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4.xml" ContentType="application/vnd.openxmlformats-officedocument.presentationml.tag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683" r:id="rId2"/>
    <p:sldId id="679" r:id="rId3"/>
    <p:sldId id="702" r:id="rId4"/>
    <p:sldId id="698" r:id="rId5"/>
    <p:sldId id="692" r:id="rId6"/>
    <p:sldId id="669" r:id="rId7"/>
    <p:sldId id="668" r:id="rId8"/>
    <p:sldId id="699" r:id="rId9"/>
    <p:sldId id="675" r:id="rId10"/>
    <p:sldId id="661" r:id="rId11"/>
    <p:sldId id="663" r:id="rId12"/>
    <p:sldId id="664" r:id="rId13"/>
    <p:sldId id="700" r:id="rId14"/>
    <p:sldId id="651" r:id="rId15"/>
    <p:sldId id="652" r:id="rId16"/>
    <p:sldId id="641" r:id="rId17"/>
    <p:sldId id="653" r:id="rId18"/>
    <p:sldId id="701" r:id="rId19"/>
    <p:sldId id="672" r:id="rId20"/>
    <p:sldId id="673" r:id="rId21"/>
    <p:sldId id="703" r:id="rId22"/>
    <p:sldId id="697" r:id="rId23"/>
    <p:sldId id="654" r:id="rId24"/>
    <p:sldId id="706" r:id="rId25"/>
    <p:sldId id="671" r:id="rId26"/>
    <p:sldId id="658" r:id="rId27"/>
    <p:sldId id="707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F177DCC5-8C13-48E1-B6A5-B0424F85A459}">
          <p14:sldIdLst>
            <p14:sldId id="683"/>
          </p14:sldIdLst>
        </p14:section>
        <p14:section name="目录" id="{2383217E-0BE3-4046-A516-CA167EE17E99}">
          <p14:sldIdLst>
            <p14:sldId id="679"/>
            <p14:sldId id="702"/>
          </p14:sldIdLst>
        </p14:section>
        <p14:section name="工作表现" id="{9A5838BB-C237-4102-9EE1-AD33B48796ED}">
          <p14:sldIdLst>
            <p14:sldId id="698"/>
            <p14:sldId id="692"/>
            <p14:sldId id="669"/>
            <p14:sldId id="668"/>
          </p14:sldIdLst>
        </p14:section>
        <p14:section name="存在问题" id="{B771F16E-F73B-4B42-B452-394CDB62F491}">
          <p14:sldIdLst>
            <p14:sldId id="699"/>
            <p14:sldId id="675"/>
            <p14:sldId id="661"/>
            <p14:sldId id="663"/>
            <p14:sldId id="664"/>
          </p14:sldIdLst>
        </p14:section>
        <p14:section name="解决方案" id="{D92D43FC-AA94-42F6-A138-97ABBFDDF907}">
          <p14:sldIdLst>
            <p14:sldId id="700"/>
            <p14:sldId id="651"/>
            <p14:sldId id="652"/>
            <p14:sldId id="641"/>
            <p14:sldId id="653"/>
          </p14:sldIdLst>
        </p14:section>
        <p14:section name="后续建议" id="{72E48892-B8FE-4441-A510-19E2AF0A792C}">
          <p14:sldIdLst>
            <p14:sldId id="701"/>
            <p14:sldId id="672"/>
            <p14:sldId id="673"/>
            <p14:sldId id="703"/>
          </p14:sldIdLst>
        </p14:section>
        <p14:section name="封底" id="{CD999CB1-E13B-46F4-970C-047296013B8C}">
          <p14:sldIdLst>
            <p14:sldId id="697"/>
          </p14:sldIdLst>
        </p14:section>
        <p14:section name="规范说明及作者简介" id="{4832018E-DB63-448C-B235-61C582F8CA48}">
          <p14:sldIdLst>
            <p14:sldId id="654"/>
            <p14:sldId id="706"/>
            <p14:sldId id="671"/>
            <p14:sldId id="658"/>
            <p14:sldId id="7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96" userDrawn="1">
          <p15:clr>
            <a:srgbClr val="A4A3A4"/>
          </p15:clr>
        </p15:guide>
        <p15:guide id="2" pos="3863" userDrawn="1">
          <p15:clr>
            <a:srgbClr val="A4A3A4"/>
          </p15:clr>
        </p15:guide>
        <p15:guide id="3" pos="234" userDrawn="1">
          <p15:clr>
            <a:srgbClr val="A4A3A4"/>
          </p15:clr>
        </p15:guide>
        <p15:guide id="4" pos="7446" userDrawn="1">
          <p15:clr>
            <a:srgbClr val="A4A3A4"/>
          </p15:clr>
        </p15:guide>
        <p15:guide id="7" orient="horz" pos="3928" userDrawn="1">
          <p15:clr>
            <a:srgbClr val="A4A3A4"/>
          </p15:clr>
        </p15:guide>
        <p15:guide id="8" orient="horz" pos="386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su Kelvin" initials="HK" lastIdx="1" clrIdx="0">
    <p:extLst>
      <p:ext uri="{19B8F6BF-5375-455C-9EA6-DF929625EA0E}">
        <p15:presenceInfo xmlns:p15="http://schemas.microsoft.com/office/powerpoint/2012/main" userId="98b32e7946fb74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9E61"/>
    <a:srgbClr val="E8C152"/>
    <a:srgbClr val="ECCC70"/>
    <a:srgbClr val="FCF7E8"/>
    <a:srgbClr val="EFD58D"/>
    <a:srgbClr val="F8ECCC"/>
    <a:srgbClr val="F0F0F0"/>
    <a:srgbClr val="77150F"/>
    <a:srgbClr val="CB9245"/>
    <a:srgbClr val="2436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56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318" y="78"/>
      </p:cViewPr>
      <p:guideLst>
        <p:guide orient="horz" pos="2296"/>
        <p:guide pos="3863"/>
        <p:guide pos="234"/>
        <p:guide pos="7446"/>
        <p:guide orient="horz" pos="3928"/>
        <p:guide orient="horz" pos="386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7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1/relationships/chartColorStyle" Target="colors3.xml"/><Relationship Id="rId1" Type="http://schemas.microsoft.com/office/2011/relationships/chartStyle" Target="style3.xml"/><Relationship Id="rId5" Type="http://schemas.openxmlformats.org/officeDocument/2006/relationships/package" Target="../embeddings/Microsoft_Excel____3.xlsx"/><Relationship Id="rId4" Type="http://schemas.openxmlformats.org/officeDocument/2006/relationships/image" Target="../media/image13.png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中标次数</c:v>
                </c:pt>
              </c:strCache>
            </c:strRef>
          </c:tx>
          <c:spPr>
            <a:ln w="6350">
              <a:solidFill>
                <a:schemeClr val="accent1"/>
              </a:solidFill>
            </a:ln>
            <a:effectLst>
              <a:outerShdw blurRad="63500" sx="102000" sy="102000" algn="ctr" rotWithShape="0">
                <a:prstClr val="black">
                  <a:alpha val="25000"/>
                </a:prstClr>
              </a:outerShdw>
            </a:effectLst>
          </c:spPr>
          <c:explosion val="5"/>
          <c:dPt>
            <c:idx val="0"/>
            <c:bubble3D val="0"/>
            <c:spPr>
              <a:solidFill>
                <a:schemeClr val="accent5">
                  <a:tint val="58000"/>
                </a:schemeClr>
              </a:solidFill>
              <a:ln w="6350">
                <a:solidFill>
                  <a:schemeClr val="accent1"/>
                </a:solidFill>
              </a:ln>
              <a:effectLst>
                <a:outerShdw blurRad="63500" sx="102000" sy="1020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99A4-4588-94FE-C1337134AD03}"/>
              </c:ext>
            </c:extLst>
          </c:dPt>
          <c:dPt>
            <c:idx val="1"/>
            <c:bubble3D val="0"/>
            <c:spPr>
              <a:solidFill>
                <a:schemeClr val="accent5">
                  <a:tint val="86000"/>
                </a:schemeClr>
              </a:solidFill>
              <a:ln w="6350">
                <a:solidFill>
                  <a:schemeClr val="accent1"/>
                </a:solidFill>
              </a:ln>
              <a:effectLst>
                <a:outerShdw blurRad="63500" sx="102000" sy="1020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9A4-4588-94FE-C1337134AD03}"/>
              </c:ext>
            </c:extLst>
          </c:dPt>
          <c:dPt>
            <c:idx val="2"/>
            <c:bubble3D val="0"/>
            <c:spPr>
              <a:solidFill>
                <a:schemeClr val="accent5">
                  <a:shade val="86000"/>
                </a:schemeClr>
              </a:solidFill>
              <a:ln w="6350">
                <a:solidFill>
                  <a:schemeClr val="accent1"/>
                </a:solidFill>
              </a:ln>
              <a:effectLst>
                <a:outerShdw blurRad="63500" sx="102000" sy="1020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99A4-4588-94FE-C1337134AD03}"/>
              </c:ext>
            </c:extLst>
          </c:dPt>
          <c:dPt>
            <c:idx val="3"/>
            <c:bubble3D val="0"/>
            <c:spPr>
              <a:solidFill>
                <a:schemeClr val="accent5">
                  <a:shade val="58000"/>
                </a:schemeClr>
              </a:solidFill>
              <a:ln w="6350">
                <a:solidFill>
                  <a:schemeClr val="accent1"/>
                </a:solidFill>
              </a:ln>
              <a:effectLst>
                <a:outerShdw blurRad="63500" sx="102000" sy="1020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9A4-4588-94FE-C1337134AD03}"/>
              </c:ext>
            </c:extLst>
          </c:dPt>
          <c:dLbls>
            <c:dLbl>
              <c:idx val="0"/>
              <c:layout>
                <c:manualLayout>
                  <c:x val="-0.1839182379523705"/>
                  <c:y val="-0.1226230226663453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accent1"/>
                      </a:solidFill>
                      <a:latin typeface="喜鹊聚珍体 regular" panose="00000500000000000000" pitchFamily="2" charset="-122"/>
                      <a:ea typeface="喜鹊聚珍体 regular" panose="00000500000000000000" pitchFamily="2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99A4-4588-94FE-C1337134AD03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99A4-4588-94FE-C1337134AD03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99A4-4588-94FE-C1337134AD03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99A4-4588-94FE-C1337134AD03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2019年</c:v>
                </c:pt>
                <c:pt idx="1">
                  <c:v>2018年</c:v>
                </c:pt>
                <c:pt idx="2">
                  <c:v>2017年</c:v>
                </c:pt>
                <c:pt idx="3">
                  <c:v>2016年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9A4-4588-94FE-C1337134AD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600390464188374"/>
          <c:y val="0.20795870236704925"/>
          <c:w val="0.34399609535811626"/>
          <c:h val="0.5840825952659015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2"/>
              </a:solidFill>
              <a:latin typeface="喜鹊聚珍体 regular" panose="00000500000000000000" pitchFamily="2" charset="-122"/>
              <a:ea typeface="喜鹊聚珍体 regular" panose="00000500000000000000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中标次数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25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C公司</c:v>
                </c:pt>
                <c:pt idx="1">
                  <c:v>I公司</c:v>
                </c:pt>
                <c:pt idx="2">
                  <c:v>A公司</c:v>
                </c:pt>
                <c:pt idx="3">
                  <c:v>J公司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751-47B5-A052-3124E89729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-329184064"/>
        <c:axId val="-329193312"/>
      </c:barChart>
      <c:catAx>
        <c:axId val="-3291840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0" cap="flat" cmpd="thickThin" algn="ctr">
            <a:solidFill>
              <a:schemeClr val="bg2">
                <a:alpha val="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2"/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  <a:cs typeface="+mn-cs"/>
              </a:defRPr>
            </a:pPr>
            <a:endParaRPr lang="zh-CN"/>
          </a:p>
        </c:txPr>
        <c:crossAx val="-329193312"/>
        <c:crosses val="autoZero"/>
        <c:auto val="1"/>
        <c:lblAlgn val="ctr"/>
        <c:lblOffset val="100"/>
        <c:noMultiLvlLbl val="0"/>
      </c:catAx>
      <c:valAx>
        <c:axId val="-3291933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329184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销量对比</c:v>
                </c:pt>
              </c:strCache>
            </c:strRef>
          </c:tx>
          <c:spPr>
            <a:ln>
              <a:noFill/>
            </a:ln>
            <a:effectLst>
              <a:outerShdw blurRad="50800" sx="101000" sy="101000" algn="ctr" rotWithShape="0">
                <a:schemeClr val="tx1">
                  <a:alpha val="35000"/>
                </a:schemeClr>
              </a:outerShdw>
            </a:effectLst>
          </c:spPr>
          <c:dPt>
            <c:idx val="0"/>
            <c:bubble3D val="0"/>
            <c:spPr>
              <a:blipFill dpi="0" rotWithShape="1">
                <a:blip xmlns:r="http://schemas.openxmlformats.org/officeDocument/2006/relationships" r:embed="rId3"/>
                <a:srcRect/>
                <a:tile tx="0" ty="0" sx="50000" sy="50000" flip="none" algn="l"/>
              </a:blipFill>
              <a:ln w="19050">
                <a:noFill/>
              </a:ln>
              <a:effectLst>
                <a:outerShdw blurRad="50800" sx="101000" sy="101000" algn="ctr" rotWithShape="0">
                  <a:schemeClr val="tx1">
                    <a:alpha val="35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14E6-42C7-BE9C-121D33029C50}"/>
              </c:ext>
            </c:extLst>
          </c:dPt>
          <c:dPt>
            <c:idx val="1"/>
            <c:bubble3D val="0"/>
            <c:explosion val="16"/>
            <c:spPr>
              <a:blipFill dpi="0" rotWithShape="1">
                <a:blip xmlns:r="http://schemas.openxmlformats.org/officeDocument/2006/relationships" r:embed="rId4"/>
                <a:srcRect/>
                <a:tile tx="-279400" ty="-127000" sx="20000" sy="20000" flip="none" algn="r"/>
              </a:blipFill>
              <a:ln w="19050">
                <a:noFill/>
              </a:ln>
              <a:effectLst>
                <a:outerShdw blurRad="50800" sx="101000" sy="101000" algn="ctr" rotWithShape="0">
                  <a:schemeClr val="tx1">
                    <a:alpha val="35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4E6-42C7-BE9C-121D33029C50}"/>
              </c:ext>
            </c:extLst>
          </c:dPt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14E6-42C7-BE9C-121D33029C50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9405701170846254"/>
                  <c:y val="0.1130201535326345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0">
                    <a:spAutoFit/>
                  </a:bodyPr>
                  <a:lstStyle/>
                  <a:p>
                    <a:pPr algn="ctr">
                      <a:lnSpc>
                        <a:spcPts val="3000"/>
                      </a:lnSpc>
                      <a:defRPr sz="4400" b="0" i="0" u="none" strike="noStrike" kern="1200" baseline="0">
                        <a:solidFill>
                          <a:schemeClr val="accent1"/>
                        </a:solidFill>
                        <a:latin typeface="喜鹊聚珍体 regular" panose="00000500000000000000" pitchFamily="2" charset="-122"/>
                        <a:ea typeface="喜鹊聚珍体 regular" panose="00000500000000000000" pitchFamily="2" charset="-122"/>
                        <a:cs typeface="+mn-cs"/>
                      </a:defRPr>
                    </a:pPr>
                    <a:fld id="{9528D2AF-9F53-4FB3-BAB1-5FEA5917CCCF}" type="PERCENTAGE">
                      <a:rPr lang="en-US" altLang="zh-CN" sz="4400" spc="600" baseline="0" smtClean="0">
                        <a:solidFill>
                          <a:schemeClr val="accent1"/>
                        </a:solidFill>
                        <a:latin typeface="喜鹊聚珍体 regular" panose="00000500000000000000" pitchFamily="2" charset="-122"/>
                        <a:ea typeface="喜鹊聚珍体 regular" panose="00000500000000000000" pitchFamily="2" charset="-122"/>
                      </a:rPr>
                      <a:pPr algn="ctr">
                        <a:lnSpc>
                          <a:spcPts val="3000"/>
                        </a:lnSpc>
                        <a:defRPr sz="4400">
                          <a:solidFill>
                            <a:schemeClr val="accent1"/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defRPr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lnSpc>
                      <a:spcPts val="3000"/>
                    </a:lnSpc>
                    <a:defRPr sz="4400" b="0" i="0" u="none" strike="noStrike" kern="1200" baseline="0">
                      <a:solidFill>
                        <a:schemeClr val="accent1"/>
                      </a:solidFill>
                      <a:latin typeface="喜鹊聚珍体 regular" panose="00000500000000000000" pitchFamily="2" charset="-122"/>
                      <a:ea typeface="喜鹊聚珍体 regular" panose="00000500000000000000" pitchFamily="2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14E6-42C7-BE9C-121D33029C50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5711158223675423"/>
                      <c:h val="0.57509965510784999"/>
                    </c:manualLayout>
                  </c15:layout>
                  <c15:dlblFieldTable/>
                  <c15:showDataLabelsRange val="0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lnSpc>
                    <a:spcPts val="2500"/>
                  </a:lnSpc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Sheet1!$A$2:$A$3</c:f>
              <c:strCache>
                <c:ptCount val="2"/>
                <c:pt idx="0">
                  <c:v>以往产品</c:v>
                </c:pt>
                <c:pt idx="1">
                  <c:v>新产品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4E6-42C7-BE9C-121D33029C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cap="none" spc="12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  <a:cs typeface="+mn-cs"/>
              </a:defRPr>
            </a:pPr>
            <a:r>
              <a:rPr lang="zh-CN" altLang="en-US" sz="2400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方案支持人数比较</a:t>
            </a:r>
          </a:p>
        </c:rich>
      </c:tx>
      <c:layout>
        <c:manualLayout>
          <c:xMode val="edge"/>
          <c:yMode val="edge"/>
          <c:x val="0.11262350025984198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cap="none" spc="120" normalizeH="0" baseline="0">
              <a:solidFill>
                <a:schemeClr val="tx1">
                  <a:lumMod val="75000"/>
                  <a:lumOff val="25000"/>
                </a:schemeClr>
              </a:solidFill>
              <a:latin typeface="喜鹊聚珍体 regular" panose="00000500000000000000" pitchFamily="2" charset="-122"/>
              <a:ea typeface="喜鹊聚珍体 regular" panose="00000500000000000000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支持人数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>
                  <a:shade val="6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B87E-4B00-A0E8-F85CC119B5F3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B87E-4B00-A0E8-F85CC119B5F3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tint val="6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87E-4B00-A0E8-F85CC119B5F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方案1</c:v>
                </c:pt>
                <c:pt idx="1">
                  <c:v>方案2</c:v>
                </c:pt>
                <c:pt idx="2">
                  <c:v>方案3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3</c:v>
                </c:pt>
                <c:pt idx="2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0D4-4633-AFA4-7852C650207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26"/>
        <c:overlap val="100"/>
        <c:axId val="-329182976"/>
        <c:axId val="-329202016"/>
      </c:barChart>
      <c:catAx>
        <c:axId val="-329182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  <a:cs typeface="+mn-cs"/>
              </a:defRPr>
            </a:pPr>
            <a:endParaRPr lang="zh-CN"/>
          </a:p>
        </c:txPr>
        <c:crossAx val="-329202016"/>
        <c:crosses val="autoZero"/>
        <c:auto val="1"/>
        <c:lblAlgn val="ctr"/>
        <c:lblOffset val="100"/>
        <c:noMultiLvlLbl val="0"/>
      </c:catAx>
      <c:valAx>
        <c:axId val="-3292020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3291829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喜鹊聚珍体 regular" panose="00000500000000000000" pitchFamily="2" charset="-122"/>
              <a:ea typeface="喜鹊聚珍体 regular" panose="00000500000000000000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/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8B84-455B-A43C-A1C501E31A4B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B84-455B-A43C-A1C501E31A4B}"/>
              </c:ext>
            </c:extLst>
          </c:dPt>
          <c:dLbls>
            <c:dLbl>
              <c:idx val="0"/>
              <c:layout>
                <c:manualLayout>
                  <c:x val="-0.16786010546855581"/>
                  <c:y val="-0.2025269536696427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8B84-455B-A43C-A1C501E31A4B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8B84-455B-A43C-A1C501E31A4B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B84-455B-A43C-A1C501E31A4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0D5-46A8-9258-B7BB8084A2A3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0D5-46A8-9258-B7BB8084A2A3}"/>
              </c:ext>
            </c:extLst>
          </c:dPt>
          <c:dLbls>
            <c:dLbl>
              <c:idx val="0"/>
              <c:layout>
                <c:manualLayout>
                  <c:x val="-0.18975490183401963"/>
                  <c:y val="-0.1696847449664574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0D5-46A8-9258-B7BB8084A2A3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D0D5-46A8-9258-B7BB8084A2A3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6.4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0D5-46A8-9258-B7BB8084A2A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620-4F4E-9B9C-BA9412BB7203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620-4F4E-9B9C-BA9412BB7203}"/>
              </c:ext>
            </c:extLst>
          </c:dPt>
          <c:dLbls>
            <c:dLbl>
              <c:idx val="0"/>
              <c:layout>
                <c:manualLayout>
                  <c:x val="-0.19705316728917424"/>
                  <c:y val="-0.15326364061486478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620-4F4E-9B9C-BA9412BB7203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0620-4F4E-9B9C-BA9412BB7203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6.8</c:v>
                </c:pt>
                <c:pt idx="1">
                  <c:v>3.6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620-4F4E-9B9C-BA9412BB720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70E810-F2EE-470E-954B-71C4C6E01E0C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CFBE12-F485-45C6-9D90-6742A21C78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670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2531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799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32" userDrawn="1">
          <p15:clr>
            <a:srgbClr val="F26B43"/>
          </p15:clr>
        </p15:guide>
        <p15:guide id="4" pos="7440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microsoft.com/office/2007/relationships/hdphoto" Target="../media/hdphoto1.wdp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7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4967B395-121C-4A28-A3FF-334915E49200}"/>
              </a:ext>
            </a:extLst>
          </p:cNvPr>
          <p:cNvSpPr txBox="1"/>
          <p:nvPr/>
        </p:nvSpPr>
        <p:spPr>
          <a:xfrm>
            <a:off x="936575" y="4439725"/>
            <a:ext cx="10318850" cy="31547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9900" b="1" i="0" u="none" strike="noStrike" kern="1200" cap="none" spc="1000" normalizeH="0" baseline="0" noProof="0" dirty="0">
                <a:ln w="200025">
                  <a:noFill/>
                </a:ln>
                <a:solidFill>
                  <a:srgbClr val="7A2221">
                    <a:alpha val="20000"/>
                  </a:srgbClr>
                </a:solidFill>
                <a:effectLst/>
                <a:uLnTx/>
                <a:uFillTx/>
                <a:latin typeface="Abadi" panose="020B0604020104020204" pitchFamily="34" charset="0"/>
                <a:ea typeface="喜鹊聚珍体 regular" panose="00000500000000000000" pitchFamily="2" charset="-122"/>
                <a:cs typeface="+mn-cs"/>
              </a:rPr>
              <a:t>BUBANZ</a:t>
            </a:r>
            <a:endParaRPr kumimoji="0" lang="zh-CN" altLang="en-US" sz="19900" b="1" i="0" u="none" strike="noStrike" kern="1200" cap="none" spc="1000" normalizeH="0" baseline="0" noProof="0" dirty="0">
              <a:ln w="200025">
                <a:noFill/>
              </a:ln>
              <a:solidFill>
                <a:srgbClr val="7A2221">
                  <a:alpha val="20000"/>
                </a:srgbClr>
              </a:solidFill>
              <a:effectLst/>
              <a:uLnTx/>
              <a:uFillTx/>
              <a:latin typeface="Abadi" panose="020B0604020104020204" pitchFamily="34" charset="0"/>
              <a:ea typeface="喜鹊聚珍体 regular" panose="00000500000000000000" pitchFamily="2" charset="-122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DE170F0-E4F4-4D77-9951-9C10C04AB230}"/>
              </a:ext>
            </a:extLst>
          </p:cNvPr>
          <p:cNvSpPr/>
          <p:nvPr/>
        </p:nvSpPr>
        <p:spPr>
          <a:xfrm>
            <a:off x="241663" y="234043"/>
            <a:ext cx="11708674" cy="6389914"/>
          </a:xfrm>
          <a:prstGeom prst="rect">
            <a:avLst/>
          </a:prstGeom>
          <a:noFill/>
          <a:ln w="19050">
            <a:solidFill>
              <a:schemeClr val="bg2">
                <a:alpha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84098950-6B82-450C-B22F-876ADBC5F226}"/>
              </a:ext>
            </a:extLst>
          </p:cNvPr>
          <p:cNvCxnSpPr>
            <a:cxnSpLocks/>
          </p:cNvCxnSpPr>
          <p:nvPr/>
        </p:nvCxnSpPr>
        <p:spPr>
          <a:xfrm>
            <a:off x="6096000" y="234043"/>
            <a:ext cx="0" cy="748937"/>
          </a:xfrm>
          <a:prstGeom prst="line">
            <a:avLst/>
          </a:prstGeom>
          <a:ln w="19050">
            <a:solidFill>
              <a:schemeClr val="bg2">
                <a:alpha val="25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4DAE0FDC-D252-4DF7-8728-9D72F4032A92}"/>
              </a:ext>
            </a:extLst>
          </p:cNvPr>
          <p:cNvGrpSpPr/>
          <p:nvPr/>
        </p:nvGrpSpPr>
        <p:grpSpPr>
          <a:xfrm>
            <a:off x="1666743" y="2128680"/>
            <a:ext cx="8858515" cy="1991435"/>
            <a:chOff x="1666743" y="1837675"/>
            <a:chExt cx="8858515" cy="1991435"/>
          </a:xfrm>
          <a:effectLst/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BAD2FC26-39A2-44C7-A617-1C75168A704D}"/>
                </a:ext>
              </a:extLst>
            </p:cNvPr>
            <p:cNvSpPr txBox="1"/>
            <p:nvPr/>
          </p:nvSpPr>
          <p:spPr>
            <a:xfrm>
              <a:off x="1666743" y="1837675"/>
              <a:ext cx="8858515" cy="156966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1200" cap="none" spc="300" normalizeH="0" baseline="0" noProof="0" dirty="0">
                  <a:ln>
                    <a:noFill/>
                  </a:ln>
                  <a:solidFill>
                    <a:srgbClr val="FCF5E3"/>
                  </a:solidFill>
                  <a:effectLst>
                    <a:outerShdw blurRad="63500" sx="102000" sy="102000" algn="ctr" rotWithShape="0">
                      <a:prstClr val="black">
                        <a:alpha val="25000"/>
                      </a:prstClr>
                    </a:outerShdw>
                  </a:effectLst>
                  <a:uLnTx/>
                  <a:uFillTx/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把故宫搬进</a:t>
              </a:r>
              <a:r>
                <a:rPr kumimoji="0" lang="en-US" altLang="zh-CN" sz="9600" b="0" i="0" u="none" strike="noStrike" kern="1200" cap="none" spc="300" normalizeH="0" baseline="0" noProof="0" dirty="0">
                  <a:ln>
                    <a:noFill/>
                  </a:ln>
                  <a:solidFill>
                    <a:srgbClr val="FCF5E3"/>
                  </a:solidFill>
                  <a:effectLst>
                    <a:outerShdw blurRad="63500" sx="102000" sy="102000" algn="ctr" rotWithShape="0">
                      <a:prstClr val="black">
                        <a:alpha val="25000"/>
                      </a:prstClr>
                    </a:outerShdw>
                  </a:effectLst>
                  <a:uLnTx/>
                  <a:uFillTx/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PPT</a:t>
              </a:r>
              <a:endParaRPr kumimoji="0" lang="zh-CN" altLang="en-US" sz="9600" b="0" i="0" u="none" strike="noStrike" kern="1200" cap="none" spc="300" normalizeH="0" baseline="0" noProof="0" dirty="0">
                <a:ln>
                  <a:noFill/>
                </a:ln>
                <a:solidFill>
                  <a:srgbClr val="FCF5E3"/>
                </a:solidFill>
                <a:effectLst>
                  <a:outerShdw blurRad="63500" sx="102000" sy="102000" algn="ctr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B8DF703C-E3D7-4B2A-95A8-3515616443F7}"/>
                </a:ext>
              </a:extLst>
            </p:cNvPr>
            <p:cNvGrpSpPr/>
            <p:nvPr/>
          </p:nvGrpSpPr>
          <p:grpSpPr>
            <a:xfrm>
              <a:off x="2912382" y="3429000"/>
              <a:ext cx="6367235" cy="400110"/>
              <a:chOff x="3047687" y="3530508"/>
              <a:chExt cx="6367235" cy="400110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xmlns="" id="{6558E071-CF7C-4A05-BDA9-AE206FB65FF9}"/>
                  </a:ext>
                </a:extLst>
              </p:cNvPr>
              <p:cNvSpPr txBox="1"/>
              <p:nvPr/>
            </p:nvSpPr>
            <p:spPr>
              <a:xfrm>
                <a:off x="6402559" y="3530508"/>
                <a:ext cx="3012363" cy="400110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CF5E3"/>
                    </a:solidFill>
                    <a:effectLst>
                      <a:outerShdw blurRad="63500" sx="102000" sy="102000" algn="ctr" rotWithShape="0">
                        <a:prstClr val="black">
                          <a:alpha val="25000"/>
                        </a:prstClr>
                      </a:outerShdw>
                    </a:effectLst>
                    <a:uLnTx/>
                    <a:uFillTx/>
                    <a:latin typeface="喜鹊聚珍体 regular" panose="00000500000000000000" pitchFamily="2" charset="-122"/>
                    <a:ea typeface="喜鹊聚珍体 regular" panose="00000500000000000000" pitchFamily="2" charset="-122"/>
                    <a:cs typeface="+mn-cs"/>
                  </a:rPr>
                  <a:t>汇报小组：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CF5E3"/>
                    </a:solidFill>
                    <a:effectLst>
                      <a:outerShdw blurRad="63500" sx="102000" sy="102000" algn="ctr" rotWithShape="0">
                        <a:prstClr val="black">
                          <a:alpha val="25000"/>
                        </a:prstClr>
                      </a:outerShdw>
                    </a:effectLst>
                    <a:uLnTx/>
                    <a:uFillTx/>
                    <a:latin typeface="喜鹊聚珍体 regular" panose="00000500000000000000" pitchFamily="2" charset="-122"/>
                    <a:ea typeface="喜鹊聚珍体 regular" panose="00000500000000000000" pitchFamily="2" charset="-122"/>
                    <a:cs typeface="+mn-cs"/>
                  </a:rPr>
                  <a:t>BUBANZ PPT</a:t>
                </a: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CF5E3"/>
                  </a:solidFill>
                  <a:effectLst>
                    <a:outerShdw blurRad="63500" sx="102000" sy="102000" algn="ctr" rotWithShape="0">
                      <a:prstClr val="black">
                        <a:alpha val="25000"/>
                      </a:prstClr>
                    </a:outerShdw>
                  </a:effectLst>
                  <a:uLnTx/>
                  <a:uFillTx/>
                  <a:latin typeface="喜鹊聚珍体 regular" panose="00000500000000000000" pitchFamily="2" charset="-122"/>
                  <a:ea typeface="喜鹊聚珍体 regular" panose="00000500000000000000" pitchFamily="2" charset="-122"/>
                  <a:cs typeface="+mn-cs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xmlns="" id="{907421CA-6548-4666-B451-B774CC42EB5A}"/>
                  </a:ext>
                </a:extLst>
              </p:cNvPr>
              <p:cNvSpPr txBox="1"/>
              <p:nvPr/>
            </p:nvSpPr>
            <p:spPr>
              <a:xfrm>
                <a:off x="3047687" y="3530508"/>
                <a:ext cx="3005951" cy="400110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CF5E3"/>
                    </a:solidFill>
                    <a:effectLst>
                      <a:outerShdw blurRad="63500" sx="102000" sy="102000" algn="ctr" rotWithShape="0">
                        <a:prstClr val="black">
                          <a:alpha val="25000"/>
                        </a:prstClr>
                      </a:outerShdw>
                    </a:effectLst>
                    <a:uLnTx/>
                    <a:uFillTx/>
                    <a:latin typeface="喜鹊聚珍体 regular" panose="00000500000000000000" pitchFamily="2" charset="-122"/>
                    <a:ea typeface="喜鹊聚珍体 regular" panose="00000500000000000000" pitchFamily="2" charset="-122"/>
                    <a:cs typeface="+mn-cs"/>
                  </a:rPr>
                  <a:t>中国风年度工作总结模板</a:t>
                </a:r>
              </a:p>
            </p:txBody>
          </p: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xmlns="" id="{B830DB18-F900-459D-8D79-10AE7A1E2BA2}"/>
                  </a:ext>
                </a:extLst>
              </p:cNvPr>
              <p:cNvGrpSpPr/>
              <p:nvPr/>
            </p:nvGrpSpPr>
            <p:grpSpPr>
              <a:xfrm>
                <a:off x="6149330" y="3690704"/>
                <a:ext cx="149199" cy="149199"/>
                <a:chOff x="7905750" y="836023"/>
                <a:chExt cx="670560" cy="670560"/>
              </a:xfrm>
            </p:grpSpPr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xmlns="" id="{535811F7-F0D6-47A0-9208-3AB5C2C297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905750" y="836023"/>
                  <a:ext cx="670560" cy="670560"/>
                </a:xfrm>
                <a:prstGeom prst="line">
                  <a:avLst/>
                </a:prstGeom>
                <a:ln w="19050">
                  <a:solidFill>
                    <a:schemeClr val="bg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>
                  <a:extLst>
                    <a:ext uri="{FF2B5EF4-FFF2-40B4-BE49-F238E27FC236}">
                      <a16:creationId xmlns:a16="http://schemas.microsoft.com/office/drawing/2014/main" xmlns="" id="{E1F890B0-DC83-4154-96D6-90266BD958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905750" y="836023"/>
                  <a:ext cx="670560" cy="670560"/>
                </a:xfrm>
                <a:prstGeom prst="line">
                  <a:avLst/>
                </a:prstGeom>
                <a:ln w="19050">
                  <a:solidFill>
                    <a:schemeClr val="bg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1F050A9-DF1A-44C6-A953-74E525EE9D0F}"/>
              </a:ext>
            </a:extLst>
          </p:cNvPr>
          <p:cNvSpPr txBox="1"/>
          <p:nvPr/>
        </p:nvSpPr>
        <p:spPr>
          <a:xfrm>
            <a:off x="5428989" y="686556"/>
            <a:ext cx="1334020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rgbClr val="FCF5E3"/>
                </a:solidFill>
                <a:effectLst/>
                <a:uLnTx/>
                <a:uFillTx/>
                <a:latin typeface="喜鹊聚珍体 regular" panose="00000500000000000000" pitchFamily="2" charset="-122"/>
                <a:ea typeface="喜鹊聚珍体 regular" panose="00000500000000000000" pitchFamily="2" charset="-122"/>
                <a:cs typeface="+mn-cs"/>
              </a:rPr>
              <a:t>Logo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FCF5E3"/>
              </a:solidFill>
              <a:effectLst/>
              <a:uLnTx/>
              <a:uFillTx/>
              <a:latin typeface="喜鹊聚珍体 regular" panose="00000500000000000000" pitchFamily="2" charset="-122"/>
              <a:ea typeface="喜鹊聚珍体 regular" panose="00000500000000000000" pitchFamily="2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519B0597-853F-4D50-966F-8669EA510810}"/>
              </a:ext>
            </a:extLst>
          </p:cNvPr>
          <p:cNvSpPr txBox="1"/>
          <p:nvPr/>
        </p:nvSpPr>
        <p:spPr>
          <a:xfrm>
            <a:off x="5146061" y="5457002"/>
            <a:ext cx="1899879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CF5E3"/>
                </a:solidFill>
                <a:effectLst/>
                <a:uLnTx/>
                <a:uFillTx/>
                <a:latin typeface="喜鹊聚珍体 regular" panose="00000500000000000000" pitchFamily="2" charset="-122"/>
                <a:ea typeface="喜鹊聚珍体 regular" panose="00000500000000000000" pitchFamily="2" charset="-122"/>
                <a:cs typeface="+mn-cs"/>
              </a:rPr>
              <a:t>Design by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CF5E3"/>
                </a:solidFill>
                <a:effectLst/>
                <a:uLnTx/>
                <a:uFillTx/>
                <a:latin typeface="喜鹊聚珍体 regular" panose="00000500000000000000" pitchFamily="2" charset="-122"/>
                <a:ea typeface="喜鹊聚珍体 regular" panose="00000500000000000000" pitchFamily="2" charset="-122"/>
                <a:cs typeface="+mn-cs"/>
              </a:rPr>
              <a:t>卜煜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FCEEC490-4C98-409C-86C1-4CD2CF49DC52}"/>
              </a:ext>
            </a:extLst>
          </p:cNvPr>
          <p:cNvGrpSpPr/>
          <p:nvPr/>
        </p:nvGrpSpPr>
        <p:grpSpPr>
          <a:xfrm>
            <a:off x="6065232" y="4686705"/>
            <a:ext cx="61536" cy="320291"/>
            <a:chOff x="6056853" y="3718776"/>
            <a:chExt cx="78293" cy="407511"/>
          </a:xfrm>
          <a:effectLst/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5965F608-8E16-47A5-A513-C8797FDA9D5F}"/>
                </a:ext>
              </a:extLst>
            </p:cNvPr>
            <p:cNvGrpSpPr/>
            <p:nvPr/>
          </p:nvGrpSpPr>
          <p:grpSpPr>
            <a:xfrm>
              <a:off x="6056853" y="3718776"/>
              <a:ext cx="78293" cy="176523"/>
              <a:chOff x="5781210" y="2632703"/>
              <a:chExt cx="327280" cy="763410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E997D43C-4F92-4950-859E-FB036A4A464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81210" y="2633087"/>
                <a:ext cx="0" cy="216141"/>
              </a:xfrm>
              <a:prstGeom prst="line">
                <a:avLst/>
              </a:prstGeom>
              <a:ln w="12700" cap="rnd">
                <a:solidFill>
                  <a:schemeClr val="bg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xmlns="" id="{97E15F17-46C1-4BE2-817B-6F50468D4F0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5946376" y="2470698"/>
                <a:ext cx="0" cy="324009"/>
              </a:xfrm>
              <a:prstGeom prst="line">
                <a:avLst/>
              </a:prstGeom>
              <a:ln w="12700" cap="rnd">
                <a:solidFill>
                  <a:schemeClr val="bg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xmlns="" id="{027E36CC-A531-409B-86B6-3F0FCC4D9BA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08490" y="2635584"/>
                <a:ext cx="0" cy="324009"/>
              </a:xfrm>
              <a:prstGeom prst="line">
                <a:avLst/>
              </a:prstGeom>
              <a:ln w="12700" cap="rnd">
                <a:solidFill>
                  <a:schemeClr val="bg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xmlns="" id="{6655C960-545D-46A2-9337-239C7B31E3B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81210" y="3071720"/>
                <a:ext cx="0" cy="324009"/>
              </a:xfrm>
              <a:prstGeom prst="line">
                <a:avLst/>
              </a:prstGeom>
              <a:ln w="12700" cap="rnd">
                <a:solidFill>
                  <a:schemeClr val="bg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xmlns="" id="{0B70800D-EC88-45FA-BEE0-11BDAD9CB9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5946376" y="3234108"/>
                <a:ext cx="0" cy="324009"/>
              </a:xfrm>
              <a:prstGeom prst="line">
                <a:avLst/>
              </a:prstGeom>
              <a:ln w="12700" cap="rnd">
                <a:solidFill>
                  <a:schemeClr val="bg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xmlns="" id="{F37592D5-7F81-4EC9-A6FB-65AE927E771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08490" y="3154996"/>
                <a:ext cx="0" cy="216141"/>
              </a:xfrm>
              <a:prstGeom prst="line">
                <a:avLst/>
              </a:prstGeom>
              <a:ln w="12700" cap="rnd">
                <a:solidFill>
                  <a:schemeClr val="bg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="" id="{1A8AFE86-C8BB-4D2C-B806-17B8DFD20F2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91865" y="2963959"/>
                <a:ext cx="306633" cy="104637"/>
              </a:xfrm>
              <a:prstGeom prst="line">
                <a:avLst/>
              </a:prstGeom>
              <a:ln w="12700" cap="rnd">
                <a:solidFill>
                  <a:schemeClr val="bg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D422263A-1541-49F5-AAB9-EF3361F86828}"/>
                </a:ext>
              </a:extLst>
            </p:cNvPr>
            <p:cNvGrpSpPr/>
            <p:nvPr/>
          </p:nvGrpSpPr>
          <p:grpSpPr>
            <a:xfrm>
              <a:off x="6056853" y="3949764"/>
              <a:ext cx="78293" cy="176523"/>
              <a:chOff x="5781210" y="2632703"/>
              <a:chExt cx="327280" cy="763410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5397363A-BB58-4316-8004-624DB8ED1C1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81210" y="2633087"/>
                <a:ext cx="0" cy="216141"/>
              </a:xfrm>
              <a:prstGeom prst="line">
                <a:avLst/>
              </a:prstGeom>
              <a:ln w="12700" cap="rnd">
                <a:solidFill>
                  <a:schemeClr val="bg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77E605AE-D8F3-47E8-8ECF-F4CF909CA49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5946376" y="2470698"/>
                <a:ext cx="0" cy="324009"/>
              </a:xfrm>
              <a:prstGeom prst="line">
                <a:avLst/>
              </a:prstGeom>
              <a:ln w="12700" cap="rnd">
                <a:solidFill>
                  <a:schemeClr val="bg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FC279FB6-A4D9-49AA-A1F1-205671D2AC5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08490" y="2635584"/>
                <a:ext cx="0" cy="324009"/>
              </a:xfrm>
              <a:prstGeom prst="line">
                <a:avLst/>
              </a:prstGeom>
              <a:ln w="12700" cap="rnd">
                <a:solidFill>
                  <a:schemeClr val="bg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0A2E885B-9CBA-4545-91BB-1D8C3C6042A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81210" y="3071720"/>
                <a:ext cx="0" cy="324009"/>
              </a:xfrm>
              <a:prstGeom prst="line">
                <a:avLst/>
              </a:prstGeom>
              <a:ln w="12700" cap="rnd">
                <a:solidFill>
                  <a:schemeClr val="bg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03FEA336-EFAF-4444-9734-304D2EA0821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5946376" y="3234108"/>
                <a:ext cx="0" cy="324009"/>
              </a:xfrm>
              <a:prstGeom prst="line">
                <a:avLst/>
              </a:prstGeom>
              <a:ln w="12700" cap="rnd">
                <a:solidFill>
                  <a:schemeClr val="bg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38DA5EF5-E128-46CF-BDF2-2CD21CB9121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08490" y="3154996"/>
                <a:ext cx="0" cy="216141"/>
              </a:xfrm>
              <a:prstGeom prst="line">
                <a:avLst/>
              </a:prstGeom>
              <a:ln w="12700" cap="rnd">
                <a:solidFill>
                  <a:schemeClr val="bg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0B32D0FE-C639-4F94-AF71-0792FBDF022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91865" y="2963959"/>
                <a:ext cx="306633" cy="104637"/>
              </a:xfrm>
              <a:prstGeom prst="line">
                <a:avLst/>
              </a:prstGeom>
              <a:ln w="12700" cap="rnd">
                <a:solidFill>
                  <a:schemeClr val="bg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9084320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49F7E012-FE6E-4478-AC63-5BA79A35E70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8A13418-BC87-4F25-8224-475EDA8A6000}"/>
              </a:ext>
            </a:extLst>
          </p:cNvPr>
          <p:cNvSpPr>
            <a:spLocks/>
          </p:cNvSpPr>
          <p:nvPr/>
        </p:nvSpPr>
        <p:spPr>
          <a:xfrm>
            <a:off x="368300" y="347554"/>
            <a:ext cx="11455400" cy="616289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BC664A3-3846-4690-902C-6EAF4A2C5CB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8101DE6-60C4-4255-87FA-3892B4C557CA}"/>
              </a:ext>
            </a:extLst>
          </p:cNvPr>
          <p:cNvGrpSpPr/>
          <p:nvPr/>
        </p:nvGrpSpPr>
        <p:grpSpPr>
          <a:xfrm>
            <a:off x="646206" y="456840"/>
            <a:ext cx="1990402" cy="728868"/>
            <a:chOff x="368300" y="456840"/>
            <a:chExt cx="1990402" cy="728868"/>
          </a:xfrm>
        </p:grpSpPr>
        <p:sp>
          <p:nvSpPr>
            <p:cNvPr id="8" name="Freeform 32">
              <a:extLst>
                <a:ext uri="{FF2B5EF4-FFF2-40B4-BE49-F238E27FC236}">
                  <a16:creationId xmlns:a16="http://schemas.microsoft.com/office/drawing/2014/main" xmlns="" id="{796E48ED-36A5-4CFF-8575-F1FC43D46AEF}"/>
                </a:ext>
              </a:extLst>
            </p:cNvPr>
            <p:cNvSpPr>
              <a:spLocks noEditPoints="1"/>
            </p:cNvSpPr>
            <p:nvPr/>
          </p:nvSpPr>
          <p:spPr bwMode="auto">
            <a:xfrm rot="6400182">
              <a:off x="1623227" y="450232"/>
              <a:ext cx="728868" cy="742083"/>
            </a:xfrm>
            <a:custGeom>
              <a:avLst/>
              <a:gdLst>
                <a:gd name="T0" fmla="*/ 226 w 372"/>
                <a:gd name="T1" fmla="*/ 91 h 400"/>
                <a:gd name="T2" fmla="*/ 243 w 372"/>
                <a:gd name="T3" fmla="*/ 72 h 400"/>
                <a:gd name="T4" fmla="*/ 196 w 372"/>
                <a:gd name="T5" fmla="*/ 54 h 400"/>
                <a:gd name="T6" fmla="*/ 168 w 372"/>
                <a:gd name="T7" fmla="*/ 56 h 400"/>
                <a:gd name="T8" fmla="*/ 179 w 372"/>
                <a:gd name="T9" fmla="*/ 29 h 400"/>
                <a:gd name="T10" fmla="*/ 21 w 372"/>
                <a:gd name="T11" fmla="*/ 112 h 400"/>
                <a:gd name="T12" fmla="*/ 7 w 372"/>
                <a:gd name="T13" fmla="*/ 235 h 400"/>
                <a:gd name="T14" fmla="*/ 30 w 372"/>
                <a:gd name="T15" fmla="*/ 285 h 400"/>
                <a:gd name="T16" fmla="*/ 39 w 372"/>
                <a:gd name="T17" fmla="*/ 278 h 400"/>
                <a:gd name="T18" fmla="*/ 47 w 372"/>
                <a:gd name="T19" fmla="*/ 300 h 400"/>
                <a:gd name="T20" fmla="*/ 56 w 372"/>
                <a:gd name="T21" fmla="*/ 312 h 400"/>
                <a:gd name="T22" fmla="*/ 74 w 372"/>
                <a:gd name="T23" fmla="*/ 157 h 400"/>
                <a:gd name="T24" fmla="*/ 275 w 372"/>
                <a:gd name="T25" fmla="*/ 102 h 400"/>
                <a:gd name="T26" fmla="*/ 12 w 372"/>
                <a:gd name="T27" fmla="*/ 199 h 400"/>
                <a:gd name="T28" fmla="*/ 50 w 372"/>
                <a:gd name="T29" fmla="*/ 307 h 400"/>
                <a:gd name="T30" fmla="*/ 185 w 372"/>
                <a:gd name="T31" fmla="*/ 87 h 400"/>
                <a:gd name="T32" fmla="*/ 331 w 372"/>
                <a:gd name="T33" fmla="*/ 126 h 400"/>
                <a:gd name="T34" fmla="*/ 253 w 372"/>
                <a:gd name="T35" fmla="*/ 60 h 400"/>
                <a:gd name="T36" fmla="*/ 233 w 372"/>
                <a:gd name="T37" fmla="*/ 97 h 400"/>
                <a:gd name="T38" fmla="*/ 237 w 372"/>
                <a:gd name="T39" fmla="*/ 104 h 400"/>
                <a:gd name="T40" fmla="*/ 39 w 372"/>
                <a:gd name="T41" fmla="*/ 7 h 400"/>
                <a:gd name="T42" fmla="*/ 22 w 372"/>
                <a:gd name="T43" fmla="*/ 86 h 400"/>
                <a:gd name="T44" fmla="*/ 343 w 372"/>
                <a:gd name="T45" fmla="*/ 152 h 400"/>
                <a:gd name="T46" fmla="*/ 340 w 372"/>
                <a:gd name="T47" fmla="*/ 199 h 400"/>
                <a:gd name="T48" fmla="*/ 264 w 372"/>
                <a:gd name="T49" fmla="*/ 114 h 400"/>
                <a:gd name="T50" fmla="*/ 271 w 372"/>
                <a:gd name="T51" fmla="*/ 113 h 400"/>
                <a:gd name="T52" fmla="*/ 327 w 372"/>
                <a:gd name="T53" fmla="*/ 156 h 400"/>
                <a:gd name="T54" fmla="*/ 317 w 372"/>
                <a:gd name="T55" fmla="*/ 141 h 400"/>
                <a:gd name="T56" fmla="*/ 308 w 372"/>
                <a:gd name="T57" fmla="*/ 94 h 400"/>
                <a:gd name="T58" fmla="*/ 301 w 372"/>
                <a:gd name="T59" fmla="*/ 88 h 400"/>
                <a:gd name="T60" fmla="*/ 315 w 372"/>
                <a:gd name="T61" fmla="*/ 112 h 400"/>
                <a:gd name="T62" fmla="*/ 52 w 372"/>
                <a:gd name="T63" fmla="*/ 320 h 400"/>
                <a:gd name="T64" fmla="*/ 36 w 372"/>
                <a:gd name="T65" fmla="*/ 282 h 400"/>
                <a:gd name="T66" fmla="*/ 44 w 372"/>
                <a:gd name="T67" fmla="*/ 306 h 400"/>
                <a:gd name="T68" fmla="*/ 308 w 372"/>
                <a:gd name="T69" fmla="*/ 340 h 400"/>
                <a:gd name="T70" fmla="*/ 287 w 372"/>
                <a:gd name="T71" fmla="*/ 361 h 400"/>
                <a:gd name="T72" fmla="*/ 309 w 372"/>
                <a:gd name="T73" fmla="*/ 339 h 400"/>
                <a:gd name="T74" fmla="*/ 321 w 372"/>
                <a:gd name="T75" fmla="*/ 319 h 400"/>
                <a:gd name="T76" fmla="*/ 293 w 372"/>
                <a:gd name="T77" fmla="*/ 363 h 400"/>
                <a:gd name="T78" fmla="*/ 285 w 372"/>
                <a:gd name="T79" fmla="*/ 362 h 400"/>
                <a:gd name="T80" fmla="*/ 268 w 372"/>
                <a:gd name="T81" fmla="*/ 386 h 400"/>
                <a:gd name="T82" fmla="*/ 276 w 372"/>
                <a:gd name="T83" fmla="*/ 382 h 400"/>
                <a:gd name="T84" fmla="*/ 283 w 372"/>
                <a:gd name="T85" fmla="*/ 367 h 400"/>
                <a:gd name="T86" fmla="*/ 301 w 372"/>
                <a:gd name="T87" fmla="*/ 358 h 400"/>
                <a:gd name="T88" fmla="*/ 260 w 372"/>
                <a:gd name="T89" fmla="*/ 382 h 400"/>
                <a:gd name="T90" fmla="*/ 251 w 372"/>
                <a:gd name="T91" fmla="*/ 391 h 400"/>
                <a:gd name="T92" fmla="*/ 264 w 372"/>
                <a:gd name="T93" fmla="*/ 385 h 400"/>
                <a:gd name="T94" fmla="*/ 300 w 372"/>
                <a:gd name="T95" fmla="*/ 351 h 400"/>
                <a:gd name="T96" fmla="*/ 290 w 372"/>
                <a:gd name="T97" fmla="*/ 360 h 400"/>
                <a:gd name="T98" fmla="*/ 323 w 372"/>
                <a:gd name="T99" fmla="*/ 318 h 400"/>
                <a:gd name="T100" fmla="*/ 336 w 372"/>
                <a:gd name="T101" fmla="*/ 296 h 400"/>
                <a:gd name="T102" fmla="*/ 315 w 372"/>
                <a:gd name="T103" fmla="*/ 329 h 400"/>
                <a:gd name="T104" fmla="*/ 322 w 372"/>
                <a:gd name="T105" fmla="*/ 320 h 400"/>
                <a:gd name="T106" fmla="*/ 61 w 372"/>
                <a:gd name="T107" fmla="*/ 320 h 400"/>
                <a:gd name="T108" fmla="*/ 68 w 372"/>
                <a:gd name="T109" fmla="*/ 332 h 400"/>
                <a:gd name="T110" fmla="*/ 60 w 372"/>
                <a:gd name="T111" fmla="*/ 321 h 400"/>
                <a:gd name="T112" fmla="*/ 59 w 372"/>
                <a:gd name="T113" fmla="*/ 314 h 400"/>
                <a:gd name="T114" fmla="*/ 243 w 372"/>
                <a:gd name="T115" fmla="*/ 389 h 400"/>
                <a:gd name="T116" fmla="*/ 238 w 372"/>
                <a:gd name="T117" fmla="*/ 394 h 400"/>
                <a:gd name="T118" fmla="*/ 244 w 372"/>
                <a:gd name="T119" fmla="*/ 388 h 400"/>
                <a:gd name="T120" fmla="*/ 78 w 372"/>
                <a:gd name="T121" fmla="*/ 343 h 400"/>
                <a:gd name="T122" fmla="*/ 79 w 372"/>
                <a:gd name="T123" fmla="*/ 34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2" h="400">
                  <a:moveTo>
                    <a:pt x="334" y="171"/>
                  </a:moveTo>
                  <a:cubicBezTo>
                    <a:pt x="336" y="172"/>
                    <a:pt x="335" y="168"/>
                    <a:pt x="334" y="169"/>
                  </a:cubicBezTo>
                  <a:cubicBezTo>
                    <a:pt x="334" y="170"/>
                    <a:pt x="334" y="171"/>
                    <a:pt x="334" y="171"/>
                  </a:cubicBezTo>
                  <a:close/>
                  <a:moveTo>
                    <a:pt x="330" y="156"/>
                  </a:moveTo>
                  <a:cubicBezTo>
                    <a:pt x="327" y="156"/>
                    <a:pt x="329" y="160"/>
                    <a:pt x="331" y="160"/>
                  </a:cubicBezTo>
                  <a:cubicBezTo>
                    <a:pt x="331" y="158"/>
                    <a:pt x="329" y="158"/>
                    <a:pt x="330" y="156"/>
                  </a:cubicBezTo>
                  <a:close/>
                  <a:moveTo>
                    <a:pt x="336" y="153"/>
                  </a:moveTo>
                  <a:cubicBezTo>
                    <a:pt x="336" y="151"/>
                    <a:pt x="335" y="150"/>
                    <a:pt x="334" y="149"/>
                  </a:cubicBezTo>
                  <a:cubicBezTo>
                    <a:pt x="333" y="151"/>
                    <a:pt x="335" y="152"/>
                    <a:pt x="336" y="153"/>
                  </a:cubicBezTo>
                  <a:close/>
                  <a:moveTo>
                    <a:pt x="216" y="50"/>
                  </a:moveTo>
                  <a:cubicBezTo>
                    <a:pt x="216" y="47"/>
                    <a:pt x="209" y="48"/>
                    <a:pt x="209" y="49"/>
                  </a:cubicBezTo>
                  <a:cubicBezTo>
                    <a:pt x="212" y="49"/>
                    <a:pt x="214" y="50"/>
                    <a:pt x="216" y="50"/>
                  </a:cubicBezTo>
                  <a:close/>
                  <a:moveTo>
                    <a:pt x="212" y="100"/>
                  </a:moveTo>
                  <a:cubicBezTo>
                    <a:pt x="211" y="98"/>
                    <a:pt x="207" y="99"/>
                    <a:pt x="205" y="98"/>
                  </a:cubicBezTo>
                  <a:cubicBezTo>
                    <a:pt x="204" y="98"/>
                    <a:pt x="204" y="100"/>
                    <a:pt x="202" y="100"/>
                  </a:cubicBezTo>
                  <a:cubicBezTo>
                    <a:pt x="203" y="98"/>
                    <a:pt x="204" y="97"/>
                    <a:pt x="204" y="95"/>
                  </a:cubicBezTo>
                  <a:cubicBezTo>
                    <a:pt x="210" y="96"/>
                    <a:pt x="215" y="98"/>
                    <a:pt x="221" y="97"/>
                  </a:cubicBezTo>
                  <a:cubicBezTo>
                    <a:pt x="220" y="96"/>
                    <a:pt x="220" y="95"/>
                    <a:pt x="219" y="94"/>
                  </a:cubicBezTo>
                  <a:cubicBezTo>
                    <a:pt x="218" y="95"/>
                    <a:pt x="218" y="96"/>
                    <a:pt x="217" y="96"/>
                  </a:cubicBezTo>
                  <a:cubicBezTo>
                    <a:pt x="217" y="95"/>
                    <a:pt x="217" y="96"/>
                    <a:pt x="217" y="94"/>
                  </a:cubicBezTo>
                  <a:cubicBezTo>
                    <a:pt x="216" y="96"/>
                    <a:pt x="214" y="95"/>
                    <a:pt x="213" y="96"/>
                  </a:cubicBezTo>
                  <a:cubicBezTo>
                    <a:pt x="212" y="95"/>
                    <a:pt x="211" y="94"/>
                    <a:pt x="210" y="94"/>
                  </a:cubicBezTo>
                  <a:cubicBezTo>
                    <a:pt x="208" y="93"/>
                    <a:pt x="209" y="95"/>
                    <a:pt x="207" y="95"/>
                  </a:cubicBezTo>
                  <a:cubicBezTo>
                    <a:pt x="208" y="93"/>
                    <a:pt x="206" y="92"/>
                    <a:pt x="206" y="91"/>
                  </a:cubicBezTo>
                  <a:cubicBezTo>
                    <a:pt x="207" y="91"/>
                    <a:pt x="208" y="92"/>
                    <a:pt x="209" y="92"/>
                  </a:cubicBezTo>
                  <a:cubicBezTo>
                    <a:pt x="210" y="90"/>
                    <a:pt x="208" y="92"/>
                    <a:pt x="208" y="91"/>
                  </a:cubicBezTo>
                  <a:cubicBezTo>
                    <a:pt x="208" y="89"/>
                    <a:pt x="212" y="91"/>
                    <a:pt x="213" y="90"/>
                  </a:cubicBezTo>
                  <a:cubicBezTo>
                    <a:pt x="212" y="90"/>
                    <a:pt x="212" y="90"/>
                    <a:pt x="212" y="89"/>
                  </a:cubicBezTo>
                  <a:cubicBezTo>
                    <a:pt x="216" y="88"/>
                    <a:pt x="223" y="88"/>
                    <a:pt x="226" y="91"/>
                  </a:cubicBezTo>
                  <a:cubicBezTo>
                    <a:pt x="226" y="92"/>
                    <a:pt x="224" y="91"/>
                    <a:pt x="224" y="93"/>
                  </a:cubicBezTo>
                  <a:cubicBezTo>
                    <a:pt x="230" y="96"/>
                    <a:pt x="239" y="94"/>
                    <a:pt x="244" y="99"/>
                  </a:cubicBezTo>
                  <a:cubicBezTo>
                    <a:pt x="240" y="99"/>
                    <a:pt x="236" y="97"/>
                    <a:pt x="233" y="98"/>
                  </a:cubicBezTo>
                  <a:cubicBezTo>
                    <a:pt x="239" y="100"/>
                    <a:pt x="244" y="101"/>
                    <a:pt x="249" y="102"/>
                  </a:cubicBezTo>
                  <a:cubicBezTo>
                    <a:pt x="249" y="101"/>
                    <a:pt x="250" y="101"/>
                    <a:pt x="251" y="101"/>
                  </a:cubicBezTo>
                  <a:cubicBezTo>
                    <a:pt x="248" y="98"/>
                    <a:pt x="243" y="97"/>
                    <a:pt x="241" y="94"/>
                  </a:cubicBezTo>
                  <a:cubicBezTo>
                    <a:pt x="243" y="93"/>
                    <a:pt x="244" y="94"/>
                    <a:pt x="244" y="93"/>
                  </a:cubicBezTo>
                  <a:cubicBezTo>
                    <a:pt x="245" y="93"/>
                    <a:pt x="248" y="94"/>
                    <a:pt x="246" y="95"/>
                  </a:cubicBezTo>
                  <a:cubicBezTo>
                    <a:pt x="249" y="97"/>
                    <a:pt x="255" y="100"/>
                    <a:pt x="257" y="99"/>
                  </a:cubicBezTo>
                  <a:cubicBezTo>
                    <a:pt x="256" y="99"/>
                    <a:pt x="256" y="99"/>
                    <a:pt x="255" y="98"/>
                  </a:cubicBezTo>
                  <a:cubicBezTo>
                    <a:pt x="259" y="98"/>
                    <a:pt x="262" y="99"/>
                    <a:pt x="265" y="101"/>
                  </a:cubicBezTo>
                  <a:cubicBezTo>
                    <a:pt x="265" y="100"/>
                    <a:pt x="265" y="100"/>
                    <a:pt x="265" y="100"/>
                  </a:cubicBezTo>
                  <a:cubicBezTo>
                    <a:pt x="266" y="100"/>
                    <a:pt x="265" y="101"/>
                    <a:pt x="267" y="101"/>
                  </a:cubicBezTo>
                  <a:cubicBezTo>
                    <a:pt x="267" y="101"/>
                    <a:pt x="267" y="101"/>
                    <a:pt x="266" y="102"/>
                  </a:cubicBezTo>
                  <a:cubicBezTo>
                    <a:pt x="270" y="103"/>
                    <a:pt x="273" y="105"/>
                    <a:pt x="277" y="106"/>
                  </a:cubicBezTo>
                  <a:cubicBezTo>
                    <a:pt x="277" y="105"/>
                    <a:pt x="275" y="106"/>
                    <a:pt x="275" y="105"/>
                  </a:cubicBezTo>
                  <a:cubicBezTo>
                    <a:pt x="280" y="107"/>
                    <a:pt x="285" y="109"/>
                    <a:pt x="289" y="112"/>
                  </a:cubicBezTo>
                  <a:cubicBezTo>
                    <a:pt x="290" y="111"/>
                    <a:pt x="287" y="111"/>
                    <a:pt x="289" y="109"/>
                  </a:cubicBezTo>
                  <a:cubicBezTo>
                    <a:pt x="291" y="110"/>
                    <a:pt x="292" y="112"/>
                    <a:pt x="294" y="112"/>
                  </a:cubicBezTo>
                  <a:cubicBezTo>
                    <a:pt x="291" y="107"/>
                    <a:pt x="282" y="104"/>
                    <a:pt x="284" y="97"/>
                  </a:cubicBezTo>
                  <a:cubicBezTo>
                    <a:pt x="278" y="96"/>
                    <a:pt x="274" y="93"/>
                    <a:pt x="270" y="90"/>
                  </a:cubicBezTo>
                  <a:cubicBezTo>
                    <a:pt x="272" y="90"/>
                    <a:pt x="275" y="92"/>
                    <a:pt x="277" y="92"/>
                  </a:cubicBezTo>
                  <a:cubicBezTo>
                    <a:pt x="276" y="92"/>
                    <a:pt x="274" y="90"/>
                    <a:pt x="275" y="90"/>
                  </a:cubicBezTo>
                  <a:cubicBezTo>
                    <a:pt x="281" y="92"/>
                    <a:pt x="286" y="95"/>
                    <a:pt x="292" y="97"/>
                  </a:cubicBezTo>
                  <a:cubicBezTo>
                    <a:pt x="290" y="95"/>
                    <a:pt x="289" y="93"/>
                    <a:pt x="287" y="91"/>
                  </a:cubicBezTo>
                  <a:cubicBezTo>
                    <a:pt x="287" y="91"/>
                    <a:pt x="287" y="91"/>
                    <a:pt x="288" y="90"/>
                  </a:cubicBezTo>
                  <a:cubicBezTo>
                    <a:pt x="285" y="89"/>
                    <a:pt x="283" y="87"/>
                    <a:pt x="281" y="86"/>
                  </a:cubicBezTo>
                  <a:cubicBezTo>
                    <a:pt x="280" y="87"/>
                    <a:pt x="282" y="87"/>
                    <a:pt x="282" y="89"/>
                  </a:cubicBezTo>
                  <a:cubicBezTo>
                    <a:pt x="270" y="82"/>
                    <a:pt x="256" y="77"/>
                    <a:pt x="243" y="72"/>
                  </a:cubicBezTo>
                  <a:cubicBezTo>
                    <a:pt x="243" y="71"/>
                    <a:pt x="243" y="71"/>
                    <a:pt x="242" y="71"/>
                  </a:cubicBezTo>
                  <a:cubicBezTo>
                    <a:pt x="241" y="71"/>
                    <a:pt x="240" y="70"/>
                    <a:pt x="239" y="72"/>
                  </a:cubicBezTo>
                  <a:cubicBezTo>
                    <a:pt x="238" y="70"/>
                    <a:pt x="237" y="70"/>
                    <a:pt x="236" y="70"/>
                  </a:cubicBezTo>
                  <a:cubicBezTo>
                    <a:pt x="237" y="69"/>
                    <a:pt x="240" y="69"/>
                    <a:pt x="241" y="68"/>
                  </a:cubicBezTo>
                  <a:cubicBezTo>
                    <a:pt x="241" y="69"/>
                    <a:pt x="244" y="70"/>
                    <a:pt x="245" y="69"/>
                  </a:cubicBezTo>
                  <a:cubicBezTo>
                    <a:pt x="243" y="68"/>
                    <a:pt x="241" y="68"/>
                    <a:pt x="239" y="67"/>
                  </a:cubicBezTo>
                  <a:cubicBezTo>
                    <a:pt x="240" y="67"/>
                    <a:pt x="241" y="67"/>
                    <a:pt x="241" y="66"/>
                  </a:cubicBezTo>
                  <a:cubicBezTo>
                    <a:pt x="236" y="62"/>
                    <a:pt x="228" y="67"/>
                    <a:pt x="224" y="62"/>
                  </a:cubicBezTo>
                  <a:cubicBezTo>
                    <a:pt x="219" y="61"/>
                    <a:pt x="214" y="64"/>
                    <a:pt x="212" y="60"/>
                  </a:cubicBezTo>
                  <a:cubicBezTo>
                    <a:pt x="211" y="60"/>
                    <a:pt x="209" y="61"/>
                    <a:pt x="208" y="60"/>
                  </a:cubicBezTo>
                  <a:cubicBezTo>
                    <a:pt x="209" y="59"/>
                    <a:pt x="213" y="59"/>
                    <a:pt x="214" y="59"/>
                  </a:cubicBezTo>
                  <a:cubicBezTo>
                    <a:pt x="213" y="56"/>
                    <a:pt x="220" y="59"/>
                    <a:pt x="221" y="58"/>
                  </a:cubicBezTo>
                  <a:cubicBezTo>
                    <a:pt x="221" y="58"/>
                    <a:pt x="220" y="57"/>
                    <a:pt x="221" y="57"/>
                  </a:cubicBezTo>
                  <a:cubicBezTo>
                    <a:pt x="221" y="58"/>
                    <a:pt x="224" y="58"/>
                    <a:pt x="224" y="57"/>
                  </a:cubicBezTo>
                  <a:cubicBezTo>
                    <a:pt x="223" y="56"/>
                    <a:pt x="221" y="56"/>
                    <a:pt x="218" y="56"/>
                  </a:cubicBezTo>
                  <a:cubicBezTo>
                    <a:pt x="218" y="55"/>
                    <a:pt x="219" y="55"/>
                    <a:pt x="218" y="54"/>
                  </a:cubicBezTo>
                  <a:cubicBezTo>
                    <a:pt x="216" y="56"/>
                    <a:pt x="212" y="53"/>
                    <a:pt x="212" y="56"/>
                  </a:cubicBezTo>
                  <a:cubicBezTo>
                    <a:pt x="209" y="55"/>
                    <a:pt x="206" y="56"/>
                    <a:pt x="203" y="54"/>
                  </a:cubicBezTo>
                  <a:cubicBezTo>
                    <a:pt x="204" y="53"/>
                    <a:pt x="203" y="52"/>
                    <a:pt x="204" y="52"/>
                  </a:cubicBezTo>
                  <a:cubicBezTo>
                    <a:pt x="205" y="55"/>
                    <a:pt x="209" y="52"/>
                    <a:pt x="211" y="52"/>
                  </a:cubicBezTo>
                  <a:cubicBezTo>
                    <a:pt x="208" y="50"/>
                    <a:pt x="205" y="53"/>
                    <a:pt x="203" y="49"/>
                  </a:cubicBezTo>
                  <a:cubicBezTo>
                    <a:pt x="204" y="49"/>
                    <a:pt x="206" y="50"/>
                    <a:pt x="206" y="48"/>
                  </a:cubicBezTo>
                  <a:cubicBezTo>
                    <a:pt x="203" y="47"/>
                    <a:pt x="199" y="48"/>
                    <a:pt x="198" y="50"/>
                  </a:cubicBezTo>
                  <a:cubicBezTo>
                    <a:pt x="199" y="50"/>
                    <a:pt x="200" y="50"/>
                    <a:pt x="200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6" y="50"/>
                    <a:pt x="198" y="49"/>
                    <a:pt x="195" y="49"/>
                  </a:cubicBezTo>
                  <a:cubicBezTo>
                    <a:pt x="195" y="50"/>
                    <a:pt x="196" y="50"/>
                    <a:pt x="196" y="50"/>
                  </a:cubicBezTo>
                  <a:cubicBezTo>
                    <a:pt x="195" y="51"/>
                    <a:pt x="193" y="51"/>
                    <a:pt x="192" y="53"/>
                  </a:cubicBezTo>
                  <a:cubicBezTo>
                    <a:pt x="194" y="52"/>
                    <a:pt x="194" y="55"/>
                    <a:pt x="196" y="54"/>
                  </a:cubicBezTo>
                  <a:cubicBezTo>
                    <a:pt x="196" y="53"/>
                    <a:pt x="196" y="52"/>
                    <a:pt x="197" y="52"/>
                  </a:cubicBezTo>
                  <a:cubicBezTo>
                    <a:pt x="198" y="52"/>
                    <a:pt x="199" y="53"/>
                    <a:pt x="199" y="54"/>
                  </a:cubicBezTo>
                  <a:cubicBezTo>
                    <a:pt x="198" y="54"/>
                    <a:pt x="197" y="55"/>
                    <a:pt x="197" y="56"/>
                  </a:cubicBezTo>
                  <a:cubicBezTo>
                    <a:pt x="201" y="58"/>
                    <a:pt x="208" y="55"/>
                    <a:pt x="212" y="58"/>
                  </a:cubicBezTo>
                  <a:cubicBezTo>
                    <a:pt x="209" y="58"/>
                    <a:pt x="207" y="58"/>
                    <a:pt x="205" y="57"/>
                  </a:cubicBezTo>
                  <a:cubicBezTo>
                    <a:pt x="205" y="59"/>
                    <a:pt x="202" y="59"/>
                    <a:pt x="201" y="59"/>
                  </a:cubicBezTo>
                  <a:cubicBezTo>
                    <a:pt x="201" y="58"/>
                    <a:pt x="201" y="58"/>
                    <a:pt x="201" y="57"/>
                  </a:cubicBezTo>
                  <a:cubicBezTo>
                    <a:pt x="197" y="58"/>
                    <a:pt x="195" y="58"/>
                    <a:pt x="190" y="58"/>
                  </a:cubicBezTo>
                  <a:cubicBezTo>
                    <a:pt x="190" y="58"/>
                    <a:pt x="189" y="58"/>
                    <a:pt x="189" y="56"/>
                  </a:cubicBezTo>
                  <a:cubicBezTo>
                    <a:pt x="188" y="58"/>
                    <a:pt x="183" y="59"/>
                    <a:pt x="181" y="57"/>
                  </a:cubicBezTo>
                  <a:cubicBezTo>
                    <a:pt x="183" y="57"/>
                    <a:pt x="182" y="56"/>
                    <a:pt x="181" y="55"/>
                  </a:cubicBezTo>
                  <a:cubicBezTo>
                    <a:pt x="184" y="55"/>
                    <a:pt x="187" y="56"/>
                    <a:pt x="191" y="55"/>
                  </a:cubicBezTo>
                  <a:cubicBezTo>
                    <a:pt x="190" y="53"/>
                    <a:pt x="186" y="56"/>
                    <a:pt x="184" y="54"/>
                  </a:cubicBezTo>
                  <a:cubicBezTo>
                    <a:pt x="184" y="54"/>
                    <a:pt x="186" y="54"/>
                    <a:pt x="186" y="53"/>
                  </a:cubicBezTo>
                  <a:cubicBezTo>
                    <a:pt x="186" y="52"/>
                    <a:pt x="185" y="53"/>
                    <a:pt x="183" y="53"/>
                  </a:cubicBezTo>
                  <a:cubicBezTo>
                    <a:pt x="183" y="55"/>
                    <a:pt x="182" y="54"/>
                    <a:pt x="180" y="54"/>
                  </a:cubicBezTo>
                  <a:cubicBezTo>
                    <a:pt x="180" y="55"/>
                    <a:pt x="181" y="55"/>
                    <a:pt x="181" y="56"/>
                  </a:cubicBezTo>
                  <a:cubicBezTo>
                    <a:pt x="179" y="56"/>
                    <a:pt x="177" y="58"/>
                    <a:pt x="176" y="56"/>
                  </a:cubicBezTo>
                  <a:cubicBezTo>
                    <a:pt x="178" y="56"/>
                    <a:pt x="180" y="55"/>
                    <a:pt x="180" y="53"/>
                  </a:cubicBezTo>
                  <a:cubicBezTo>
                    <a:pt x="178" y="53"/>
                    <a:pt x="178" y="52"/>
                    <a:pt x="177" y="53"/>
                  </a:cubicBezTo>
                  <a:cubicBezTo>
                    <a:pt x="177" y="52"/>
                    <a:pt x="178" y="52"/>
                    <a:pt x="178" y="52"/>
                  </a:cubicBezTo>
                  <a:cubicBezTo>
                    <a:pt x="176" y="51"/>
                    <a:pt x="172" y="51"/>
                    <a:pt x="171" y="53"/>
                  </a:cubicBezTo>
                  <a:cubicBezTo>
                    <a:pt x="172" y="54"/>
                    <a:pt x="176" y="51"/>
                    <a:pt x="176" y="54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4" y="56"/>
                    <a:pt x="173" y="54"/>
                    <a:pt x="175" y="55"/>
                  </a:cubicBezTo>
                  <a:cubicBezTo>
                    <a:pt x="176" y="58"/>
                    <a:pt x="173" y="57"/>
                    <a:pt x="172" y="57"/>
                  </a:cubicBezTo>
                  <a:cubicBezTo>
                    <a:pt x="171" y="57"/>
                    <a:pt x="171" y="57"/>
                    <a:pt x="172" y="56"/>
                  </a:cubicBezTo>
                  <a:cubicBezTo>
                    <a:pt x="170" y="56"/>
                    <a:pt x="169" y="57"/>
                    <a:pt x="168" y="56"/>
                  </a:cubicBezTo>
                  <a:cubicBezTo>
                    <a:pt x="165" y="59"/>
                    <a:pt x="162" y="61"/>
                    <a:pt x="160" y="64"/>
                  </a:cubicBezTo>
                  <a:cubicBezTo>
                    <a:pt x="149" y="65"/>
                    <a:pt x="140" y="67"/>
                    <a:pt x="133" y="72"/>
                  </a:cubicBezTo>
                  <a:cubicBezTo>
                    <a:pt x="130" y="72"/>
                    <a:pt x="129" y="75"/>
                    <a:pt x="126" y="74"/>
                  </a:cubicBezTo>
                  <a:cubicBezTo>
                    <a:pt x="128" y="73"/>
                    <a:pt x="130" y="72"/>
                    <a:pt x="132" y="71"/>
                  </a:cubicBezTo>
                  <a:cubicBezTo>
                    <a:pt x="131" y="69"/>
                    <a:pt x="135" y="69"/>
                    <a:pt x="136" y="68"/>
                  </a:cubicBezTo>
                  <a:cubicBezTo>
                    <a:pt x="131" y="68"/>
                    <a:pt x="127" y="70"/>
                    <a:pt x="123" y="71"/>
                  </a:cubicBezTo>
                  <a:cubicBezTo>
                    <a:pt x="125" y="70"/>
                    <a:pt x="123" y="69"/>
                    <a:pt x="124" y="68"/>
                  </a:cubicBezTo>
                  <a:cubicBezTo>
                    <a:pt x="127" y="67"/>
                    <a:pt x="130" y="65"/>
                    <a:pt x="134" y="64"/>
                  </a:cubicBezTo>
                  <a:cubicBezTo>
                    <a:pt x="134" y="66"/>
                    <a:pt x="137" y="66"/>
                    <a:pt x="136" y="68"/>
                  </a:cubicBezTo>
                  <a:cubicBezTo>
                    <a:pt x="138" y="68"/>
                    <a:pt x="136" y="63"/>
                    <a:pt x="139" y="64"/>
                  </a:cubicBezTo>
                  <a:cubicBezTo>
                    <a:pt x="139" y="63"/>
                    <a:pt x="137" y="64"/>
                    <a:pt x="137" y="63"/>
                  </a:cubicBezTo>
                  <a:cubicBezTo>
                    <a:pt x="142" y="62"/>
                    <a:pt x="148" y="60"/>
                    <a:pt x="152" y="58"/>
                  </a:cubicBezTo>
                  <a:cubicBezTo>
                    <a:pt x="146" y="59"/>
                    <a:pt x="140" y="61"/>
                    <a:pt x="135" y="60"/>
                  </a:cubicBezTo>
                  <a:cubicBezTo>
                    <a:pt x="136" y="59"/>
                    <a:pt x="140" y="58"/>
                    <a:pt x="143" y="57"/>
                  </a:cubicBezTo>
                  <a:cubicBezTo>
                    <a:pt x="141" y="57"/>
                    <a:pt x="139" y="58"/>
                    <a:pt x="138" y="57"/>
                  </a:cubicBezTo>
                  <a:cubicBezTo>
                    <a:pt x="138" y="56"/>
                    <a:pt x="140" y="57"/>
                    <a:pt x="140" y="56"/>
                  </a:cubicBezTo>
                  <a:cubicBezTo>
                    <a:pt x="139" y="55"/>
                    <a:pt x="137" y="56"/>
                    <a:pt x="137" y="54"/>
                  </a:cubicBezTo>
                  <a:cubicBezTo>
                    <a:pt x="141" y="54"/>
                    <a:pt x="144" y="52"/>
                    <a:pt x="148" y="52"/>
                  </a:cubicBezTo>
                  <a:cubicBezTo>
                    <a:pt x="151" y="51"/>
                    <a:pt x="152" y="52"/>
                    <a:pt x="154" y="50"/>
                  </a:cubicBezTo>
                  <a:cubicBezTo>
                    <a:pt x="153" y="49"/>
                    <a:pt x="151" y="51"/>
                    <a:pt x="152" y="48"/>
                  </a:cubicBezTo>
                  <a:cubicBezTo>
                    <a:pt x="156" y="48"/>
                    <a:pt x="158" y="46"/>
                    <a:pt x="162" y="46"/>
                  </a:cubicBezTo>
                  <a:cubicBezTo>
                    <a:pt x="161" y="46"/>
                    <a:pt x="161" y="45"/>
                    <a:pt x="161" y="45"/>
                  </a:cubicBezTo>
                  <a:cubicBezTo>
                    <a:pt x="169" y="41"/>
                    <a:pt x="183" y="41"/>
                    <a:pt x="190" y="39"/>
                  </a:cubicBezTo>
                  <a:cubicBezTo>
                    <a:pt x="189" y="39"/>
                    <a:pt x="188" y="38"/>
                    <a:pt x="187" y="38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9" y="36"/>
                    <a:pt x="191" y="37"/>
                    <a:pt x="192" y="36"/>
                  </a:cubicBezTo>
                  <a:cubicBezTo>
                    <a:pt x="186" y="34"/>
                    <a:pt x="181" y="33"/>
                    <a:pt x="173" y="32"/>
                  </a:cubicBezTo>
                  <a:cubicBezTo>
                    <a:pt x="173" y="30"/>
                    <a:pt x="176" y="32"/>
                    <a:pt x="177" y="31"/>
                  </a:cubicBezTo>
                  <a:cubicBezTo>
                    <a:pt x="175" y="30"/>
                    <a:pt x="179" y="30"/>
                    <a:pt x="179" y="29"/>
                  </a:cubicBezTo>
                  <a:cubicBezTo>
                    <a:pt x="175" y="30"/>
                    <a:pt x="173" y="25"/>
                    <a:pt x="170" y="28"/>
                  </a:cubicBezTo>
                  <a:cubicBezTo>
                    <a:pt x="169" y="28"/>
                    <a:pt x="170" y="26"/>
                    <a:pt x="168" y="26"/>
                  </a:cubicBezTo>
                  <a:cubicBezTo>
                    <a:pt x="167" y="26"/>
                    <a:pt x="166" y="27"/>
                    <a:pt x="164" y="27"/>
                  </a:cubicBezTo>
                  <a:cubicBezTo>
                    <a:pt x="165" y="25"/>
                    <a:pt x="162" y="26"/>
                    <a:pt x="161" y="25"/>
                  </a:cubicBezTo>
                  <a:cubicBezTo>
                    <a:pt x="162" y="24"/>
                    <a:pt x="163" y="24"/>
                    <a:pt x="163" y="23"/>
                  </a:cubicBezTo>
                  <a:cubicBezTo>
                    <a:pt x="159" y="21"/>
                    <a:pt x="152" y="23"/>
                    <a:pt x="147" y="21"/>
                  </a:cubicBezTo>
                  <a:cubicBezTo>
                    <a:pt x="147" y="21"/>
                    <a:pt x="148" y="20"/>
                    <a:pt x="148" y="19"/>
                  </a:cubicBezTo>
                  <a:cubicBezTo>
                    <a:pt x="147" y="19"/>
                    <a:pt x="147" y="19"/>
                    <a:pt x="146" y="19"/>
                  </a:cubicBezTo>
                  <a:cubicBezTo>
                    <a:pt x="130" y="19"/>
                    <a:pt x="115" y="22"/>
                    <a:pt x="100" y="24"/>
                  </a:cubicBezTo>
                  <a:cubicBezTo>
                    <a:pt x="89" y="25"/>
                    <a:pt x="81" y="31"/>
                    <a:pt x="71" y="31"/>
                  </a:cubicBezTo>
                  <a:cubicBezTo>
                    <a:pt x="70" y="32"/>
                    <a:pt x="72" y="33"/>
                    <a:pt x="71" y="33"/>
                  </a:cubicBezTo>
                  <a:cubicBezTo>
                    <a:pt x="70" y="33"/>
                    <a:pt x="70" y="32"/>
                    <a:pt x="69" y="32"/>
                  </a:cubicBezTo>
                  <a:cubicBezTo>
                    <a:pt x="62" y="35"/>
                    <a:pt x="54" y="40"/>
                    <a:pt x="47" y="46"/>
                  </a:cubicBezTo>
                  <a:cubicBezTo>
                    <a:pt x="45" y="47"/>
                    <a:pt x="43" y="50"/>
                    <a:pt x="41" y="50"/>
                  </a:cubicBezTo>
                  <a:cubicBezTo>
                    <a:pt x="41" y="51"/>
                    <a:pt x="40" y="51"/>
                    <a:pt x="40" y="51"/>
                  </a:cubicBezTo>
                  <a:cubicBezTo>
                    <a:pt x="33" y="56"/>
                    <a:pt x="24" y="61"/>
                    <a:pt x="23" y="70"/>
                  </a:cubicBezTo>
                  <a:cubicBezTo>
                    <a:pt x="24" y="70"/>
                    <a:pt x="25" y="67"/>
                    <a:pt x="27" y="69"/>
                  </a:cubicBezTo>
                  <a:cubicBezTo>
                    <a:pt x="27" y="68"/>
                    <a:pt x="28" y="67"/>
                    <a:pt x="30" y="67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3" y="77"/>
                    <a:pt x="34" y="75"/>
                    <a:pt x="35" y="76"/>
                  </a:cubicBezTo>
                  <a:cubicBezTo>
                    <a:pt x="34" y="77"/>
                    <a:pt x="33" y="79"/>
                    <a:pt x="32" y="79"/>
                  </a:cubicBezTo>
                  <a:cubicBezTo>
                    <a:pt x="33" y="80"/>
                    <a:pt x="30" y="82"/>
                    <a:pt x="32" y="82"/>
                  </a:cubicBezTo>
                  <a:cubicBezTo>
                    <a:pt x="33" y="80"/>
                    <a:pt x="35" y="78"/>
                    <a:pt x="37" y="76"/>
                  </a:cubicBezTo>
                  <a:cubicBezTo>
                    <a:pt x="39" y="77"/>
                    <a:pt x="37" y="80"/>
                    <a:pt x="39" y="80"/>
                  </a:cubicBezTo>
                  <a:cubicBezTo>
                    <a:pt x="37" y="83"/>
                    <a:pt x="36" y="86"/>
                    <a:pt x="34" y="87"/>
                  </a:cubicBezTo>
                  <a:cubicBezTo>
                    <a:pt x="34" y="96"/>
                    <a:pt x="24" y="99"/>
                    <a:pt x="20" y="105"/>
                  </a:cubicBezTo>
                  <a:cubicBezTo>
                    <a:pt x="20" y="106"/>
                    <a:pt x="21" y="106"/>
                    <a:pt x="21" y="106"/>
                  </a:cubicBezTo>
                  <a:cubicBezTo>
                    <a:pt x="20" y="108"/>
                    <a:pt x="19" y="109"/>
                    <a:pt x="19" y="112"/>
                  </a:cubicBezTo>
                  <a:cubicBezTo>
                    <a:pt x="20" y="113"/>
                    <a:pt x="21" y="111"/>
                    <a:pt x="21" y="112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4" y="121"/>
                    <a:pt x="31" y="120"/>
                    <a:pt x="35" y="123"/>
                  </a:cubicBezTo>
                  <a:cubicBezTo>
                    <a:pt x="33" y="125"/>
                    <a:pt x="38" y="129"/>
                    <a:pt x="34" y="130"/>
                  </a:cubicBezTo>
                  <a:cubicBezTo>
                    <a:pt x="35" y="131"/>
                    <a:pt x="37" y="131"/>
                    <a:pt x="37" y="130"/>
                  </a:cubicBezTo>
                  <a:cubicBezTo>
                    <a:pt x="38" y="130"/>
                    <a:pt x="38" y="130"/>
                    <a:pt x="38" y="131"/>
                  </a:cubicBezTo>
                  <a:cubicBezTo>
                    <a:pt x="36" y="135"/>
                    <a:pt x="34" y="140"/>
                    <a:pt x="30" y="142"/>
                  </a:cubicBezTo>
                  <a:cubicBezTo>
                    <a:pt x="30" y="140"/>
                    <a:pt x="32" y="138"/>
                    <a:pt x="32" y="137"/>
                  </a:cubicBezTo>
                  <a:cubicBezTo>
                    <a:pt x="28" y="141"/>
                    <a:pt x="24" y="149"/>
                    <a:pt x="21" y="151"/>
                  </a:cubicBezTo>
                  <a:cubicBezTo>
                    <a:pt x="19" y="156"/>
                    <a:pt x="16" y="163"/>
                    <a:pt x="15" y="171"/>
                  </a:cubicBezTo>
                  <a:cubicBezTo>
                    <a:pt x="14" y="174"/>
                    <a:pt x="15" y="177"/>
                    <a:pt x="12" y="179"/>
                  </a:cubicBezTo>
                  <a:cubicBezTo>
                    <a:pt x="13" y="183"/>
                    <a:pt x="8" y="187"/>
                    <a:pt x="10" y="191"/>
                  </a:cubicBezTo>
                  <a:cubicBezTo>
                    <a:pt x="11" y="190"/>
                    <a:pt x="11" y="189"/>
                    <a:pt x="12" y="188"/>
                  </a:cubicBezTo>
                  <a:cubicBezTo>
                    <a:pt x="13" y="188"/>
                    <a:pt x="11" y="187"/>
                    <a:pt x="12" y="186"/>
                  </a:cubicBezTo>
                  <a:cubicBezTo>
                    <a:pt x="13" y="187"/>
                    <a:pt x="12" y="187"/>
                    <a:pt x="14" y="186"/>
                  </a:cubicBezTo>
                  <a:cubicBezTo>
                    <a:pt x="15" y="190"/>
                    <a:pt x="14" y="194"/>
                    <a:pt x="13" y="196"/>
                  </a:cubicBezTo>
                  <a:cubicBezTo>
                    <a:pt x="12" y="196"/>
                    <a:pt x="12" y="195"/>
                    <a:pt x="12" y="195"/>
                  </a:cubicBezTo>
                  <a:cubicBezTo>
                    <a:pt x="11" y="197"/>
                    <a:pt x="11" y="199"/>
                    <a:pt x="11" y="200"/>
                  </a:cubicBezTo>
                  <a:cubicBezTo>
                    <a:pt x="11" y="200"/>
                    <a:pt x="12" y="199"/>
                    <a:pt x="13" y="199"/>
                  </a:cubicBezTo>
                  <a:cubicBezTo>
                    <a:pt x="13" y="203"/>
                    <a:pt x="13" y="205"/>
                    <a:pt x="14" y="207"/>
                  </a:cubicBezTo>
                  <a:cubicBezTo>
                    <a:pt x="14" y="207"/>
                    <a:pt x="13" y="207"/>
                    <a:pt x="13" y="208"/>
                  </a:cubicBezTo>
                  <a:cubicBezTo>
                    <a:pt x="13" y="210"/>
                    <a:pt x="16" y="210"/>
                    <a:pt x="15" y="209"/>
                  </a:cubicBezTo>
                  <a:cubicBezTo>
                    <a:pt x="15" y="210"/>
                    <a:pt x="15" y="205"/>
                    <a:pt x="17" y="205"/>
                  </a:cubicBezTo>
                  <a:cubicBezTo>
                    <a:pt x="15" y="209"/>
                    <a:pt x="17" y="215"/>
                    <a:pt x="15" y="218"/>
                  </a:cubicBezTo>
                  <a:cubicBezTo>
                    <a:pt x="15" y="216"/>
                    <a:pt x="15" y="215"/>
                    <a:pt x="15" y="213"/>
                  </a:cubicBezTo>
                  <a:cubicBezTo>
                    <a:pt x="14" y="213"/>
                    <a:pt x="13" y="214"/>
                    <a:pt x="12" y="213"/>
                  </a:cubicBezTo>
                  <a:cubicBezTo>
                    <a:pt x="8" y="216"/>
                    <a:pt x="12" y="223"/>
                    <a:pt x="8" y="226"/>
                  </a:cubicBezTo>
                  <a:cubicBezTo>
                    <a:pt x="8" y="226"/>
                    <a:pt x="9" y="226"/>
                    <a:pt x="9" y="227"/>
                  </a:cubicBezTo>
                  <a:cubicBezTo>
                    <a:pt x="8" y="227"/>
                    <a:pt x="7" y="227"/>
                    <a:pt x="7" y="228"/>
                  </a:cubicBezTo>
                  <a:cubicBezTo>
                    <a:pt x="8" y="230"/>
                    <a:pt x="7" y="232"/>
                    <a:pt x="7" y="235"/>
                  </a:cubicBezTo>
                  <a:cubicBezTo>
                    <a:pt x="9" y="236"/>
                    <a:pt x="8" y="234"/>
                    <a:pt x="9" y="234"/>
                  </a:cubicBezTo>
                  <a:cubicBezTo>
                    <a:pt x="9" y="236"/>
                    <a:pt x="8" y="237"/>
                    <a:pt x="9" y="239"/>
                  </a:cubicBezTo>
                  <a:cubicBezTo>
                    <a:pt x="10" y="239"/>
                    <a:pt x="11" y="239"/>
                    <a:pt x="12" y="239"/>
                  </a:cubicBezTo>
                  <a:cubicBezTo>
                    <a:pt x="12" y="242"/>
                    <a:pt x="10" y="243"/>
                    <a:pt x="12" y="245"/>
                  </a:cubicBezTo>
                  <a:cubicBezTo>
                    <a:pt x="13" y="243"/>
                    <a:pt x="15" y="240"/>
                    <a:pt x="17" y="242"/>
                  </a:cubicBezTo>
                  <a:cubicBezTo>
                    <a:pt x="15" y="243"/>
                    <a:pt x="14" y="245"/>
                    <a:pt x="15" y="248"/>
                  </a:cubicBezTo>
                  <a:cubicBezTo>
                    <a:pt x="16" y="248"/>
                    <a:pt x="15" y="245"/>
                    <a:pt x="17" y="246"/>
                  </a:cubicBezTo>
                  <a:cubicBezTo>
                    <a:pt x="18" y="246"/>
                    <a:pt x="18" y="246"/>
                    <a:pt x="18" y="246"/>
                  </a:cubicBezTo>
                  <a:cubicBezTo>
                    <a:pt x="18" y="248"/>
                    <a:pt x="15" y="248"/>
                    <a:pt x="17" y="250"/>
                  </a:cubicBezTo>
                  <a:cubicBezTo>
                    <a:pt x="19" y="249"/>
                    <a:pt x="20" y="253"/>
                    <a:pt x="18" y="255"/>
                  </a:cubicBezTo>
                  <a:cubicBezTo>
                    <a:pt x="16" y="256"/>
                    <a:pt x="18" y="253"/>
                    <a:pt x="16" y="254"/>
                  </a:cubicBezTo>
                  <a:cubicBezTo>
                    <a:pt x="17" y="256"/>
                    <a:pt x="15" y="256"/>
                    <a:pt x="15" y="258"/>
                  </a:cubicBezTo>
                  <a:cubicBezTo>
                    <a:pt x="16" y="258"/>
                    <a:pt x="17" y="258"/>
                    <a:pt x="19" y="258"/>
                  </a:cubicBezTo>
                  <a:cubicBezTo>
                    <a:pt x="20" y="257"/>
                    <a:pt x="20" y="256"/>
                    <a:pt x="22" y="257"/>
                  </a:cubicBezTo>
                  <a:cubicBezTo>
                    <a:pt x="22" y="259"/>
                    <a:pt x="24" y="260"/>
                    <a:pt x="24" y="262"/>
                  </a:cubicBezTo>
                  <a:cubicBezTo>
                    <a:pt x="23" y="264"/>
                    <a:pt x="22" y="264"/>
                    <a:pt x="22" y="267"/>
                  </a:cubicBezTo>
                  <a:cubicBezTo>
                    <a:pt x="22" y="267"/>
                    <a:pt x="22" y="267"/>
                    <a:pt x="22" y="267"/>
                  </a:cubicBezTo>
                  <a:cubicBezTo>
                    <a:pt x="22" y="267"/>
                    <a:pt x="22" y="267"/>
                    <a:pt x="22" y="268"/>
                  </a:cubicBezTo>
                  <a:cubicBezTo>
                    <a:pt x="22" y="268"/>
                    <a:pt x="23" y="267"/>
                    <a:pt x="23" y="267"/>
                  </a:cubicBezTo>
                  <a:cubicBezTo>
                    <a:pt x="24" y="267"/>
                    <a:pt x="24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9"/>
                    <a:pt x="26" y="269"/>
                    <a:pt x="26" y="269"/>
                  </a:cubicBezTo>
                  <a:cubicBezTo>
                    <a:pt x="27" y="270"/>
                    <a:pt x="27" y="271"/>
                    <a:pt x="28" y="273"/>
                  </a:cubicBezTo>
                  <a:cubicBezTo>
                    <a:pt x="27" y="273"/>
                    <a:pt x="27" y="273"/>
                    <a:pt x="27" y="274"/>
                  </a:cubicBezTo>
                  <a:cubicBezTo>
                    <a:pt x="27" y="274"/>
                    <a:pt x="28" y="274"/>
                    <a:pt x="28" y="274"/>
                  </a:cubicBezTo>
                  <a:cubicBezTo>
                    <a:pt x="29" y="276"/>
                    <a:pt x="29" y="279"/>
                    <a:pt x="30" y="282"/>
                  </a:cubicBezTo>
                  <a:cubicBezTo>
                    <a:pt x="30" y="282"/>
                    <a:pt x="30" y="282"/>
                    <a:pt x="30" y="282"/>
                  </a:cubicBezTo>
                  <a:cubicBezTo>
                    <a:pt x="30" y="282"/>
                    <a:pt x="30" y="284"/>
                    <a:pt x="30" y="285"/>
                  </a:cubicBezTo>
                  <a:cubicBezTo>
                    <a:pt x="31" y="285"/>
                    <a:pt x="31" y="285"/>
                    <a:pt x="31" y="285"/>
                  </a:cubicBezTo>
                  <a:cubicBezTo>
                    <a:pt x="31" y="285"/>
                    <a:pt x="30" y="285"/>
                    <a:pt x="30" y="285"/>
                  </a:cubicBezTo>
                  <a:cubicBezTo>
                    <a:pt x="30" y="286"/>
                    <a:pt x="30" y="287"/>
                    <a:pt x="31" y="287"/>
                  </a:cubicBezTo>
                  <a:cubicBezTo>
                    <a:pt x="31" y="287"/>
                    <a:pt x="31" y="287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2" y="286"/>
                    <a:pt x="32" y="286"/>
                    <a:pt x="32" y="286"/>
                  </a:cubicBezTo>
                  <a:cubicBezTo>
                    <a:pt x="32" y="286"/>
                    <a:pt x="32" y="286"/>
                    <a:pt x="31" y="285"/>
                  </a:cubicBezTo>
                  <a:cubicBezTo>
                    <a:pt x="32" y="282"/>
                    <a:pt x="32" y="280"/>
                    <a:pt x="32" y="277"/>
                  </a:cubicBezTo>
                  <a:cubicBezTo>
                    <a:pt x="32" y="277"/>
                    <a:pt x="32" y="277"/>
                    <a:pt x="33" y="277"/>
                  </a:cubicBezTo>
                  <a:cubicBezTo>
                    <a:pt x="33" y="276"/>
                    <a:pt x="33" y="275"/>
                    <a:pt x="33" y="275"/>
                  </a:cubicBezTo>
                  <a:cubicBezTo>
                    <a:pt x="33" y="272"/>
                    <a:pt x="33" y="270"/>
                    <a:pt x="34" y="268"/>
                  </a:cubicBezTo>
                  <a:cubicBezTo>
                    <a:pt x="34" y="268"/>
                    <a:pt x="35" y="269"/>
                    <a:pt x="35" y="269"/>
                  </a:cubicBezTo>
                  <a:cubicBezTo>
                    <a:pt x="35" y="269"/>
                    <a:pt x="35" y="270"/>
                    <a:pt x="35" y="271"/>
                  </a:cubicBezTo>
                  <a:cubicBezTo>
                    <a:pt x="35" y="271"/>
                    <a:pt x="34" y="271"/>
                    <a:pt x="34" y="271"/>
                  </a:cubicBezTo>
                  <a:cubicBezTo>
                    <a:pt x="34" y="273"/>
                    <a:pt x="33" y="273"/>
                    <a:pt x="33" y="274"/>
                  </a:cubicBezTo>
                  <a:cubicBezTo>
                    <a:pt x="34" y="274"/>
                    <a:pt x="34" y="274"/>
                    <a:pt x="34" y="274"/>
                  </a:cubicBezTo>
                  <a:cubicBezTo>
                    <a:pt x="34" y="275"/>
                    <a:pt x="36" y="275"/>
                    <a:pt x="35" y="277"/>
                  </a:cubicBezTo>
                  <a:cubicBezTo>
                    <a:pt x="36" y="276"/>
                    <a:pt x="37" y="277"/>
                    <a:pt x="38" y="277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5" y="277"/>
                    <a:pt x="36" y="274"/>
                    <a:pt x="35" y="272"/>
                  </a:cubicBezTo>
                  <a:cubicBezTo>
                    <a:pt x="36" y="272"/>
                    <a:pt x="37" y="271"/>
                    <a:pt x="37" y="271"/>
                  </a:cubicBezTo>
                  <a:cubicBezTo>
                    <a:pt x="38" y="273"/>
                    <a:pt x="36" y="272"/>
                    <a:pt x="36" y="273"/>
                  </a:cubicBezTo>
                  <a:cubicBezTo>
                    <a:pt x="37" y="274"/>
                    <a:pt x="38" y="273"/>
                    <a:pt x="38" y="274"/>
                  </a:cubicBezTo>
                  <a:cubicBezTo>
                    <a:pt x="37" y="274"/>
                    <a:pt x="36" y="274"/>
                    <a:pt x="37" y="275"/>
                  </a:cubicBezTo>
                  <a:cubicBezTo>
                    <a:pt x="37" y="275"/>
                    <a:pt x="38" y="275"/>
                    <a:pt x="39" y="275"/>
                  </a:cubicBezTo>
                  <a:cubicBezTo>
                    <a:pt x="39" y="275"/>
                    <a:pt x="39" y="276"/>
                    <a:pt x="39" y="276"/>
                  </a:cubicBezTo>
                  <a:cubicBezTo>
                    <a:pt x="39" y="276"/>
                    <a:pt x="39" y="277"/>
                    <a:pt x="39" y="278"/>
                  </a:cubicBezTo>
                  <a:cubicBezTo>
                    <a:pt x="38" y="277"/>
                    <a:pt x="36" y="279"/>
                    <a:pt x="36" y="277"/>
                  </a:cubicBezTo>
                  <a:cubicBezTo>
                    <a:pt x="35" y="277"/>
                    <a:pt x="35" y="278"/>
                    <a:pt x="35" y="279"/>
                  </a:cubicBezTo>
                  <a:cubicBezTo>
                    <a:pt x="35" y="279"/>
                    <a:pt x="35" y="280"/>
                    <a:pt x="36" y="280"/>
                  </a:cubicBezTo>
                  <a:cubicBezTo>
                    <a:pt x="36" y="279"/>
                    <a:pt x="37" y="279"/>
                    <a:pt x="38" y="279"/>
                  </a:cubicBezTo>
                  <a:cubicBezTo>
                    <a:pt x="38" y="278"/>
                    <a:pt x="39" y="278"/>
                    <a:pt x="39" y="277"/>
                  </a:cubicBezTo>
                  <a:cubicBezTo>
                    <a:pt x="40" y="278"/>
                    <a:pt x="40" y="278"/>
                    <a:pt x="40" y="278"/>
                  </a:cubicBezTo>
                  <a:cubicBezTo>
                    <a:pt x="39" y="279"/>
                    <a:pt x="39" y="280"/>
                    <a:pt x="40" y="281"/>
                  </a:cubicBezTo>
                  <a:cubicBezTo>
                    <a:pt x="40" y="281"/>
                    <a:pt x="40" y="281"/>
                    <a:pt x="40" y="281"/>
                  </a:cubicBezTo>
                  <a:cubicBezTo>
                    <a:pt x="40" y="283"/>
                    <a:pt x="41" y="284"/>
                    <a:pt x="41" y="28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85"/>
                    <a:pt x="41" y="285"/>
                    <a:pt x="41" y="286"/>
                  </a:cubicBezTo>
                  <a:cubicBezTo>
                    <a:pt x="41" y="286"/>
                    <a:pt x="41" y="286"/>
                    <a:pt x="41" y="287"/>
                  </a:cubicBezTo>
                  <a:cubicBezTo>
                    <a:pt x="41" y="287"/>
                    <a:pt x="41" y="287"/>
                    <a:pt x="41" y="287"/>
                  </a:cubicBezTo>
                  <a:cubicBezTo>
                    <a:pt x="41" y="287"/>
                    <a:pt x="41" y="288"/>
                    <a:pt x="41" y="288"/>
                  </a:cubicBezTo>
                  <a:cubicBezTo>
                    <a:pt x="41" y="288"/>
                    <a:pt x="41" y="288"/>
                    <a:pt x="41" y="288"/>
                  </a:cubicBezTo>
                  <a:cubicBezTo>
                    <a:pt x="42" y="290"/>
                    <a:pt x="43" y="293"/>
                    <a:pt x="44" y="295"/>
                  </a:cubicBezTo>
                  <a:cubicBezTo>
                    <a:pt x="44" y="295"/>
                    <a:pt x="44" y="295"/>
                    <a:pt x="44" y="296"/>
                  </a:cubicBezTo>
                  <a:cubicBezTo>
                    <a:pt x="44" y="296"/>
                    <a:pt x="44" y="296"/>
                    <a:pt x="44" y="296"/>
                  </a:cubicBezTo>
                  <a:cubicBezTo>
                    <a:pt x="44" y="296"/>
                    <a:pt x="44" y="297"/>
                    <a:pt x="45" y="298"/>
                  </a:cubicBezTo>
                  <a:cubicBezTo>
                    <a:pt x="44" y="298"/>
                    <a:pt x="44" y="297"/>
                    <a:pt x="43" y="297"/>
                  </a:cubicBezTo>
                  <a:cubicBezTo>
                    <a:pt x="42" y="298"/>
                    <a:pt x="43" y="298"/>
                    <a:pt x="43" y="299"/>
                  </a:cubicBezTo>
                  <a:cubicBezTo>
                    <a:pt x="44" y="298"/>
                    <a:pt x="45" y="298"/>
                    <a:pt x="45" y="298"/>
                  </a:cubicBezTo>
                  <a:cubicBezTo>
                    <a:pt x="45" y="298"/>
                    <a:pt x="46" y="297"/>
                    <a:pt x="46" y="297"/>
                  </a:cubicBezTo>
                  <a:cubicBezTo>
                    <a:pt x="46" y="297"/>
                    <a:pt x="46" y="298"/>
                    <a:pt x="46" y="299"/>
                  </a:cubicBezTo>
                  <a:cubicBezTo>
                    <a:pt x="46" y="299"/>
                    <a:pt x="45" y="299"/>
                    <a:pt x="45" y="299"/>
                  </a:cubicBezTo>
                  <a:cubicBezTo>
                    <a:pt x="45" y="300"/>
                    <a:pt x="46" y="300"/>
                    <a:pt x="46" y="300"/>
                  </a:cubicBezTo>
                  <a:cubicBezTo>
                    <a:pt x="46" y="300"/>
                    <a:pt x="46" y="300"/>
                    <a:pt x="46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1"/>
                  </a:cubicBezTo>
                  <a:cubicBezTo>
                    <a:pt x="46" y="301"/>
                    <a:pt x="46" y="302"/>
                    <a:pt x="47" y="302"/>
                  </a:cubicBezTo>
                  <a:cubicBezTo>
                    <a:pt x="47" y="302"/>
                    <a:pt x="47" y="302"/>
                    <a:pt x="48" y="301"/>
                  </a:cubicBezTo>
                  <a:cubicBezTo>
                    <a:pt x="48" y="303"/>
                    <a:pt x="49" y="304"/>
                    <a:pt x="49" y="306"/>
                  </a:cubicBezTo>
                  <a:cubicBezTo>
                    <a:pt x="49" y="306"/>
                    <a:pt x="49" y="306"/>
                    <a:pt x="49" y="306"/>
                  </a:cubicBezTo>
                  <a:cubicBezTo>
                    <a:pt x="49" y="306"/>
                    <a:pt x="49" y="307"/>
                    <a:pt x="49" y="307"/>
                  </a:cubicBezTo>
                  <a:cubicBezTo>
                    <a:pt x="49" y="307"/>
                    <a:pt x="49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8"/>
                    <a:pt x="47" y="308"/>
                    <a:pt x="47" y="308"/>
                  </a:cubicBezTo>
                  <a:cubicBezTo>
                    <a:pt x="47" y="308"/>
                    <a:pt x="48" y="308"/>
                    <a:pt x="48" y="308"/>
                  </a:cubicBezTo>
                  <a:cubicBezTo>
                    <a:pt x="48" y="308"/>
                    <a:pt x="48" y="309"/>
                    <a:pt x="48" y="309"/>
                  </a:cubicBezTo>
                  <a:cubicBezTo>
                    <a:pt x="48" y="309"/>
                    <a:pt x="49" y="308"/>
                    <a:pt x="49" y="308"/>
                  </a:cubicBezTo>
                  <a:cubicBezTo>
                    <a:pt x="49" y="308"/>
                    <a:pt x="49" y="307"/>
                    <a:pt x="49" y="307"/>
                  </a:cubicBezTo>
                  <a:cubicBezTo>
                    <a:pt x="49" y="307"/>
                    <a:pt x="49" y="307"/>
                    <a:pt x="50" y="308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6"/>
                    <a:pt x="50" y="306"/>
                    <a:pt x="50" y="305"/>
                  </a:cubicBezTo>
                  <a:cubicBezTo>
                    <a:pt x="50" y="305"/>
                    <a:pt x="51" y="305"/>
                    <a:pt x="51" y="305"/>
                  </a:cubicBezTo>
                  <a:cubicBezTo>
                    <a:pt x="51" y="305"/>
                    <a:pt x="52" y="306"/>
                    <a:pt x="52" y="306"/>
                  </a:cubicBezTo>
                  <a:cubicBezTo>
                    <a:pt x="51" y="306"/>
                    <a:pt x="52" y="307"/>
                    <a:pt x="52" y="307"/>
                  </a:cubicBezTo>
                  <a:cubicBezTo>
                    <a:pt x="52" y="308"/>
                    <a:pt x="52" y="309"/>
                    <a:pt x="53" y="310"/>
                  </a:cubicBezTo>
                  <a:cubicBezTo>
                    <a:pt x="52" y="310"/>
                    <a:pt x="52" y="310"/>
                    <a:pt x="51" y="311"/>
                  </a:cubicBezTo>
                  <a:cubicBezTo>
                    <a:pt x="53" y="311"/>
                    <a:pt x="52" y="312"/>
                    <a:pt x="53" y="312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3" y="312"/>
                    <a:pt x="53" y="313"/>
                    <a:pt x="54" y="313"/>
                  </a:cubicBezTo>
                  <a:cubicBezTo>
                    <a:pt x="54" y="312"/>
                    <a:pt x="55" y="312"/>
                    <a:pt x="55" y="310"/>
                  </a:cubicBezTo>
                  <a:cubicBezTo>
                    <a:pt x="56" y="311"/>
                    <a:pt x="56" y="311"/>
                    <a:pt x="56" y="312"/>
                  </a:cubicBezTo>
                  <a:cubicBezTo>
                    <a:pt x="57" y="311"/>
                    <a:pt x="57" y="311"/>
                    <a:pt x="58" y="312"/>
                  </a:cubicBezTo>
                  <a:cubicBezTo>
                    <a:pt x="57" y="311"/>
                    <a:pt x="57" y="311"/>
                    <a:pt x="57" y="311"/>
                  </a:cubicBezTo>
                  <a:cubicBezTo>
                    <a:pt x="56" y="311"/>
                    <a:pt x="56" y="310"/>
                    <a:pt x="56" y="309"/>
                  </a:cubicBezTo>
                  <a:cubicBezTo>
                    <a:pt x="56" y="309"/>
                    <a:pt x="56" y="308"/>
                    <a:pt x="56" y="308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54" y="303"/>
                    <a:pt x="52" y="298"/>
                    <a:pt x="50" y="293"/>
                  </a:cubicBezTo>
                  <a:cubicBezTo>
                    <a:pt x="50" y="293"/>
                    <a:pt x="50" y="294"/>
                    <a:pt x="50" y="294"/>
                  </a:cubicBezTo>
                  <a:cubicBezTo>
                    <a:pt x="50" y="294"/>
                    <a:pt x="49" y="294"/>
                    <a:pt x="49" y="293"/>
                  </a:cubicBezTo>
                  <a:cubicBezTo>
                    <a:pt x="49" y="293"/>
                    <a:pt x="49" y="293"/>
                    <a:pt x="49" y="292"/>
                  </a:cubicBezTo>
                  <a:cubicBezTo>
                    <a:pt x="49" y="292"/>
                    <a:pt x="49" y="292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8" y="286"/>
                    <a:pt x="47" y="281"/>
                    <a:pt x="46" y="277"/>
                  </a:cubicBezTo>
                  <a:cubicBezTo>
                    <a:pt x="45" y="277"/>
                    <a:pt x="45" y="275"/>
                    <a:pt x="45" y="274"/>
                  </a:cubicBezTo>
                  <a:cubicBezTo>
                    <a:pt x="45" y="274"/>
                    <a:pt x="45" y="274"/>
                    <a:pt x="45" y="274"/>
                  </a:cubicBezTo>
                  <a:cubicBezTo>
                    <a:pt x="44" y="265"/>
                    <a:pt x="43" y="256"/>
                    <a:pt x="43" y="247"/>
                  </a:cubicBezTo>
                  <a:cubicBezTo>
                    <a:pt x="43" y="244"/>
                    <a:pt x="43" y="241"/>
                    <a:pt x="43" y="238"/>
                  </a:cubicBezTo>
                  <a:cubicBezTo>
                    <a:pt x="43" y="237"/>
                    <a:pt x="42" y="237"/>
                    <a:pt x="42" y="236"/>
                  </a:cubicBezTo>
                  <a:cubicBezTo>
                    <a:pt x="43" y="235"/>
                    <a:pt x="43" y="233"/>
                    <a:pt x="44" y="232"/>
                  </a:cubicBezTo>
                  <a:cubicBezTo>
                    <a:pt x="44" y="223"/>
                    <a:pt x="46" y="215"/>
                    <a:pt x="48" y="207"/>
                  </a:cubicBezTo>
                  <a:cubicBezTo>
                    <a:pt x="48" y="204"/>
                    <a:pt x="49" y="201"/>
                    <a:pt x="51" y="199"/>
                  </a:cubicBezTo>
                  <a:cubicBezTo>
                    <a:pt x="52" y="197"/>
                    <a:pt x="53" y="194"/>
                    <a:pt x="54" y="192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2" y="188"/>
                    <a:pt x="55" y="185"/>
                    <a:pt x="57" y="182"/>
                  </a:cubicBezTo>
                  <a:cubicBezTo>
                    <a:pt x="57" y="183"/>
                    <a:pt x="57" y="184"/>
                    <a:pt x="57" y="184"/>
                  </a:cubicBezTo>
                  <a:cubicBezTo>
                    <a:pt x="61" y="175"/>
                    <a:pt x="66" y="166"/>
                    <a:pt x="73" y="158"/>
                  </a:cubicBezTo>
                  <a:cubicBezTo>
                    <a:pt x="73" y="158"/>
                    <a:pt x="73" y="157"/>
                    <a:pt x="74" y="157"/>
                  </a:cubicBezTo>
                  <a:cubicBezTo>
                    <a:pt x="90" y="135"/>
                    <a:pt x="113" y="119"/>
                    <a:pt x="139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41" y="107"/>
                    <a:pt x="144" y="106"/>
                    <a:pt x="146" y="105"/>
                  </a:cubicBezTo>
                  <a:cubicBezTo>
                    <a:pt x="147" y="107"/>
                    <a:pt x="143" y="107"/>
                    <a:pt x="141" y="108"/>
                  </a:cubicBezTo>
                  <a:cubicBezTo>
                    <a:pt x="154" y="104"/>
                    <a:pt x="167" y="101"/>
                    <a:pt x="181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0" y="100"/>
                    <a:pt x="179" y="100"/>
                    <a:pt x="179" y="99"/>
                  </a:cubicBezTo>
                  <a:cubicBezTo>
                    <a:pt x="180" y="100"/>
                    <a:pt x="182" y="99"/>
                    <a:pt x="184" y="100"/>
                  </a:cubicBezTo>
                  <a:cubicBezTo>
                    <a:pt x="183" y="95"/>
                    <a:pt x="189" y="96"/>
                    <a:pt x="191" y="94"/>
                  </a:cubicBezTo>
                  <a:cubicBezTo>
                    <a:pt x="192" y="97"/>
                    <a:pt x="197" y="94"/>
                    <a:pt x="199" y="97"/>
                  </a:cubicBezTo>
                  <a:cubicBezTo>
                    <a:pt x="197" y="97"/>
                    <a:pt x="195" y="97"/>
                    <a:pt x="194" y="97"/>
                  </a:cubicBezTo>
                  <a:cubicBezTo>
                    <a:pt x="196" y="98"/>
                    <a:pt x="198" y="99"/>
                    <a:pt x="200" y="100"/>
                  </a:cubicBezTo>
                  <a:cubicBezTo>
                    <a:pt x="202" y="101"/>
                    <a:pt x="204" y="101"/>
                    <a:pt x="206" y="101"/>
                  </a:cubicBezTo>
                  <a:cubicBezTo>
                    <a:pt x="206" y="100"/>
                    <a:pt x="207" y="101"/>
                    <a:pt x="208" y="101"/>
                  </a:cubicBezTo>
                  <a:cubicBezTo>
                    <a:pt x="209" y="101"/>
                    <a:pt x="210" y="101"/>
                    <a:pt x="211" y="102"/>
                  </a:cubicBezTo>
                  <a:cubicBezTo>
                    <a:pt x="211" y="101"/>
                    <a:pt x="209" y="101"/>
                    <a:pt x="209" y="100"/>
                  </a:cubicBezTo>
                  <a:cubicBezTo>
                    <a:pt x="210" y="99"/>
                    <a:pt x="211" y="100"/>
                    <a:pt x="212" y="100"/>
                  </a:cubicBezTo>
                  <a:close/>
                  <a:moveTo>
                    <a:pt x="244" y="98"/>
                  </a:moveTo>
                  <a:cubicBezTo>
                    <a:pt x="247" y="98"/>
                    <a:pt x="246" y="100"/>
                    <a:pt x="248" y="100"/>
                  </a:cubicBezTo>
                  <a:cubicBezTo>
                    <a:pt x="247" y="101"/>
                    <a:pt x="244" y="100"/>
                    <a:pt x="244" y="98"/>
                  </a:cubicBezTo>
                  <a:close/>
                  <a:moveTo>
                    <a:pt x="285" y="106"/>
                  </a:moveTo>
                  <a:cubicBezTo>
                    <a:pt x="284" y="107"/>
                    <a:pt x="282" y="105"/>
                    <a:pt x="280" y="105"/>
                  </a:cubicBezTo>
                  <a:cubicBezTo>
                    <a:pt x="281" y="104"/>
                    <a:pt x="284" y="105"/>
                    <a:pt x="285" y="106"/>
                  </a:cubicBezTo>
                  <a:close/>
                  <a:moveTo>
                    <a:pt x="277" y="102"/>
                  </a:moveTo>
                  <a:cubicBezTo>
                    <a:pt x="276" y="102"/>
                    <a:pt x="275" y="101"/>
                    <a:pt x="274" y="101"/>
                  </a:cubicBezTo>
                  <a:cubicBezTo>
                    <a:pt x="275" y="99"/>
                    <a:pt x="277" y="101"/>
                    <a:pt x="277" y="102"/>
                  </a:cubicBezTo>
                  <a:close/>
                  <a:moveTo>
                    <a:pt x="275" y="102"/>
                  </a:moveTo>
                  <a:cubicBezTo>
                    <a:pt x="273" y="102"/>
                    <a:pt x="271" y="103"/>
                    <a:pt x="272" y="101"/>
                  </a:cubicBezTo>
                  <a:cubicBezTo>
                    <a:pt x="273" y="101"/>
                    <a:pt x="275" y="101"/>
                    <a:pt x="275" y="102"/>
                  </a:cubicBezTo>
                  <a:close/>
                  <a:moveTo>
                    <a:pt x="271" y="100"/>
                  </a:moveTo>
                  <a:cubicBezTo>
                    <a:pt x="271" y="103"/>
                    <a:pt x="269" y="99"/>
                    <a:pt x="267" y="99"/>
                  </a:cubicBezTo>
                  <a:cubicBezTo>
                    <a:pt x="268" y="98"/>
                    <a:pt x="270" y="101"/>
                    <a:pt x="271" y="100"/>
                  </a:cubicBezTo>
                  <a:close/>
                  <a:moveTo>
                    <a:pt x="233" y="70"/>
                  </a:moveTo>
                  <a:cubicBezTo>
                    <a:pt x="234" y="70"/>
                    <a:pt x="233" y="69"/>
                    <a:pt x="233" y="68"/>
                  </a:cubicBezTo>
                  <a:cubicBezTo>
                    <a:pt x="234" y="68"/>
                    <a:pt x="234" y="70"/>
                    <a:pt x="235" y="70"/>
                  </a:cubicBezTo>
                  <a:cubicBezTo>
                    <a:pt x="234" y="70"/>
                    <a:pt x="233" y="70"/>
                    <a:pt x="231" y="70"/>
                  </a:cubicBezTo>
                  <a:cubicBezTo>
                    <a:pt x="231" y="70"/>
                    <a:pt x="231" y="69"/>
                    <a:pt x="230" y="69"/>
                  </a:cubicBezTo>
                  <a:cubicBezTo>
                    <a:pt x="231" y="67"/>
                    <a:pt x="232" y="70"/>
                    <a:pt x="233" y="70"/>
                  </a:cubicBezTo>
                  <a:close/>
                  <a:moveTo>
                    <a:pt x="232" y="90"/>
                  </a:moveTo>
                  <a:cubicBezTo>
                    <a:pt x="232" y="88"/>
                    <a:pt x="236" y="87"/>
                    <a:pt x="238" y="88"/>
                  </a:cubicBezTo>
                  <a:cubicBezTo>
                    <a:pt x="238" y="89"/>
                    <a:pt x="236" y="90"/>
                    <a:pt x="235" y="90"/>
                  </a:cubicBezTo>
                  <a:cubicBezTo>
                    <a:pt x="235" y="91"/>
                    <a:pt x="236" y="90"/>
                    <a:pt x="237" y="90"/>
                  </a:cubicBezTo>
                  <a:cubicBezTo>
                    <a:pt x="233" y="93"/>
                    <a:pt x="240" y="91"/>
                    <a:pt x="240" y="94"/>
                  </a:cubicBezTo>
                  <a:cubicBezTo>
                    <a:pt x="236" y="93"/>
                    <a:pt x="233" y="92"/>
                    <a:pt x="229" y="90"/>
                  </a:cubicBezTo>
                  <a:cubicBezTo>
                    <a:pt x="229" y="88"/>
                    <a:pt x="232" y="89"/>
                    <a:pt x="232" y="90"/>
                  </a:cubicBezTo>
                  <a:close/>
                  <a:moveTo>
                    <a:pt x="224" y="76"/>
                  </a:moveTo>
                  <a:cubicBezTo>
                    <a:pt x="226" y="76"/>
                    <a:pt x="226" y="76"/>
                    <a:pt x="224" y="76"/>
                  </a:cubicBezTo>
                  <a:cubicBezTo>
                    <a:pt x="223" y="77"/>
                    <a:pt x="221" y="78"/>
                    <a:pt x="217" y="78"/>
                  </a:cubicBezTo>
                  <a:cubicBezTo>
                    <a:pt x="218" y="76"/>
                    <a:pt x="222" y="76"/>
                    <a:pt x="224" y="76"/>
                  </a:cubicBezTo>
                  <a:close/>
                  <a:moveTo>
                    <a:pt x="217" y="77"/>
                  </a:moveTo>
                  <a:cubicBezTo>
                    <a:pt x="216" y="79"/>
                    <a:pt x="213" y="79"/>
                    <a:pt x="211" y="79"/>
                  </a:cubicBezTo>
                  <a:cubicBezTo>
                    <a:pt x="211" y="77"/>
                    <a:pt x="215" y="78"/>
                    <a:pt x="217" y="77"/>
                  </a:cubicBezTo>
                  <a:close/>
                  <a:moveTo>
                    <a:pt x="134" y="61"/>
                  </a:moveTo>
                  <a:cubicBezTo>
                    <a:pt x="134" y="62"/>
                    <a:pt x="132" y="62"/>
                    <a:pt x="131" y="62"/>
                  </a:cubicBezTo>
                  <a:cubicBezTo>
                    <a:pt x="130" y="60"/>
                    <a:pt x="133" y="61"/>
                    <a:pt x="134" y="61"/>
                  </a:cubicBezTo>
                  <a:close/>
                  <a:moveTo>
                    <a:pt x="12" y="199"/>
                  </a:moveTo>
                  <a:cubicBezTo>
                    <a:pt x="12" y="198"/>
                    <a:pt x="12" y="197"/>
                    <a:pt x="12" y="197"/>
                  </a:cubicBezTo>
                  <a:cubicBezTo>
                    <a:pt x="14" y="197"/>
                    <a:pt x="13" y="199"/>
                    <a:pt x="12" y="199"/>
                  </a:cubicBezTo>
                  <a:close/>
                  <a:moveTo>
                    <a:pt x="12" y="238"/>
                  </a:moveTo>
                  <a:cubicBezTo>
                    <a:pt x="11" y="237"/>
                    <a:pt x="11" y="237"/>
                    <a:pt x="10" y="237"/>
                  </a:cubicBezTo>
                  <a:cubicBezTo>
                    <a:pt x="10" y="237"/>
                    <a:pt x="11" y="237"/>
                    <a:pt x="11" y="235"/>
                  </a:cubicBezTo>
                  <a:cubicBezTo>
                    <a:pt x="11" y="236"/>
                    <a:pt x="11" y="236"/>
                    <a:pt x="12" y="236"/>
                  </a:cubicBezTo>
                  <a:cubicBezTo>
                    <a:pt x="12" y="237"/>
                    <a:pt x="12" y="237"/>
                    <a:pt x="12" y="238"/>
                  </a:cubicBezTo>
                  <a:close/>
                  <a:moveTo>
                    <a:pt x="12" y="233"/>
                  </a:moveTo>
                  <a:cubicBezTo>
                    <a:pt x="11" y="232"/>
                    <a:pt x="12" y="230"/>
                    <a:pt x="13" y="228"/>
                  </a:cubicBezTo>
                  <a:cubicBezTo>
                    <a:pt x="15" y="229"/>
                    <a:pt x="12" y="232"/>
                    <a:pt x="12" y="233"/>
                  </a:cubicBezTo>
                  <a:close/>
                  <a:moveTo>
                    <a:pt x="34" y="268"/>
                  </a:moveTo>
                  <a:cubicBezTo>
                    <a:pt x="34" y="268"/>
                    <a:pt x="34" y="267"/>
                    <a:pt x="34" y="267"/>
                  </a:cubicBezTo>
                  <a:cubicBezTo>
                    <a:pt x="35" y="267"/>
                    <a:pt x="35" y="267"/>
                    <a:pt x="35" y="268"/>
                  </a:cubicBezTo>
                  <a:cubicBezTo>
                    <a:pt x="34" y="268"/>
                    <a:pt x="34" y="268"/>
                    <a:pt x="34" y="268"/>
                  </a:cubicBezTo>
                  <a:close/>
                  <a:moveTo>
                    <a:pt x="38" y="274"/>
                  </a:moveTo>
                  <a:cubicBezTo>
                    <a:pt x="38" y="273"/>
                    <a:pt x="38" y="271"/>
                    <a:pt x="37" y="271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7" y="270"/>
                    <a:pt x="37" y="270"/>
                    <a:pt x="37" y="270"/>
                  </a:cubicBezTo>
                  <a:cubicBezTo>
                    <a:pt x="37" y="270"/>
                    <a:pt x="37" y="270"/>
                    <a:pt x="37" y="269"/>
                  </a:cubicBezTo>
                  <a:cubicBezTo>
                    <a:pt x="37" y="269"/>
                    <a:pt x="37" y="269"/>
                    <a:pt x="37" y="269"/>
                  </a:cubicBezTo>
                  <a:cubicBezTo>
                    <a:pt x="37" y="269"/>
                    <a:pt x="37" y="269"/>
                    <a:pt x="37" y="268"/>
                  </a:cubicBezTo>
                  <a:cubicBezTo>
                    <a:pt x="37" y="269"/>
                    <a:pt x="37" y="269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1"/>
                    <a:pt x="38" y="272"/>
                    <a:pt x="39" y="274"/>
                  </a:cubicBezTo>
                  <a:cubicBezTo>
                    <a:pt x="39" y="274"/>
                    <a:pt x="38" y="274"/>
                    <a:pt x="38" y="274"/>
                  </a:cubicBezTo>
                  <a:close/>
                  <a:moveTo>
                    <a:pt x="52" y="307"/>
                  </a:moveTo>
                  <a:cubicBezTo>
                    <a:pt x="52" y="307"/>
                    <a:pt x="52" y="306"/>
                    <a:pt x="52" y="306"/>
                  </a:cubicBezTo>
                  <a:cubicBezTo>
                    <a:pt x="52" y="306"/>
                    <a:pt x="52" y="307"/>
                    <a:pt x="52" y="307"/>
                  </a:cubicBezTo>
                  <a:close/>
                  <a:moveTo>
                    <a:pt x="50" y="307"/>
                  </a:move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lose/>
                  <a:moveTo>
                    <a:pt x="69" y="159"/>
                  </a:moveTo>
                  <a:cubicBezTo>
                    <a:pt x="68" y="158"/>
                    <a:pt x="70" y="157"/>
                    <a:pt x="70" y="157"/>
                  </a:cubicBezTo>
                  <a:cubicBezTo>
                    <a:pt x="72" y="157"/>
                    <a:pt x="70" y="158"/>
                    <a:pt x="69" y="159"/>
                  </a:cubicBezTo>
                  <a:close/>
                  <a:moveTo>
                    <a:pt x="81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0" y="146"/>
                    <a:pt x="79" y="149"/>
                    <a:pt x="78" y="149"/>
                  </a:cubicBezTo>
                  <a:cubicBezTo>
                    <a:pt x="78" y="148"/>
                    <a:pt x="79" y="147"/>
                    <a:pt x="81" y="146"/>
                  </a:cubicBezTo>
                  <a:cubicBezTo>
                    <a:pt x="81" y="146"/>
                    <a:pt x="81" y="146"/>
                    <a:pt x="81" y="146"/>
                  </a:cubicBezTo>
                  <a:close/>
                  <a:moveTo>
                    <a:pt x="114" y="81"/>
                  </a:moveTo>
                  <a:cubicBezTo>
                    <a:pt x="114" y="80"/>
                    <a:pt x="115" y="80"/>
                    <a:pt x="116" y="79"/>
                  </a:cubicBezTo>
                  <a:cubicBezTo>
                    <a:pt x="116" y="81"/>
                    <a:pt x="115" y="81"/>
                    <a:pt x="114" y="81"/>
                  </a:cubicBezTo>
                  <a:close/>
                  <a:moveTo>
                    <a:pt x="120" y="79"/>
                  </a:moveTo>
                  <a:cubicBezTo>
                    <a:pt x="120" y="78"/>
                    <a:pt x="119" y="78"/>
                    <a:pt x="119" y="78"/>
                  </a:cubicBezTo>
                  <a:cubicBezTo>
                    <a:pt x="120" y="77"/>
                    <a:pt x="121" y="77"/>
                    <a:pt x="123" y="76"/>
                  </a:cubicBezTo>
                  <a:cubicBezTo>
                    <a:pt x="123" y="78"/>
                    <a:pt x="121" y="78"/>
                    <a:pt x="120" y="79"/>
                  </a:cubicBezTo>
                  <a:close/>
                  <a:moveTo>
                    <a:pt x="168" y="98"/>
                  </a:moveTo>
                  <a:cubicBezTo>
                    <a:pt x="169" y="97"/>
                    <a:pt x="170" y="96"/>
                    <a:pt x="171" y="96"/>
                  </a:cubicBezTo>
                  <a:cubicBezTo>
                    <a:pt x="171" y="97"/>
                    <a:pt x="169" y="98"/>
                    <a:pt x="168" y="98"/>
                  </a:cubicBezTo>
                  <a:close/>
                  <a:moveTo>
                    <a:pt x="172" y="98"/>
                  </a:moveTo>
                  <a:cubicBezTo>
                    <a:pt x="170" y="98"/>
                    <a:pt x="172" y="96"/>
                    <a:pt x="174" y="96"/>
                  </a:cubicBezTo>
                  <a:cubicBezTo>
                    <a:pt x="173" y="97"/>
                    <a:pt x="172" y="97"/>
                    <a:pt x="172" y="98"/>
                  </a:cubicBezTo>
                  <a:close/>
                  <a:moveTo>
                    <a:pt x="177" y="95"/>
                  </a:moveTo>
                  <a:cubicBezTo>
                    <a:pt x="176" y="96"/>
                    <a:pt x="174" y="96"/>
                    <a:pt x="174" y="94"/>
                  </a:cubicBezTo>
                  <a:cubicBezTo>
                    <a:pt x="175" y="94"/>
                    <a:pt x="177" y="93"/>
                    <a:pt x="177" y="95"/>
                  </a:cubicBezTo>
                  <a:close/>
                  <a:moveTo>
                    <a:pt x="185" y="87"/>
                  </a:moveTo>
                  <a:cubicBezTo>
                    <a:pt x="186" y="85"/>
                    <a:pt x="189" y="85"/>
                    <a:pt x="191" y="84"/>
                  </a:cubicBezTo>
                  <a:cubicBezTo>
                    <a:pt x="190" y="86"/>
                    <a:pt x="187" y="87"/>
                    <a:pt x="185" y="87"/>
                  </a:cubicBezTo>
                  <a:close/>
                  <a:moveTo>
                    <a:pt x="206" y="94"/>
                  </a:moveTo>
                  <a:cubicBezTo>
                    <a:pt x="204" y="95"/>
                    <a:pt x="204" y="94"/>
                    <a:pt x="204" y="94"/>
                  </a:cubicBezTo>
                  <a:cubicBezTo>
                    <a:pt x="204" y="92"/>
                    <a:pt x="206" y="93"/>
                    <a:pt x="206" y="94"/>
                  </a:cubicBezTo>
                  <a:close/>
                  <a:moveTo>
                    <a:pt x="206" y="80"/>
                  </a:moveTo>
                  <a:cubicBezTo>
                    <a:pt x="205" y="81"/>
                    <a:pt x="204" y="81"/>
                    <a:pt x="202" y="81"/>
                  </a:cubicBezTo>
                  <a:cubicBezTo>
                    <a:pt x="203" y="80"/>
                    <a:pt x="205" y="80"/>
                    <a:pt x="206" y="80"/>
                  </a:cubicBezTo>
                  <a:close/>
                  <a:moveTo>
                    <a:pt x="201" y="97"/>
                  </a:moveTo>
                  <a:cubicBezTo>
                    <a:pt x="199" y="96"/>
                    <a:pt x="199" y="95"/>
                    <a:pt x="199" y="94"/>
                  </a:cubicBezTo>
                  <a:cubicBezTo>
                    <a:pt x="200" y="94"/>
                    <a:pt x="203" y="94"/>
                    <a:pt x="202" y="97"/>
                  </a:cubicBezTo>
                  <a:cubicBezTo>
                    <a:pt x="202" y="97"/>
                    <a:pt x="201" y="96"/>
                    <a:pt x="201" y="97"/>
                  </a:cubicBezTo>
                  <a:close/>
                  <a:moveTo>
                    <a:pt x="346" y="166"/>
                  </a:moveTo>
                  <a:cubicBezTo>
                    <a:pt x="345" y="159"/>
                    <a:pt x="340" y="153"/>
                    <a:pt x="337" y="146"/>
                  </a:cubicBezTo>
                  <a:cubicBezTo>
                    <a:pt x="336" y="147"/>
                    <a:pt x="336" y="144"/>
                    <a:pt x="335" y="146"/>
                  </a:cubicBezTo>
                  <a:cubicBezTo>
                    <a:pt x="340" y="152"/>
                    <a:pt x="341" y="162"/>
                    <a:pt x="346" y="168"/>
                  </a:cubicBezTo>
                  <a:cubicBezTo>
                    <a:pt x="347" y="167"/>
                    <a:pt x="346" y="167"/>
                    <a:pt x="346" y="166"/>
                  </a:cubicBezTo>
                  <a:close/>
                  <a:moveTo>
                    <a:pt x="333" y="189"/>
                  </a:moveTo>
                  <a:cubicBezTo>
                    <a:pt x="336" y="189"/>
                    <a:pt x="334" y="192"/>
                    <a:pt x="336" y="192"/>
                  </a:cubicBezTo>
                  <a:cubicBezTo>
                    <a:pt x="336" y="191"/>
                    <a:pt x="336" y="190"/>
                    <a:pt x="335" y="188"/>
                  </a:cubicBezTo>
                  <a:cubicBezTo>
                    <a:pt x="334" y="189"/>
                    <a:pt x="332" y="188"/>
                    <a:pt x="333" y="189"/>
                  </a:cubicBezTo>
                  <a:close/>
                  <a:moveTo>
                    <a:pt x="182" y="47"/>
                  </a:moveTo>
                  <a:cubicBezTo>
                    <a:pt x="183" y="47"/>
                    <a:pt x="184" y="47"/>
                    <a:pt x="184" y="46"/>
                  </a:cubicBezTo>
                  <a:cubicBezTo>
                    <a:pt x="183" y="47"/>
                    <a:pt x="181" y="46"/>
                    <a:pt x="182" y="47"/>
                  </a:cubicBezTo>
                  <a:close/>
                  <a:moveTo>
                    <a:pt x="337" y="272"/>
                  </a:moveTo>
                  <a:cubicBezTo>
                    <a:pt x="337" y="273"/>
                    <a:pt x="336" y="275"/>
                    <a:pt x="337" y="275"/>
                  </a:cubicBezTo>
                  <a:cubicBezTo>
                    <a:pt x="338" y="275"/>
                    <a:pt x="338" y="273"/>
                    <a:pt x="337" y="272"/>
                  </a:cubicBezTo>
                  <a:close/>
                  <a:moveTo>
                    <a:pt x="331" y="126"/>
                  </a:moveTo>
                  <a:cubicBezTo>
                    <a:pt x="331" y="128"/>
                    <a:pt x="330" y="128"/>
                    <a:pt x="329" y="127"/>
                  </a:cubicBezTo>
                  <a:cubicBezTo>
                    <a:pt x="329" y="129"/>
                    <a:pt x="330" y="129"/>
                    <a:pt x="331" y="130"/>
                  </a:cubicBezTo>
                  <a:cubicBezTo>
                    <a:pt x="331" y="128"/>
                    <a:pt x="333" y="127"/>
                    <a:pt x="331" y="126"/>
                  </a:cubicBezTo>
                  <a:close/>
                  <a:moveTo>
                    <a:pt x="342" y="195"/>
                  </a:moveTo>
                  <a:cubicBezTo>
                    <a:pt x="341" y="196"/>
                    <a:pt x="340" y="196"/>
                    <a:pt x="339" y="195"/>
                  </a:cubicBezTo>
                  <a:cubicBezTo>
                    <a:pt x="339" y="196"/>
                    <a:pt x="339" y="197"/>
                    <a:pt x="340" y="197"/>
                  </a:cubicBezTo>
                  <a:cubicBezTo>
                    <a:pt x="341" y="197"/>
                    <a:pt x="342" y="197"/>
                    <a:pt x="342" y="195"/>
                  </a:cubicBezTo>
                  <a:close/>
                  <a:moveTo>
                    <a:pt x="340" y="192"/>
                  </a:moveTo>
                  <a:cubicBezTo>
                    <a:pt x="340" y="188"/>
                    <a:pt x="338" y="186"/>
                    <a:pt x="337" y="184"/>
                  </a:cubicBezTo>
                  <a:cubicBezTo>
                    <a:pt x="336" y="187"/>
                    <a:pt x="337" y="190"/>
                    <a:pt x="340" y="192"/>
                  </a:cubicBezTo>
                  <a:close/>
                  <a:moveTo>
                    <a:pt x="230" y="62"/>
                  </a:moveTo>
                  <a:cubicBezTo>
                    <a:pt x="231" y="60"/>
                    <a:pt x="234" y="63"/>
                    <a:pt x="237" y="63"/>
                  </a:cubicBezTo>
                  <a:cubicBezTo>
                    <a:pt x="236" y="61"/>
                    <a:pt x="230" y="59"/>
                    <a:pt x="230" y="62"/>
                  </a:cubicBezTo>
                  <a:close/>
                  <a:moveTo>
                    <a:pt x="230" y="57"/>
                  </a:moveTo>
                  <a:cubicBezTo>
                    <a:pt x="230" y="56"/>
                    <a:pt x="228" y="56"/>
                    <a:pt x="227" y="56"/>
                  </a:cubicBezTo>
                  <a:cubicBezTo>
                    <a:pt x="227" y="58"/>
                    <a:pt x="228" y="58"/>
                    <a:pt x="230" y="57"/>
                  </a:cubicBezTo>
                  <a:close/>
                  <a:moveTo>
                    <a:pt x="337" y="135"/>
                  </a:moveTo>
                  <a:cubicBezTo>
                    <a:pt x="337" y="134"/>
                    <a:pt x="336" y="133"/>
                    <a:pt x="335" y="132"/>
                  </a:cubicBezTo>
                  <a:cubicBezTo>
                    <a:pt x="335" y="133"/>
                    <a:pt x="336" y="135"/>
                    <a:pt x="337" y="135"/>
                  </a:cubicBezTo>
                  <a:close/>
                  <a:moveTo>
                    <a:pt x="168" y="50"/>
                  </a:moveTo>
                  <a:cubicBezTo>
                    <a:pt x="167" y="50"/>
                    <a:pt x="164" y="48"/>
                    <a:pt x="165" y="50"/>
                  </a:cubicBezTo>
                  <a:cubicBezTo>
                    <a:pt x="166" y="51"/>
                    <a:pt x="167" y="50"/>
                    <a:pt x="168" y="50"/>
                  </a:cubicBezTo>
                  <a:close/>
                  <a:moveTo>
                    <a:pt x="230" y="51"/>
                  </a:moveTo>
                  <a:cubicBezTo>
                    <a:pt x="228" y="51"/>
                    <a:pt x="225" y="50"/>
                    <a:pt x="224" y="50"/>
                  </a:cubicBezTo>
                  <a:cubicBezTo>
                    <a:pt x="226" y="51"/>
                    <a:pt x="223" y="52"/>
                    <a:pt x="224" y="53"/>
                  </a:cubicBezTo>
                  <a:cubicBezTo>
                    <a:pt x="226" y="53"/>
                    <a:pt x="227" y="54"/>
                    <a:pt x="227" y="55"/>
                  </a:cubicBezTo>
                  <a:cubicBezTo>
                    <a:pt x="229" y="54"/>
                    <a:pt x="230" y="55"/>
                    <a:pt x="231" y="56"/>
                  </a:cubicBezTo>
                  <a:cubicBezTo>
                    <a:pt x="231" y="57"/>
                    <a:pt x="230" y="57"/>
                    <a:pt x="231" y="58"/>
                  </a:cubicBezTo>
                  <a:cubicBezTo>
                    <a:pt x="238" y="58"/>
                    <a:pt x="243" y="59"/>
                    <a:pt x="249" y="61"/>
                  </a:cubicBezTo>
                  <a:cubicBezTo>
                    <a:pt x="250" y="61"/>
                    <a:pt x="249" y="60"/>
                    <a:pt x="250" y="60"/>
                  </a:cubicBezTo>
                  <a:cubicBezTo>
                    <a:pt x="251" y="61"/>
                    <a:pt x="254" y="61"/>
                    <a:pt x="255" y="61"/>
                  </a:cubicBezTo>
                  <a:cubicBezTo>
                    <a:pt x="255" y="60"/>
                    <a:pt x="253" y="61"/>
                    <a:pt x="253" y="60"/>
                  </a:cubicBezTo>
                  <a:cubicBezTo>
                    <a:pt x="254" y="59"/>
                    <a:pt x="256" y="60"/>
                    <a:pt x="255" y="59"/>
                  </a:cubicBezTo>
                  <a:cubicBezTo>
                    <a:pt x="254" y="58"/>
                    <a:pt x="251" y="58"/>
                    <a:pt x="251" y="57"/>
                  </a:cubicBezTo>
                  <a:cubicBezTo>
                    <a:pt x="254" y="57"/>
                    <a:pt x="257" y="57"/>
                    <a:pt x="259" y="57"/>
                  </a:cubicBezTo>
                  <a:cubicBezTo>
                    <a:pt x="257" y="54"/>
                    <a:pt x="251" y="53"/>
                    <a:pt x="247" y="54"/>
                  </a:cubicBezTo>
                  <a:cubicBezTo>
                    <a:pt x="247" y="55"/>
                    <a:pt x="247" y="56"/>
                    <a:pt x="246" y="56"/>
                  </a:cubicBezTo>
                  <a:cubicBezTo>
                    <a:pt x="242" y="55"/>
                    <a:pt x="237" y="54"/>
                    <a:pt x="231" y="54"/>
                  </a:cubicBezTo>
                  <a:cubicBezTo>
                    <a:pt x="231" y="52"/>
                    <a:pt x="231" y="53"/>
                    <a:pt x="230" y="51"/>
                  </a:cubicBezTo>
                  <a:close/>
                  <a:moveTo>
                    <a:pt x="244" y="65"/>
                  </a:moveTo>
                  <a:cubicBezTo>
                    <a:pt x="253" y="67"/>
                    <a:pt x="264" y="69"/>
                    <a:pt x="270" y="71"/>
                  </a:cubicBezTo>
                  <a:cubicBezTo>
                    <a:pt x="264" y="68"/>
                    <a:pt x="253" y="59"/>
                    <a:pt x="244" y="65"/>
                  </a:cubicBezTo>
                  <a:close/>
                  <a:moveTo>
                    <a:pt x="247" y="68"/>
                  </a:moveTo>
                  <a:cubicBezTo>
                    <a:pt x="248" y="68"/>
                    <a:pt x="248" y="68"/>
                    <a:pt x="249" y="68"/>
                  </a:cubicBezTo>
                  <a:cubicBezTo>
                    <a:pt x="249" y="66"/>
                    <a:pt x="248" y="66"/>
                    <a:pt x="247" y="66"/>
                  </a:cubicBezTo>
                  <a:lnTo>
                    <a:pt x="247" y="68"/>
                  </a:lnTo>
                  <a:close/>
                  <a:moveTo>
                    <a:pt x="227" y="101"/>
                  </a:moveTo>
                  <a:cubicBezTo>
                    <a:pt x="225" y="101"/>
                    <a:pt x="221" y="99"/>
                    <a:pt x="219" y="101"/>
                  </a:cubicBezTo>
                  <a:cubicBezTo>
                    <a:pt x="219" y="101"/>
                    <a:pt x="219" y="100"/>
                    <a:pt x="218" y="100"/>
                  </a:cubicBezTo>
                  <a:cubicBezTo>
                    <a:pt x="220" y="103"/>
                    <a:pt x="215" y="101"/>
                    <a:pt x="216" y="102"/>
                  </a:cubicBezTo>
                  <a:cubicBezTo>
                    <a:pt x="217" y="102"/>
                    <a:pt x="218" y="102"/>
                    <a:pt x="218" y="103"/>
                  </a:cubicBezTo>
                  <a:cubicBezTo>
                    <a:pt x="220" y="103"/>
                    <a:pt x="222" y="104"/>
                    <a:pt x="224" y="104"/>
                  </a:cubicBezTo>
                  <a:cubicBezTo>
                    <a:pt x="226" y="104"/>
                    <a:pt x="227" y="104"/>
                    <a:pt x="229" y="104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27" y="104"/>
                    <a:pt x="227" y="103"/>
                    <a:pt x="227" y="101"/>
                  </a:cubicBezTo>
                  <a:close/>
                  <a:moveTo>
                    <a:pt x="229" y="105"/>
                  </a:moveTo>
                  <a:cubicBezTo>
                    <a:pt x="230" y="106"/>
                    <a:pt x="230" y="106"/>
                    <a:pt x="231" y="106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31" y="105"/>
                    <a:pt x="230" y="105"/>
                    <a:pt x="229" y="105"/>
                  </a:cubicBezTo>
                  <a:close/>
                  <a:moveTo>
                    <a:pt x="224" y="97"/>
                  </a:moveTo>
                  <a:cubicBezTo>
                    <a:pt x="228" y="99"/>
                    <a:pt x="233" y="100"/>
                    <a:pt x="233" y="97"/>
                  </a:cubicBezTo>
                  <a:cubicBezTo>
                    <a:pt x="230" y="96"/>
                    <a:pt x="228" y="97"/>
                    <a:pt x="224" y="97"/>
                  </a:cubicBezTo>
                  <a:close/>
                  <a:moveTo>
                    <a:pt x="284" y="98"/>
                  </a:moveTo>
                  <a:cubicBezTo>
                    <a:pt x="284" y="99"/>
                    <a:pt x="285" y="99"/>
                    <a:pt x="284" y="100"/>
                  </a:cubicBezTo>
                  <a:cubicBezTo>
                    <a:pt x="285" y="100"/>
                    <a:pt x="286" y="100"/>
                    <a:pt x="286" y="99"/>
                  </a:cubicBezTo>
                  <a:cubicBezTo>
                    <a:pt x="285" y="100"/>
                    <a:pt x="285" y="98"/>
                    <a:pt x="284" y="98"/>
                  </a:cubicBezTo>
                  <a:close/>
                  <a:moveTo>
                    <a:pt x="228" y="105"/>
                  </a:moveTo>
                  <a:cubicBezTo>
                    <a:pt x="228" y="105"/>
                    <a:pt x="227" y="105"/>
                    <a:pt x="227" y="105"/>
                  </a:cubicBezTo>
                  <a:cubicBezTo>
                    <a:pt x="227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lose/>
                  <a:moveTo>
                    <a:pt x="162" y="59"/>
                  </a:moveTo>
                  <a:cubicBezTo>
                    <a:pt x="162" y="58"/>
                    <a:pt x="165" y="59"/>
                    <a:pt x="165" y="57"/>
                  </a:cubicBezTo>
                  <a:cubicBezTo>
                    <a:pt x="164" y="58"/>
                    <a:pt x="161" y="58"/>
                    <a:pt x="162" y="59"/>
                  </a:cubicBezTo>
                  <a:close/>
                  <a:moveTo>
                    <a:pt x="223" y="50"/>
                  </a:moveTo>
                  <a:cubicBezTo>
                    <a:pt x="222" y="50"/>
                    <a:pt x="223" y="49"/>
                    <a:pt x="224" y="49"/>
                  </a:cubicBezTo>
                  <a:cubicBezTo>
                    <a:pt x="227" y="48"/>
                    <a:pt x="230" y="51"/>
                    <a:pt x="231" y="49"/>
                  </a:cubicBezTo>
                  <a:cubicBezTo>
                    <a:pt x="229" y="47"/>
                    <a:pt x="224" y="47"/>
                    <a:pt x="222" y="45"/>
                  </a:cubicBezTo>
                  <a:cubicBezTo>
                    <a:pt x="222" y="46"/>
                    <a:pt x="221" y="46"/>
                    <a:pt x="221" y="47"/>
                  </a:cubicBezTo>
                  <a:cubicBezTo>
                    <a:pt x="222" y="47"/>
                    <a:pt x="222" y="48"/>
                    <a:pt x="222" y="49"/>
                  </a:cubicBezTo>
                  <a:cubicBezTo>
                    <a:pt x="221" y="50"/>
                    <a:pt x="218" y="48"/>
                    <a:pt x="218" y="50"/>
                  </a:cubicBezTo>
                  <a:cubicBezTo>
                    <a:pt x="220" y="50"/>
                    <a:pt x="222" y="51"/>
                    <a:pt x="223" y="50"/>
                  </a:cubicBezTo>
                  <a:close/>
                  <a:moveTo>
                    <a:pt x="217" y="100"/>
                  </a:moveTo>
                  <a:cubicBezTo>
                    <a:pt x="216" y="100"/>
                    <a:pt x="215" y="99"/>
                    <a:pt x="214" y="99"/>
                  </a:cubicBezTo>
                  <a:cubicBezTo>
                    <a:pt x="214" y="99"/>
                    <a:pt x="213" y="101"/>
                    <a:pt x="212" y="102"/>
                  </a:cubicBezTo>
                  <a:cubicBezTo>
                    <a:pt x="213" y="102"/>
                    <a:pt x="213" y="102"/>
                    <a:pt x="214" y="102"/>
                  </a:cubicBezTo>
                  <a:cubicBezTo>
                    <a:pt x="215" y="100"/>
                    <a:pt x="216" y="102"/>
                    <a:pt x="217" y="100"/>
                  </a:cubicBezTo>
                  <a:close/>
                  <a:moveTo>
                    <a:pt x="243" y="103"/>
                  </a:moveTo>
                  <a:cubicBezTo>
                    <a:pt x="241" y="103"/>
                    <a:pt x="240" y="101"/>
                    <a:pt x="237" y="102"/>
                  </a:cubicBezTo>
                  <a:cubicBezTo>
                    <a:pt x="237" y="104"/>
                    <a:pt x="237" y="104"/>
                    <a:pt x="237" y="104"/>
                  </a:cubicBezTo>
                  <a:cubicBezTo>
                    <a:pt x="239" y="102"/>
                    <a:pt x="242" y="104"/>
                    <a:pt x="243" y="103"/>
                  </a:cubicBezTo>
                  <a:close/>
                  <a:moveTo>
                    <a:pt x="197" y="100"/>
                  </a:move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lose/>
                  <a:moveTo>
                    <a:pt x="1" y="62"/>
                  </a:moveTo>
                  <a:cubicBezTo>
                    <a:pt x="2" y="61"/>
                    <a:pt x="4" y="62"/>
                    <a:pt x="4" y="60"/>
                  </a:cubicBezTo>
                  <a:cubicBezTo>
                    <a:pt x="3" y="59"/>
                    <a:pt x="2" y="61"/>
                    <a:pt x="1" y="62"/>
                  </a:cubicBezTo>
                  <a:close/>
                  <a:moveTo>
                    <a:pt x="368" y="214"/>
                  </a:moveTo>
                  <a:cubicBezTo>
                    <a:pt x="368" y="216"/>
                    <a:pt x="368" y="217"/>
                    <a:pt x="369" y="218"/>
                  </a:cubicBezTo>
                  <a:cubicBezTo>
                    <a:pt x="369" y="217"/>
                    <a:pt x="369" y="215"/>
                    <a:pt x="368" y="214"/>
                  </a:cubicBezTo>
                  <a:close/>
                  <a:moveTo>
                    <a:pt x="369" y="223"/>
                  </a:moveTo>
                  <a:cubicBezTo>
                    <a:pt x="370" y="225"/>
                    <a:pt x="369" y="228"/>
                    <a:pt x="371" y="229"/>
                  </a:cubicBezTo>
                  <a:cubicBezTo>
                    <a:pt x="370" y="227"/>
                    <a:pt x="371" y="223"/>
                    <a:pt x="369" y="223"/>
                  </a:cubicBezTo>
                  <a:close/>
                  <a:moveTo>
                    <a:pt x="371" y="229"/>
                  </a:moveTo>
                  <a:cubicBezTo>
                    <a:pt x="370" y="233"/>
                    <a:pt x="371" y="236"/>
                    <a:pt x="371" y="236"/>
                  </a:cubicBezTo>
                  <a:cubicBezTo>
                    <a:pt x="372" y="238"/>
                    <a:pt x="372" y="239"/>
                    <a:pt x="372" y="237"/>
                  </a:cubicBezTo>
                  <a:cubicBezTo>
                    <a:pt x="372" y="234"/>
                    <a:pt x="372" y="230"/>
                    <a:pt x="371" y="229"/>
                  </a:cubicBezTo>
                  <a:close/>
                  <a:moveTo>
                    <a:pt x="9" y="40"/>
                  </a:moveTo>
                  <a:cubicBezTo>
                    <a:pt x="13" y="42"/>
                    <a:pt x="17" y="37"/>
                    <a:pt x="19" y="37"/>
                  </a:cubicBezTo>
                  <a:cubicBezTo>
                    <a:pt x="17" y="40"/>
                    <a:pt x="17" y="40"/>
                    <a:pt x="14" y="42"/>
                  </a:cubicBezTo>
                  <a:cubicBezTo>
                    <a:pt x="19" y="47"/>
                    <a:pt x="23" y="40"/>
                    <a:pt x="26" y="36"/>
                  </a:cubicBezTo>
                  <a:cubicBezTo>
                    <a:pt x="34" y="27"/>
                    <a:pt x="43" y="18"/>
                    <a:pt x="52" y="14"/>
                  </a:cubicBezTo>
                  <a:cubicBezTo>
                    <a:pt x="54" y="9"/>
                    <a:pt x="59" y="8"/>
                    <a:pt x="62" y="3"/>
                  </a:cubicBezTo>
                  <a:cubicBezTo>
                    <a:pt x="57" y="4"/>
                    <a:pt x="56" y="8"/>
                    <a:pt x="52" y="9"/>
                  </a:cubicBezTo>
                  <a:cubicBezTo>
                    <a:pt x="53" y="8"/>
                    <a:pt x="52" y="7"/>
                    <a:pt x="53" y="6"/>
                  </a:cubicBezTo>
                  <a:cubicBezTo>
                    <a:pt x="51" y="6"/>
                    <a:pt x="50" y="8"/>
                    <a:pt x="48" y="8"/>
                  </a:cubicBezTo>
                  <a:cubicBezTo>
                    <a:pt x="49" y="5"/>
                    <a:pt x="53" y="4"/>
                    <a:pt x="52" y="0"/>
                  </a:cubicBezTo>
                  <a:cubicBezTo>
                    <a:pt x="46" y="0"/>
                    <a:pt x="44" y="5"/>
                    <a:pt x="39" y="7"/>
                  </a:cubicBezTo>
                  <a:cubicBezTo>
                    <a:pt x="38" y="6"/>
                    <a:pt x="38" y="5"/>
                    <a:pt x="37" y="5"/>
                  </a:cubicBezTo>
                  <a:cubicBezTo>
                    <a:pt x="34" y="8"/>
                    <a:pt x="30" y="10"/>
                    <a:pt x="26" y="12"/>
                  </a:cubicBezTo>
                  <a:cubicBezTo>
                    <a:pt x="26" y="16"/>
                    <a:pt x="23" y="19"/>
                    <a:pt x="20" y="21"/>
                  </a:cubicBezTo>
                  <a:cubicBezTo>
                    <a:pt x="14" y="25"/>
                    <a:pt x="5" y="28"/>
                    <a:pt x="0" y="34"/>
                  </a:cubicBezTo>
                  <a:cubicBezTo>
                    <a:pt x="3" y="35"/>
                    <a:pt x="3" y="33"/>
                    <a:pt x="5" y="33"/>
                  </a:cubicBezTo>
                  <a:cubicBezTo>
                    <a:pt x="6" y="35"/>
                    <a:pt x="2" y="36"/>
                    <a:pt x="3" y="39"/>
                  </a:cubicBezTo>
                  <a:cubicBezTo>
                    <a:pt x="5" y="41"/>
                    <a:pt x="9" y="38"/>
                    <a:pt x="11" y="37"/>
                  </a:cubicBezTo>
                  <a:cubicBezTo>
                    <a:pt x="11" y="39"/>
                    <a:pt x="9" y="39"/>
                    <a:pt x="9" y="40"/>
                  </a:cubicBezTo>
                  <a:close/>
                  <a:moveTo>
                    <a:pt x="194" y="97"/>
                  </a:moveTo>
                  <a:cubicBezTo>
                    <a:pt x="190" y="96"/>
                    <a:pt x="188" y="98"/>
                    <a:pt x="186" y="97"/>
                  </a:cubicBezTo>
                  <a:cubicBezTo>
                    <a:pt x="185" y="99"/>
                    <a:pt x="188" y="98"/>
                    <a:pt x="188" y="99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88" y="100"/>
                    <a:pt x="189" y="100"/>
                    <a:pt x="190" y="100"/>
                  </a:cubicBezTo>
                  <a:cubicBezTo>
                    <a:pt x="191" y="100"/>
                    <a:pt x="193" y="100"/>
                    <a:pt x="195" y="100"/>
                  </a:cubicBezTo>
                  <a:cubicBezTo>
                    <a:pt x="194" y="100"/>
                    <a:pt x="193" y="100"/>
                    <a:pt x="192" y="100"/>
                  </a:cubicBezTo>
                  <a:cubicBezTo>
                    <a:pt x="192" y="99"/>
                    <a:pt x="194" y="99"/>
                    <a:pt x="194" y="97"/>
                  </a:cubicBezTo>
                  <a:close/>
                  <a:moveTo>
                    <a:pt x="12" y="45"/>
                  </a:moveTo>
                  <a:cubicBezTo>
                    <a:pt x="12" y="47"/>
                    <a:pt x="11" y="48"/>
                    <a:pt x="9" y="48"/>
                  </a:cubicBezTo>
                  <a:cubicBezTo>
                    <a:pt x="11" y="49"/>
                    <a:pt x="13" y="47"/>
                    <a:pt x="15" y="45"/>
                  </a:cubicBezTo>
                  <a:cubicBezTo>
                    <a:pt x="13" y="46"/>
                    <a:pt x="14" y="45"/>
                    <a:pt x="12" y="45"/>
                  </a:cubicBezTo>
                  <a:close/>
                  <a:moveTo>
                    <a:pt x="7" y="213"/>
                  </a:moveTo>
                  <a:cubicBezTo>
                    <a:pt x="6" y="213"/>
                    <a:pt x="6" y="215"/>
                    <a:pt x="7" y="216"/>
                  </a:cubicBezTo>
                  <a:cubicBezTo>
                    <a:pt x="8" y="215"/>
                    <a:pt x="8" y="213"/>
                    <a:pt x="7" y="213"/>
                  </a:cubicBezTo>
                  <a:close/>
                  <a:moveTo>
                    <a:pt x="26" y="80"/>
                  </a:moveTo>
                  <a:cubicBezTo>
                    <a:pt x="26" y="81"/>
                    <a:pt x="26" y="81"/>
                    <a:pt x="27" y="81"/>
                  </a:cubicBezTo>
                  <a:cubicBezTo>
                    <a:pt x="27" y="80"/>
                    <a:pt x="29" y="80"/>
                    <a:pt x="29" y="78"/>
                  </a:cubicBezTo>
                  <a:cubicBezTo>
                    <a:pt x="27" y="79"/>
                    <a:pt x="28" y="78"/>
                    <a:pt x="27" y="76"/>
                  </a:cubicBezTo>
                  <a:cubicBezTo>
                    <a:pt x="24" y="80"/>
                    <a:pt x="21" y="83"/>
                    <a:pt x="18" y="87"/>
                  </a:cubicBezTo>
                  <a:cubicBezTo>
                    <a:pt x="20" y="87"/>
                    <a:pt x="21" y="87"/>
                    <a:pt x="22" y="86"/>
                  </a:cubicBezTo>
                  <a:cubicBezTo>
                    <a:pt x="22" y="85"/>
                    <a:pt x="21" y="85"/>
                    <a:pt x="21" y="84"/>
                  </a:cubicBezTo>
                  <a:cubicBezTo>
                    <a:pt x="22" y="83"/>
                    <a:pt x="24" y="84"/>
                    <a:pt x="25" y="84"/>
                  </a:cubicBezTo>
                  <a:cubicBezTo>
                    <a:pt x="24" y="83"/>
                    <a:pt x="26" y="82"/>
                    <a:pt x="25" y="81"/>
                  </a:cubicBezTo>
                  <a:cubicBezTo>
                    <a:pt x="25" y="82"/>
                    <a:pt x="24" y="83"/>
                    <a:pt x="23" y="82"/>
                  </a:cubicBezTo>
                  <a:cubicBezTo>
                    <a:pt x="24" y="81"/>
                    <a:pt x="25" y="80"/>
                    <a:pt x="26" y="80"/>
                  </a:cubicBezTo>
                  <a:close/>
                  <a:moveTo>
                    <a:pt x="21" y="264"/>
                  </a:moveTo>
                  <a:cubicBezTo>
                    <a:pt x="20" y="264"/>
                    <a:pt x="20" y="264"/>
                    <a:pt x="19" y="264"/>
                  </a:cubicBezTo>
                  <a:cubicBezTo>
                    <a:pt x="19" y="264"/>
                    <a:pt x="18" y="265"/>
                    <a:pt x="18" y="265"/>
                  </a:cubicBezTo>
                  <a:cubicBezTo>
                    <a:pt x="19" y="266"/>
                    <a:pt x="21" y="266"/>
                    <a:pt x="21" y="264"/>
                  </a:cubicBezTo>
                  <a:close/>
                  <a:moveTo>
                    <a:pt x="23" y="77"/>
                  </a:moveTo>
                  <a:cubicBezTo>
                    <a:pt x="21" y="79"/>
                    <a:pt x="18" y="82"/>
                    <a:pt x="18" y="84"/>
                  </a:cubicBezTo>
                  <a:cubicBezTo>
                    <a:pt x="19" y="81"/>
                    <a:pt x="25" y="80"/>
                    <a:pt x="23" y="77"/>
                  </a:cubicBezTo>
                  <a:close/>
                  <a:moveTo>
                    <a:pt x="21" y="76"/>
                  </a:moveTo>
                  <a:cubicBezTo>
                    <a:pt x="23" y="76"/>
                    <a:pt x="24" y="75"/>
                    <a:pt x="24" y="73"/>
                  </a:cubicBezTo>
                  <a:cubicBezTo>
                    <a:pt x="22" y="74"/>
                    <a:pt x="22" y="75"/>
                    <a:pt x="21" y="76"/>
                  </a:cubicBezTo>
                  <a:close/>
                  <a:moveTo>
                    <a:pt x="363" y="197"/>
                  </a:moveTo>
                  <a:cubicBezTo>
                    <a:pt x="363" y="199"/>
                    <a:pt x="364" y="202"/>
                    <a:pt x="365" y="203"/>
                  </a:cubicBezTo>
                  <a:cubicBezTo>
                    <a:pt x="365" y="201"/>
                    <a:pt x="365" y="197"/>
                    <a:pt x="363" y="197"/>
                  </a:cubicBezTo>
                  <a:close/>
                  <a:moveTo>
                    <a:pt x="343" y="286"/>
                  </a:moveTo>
                  <a:cubicBezTo>
                    <a:pt x="344" y="286"/>
                    <a:pt x="344" y="284"/>
                    <a:pt x="344" y="282"/>
                  </a:cubicBezTo>
                  <a:cubicBezTo>
                    <a:pt x="342" y="282"/>
                    <a:pt x="343" y="284"/>
                    <a:pt x="343" y="286"/>
                  </a:cubicBezTo>
                  <a:close/>
                  <a:moveTo>
                    <a:pt x="341" y="143"/>
                  </a:moveTo>
                  <a:cubicBezTo>
                    <a:pt x="340" y="141"/>
                    <a:pt x="340" y="139"/>
                    <a:pt x="339" y="138"/>
                  </a:cubicBezTo>
                  <a:cubicBezTo>
                    <a:pt x="338" y="140"/>
                    <a:pt x="340" y="142"/>
                    <a:pt x="341" y="143"/>
                  </a:cubicBezTo>
                  <a:close/>
                  <a:moveTo>
                    <a:pt x="343" y="152"/>
                  </a:moveTo>
                  <a:cubicBezTo>
                    <a:pt x="343" y="151"/>
                    <a:pt x="343" y="151"/>
                    <a:pt x="343" y="151"/>
                  </a:cubicBezTo>
                  <a:cubicBezTo>
                    <a:pt x="346" y="152"/>
                    <a:pt x="345" y="158"/>
                    <a:pt x="348" y="157"/>
                  </a:cubicBezTo>
                  <a:cubicBezTo>
                    <a:pt x="346" y="155"/>
                    <a:pt x="346" y="152"/>
                    <a:pt x="344" y="149"/>
                  </a:cubicBezTo>
                  <a:cubicBezTo>
                    <a:pt x="344" y="150"/>
                    <a:pt x="342" y="151"/>
                    <a:pt x="343" y="152"/>
                  </a:cubicBezTo>
                  <a:close/>
                  <a:moveTo>
                    <a:pt x="343" y="249"/>
                  </a:moveTo>
                  <a:cubicBezTo>
                    <a:pt x="344" y="242"/>
                    <a:pt x="344" y="235"/>
                    <a:pt x="343" y="230"/>
                  </a:cubicBezTo>
                  <a:cubicBezTo>
                    <a:pt x="343" y="237"/>
                    <a:pt x="342" y="243"/>
                    <a:pt x="343" y="249"/>
                  </a:cubicBezTo>
                  <a:close/>
                  <a:moveTo>
                    <a:pt x="341" y="250"/>
                  </a:moveTo>
                  <a:cubicBezTo>
                    <a:pt x="341" y="251"/>
                    <a:pt x="340" y="254"/>
                    <a:pt x="341" y="254"/>
                  </a:cubicBezTo>
                  <a:cubicBezTo>
                    <a:pt x="342" y="253"/>
                    <a:pt x="342" y="251"/>
                    <a:pt x="341" y="250"/>
                  </a:cubicBezTo>
                  <a:close/>
                  <a:moveTo>
                    <a:pt x="339" y="296"/>
                  </a:moveTo>
                  <a:cubicBezTo>
                    <a:pt x="340" y="295"/>
                    <a:pt x="341" y="292"/>
                    <a:pt x="340" y="290"/>
                  </a:cubicBezTo>
                  <a:cubicBezTo>
                    <a:pt x="340" y="292"/>
                    <a:pt x="338" y="294"/>
                    <a:pt x="339" y="296"/>
                  </a:cubicBezTo>
                  <a:close/>
                  <a:moveTo>
                    <a:pt x="344" y="227"/>
                  </a:moveTo>
                  <a:cubicBezTo>
                    <a:pt x="344" y="225"/>
                    <a:pt x="345" y="223"/>
                    <a:pt x="343" y="223"/>
                  </a:cubicBezTo>
                  <a:cubicBezTo>
                    <a:pt x="344" y="224"/>
                    <a:pt x="343" y="227"/>
                    <a:pt x="344" y="227"/>
                  </a:cubicBezTo>
                  <a:close/>
                  <a:moveTo>
                    <a:pt x="353" y="183"/>
                  </a:moveTo>
                  <a:cubicBezTo>
                    <a:pt x="353" y="183"/>
                    <a:pt x="354" y="184"/>
                    <a:pt x="354" y="185"/>
                  </a:cubicBezTo>
                  <a:cubicBezTo>
                    <a:pt x="355" y="184"/>
                    <a:pt x="353" y="181"/>
                    <a:pt x="353" y="183"/>
                  </a:cubicBezTo>
                  <a:close/>
                  <a:moveTo>
                    <a:pt x="355" y="183"/>
                  </a:moveTo>
                  <a:cubicBezTo>
                    <a:pt x="355" y="181"/>
                    <a:pt x="354" y="180"/>
                    <a:pt x="353" y="179"/>
                  </a:cubicBezTo>
                  <a:cubicBezTo>
                    <a:pt x="354" y="180"/>
                    <a:pt x="354" y="182"/>
                    <a:pt x="355" y="183"/>
                  </a:cubicBezTo>
                  <a:close/>
                  <a:moveTo>
                    <a:pt x="357" y="186"/>
                  </a:moveTo>
                  <a:cubicBezTo>
                    <a:pt x="355" y="185"/>
                    <a:pt x="355" y="187"/>
                    <a:pt x="356" y="188"/>
                  </a:cubicBezTo>
                  <a:cubicBezTo>
                    <a:pt x="357" y="188"/>
                    <a:pt x="356" y="187"/>
                    <a:pt x="357" y="186"/>
                  </a:cubicBezTo>
                  <a:close/>
                  <a:moveTo>
                    <a:pt x="343" y="276"/>
                  </a:moveTo>
                  <a:cubicBezTo>
                    <a:pt x="344" y="276"/>
                    <a:pt x="344" y="278"/>
                    <a:pt x="345" y="278"/>
                  </a:cubicBezTo>
                  <a:cubicBezTo>
                    <a:pt x="344" y="276"/>
                    <a:pt x="346" y="277"/>
                    <a:pt x="346" y="275"/>
                  </a:cubicBezTo>
                  <a:cubicBezTo>
                    <a:pt x="344" y="275"/>
                    <a:pt x="343" y="275"/>
                    <a:pt x="343" y="276"/>
                  </a:cubicBezTo>
                  <a:close/>
                  <a:moveTo>
                    <a:pt x="346" y="209"/>
                  </a:moveTo>
                  <a:cubicBezTo>
                    <a:pt x="348" y="212"/>
                    <a:pt x="345" y="208"/>
                    <a:pt x="344" y="206"/>
                  </a:cubicBezTo>
                  <a:cubicBezTo>
                    <a:pt x="344" y="203"/>
                    <a:pt x="344" y="200"/>
                    <a:pt x="343" y="199"/>
                  </a:cubicBezTo>
                  <a:cubicBezTo>
                    <a:pt x="341" y="199"/>
                    <a:pt x="341" y="200"/>
                    <a:pt x="340" y="199"/>
                  </a:cubicBezTo>
                  <a:cubicBezTo>
                    <a:pt x="341" y="204"/>
                    <a:pt x="342" y="206"/>
                    <a:pt x="345" y="209"/>
                  </a:cubicBezTo>
                  <a:cubicBezTo>
                    <a:pt x="344" y="212"/>
                    <a:pt x="345" y="216"/>
                    <a:pt x="346" y="219"/>
                  </a:cubicBezTo>
                  <a:cubicBezTo>
                    <a:pt x="349" y="215"/>
                    <a:pt x="344" y="212"/>
                    <a:pt x="346" y="209"/>
                  </a:cubicBezTo>
                  <a:close/>
                  <a:moveTo>
                    <a:pt x="346" y="180"/>
                  </a:moveTo>
                  <a:cubicBezTo>
                    <a:pt x="348" y="179"/>
                    <a:pt x="347" y="181"/>
                    <a:pt x="349" y="181"/>
                  </a:cubicBezTo>
                  <a:cubicBezTo>
                    <a:pt x="349" y="180"/>
                    <a:pt x="348" y="179"/>
                    <a:pt x="348" y="178"/>
                  </a:cubicBezTo>
                  <a:cubicBezTo>
                    <a:pt x="347" y="178"/>
                    <a:pt x="346" y="179"/>
                    <a:pt x="346" y="180"/>
                  </a:cubicBezTo>
                  <a:close/>
                  <a:moveTo>
                    <a:pt x="258" y="101"/>
                  </a:moveTo>
                  <a:cubicBezTo>
                    <a:pt x="256" y="101"/>
                    <a:pt x="255" y="100"/>
                    <a:pt x="254" y="100"/>
                  </a:cubicBezTo>
                  <a:cubicBezTo>
                    <a:pt x="254" y="102"/>
                    <a:pt x="258" y="102"/>
                    <a:pt x="258" y="101"/>
                  </a:cubicBezTo>
                  <a:close/>
                  <a:moveTo>
                    <a:pt x="328" y="130"/>
                  </a:moveTo>
                  <a:cubicBezTo>
                    <a:pt x="327" y="128"/>
                    <a:pt x="326" y="125"/>
                    <a:pt x="324" y="124"/>
                  </a:cubicBezTo>
                  <a:cubicBezTo>
                    <a:pt x="324" y="126"/>
                    <a:pt x="326" y="129"/>
                    <a:pt x="328" y="130"/>
                  </a:cubicBezTo>
                  <a:close/>
                  <a:moveTo>
                    <a:pt x="324" y="135"/>
                  </a:moveTo>
                  <a:cubicBezTo>
                    <a:pt x="326" y="137"/>
                    <a:pt x="328" y="141"/>
                    <a:pt x="330" y="141"/>
                  </a:cubicBezTo>
                  <a:cubicBezTo>
                    <a:pt x="328" y="140"/>
                    <a:pt x="327" y="138"/>
                    <a:pt x="328" y="136"/>
                  </a:cubicBezTo>
                  <a:cubicBezTo>
                    <a:pt x="326" y="137"/>
                    <a:pt x="325" y="134"/>
                    <a:pt x="324" y="135"/>
                  </a:cubicBezTo>
                  <a:close/>
                  <a:moveTo>
                    <a:pt x="333" y="131"/>
                  </a:moveTo>
                  <a:cubicBezTo>
                    <a:pt x="335" y="131"/>
                    <a:pt x="333" y="129"/>
                    <a:pt x="332" y="128"/>
                  </a:cubicBezTo>
                  <a:cubicBezTo>
                    <a:pt x="332" y="130"/>
                    <a:pt x="334" y="130"/>
                    <a:pt x="333" y="131"/>
                  </a:cubicBezTo>
                  <a:close/>
                  <a:moveTo>
                    <a:pt x="273" y="126"/>
                  </a:moveTo>
                  <a:cubicBezTo>
                    <a:pt x="273" y="126"/>
                    <a:pt x="274" y="126"/>
                    <a:pt x="274" y="127"/>
                  </a:cubicBezTo>
                  <a:cubicBezTo>
                    <a:pt x="275" y="127"/>
                    <a:pt x="275" y="126"/>
                    <a:pt x="274" y="126"/>
                  </a:cubicBezTo>
                  <a:cubicBezTo>
                    <a:pt x="274" y="126"/>
                    <a:pt x="273" y="125"/>
                    <a:pt x="273" y="126"/>
                  </a:cubicBezTo>
                  <a:close/>
                  <a:moveTo>
                    <a:pt x="270" y="118"/>
                  </a:moveTo>
                  <a:cubicBezTo>
                    <a:pt x="269" y="118"/>
                    <a:pt x="268" y="115"/>
                    <a:pt x="267" y="116"/>
                  </a:cubicBezTo>
                  <a:cubicBezTo>
                    <a:pt x="269" y="116"/>
                    <a:pt x="269" y="119"/>
                    <a:pt x="267" y="119"/>
                  </a:cubicBezTo>
                  <a:cubicBezTo>
                    <a:pt x="266" y="118"/>
                    <a:pt x="264" y="116"/>
                    <a:pt x="263" y="115"/>
                  </a:cubicBezTo>
                  <a:cubicBezTo>
                    <a:pt x="263" y="115"/>
                    <a:pt x="264" y="115"/>
                    <a:pt x="264" y="114"/>
                  </a:cubicBezTo>
                  <a:cubicBezTo>
                    <a:pt x="261" y="114"/>
                    <a:pt x="260" y="114"/>
                    <a:pt x="259" y="112"/>
                  </a:cubicBezTo>
                  <a:cubicBezTo>
                    <a:pt x="257" y="118"/>
                    <a:pt x="267" y="121"/>
                    <a:pt x="270" y="118"/>
                  </a:cubicBezTo>
                  <a:close/>
                  <a:moveTo>
                    <a:pt x="251" y="105"/>
                  </a:moveTo>
                  <a:cubicBezTo>
                    <a:pt x="249" y="105"/>
                    <a:pt x="248" y="103"/>
                    <a:pt x="248" y="105"/>
                  </a:cubicBezTo>
                  <a:cubicBezTo>
                    <a:pt x="248" y="105"/>
                    <a:pt x="250" y="105"/>
                    <a:pt x="251" y="105"/>
                  </a:cubicBezTo>
                  <a:close/>
                  <a:moveTo>
                    <a:pt x="275" y="63"/>
                  </a:moveTo>
                  <a:cubicBezTo>
                    <a:pt x="273" y="62"/>
                    <a:pt x="270" y="58"/>
                    <a:pt x="266" y="59"/>
                  </a:cubicBezTo>
                  <a:cubicBezTo>
                    <a:pt x="266" y="61"/>
                    <a:pt x="266" y="61"/>
                    <a:pt x="266" y="61"/>
                  </a:cubicBezTo>
                  <a:cubicBezTo>
                    <a:pt x="270" y="60"/>
                    <a:pt x="272" y="64"/>
                    <a:pt x="275" y="63"/>
                  </a:cubicBezTo>
                  <a:close/>
                  <a:moveTo>
                    <a:pt x="260" y="107"/>
                  </a:moveTo>
                  <a:cubicBezTo>
                    <a:pt x="260" y="106"/>
                    <a:pt x="261" y="105"/>
                    <a:pt x="262" y="105"/>
                  </a:cubicBezTo>
                  <a:cubicBezTo>
                    <a:pt x="257" y="105"/>
                    <a:pt x="254" y="101"/>
                    <a:pt x="251" y="101"/>
                  </a:cubicBezTo>
                  <a:cubicBezTo>
                    <a:pt x="253" y="105"/>
                    <a:pt x="257" y="105"/>
                    <a:pt x="260" y="107"/>
                  </a:cubicBezTo>
                  <a:close/>
                  <a:moveTo>
                    <a:pt x="278" y="114"/>
                  </a:moveTo>
                  <a:cubicBezTo>
                    <a:pt x="275" y="112"/>
                    <a:pt x="270" y="103"/>
                    <a:pt x="263" y="106"/>
                  </a:cubicBezTo>
                  <a:cubicBezTo>
                    <a:pt x="265" y="107"/>
                    <a:pt x="267" y="108"/>
                    <a:pt x="268" y="109"/>
                  </a:cubicBezTo>
                  <a:cubicBezTo>
                    <a:pt x="267" y="110"/>
                    <a:pt x="265" y="109"/>
                    <a:pt x="264" y="110"/>
                  </a:cubicBezTo>
                  <a:cubicBezTo>
                    <a:pt x="261" y="109"/>
                    <a:pt x="255" y="107"/>
                    <a:pt x="251" y="109"/>
                  </a:cubicBezTo>
                  <a:cubicBezTo>
                    <a:pt x="249" y="107"/>
                    <a:pt x="246" y="107"/>
                    <a:pt x="244" y="106"/>
                  </a:cubicBezTo>
                  <a:cubicBezTo>
                    <a:pt x="246" y="109"/>
                    <a:pt x="251" y="109"/>
                    <a:pt x="253" y="112"/>
                  </a:cubicBezTo>
                  <a:cubicBezTo>
                    <a:pt x="256" y="112"/>
                    <a:pt x="256" y="112"/>
                    <a:pt x="256" y="112"/>
                  </a:cubicBezTo>
                  <a:cubicBezTo>
                    <a:pt x="256" y="113"/>
                    <a:pt x="257" y="115"/>
                    <a:pt x="257" y="113"/>
                  </a:cubicBezTo>
                  <a:cubicBezTo>
                    <a:pt x="257" y="113"/>
                    <a:pt x="256" y="112"/>
                    <a:pt x="257" y="112"/>
                  </a:cubicBezTo>
                  <a:cubicBezTo>
                    <a:pt x="258" y="113"/>
                    <a:pt x="262" y="111"/>
                    <a:pt x="261" y="113"/>
                  </a:cubicBezTo>
                  <a:cubicBezTo>
                    <a:pt x="263" y="111"/>
                    <a:pt x="265" y="115"/>
                    <a:pt x="266" y="114"/>
                  </a:cubicBezTo>
                  <a:cubicBezTo>
                    <a:pt x="263" y="113"/>
                    <a:pt x="267" y="113"/>
                    <a:pt x="268" y="112"/>
                  </a:cubicBezTo>
                  <a:cubicBezTo>
                    <a:pt x="267" y="112"/>
                    <a:pt x="266" y="111"/>
                    <a:pt x="267" y="111"/>
                  </a:cubicBezTo>
                  <a:cubicBezTo>
                    <a:pt x="270" y="110"/>
                    <a:pt x="274" y="109"/>
                    <a:pt x="275" y="113"/>
                  </a:cubicBezTo>
                  <a:cubicBezTo>
                    <a:pt x="273" y="114"/>
                    <a:pt x="272" y="112"/>
                    <a:pt x="271" y="113"/>
                  </a:cubicBezTo>
                  <a:cubicBezTo>
                    <a:pt x="272" y="114"/>
                    <a:pt x="274" y="115"/>
                    <a:pt x="276" y="115"/>
                  </a:cubicBezTo>
                  <a:cubicBezTo>
                    <a:pt x="275" y="112"/>
                    <a:pt x="278" y="114"/>
                    <a:pt x="278" y="114"/>
                  </a:cubicBezTo>
                  <a:close/>
                  <a:moveTo>
                    <a:pt x="272" y="121"/>
                  </a:moveTo>
                  <a:cubicBezTo>
                    <a:pt x="271" y="121"/>
                    <a:pt x="271" y="121"/>
                    <a:pt x="270" y="121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2"/>
                    <a:pt x="271" y="122"/>
                    <a:pt x="272" y="121"/>
                  </a:cubicBezTo>
                  <a:close/>
                  <a:moveTo>
                    <a:pt x="291" y="136"/>
                  </a:moveTo>
                  <a:cubicBezTo>
                    <a:pt x="292" y="138"/>
                    <a:pt x="297" y="142"/>
                    <a:pt x="297" y="141"/>
                  </a:cubicBezTo>
                  <a:cubicBezTo>
                    <a:pt x="297" y="139"/>
                    <a:pt x="290" y="136"/>
                    <a:pt x="293" y="133"/>
                  </a:cubicBezTo>
                  <a:cubicBezTo>
                    <a:pt x="291" y="133"/>
                    <a:pt x="291" y="134"/>
                    <a:pt x="289" y="134"/>
                  </a:cubicBezTo>
                  <a:cubicBezTo>
                    <a:pt x="289" y="132"/>
                    <a:pt x="287" y="133"/>
                    <a:pt x="286" y="132"/>
                  </a:cubicBezTo>
                  <a:cubicBezTo>
                    <a:pt x="286" y="130"/>
                    <a:pt x="286" y="130"/>
                    <a:pt x="286" y="128"/>
                  </a:cubicBezTo>
                  <a:cubicBezTo>
                    <a:pt x="284" y="128"/>
                    <a:pt x="284" y="128"/>
                    <a:pt x="284" y="128"/>
                  </a:cubicBezTo>
                  <a:cubicBezTo>
                    <a:pt x="285" y="130"/>
                    <a:pt x="285" y="129"/>
                    <a:pt x="284" y="132"/>
                  </a:cubicBezTo>
                  <a:cubicBezTo>
                    <a:pt x="288" y="132"/>
                    <a:pt x="288" y="136"/>
                    <a:pt x="291" y="136"/>
                  </a:cubicBezTo>
                  <a:close/>
                  <a:moveTo>
                    <a:pt x="320" y="159"/>
                  </a:moveTo>
                  <a:cubicBezTo>
                    <a:pt x="320" y="160"/>
                    <a:pt x="319" y="160"/>
                    <a:pt x="319" y="161"/>
                  </a:cubicBezTo>
                  <a:cubicBezTo>
                    <a:pt x="320" y="162"/>
                    <a:pt x="321" y="163"/>
                    <a:pt x="322" y="164"/>
                  </a:cubicBezTo>
                  <a:cubicBezTo>
                    <a:pt x="322" y="162"/>
                    <a:pt x="321" y="161"/>
                    <a:pt x="320" y="159"/>
                  </a:cubicBezTo>
                  <a:close/>
                  <a:moveTo>
                    <a:pt x="301" y="137"/>
                  </a:moveTo>
                  <a:cubicBezTo>
                    <a:pt x="303" y="139"/>
                    <a:pt x="305" y="142"/>
                    <a:pt x="309" y="144"/>
                  </a:cubicBezTo>
                  <a:cubicBezTo>
                    <a:pt x="307" y="141"/>
                    <a:pt x="302" y="137"/>
                    <a:pt x="301" y="137"/>
                  </a:cubicBezTo>
                  <a:close/>
                  <a:moveTo>
                    <a:pt x="279" y="123"/>
                  </a:moveTo>
                  <a:cubicBezTo>
                    <a:pt x="279" y="122"/>
                    <a:pt x="279" y="121"/>
                    <a:pt x="278" y="120"/>
                  </a:cubicBezTo>
                  <a:cubicBezTo>
                    <a:pt x="277" y="121"/>
                    <a:pt x="278" y="123"/>
                    <a:pt x="279" y="123"/>
                  </a:cubicBezTo>
                  <a:close/>
                  <a:moveTo>
                    <a:pt x="323" y="160"/>
                  </a:moveTo>
                  <a:cubicBezTo>
                    <a:pt x="325" y="162"/>
                    <a:pt x="325" y="164"/>
                    <a:pt x="327" y="165"/>
                  </a:cubicBezTo>
                  <a:cubicBezTo>
                    <a:pt x="326" y="163"/>
                    <a:pt x="325" y="160"/>
                    <a:pt x="323" y="160"/>
                  </a:cubicBezTo>
                  <a:close/>
                  <a:moveTo>
                    <a:pt x="327" y="156"/>
                  </a:moveTo>
                  <a:cubicBezTo>
                    <a:pt x="326" y="157"/>
                    <a:pt x="324" y="156"/>
                    <a:pt x="324" y="157"/>
                  </a:cubicBezTo>
                  <a:cubicBezTo>
                    <a:pt x="325" y="157"/>
                    <a:pt x="326" y="159"/>
                    <a:pt x="327" y="159"/>
                  </a:cubicBezTo>
                  <a:cubicBezTo>
                    <a:pt x="327" y="158"/>
                    <a:pt x="326" y="157"/>
                    <a:pt x="327" y="156"/>
                  </a:cubicBezTo>
                  <a:close/>
                  <a:moveTo>
                    <a:pt x="303" y="146"/>
                  </a:moveTo>
                  <a:cubicBezTo>
                    <a:pt x="302" y="147"/>
                    <a:pt x="304" y="149"/>
                    <a:pt x="305" y="149"/>
                  </a:cubicBezTo>
                  <a:cubicBezTo>
                    <a:pt x="304" y="148"/>
                    <a:pt x="305" y="146"/>
                    <a:pt x="303" y="146"/>
                  </a:cubicBezTo>
                  <a:close/>
                  <a:moveTo>
                    <a:pt x="294" y="132"/>
                  </a:moveTo>
                  <a:cubicBezTo>
                    <a:pt x="294" y="131"/>
                    <a:pt x="292" y="130"/>
                    <a:pt x="292" y="132"/>
                  </a:cubicBezTo>
                  <a:cubicBezTo>
                    <a:pt x="293" y="131"/>
                    <a:pt x="294" y="133"/>
                    <a:pt x="294" y="132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7"/>
                    <a:pt x="277" y="117"/>
                  </a:cubicBezTo>
                  <a:cubicBezTo>
                    <a:pt x="277" y="118"/>
                    <a:pt x="279" y="120"/>
                    <a:pt x="280" y="119"/>
                  </a:cubicBezTo>
                  <a:close/>
                  <a:moveTo>
                    <a:pt x="316" y="137"/>
                  </a:moveTo>
                  <a:cubicBezTo>
                    <a:pt x="311" y="132"/>
                    <a:pt x="302" y="121"/>
                    <a:pt x="292" y="118"/>
                  </a:cubicBezTo>
                  <a:cubicBezTo>
                    <a:pt x="293" y="119"/>
                    <a:pt x="292" y="120"/>
                    <a:pt x="291" y="120"/>
                  </a:cubicBezTo>
                  <a:cubicBezTo>
                    <a:pt x="290" y="119"/>
                    <a:pt x="288" y="118"/>
                    <a:pt x="288" y="117"/>
                  </a:cubicBezTo>
                  <a:cubicBezTo>
                    <a:pt x="285" y="119"/>
                    <a:pt x="282" y="114"/>
                    <a:pt x="279" y="115"/>
                  </a:cubicBezTo>
                  <a:cubicBezTo>
                    <a:pt x="279" y="117"/>
                    <a:pt x="282" y="117"/>
                    <a:pt x="284" y="118"/>
                  </a:cubicBezTo>
                  <a:cubicBezTo>
                    <a:pt x="284" y="119"/>
                    <a:pt x="285" y="123"/>
                    <a:pt x="287" y="122"/>
                  </a:cubicBezTo>
                  <a:cubicBezTo>
                    <a:pt x="286" y="121"/>
                    <a:pt x="285" y="120"/>
                    <a:pt x="286" y="120"/>
                  </a:cubicBezTo>
                  <a:cubicBezTo>
                    <a:pt x="287" y="120"/>
                    <a:pt x="288" y="120"/>
                    <a:pt x="288" y="122"/>
                  </a:cubicBezTo>
                  <a:cubicBezTo>
                    <a:pt x="289" y="122"/>
                    <a:pt x="291" y="121"/>
                    <a:pt x="292" y="123"/>
                  </a:cubicBezTo>
                  <a:cubicBezTo>
                    <a:pt x="291" y="124"/>
                    <a:pt x="288" y="124"/>
                    <a:pt x="287" y="126"/>
                  </a:cubicBezTo>
                  <a:cubicBezTo>
                    <a:pt x="290" y="127"/>
                    <a:pt x="291" y="130"/>
                    <a:pt x="295" y="130"/>
                  </a:cubicBezTo>
                  <a:cubicBezTo>
                    <a:pt x="296" y="129"/>
                    <a:pt x="292" y="128"/>
                    <a:pt x="295" y="127"/>
                  </a:cubicBezTo>
                  <a:cubicBezTo>
                    <a:pt x="298" y="130"/>
                    <a:pt x="301" y="135"/>
                    <a:pt x="306" y="134"/>
                  </a:cubicBezTo>
                  <a:cubicBezTo>
                    <a:pt x="306" y="132"/>
                    <a:pt x="304" y="132"/>
                    <a:pt x="303" y="131"/>
                  </a:cubicBezTo>
                  <a:cubicBezTo>
                    <a:pt x="304" y="131"/>
                    <a:pt x="304" y="130"/>
                    <a:pt x="304" y="130"/>
                  </a:cubicBezTo>
                  <a:cubicBezTo>
                    <a:pt x="309" y="134"/>
                    <a:pt x="314" y="136"/>
                    <a:pt x="317" y="141"/>
                  </a:cubicBezTo>
                  <a:cubicBezTo>
                    <a:pt x="316" y="141"/>
                    <a:pt x="314" y="138"/>
                    <a:pt x="313" y="139"/>
                  </a:cubicBezTo>
                  <a:cubicBezTo>
                    <a:pt x="315" y="142"/>
                    <a:pt x="318" y="143"/>
                    <a:pt x="320" y="146"/>
                  </a:cubicBezTo>
                  <a:cubicBezTo>
                    <a:pt x="319" y="148"/>
                    <a:pt x="323" y="150"/>
                    <a:pt x="323" y="153"/>
                  </a:cubicBezTo>
                  <a:cubicBezTo>
                    <a:pt x="325" y="153"/>
                    <a:pt x="325" y="154"/>
                    <a:pt x="326" y="154"/>
                  </a:cubicBezTo>
                  <a:cubicBezTo>
                    <a:pt x="326" y="155"/>
                    <a:pt x="328" y="157"/>
                    <a:pt x="329" y="156"/>
                  </a:cubicBezTo>
                  <a:cubicBezTo>
                    <a:pt x="327" y="151"/>
                    <a:pt x="325" y="145"/>
                    <a:pt x="320" y="144"/>
                  </a:cubicBezTo>
                  <a:cubicBezTo>
                    <a:pt x="322" y="141"/>
                    <a:pt x="317" y="140"/>
                    <a:pt x="316" y="137"/>
                  </a:cubicBezTo>
                  <a:close/>
                  <a:moveTo>
                    <a:pt x="292" y="128"/>
                  </a:moveTo>
                  <a:cubicBezTo>
                    <a:pt x="291" y="127"/>
                    <a:pt x="290" y="127"/>
                    <a:pt x="291" y="125"/>
                  </a:cubicBezTo>
                  <a:cubicBezTo>
                    <a:pt x="292" y="125"/>
                    <a:pt x="292" y="124"/>
                    <a:pt x="294" y="125"/>
                  </a:cubicBezTo>
                  <a:cubicBezTo>
                    <a:pt x="294" y="127"/>
                    <a:pt x="293" y="127"/>
                    <a:pt x="292" y="128"/>
                  </a:cubicBezTo>
                  <a:close/>
                  <a:moveTo>
                    <a:pt x="294" y="126"/>
                  </a:moveTo>
                  <a:cubicBezTo>
                    <a:pt x="296" y="124"/>
                    <a:pt x="300" y="125"/>
                    <a:pt x="300" y="128"/>
                  </a:cubicBezTo>
                  <a:cubicBezTo>
                    <a:pt x="298" y="128"/>
                    <a:pt x="297" y="125"/>
                    <a:pt x="294" y="126"/>
                  </a:cubicBezTo>
                  <a:close/>
                  <a:moveTo>
                    <a:pt x="328" y="169"/>
                  </a:moveTo>
                  <a:cubicBezTo>
                    <a:pt x="329" y="167"/>
                    <a:pt x="328" y="171"/>
                    <a:pt x="329" y="170"/>
                  </a:cubicBezTo>
                  <a:cubicBezTo>
                    <a:pt x="330" y="169"/>
                    <a:pt x="328" y="167"/>
                    <a:pt x="328" y="166"/>
                  </a:cubicBezTo>
                  <a:cubicBezTo>
                    <a:pt x="328" y="167"/>
                    <a:pt x="327" y="169"/>
                    <a:pt x="328" y="169"/>
                  </a:cubicBezTo>
                  <a:close/>
                  <a:moveTo>
                    <a:pt x="263" y="120"/>
                  </a:move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lose/>
                  <a:moveTo>
                    <a:pt x="300" y="78"/>
                  </a:moveTo>
                  <a:cubicBezTo>
                    <a:pt x="300" y="78"/>
                    <a:pt x="299" y="76"/>
                    <a:pt x="298" y="77"/>
                  </a:cubicBezTo>
                  <a:cubicBezTo>
                    <a:pt x="299" y="78"/>
                    <a:pt x="300" y="80"/>
                    <a:pt x="300" y="78"/>
                  </a:cubicBezTo>
                  <a:close/>
                  <a:moveTo>
                    <a:pt x="310" y="89"/>
                  </a:moveTo>
                  <a:cubicBezTo>
                    <a:pt x="310" y="88"/>
                    <a:pt x="309" y="87"/>
                    <a:pt x="307" y="86"/>
                  </a:cubicBezTo>
                  <a:cubicBezTo>
                    <a:pt x="307" y="87"/>
                    <a:pt x="310" y="89"/>
                    <a:pt x="310" y="89"/>
                  </a:cubicBezTo>
                  <a:close/>
                  <a:moveTo>
                    <a:pt x="308" y="94"/>
                  </a:moveTo>
                  <a:cubicBezTo>
                    <a:pt x="306" y="92"/>
                    <a:pt x="303" y="88"/>
                    <a:pt x="302" y="89"/>
                  </a:cubicBezTo>
                  <a:cubicBezTo>
                    <a:pt x="304" y="90"/>
                    <a:pt x="305" y="93"/>
                    <a:pt x="308" y="94"/>
                  </a:cubicBezTo>
                  <a:close/>
                  <a:moveTo>
                    <a:pt x="310" y="89"/>
                  </a:moveTo>
                  <a:cubicBezTo>
                    <a:pt x="310" y="89"/>
                    <a:pt x="310" y="89"/>
                    <a:pt x="310" y="89"/>
                  </a:cubicBezTo>
                  <a:cubicBezTo>
                    <a:pt x="311" y="89"/>
                    <a:pt x="311" y="89"/>
                    <a:pt x="310" y="89"/>
                  </a:cubicBezTo>
                  <a:close/>
                  <a:moveTo>
                    <a:pt x="309" y="96"/>
                  </a:moveTo>
                  <a:cubicBezTo>
                    <a:pt x="310" y="96"/>
                    <a:pt x="311" y="99"/>
                    <a:pt x="312" y="98"/>
                  </a:cubicBezTo>
                  <a:cubicBezTo>
                    <a:pt x="311" y="98"/>
                    <a:pt x="311" y="94"/>
                    <a:pt x="309" y="96"/>
                  </a:cubicBezTo>
                  <a:close/>
                  <a:moveTo>
                    <a:pt x="301" y="109"/>
                  </a:moveTo>
                  <a:cubicBezTo>
                    <a:pt x="299" y="108"/>
                    <a:pt x="296" y="103"/>
                    <a:pt x="295" y="105"/>
                  </a:cubicBezTo>
                  <a:cubicBezTo>
                    <a:pt x="298" y="105"/>
                    <a:pt x="298" y="110"/>
                    <a:pt x="301" y="109"/>
                  </a:cubicBezTo>
                  <a:close/>
                  <a:moveTo>
                    <a:pt x="297" y="81"/>
                  </a:moveTo>
                  <a:cubicBezTo>
                    <a:pt x="298" y="81"/>
                    <a:pt x="299" y="82"/>
                    <a:pt x="300" y="82"/>
                  </a:cubicBezTo>
                  <a:cubicBezTo>
                    <a:pt x="300" y="81"/>
                    <a:pt x="297" y="79"/>
                    <a:pt x="297" y="81"/>
                  </a:cubicBezTo>
                  <a:close/>
                  <a:moveTo>
                    <a:pt x="305" y="102"/>
                  </a:moveTo>
                  <a:cubicBezTo>
                    <a:pt x="305" y="103"/>
                    <a:pt x="304" y="104"/>
                    <a:pt x="304" y="105"/>
                  </a:cubicBezTo>
                  <a:cubicBezTo>
                    <a:pt x="309" y="106"/>
                    <a:pt x="310" y="110"/>
                    <a:pt x="314" y="112"/>
                  </a:cubicBezTo>
                  <a:cubicBezTo>
                    <a:pt x="313" y="108"/>
                    <a:pt x="308" y="105"/>
                    <a:pt x="305" y="102"/>
                  </a:cubicBezTo>
                  <a:close/>
                  <a:moveTo>
                    <a:pt x="305" y="103"/>
                  </a:moveTo>
                  <a:cubicBezTo>
                    <a:pt x="307" y="103"/>
                    <a:pt x="306" y="105"/>
                    <a:pt x="307" y="105"/>
                  </a:cubicBezTo>
                  <a:cubicBezTo>
                    <a:pt x="307" y="106"/>
                    <a:pt x="305" y="104"/>
                    <a:pt x="305" y="103"/>
                  </a:cubicBezTo>
                  <a:close/>
                  <a:moveTo>
                    <a:pt x="284" y="73"/>
                  </a:moveTo>
                  <a:cubicBezTo>
                    <a:pt x="283" y="71"/>
                    <a:pt x="285" y="73"/>
                    <a:pt x="285" y="72"/>
                  </a:cubicBezTo>
                  <a:cubicBezTo>
                    <a:pt x="284" y="71"/>
                    <a:pt x="284" y="70"/>
                    <a:pt x="282" y="70"/>
                  </a:cubicBezTo>
                  <a:cubicBezTo>
                    <a:pt x="282" y="71"/>
                    <a:pt x="281" y="71"/>
                    <a:pt x="281" y="72"/>
                  </a:cubicBezTo>
                  <a:cubicBezTo>
                    <a:pt x="283" y="71"/>
                    <a:pt x="282" y="73"/>
                    <a:pt x="284" y="73"/>
                  </a:cubicBezTo>
                  <a:close/>
                  <a:moveTo>
                    <a:pt x="301" y="88"/>
                  </a:moveTo>
                  <a:cubicBezTo>
                    <a:pt x="299" y="86"/>
                    <a:pt x="298" y="85"/>
                    <a:pt x="295" y="84"/>
                  </a:cubicBezTo>
                  <a:cubicBezTo>
                    <a:pt x="297" y="86"/>
                    <a:pt x="298" y="87"/>
                    <a:pt x="301" y="88"/>
                  </a:cubicBezTo>
                  <a:close/>
                  <a:moveTo>
                    <a:pt x="261" y="108"/>
                  </a:moveTo>
                  <a:cubicBezTo>
                    <a:pt x="262" y="108"/>
                    <a:pt x="262" y="108"/>
                    <a:pt x="262" y="108"/>
                  </a:cubicBezTo>
                  <a:cubicBezTo>
                    <a:pt x="263" y="108"/>
                    <a:pt x="263" y="108"/>
                    <a:pt x="264" y="108"/>
                  </a:cubicBezTo>
                  <a:cubicBezTo>
                    <a:pt x="264" y="108"/>
                    <a:pt x="264" y="107"/>
                    <a:pt x="264" y="107"/>
                  </a:cubicBezTo>
                  <a:cubicBezTo>
                    <a:pt x="263" y="108"/>
                    <a:pt x="260" y="107"/>
                    <a:pt x="261" y="108"/>
                  </a:cubicBezTo>
                  <a:close/>
                  <a:moveTo>
                    <a:pt x="277" y="81"/>
                  </a:moveTo>
                  <a:cubicBezTo>
                    <a:pt x="276" y="79"/>
                    <a:pt x="274" y="79"/>
                    <a:pt x="272" y="78"/>
                  </a:cubicBezTo>
                  <a:cubicBezTo>
                    <a:pt x="272" y="80"/>
                    <a:pt x="275" y="80"/>
                    <a:pt x="277" y="81"/>
                  </a:cubicBezTo>
                  <a:close/>
                  <a:moveTo>
                    <a:pt x="288" y="114"/>
                  </a:moveTo>
                  <a:cubicBezTo>
                    <a:pt x="286" y="114"/>
                    <a:pt x="286" y="114"/>
                    <a:pt x="286" y="114"/>
                  </a:cubicBezTo>
                  <a:cubicBezTo>
                    <a:pt x="286" y="115"/>
                    <a:pt x="286" y="115"/>
                    <a:pt x="286" y="115"/>
                  </a:cubicBezTo>
                  <a:cubicBezTo>
                    <a:pt x="287" y="115"/>
                    <a:pt x="287" y="116"/>
                    <a:pt x="288" y="116"/>
                  </a:cubicBezTo>
                  <a:lnTo>
                    <a:pt x="288" y="114"/>
                  </a:lnTo>
                  <a:close/>
                  <a:moveTo>
                    <a:pt x="298" y="116"/>
                  </a:moveTo>
                  <a:cubicBezTo>
                    <a:pt x="300" y="118"/>
                    <a:pt x="303" y="122"/>
                    <a:pt x="306" y="122"/>
                  </a:cubicBezTo>
                  <a:cubicBezTo>
                    <a:pt x="304" y="119"/>
                    <a:pt x="300" y="117"/>
                    <a:pt x="298" y="116"/>
                  </a:cubicBezTo>
                  <a:close/>
                  <a:moveTo>
                    <a:pt x="275" y="110"/>
                  </a:moveTo>
                  <a:cubicBezTo>
                    <a:pt x="278" y="110"/>
                    <a:pt x="281" y="113"/>
                    <a:pt x="284" y="113"/>
                  </a:cubicBezTo>
                  <a:cubicBezTo>
                    <a:pt x="282" y="112"/>
                    <a:pt x="279" y="110"/>
                    <a:pt x="277" y="109"/>
                  </a:cubicBezTo>
                  <a:cubicBezTo>
                    <a:pt x="277" y="111"/>
                    <a:pt x="275" y="108"/>
                    <a:pt x="275" y="110"/>
                  </a:cubicBezTo>
                  <a:close/>
                  <a:moveTo>
                    <a:pt x="309" y="125"/>
                  </a:moveTo>
                  <a:cubicBezTo>
                    <a:pt x="312" y="129"/>
                    <a:pt x="308" y="122"/>
                    <a:pt x="306" y="123"/>
                  </a:cubicBezTo>
                  <a:cubicBezTo>
                    <a:pt x="307" y="124"/>
                    <a:pt x="307" y="126"/>
                    <a:pt x="309" y="125"/>
                  </a:cubicBezTo>
                  <a:close/>
                  <a:moveTo>
                    <a:pt x="321" y="123"/>
                  </a:moveTo>
                  <a:cubicBezTo>
                    <a:pt x="322" y="122"/>
                    <a:pt x="323" y="123"/>
                    <a:pt x="323" y="123"/>
                  </a:cubicBezTo>
                  <a:cubicBezTo>
                    <a:pt x="321" y="121"/>
                    <a:pt x="320" y="115"/>
                    <a:pt x="317" y="117"/>
                  </a:cubicBezTo>
                  <a:cubicBezTo>
                    <a:pt x="318" y="119"/>
                    <a:pt x="320" y="121"/>
                    <a:pt x="321" y="123"/>
                  </a:cubicBezTo>
                  <a:close/>
                  <a:moveTo>
                    <a:pt x="317" y="115"/>
                  </a:moveTo>
                  <a:cubicBezTo>
                    <a:pt x="317" y="113"/>
                    <a:pt x="316" y="113"/>
                    <a:pt x="315" y="112"/>
                  </a:cubicBezTo>
                  <a:cubicBezTo>
                    <a:pt x="316" y="114"/>
                    <a:pt x="316" y="113"/>
                    <a:pt x="315" y="115"/>
                  </a:cubicBezTo>
                  <a:lnTo>
                    <a:pt x="317" y="115"/>
                  </a:lnTo>
                  <a:close/>
                  <a:moveTo>
                    <a:pt x="313" y="130"/>
                  </a:moveTo>
                  <a:cubicBezTo>
                    <a:pt x="315" y="130"/>
                    <a:pt x="315" y="131"/>
                    <a:pt x="316" y="131"/>
                  </a:cubicBezTo>
                  <a:cubicBezTo>
                    <a:pt x="316" y="130"/>
                    <a:pt x="313" y="128"/>
                    <a:pt x="313" y="130"/>
                  </a:cubicBezTo>
                  <a:close/>
                  <a:moveTo>
                    <a:pt x="337" y="183"/>
                  </a:moveTo>
                  <a:cubicBezTo>
                    <a:pt x="337" y="180"/>
                    <a:pt x="335" y="178"/>
                    <a:pt x="335" y="175"/>
                  </a:cubicBezTo>
                  <a:cubicBezTo>
                    <a:pt x="332" y="177"/>
                    <a:pt x="336" y="181"/>
                    <a:pt x="337" y="183"/>
                  </a:cubicBezTo>
                  <a:close/>
                  <a:moveTo>
                    <a:pt x="39" y="302"/>
                  </a:moveTo>
                  <a:cubicBezTo>
                    <a:pt x="39" y="302"/>
                    <a:pt x="38" y="302"/>
                    <a:pt x="38" y="303"/>
                  </a:cubicBezTo>
                  <a:cubicBezTo>
                    <a:pt x="38" y="303"/>
                    <a:pt x="39" y="303"/>
                    <a:pt x="39" y="303"/>
                  </a:cubicBezTo>
                  <a:cubicBezTo>
                    <a:pt x="39" y="303"/>
                    <a:pt x="39" y="302"/>
                    <a:pt x="39" y="302"/>
                  </a:cubicBezTo>
                  <a:close/>
                  <a:moveTo>
                    <a:pt x="40" y="292"/>
                  </a:moveTo>
                  <a:cubicBezTo>
                    <a:pt x="40" y="291"/>
                    <a:pt x="40" y="291"/>
                    <a:pt x="40" y="291"/>
                  </a:cubicBezTo>
                  <a:cubicBezTo>
                    <a:pt x="39" y="291"/>
                    <a:pt x="39" y="291"/>
                    <a:pt x="39" y="291"/>
                  </a:cubicBezTo>
                  <a:cubicBezTo>
                    <a:pt x="39" y="292"/>
                    <a:pt x="39" y="292"/>
                    <a:pt x="40" y="292"/>
                  </a:cubicBezTo>
                  <a:close/>
                  <a:moveTo>
                    <a:pt x="37" y="287"/>
                  </a:moveTo>
                  <a:cubicBezTo>
                    <a:pt x="37" y="287"/>
                    <a:pt x="37" y="288"/>
                    <a:pt x="37" y="288"/>
                  </a:cubicBezTo>
                  <a:cubicBezTo>
                    <a:pt x="37" y="288"/>
                    <a:pt x="38" y="287"/>
                    <a:pt x="38" y="287"/>
                  </a:cubicBezTo>
                  <a:cubicBezTo>
                    <a:pt x="37" y="287"/>
                    <a:pt x="37" y="287"/>
                    <a:pt x="37" y="287"/>
                  </a:cubicBezTo>
                  <a:close/>
                  <a:moveTo>
                    <a:pt x="35" y="292"/>
                  </a:moveTo>
                  <a:cubicBezTo>
                    <a:pt x="35" y="292"/>
                    <a:pt x="36" y="292"/>
                    <a:pt x="36" y="291"/>
                  </a:cubicBezTo>
                  <a:cubicBezTo>
                    <a:pt x="36" y="292"/>
                    <a:pt x="35" y="291"/>
                    <a:pt x="35" y="292"/>
                  </a:cubicBezTo>
                  <a:close/>
                  <a:moveTo>
                    <a:pt x="40" y="295"/>
                  </a:moveTo>
                  <a:cubicBezTo>
                    <a:pt x="39" y="295"/>
                    <a:pt x="39" y="295"/>
                    <a:pt x="39" y="294"/>
                  </a:cubicBezTo>
                  <a:cubicBezTo>
                    <a:pt x="38" y="294"/>
                    <a:pt x="38" y="294"/>
                    <a:pt x="38" y="294"/>
                  </a:cubicBezTo>
                  <a:cubicBezTo>
                    <a:pt x="39" y="295"/>
                    <a:pt x="38" y="295"/>
                    <a:pt x="39" y="296"/>
                  </a:cubicBezTo>
                  <a:cubicBezTo>
                    <a:pt x="39" y="295"/>
                    <a:pt x="40" y="296"/>
                    <a:pt x="40" y="295"/>
                  </a:cubicBezTo>
                  <a:close/>
                  <a:moveTo>
                    <a:pt x="52" y="320"/>
                  </a:moveTo>
                  <a:cubicBezTo>
                    <a:pt x="52" y="320"/>
                    <a:pt x="51" y="320"/>
                    <a:pt x="51" y="320"/>
                  </a:cubicBezTo>
                  <a:cubicBezTo>
                    <a:pt x="51" y="321"/>
                    <a:pt x="51" y="322"/>
                    <a:pt x="52" y="322"/>
                  </a:cubicBezTo>
                  <a:cubicBezTo>
                    <a:pt x="52" y="321"/>
                    <a:pt x="52" y="321"/>
                    <a:pt x="53" y="321"/>
                  </a:cubicBezTo>
                  <a:cubicBezTo>
                    <a:pt x="53" y="321"/>
                    <a:pt x="52" y="321"/>
                    <a:pt x="52" y="320"/>
                  </a:cubicBezTo>
                  <a:close/>
                  <a:moveTo>
                    <a:pt x="40" y="294"/>
                  </a:moveTo>
                  <a:cubicBezTo>
                    <a:pt x="40" y="293"/>
                    <a:pt x="39" y="292"/>
                    <a:pt x="39" y="293"/>
                  </a:cubicBezTo>
                  <a:cubicBezTo>
                    <a:pt x="39" y="293"/>
                    <a:pt x="40" y="294"/>
                    <a:pt x="40" y="294"/>
                  </a:cubicBezTo>
                  <a:close/>
                  <a:moveTo>
                    <a:pt x="37" y="293"/>
                  </a:moveTo>
                  <a:cubicBezTo>
                    <a:pt x="37" y="292"/>
                    <a:pt x="37" y="292"/>
                    <a:pt x="37" y="292"/>
                  </a:cubicBezTo>
                  <a:cubicBezTo>
                    <a:pt x="37" y="292"/>
                    <a:pt x="37" y="293"/>
                    <a:pt x="36" y="293"/>
                  </a:cubicBezTo>
                  <a:cubicBezTo>
                    <a:pt x="36" y="293"/>
                    <a:pt x="37" y="293"/>
                    <a:pt x="37" y="293"/>
                  </a:cubicBezTo>
                  <a:close/>
                  <a:moveTo>
                    <a:pt x="48" y="310"/>
                  </a:moveTo>
                  <a:cubicBezTo>
                    <a:pt x="48" y="310"/>
                    <a:pt x="47" y="310"/>
                    <a:pt x="47" y="311"/>
                  </a:cubicBezTo>
                  <a:cubicBezTo>
                    <a:pt x="48" y="311"/>
                    <a:pt x="48" y="312"/>
                    <a:pt x="48" y="311"/>
                  </a:cubicBezTo>
                  <a:cubicBezTo>
                    <a:pt x="47" y="311"/>
                    <a:pt x="48" y="311"/>
                    <a:pt x="48" y="310"/>
                  </a:cubicBezTo>
                  <a:close/>
                  <a:moveTo>
                    <a:pt x="39" y="285"/>
                  </a:moveTo>
                  <a:cubicBezTo>
                    <a:pt x="38" y="285"/>
                    <a:pt x="38" y="286"/>
                    <a:pt x="38" y="286"/>
                  </a:cubicBezTo>
                  <a:cubicBezTo>
                    <a:pt x="38" y="286"/>
                    <a:pt x="37" y="286"/>
                    <a:pt x="37" y="286"/>
                  </a:cubicBezTo>
                  <a:cubicBezTo>
                    <a:pt x="37" y="287"/>
                    <a:pt x="40" y="286"/>
                    <a:pt x="39" y="289"/>
                  </a:cubicBezTo>
                  <a:cubicBezTo>
                    <a:pt x="39" y="289"/>
                    <a:pt x="39" y="289"/>
                    <a:pt x="39" y="289"/>
                  </a:cubicBezTo>
                  <a:cubicBezTo>
                    <a:pt x="40" y="288"/>
                    <a:pt x="37" y="286"/>
                    <a:pt x="40" y="286"/>
                  </a:cubicBezTo>
                  <a:cubicBezTo>
                    <a:pt x="40" y="286"/>
                    <a:pt x="40" y="287"/>
                    <a:pt x="40" y="287"/>
                  </a:cubicBezTo>
                  <a:cubicBezTo>
                    <a:pt x="41" y="286"/>
                    <a:pt x="40" y="286"/>
                    <a:pt x="40" y="285"/>
                  </a:cubicBezTo>
                  <a:cubicBezTo>
                    <a:pt x="40" y="285"/>
                    <a:pt x="39" y="285"/>
                    <a:pt x="39" y="285"/>
                  </a:cubicBezTo>
                  <a:cubicBezTo>
                    <a:pt x="40" y="284"/>
                    <a:pt x="39" y="283"/>
                    <a:pt x="40" y="282"/>
                  </a:cubicBezTo>
                  <a:cubicBezTo>
                    <a:pt x="39" y="283"/>
                    <a:pt x="39" y="284"/>
                    <a:pt x="39" y="285"/>
                  </a:cubicBezTo>
                  <a:close/>
                  <a:moveTo>
                    <a:pt x="35" y="280"/>
                  </a:moveTo>
                  <a:cubicBezTo>
                    <a:pt x="35" y="280"/>
                    <a:pt x="35" y="281"/>
                    <a:pt x="35" y="282"/>
                  </a:cubicBezTo>
                  <a:cubicBezTo>
                    <a:pt x="35" y="282"/>
                    <a:pt x="36" y="281"/>
                    <a:pt x="36" y="282"/>
                  </a:cubicBezTo>
                  <a:cubicBezTo>
                    <a:pt x="37" y="283"/>
                    <a:pt x="36" y="282"/>
                    <a:pt x="36" y="283"/>
                  </a:cubicBezTo>
                  <a:cubicBezTo>
                    <a:pt x="37" y="283"/>
                    <a:pt x="37" y="284"/>
                    <a:pt x="37" y="285"/>
                  </a:cubicBezTo>
                  <a:cubicBezTo>
                    <a:pt x="39" y="284"/>
                    <a:pt x="36" y="283"/>
                    <a:pt x="38" y="281"/>
                  </a:cubicBezTo>
                  <a:cubicBezTo>
                    <a:pt x="37" y="280"/>
                    <a:pt x="36" y="280"/>
                    <a:pt x="35" y="280"/>
                  </a:cubicBezTo>
                  <a:close/>
                  <a:moveTo>
                    <a:pt x="35" y="289"/>
                  </a:moveTo>
                  <a:cubicBezTo>
                    <a:pt x="35" y="290"/>
                    <a:pt x="36" y="291"/>
                    <a:pt x="37" y="291"/>
                  </a:cubicBezTo>
                  <a:cubicBezTo>
                    <a:pt x="37" y="291"/>
                    <a:pt x="37" y="291"/>
                    <a:pt x="37" y="291"/>
                  </a:cubicBezTo>
                  <a:cubicBezTo>
                    <a:pt x="37" y="291"/>
                    <a:pt x="37" y="291"/>
                    <a:pt x="37" y="290"/>
                  </a:cubicBezTo>
                  <a:cubicBezTo>
                    <a:pt x="36" y="291"/>
                    <a:pt x="36" y="289"/>
                    <a:pt x="35" y="289"/>
                  </a:cubicBezTo>
                  <a:close/>
                  <a:moveTo>
                    <a:pt x="41" y="306"/>
                  </a:moveTo>
                  <a:cubicBezTo>
                    <a:pt x="41" y="307"/>
                    <a:pt x="41" y="307"/>
                    <a:pt x="41" y="307"/>
                  </a:cubicBezTo>
                  <a:cubicBezTo>
                    <a:pt x="41" y="307"/>
                    <a:pt x="42" y="307"/>
                    <a:pt x="42" y="306"/>
                  </a:cubicBezTo>
                  <a:lnTo>
                    <a:pt x="41" y="306"/>
                  </a:lnTo>
                  <a:close/>
                  <a:moveTo>
                    <a:pt x="45" y="306"/>
                  </a:moveTo>
                  <a:cubicBezTo>
                    <a:pt x="45" y="307"/>
                    <a:pt x="45" y="307"/>
                    <a:pt x="46" y="307"/>
                  </a:cubicBezTo>
                  <a:cubicBezTo>
                    <a:pt x="46" y="307"/>
                    <a:pt x="46" y="307"/>
                    <a:pt x="46" y="306"/>
                  </a:cubicBezTo>
                  <a:cubicBezTo>
                    <a:pt x="46" y="307"/>
                    <a:pt x="45" y="306"/>
                    <a:pt x="45" y="306"/>
                  </a:cubicBezTo>
                  <a:close/>
                  <a:moveTo>
                    <a:pt x="48" y="322"/>
                  </a:moveTo>
                  <a:cubicBezTo>
                    <a:pt x="48" y="323"/>
                    <a:pt x="49" y="323"/>
                    <a:pt x="50" y="323"/>
                  </a:cubicBezTo>
                  <a:cubicBezTo>
                    <a:pt x="49" y="322"/>
                    <a:pt x="49" y="322"/>
                    <a:pt x="48" y="322"/>
                  </a:cubicBezTo>
                  <a:close/>
                  <a:moveTo>
                    <a:pt x="46" y="303"/>
                  </a:moveTo>
                  <a:cubicBezTo>
                    <a:pt x="46" y="304"/>
                    <a:pt x="47" y="304"/>
                    <a:pt x="47" y="304"/>
                  </a:cubicBezTo>
                  <a:cubicBezTo>
                    <a:pt x="47" y="303"/>
                    <a:pt x="47" y="303"/>
                    <a:pt x="46" y="303"/>
                  </a:cubicBezTo>
                  <a:close/>
                  <a:moveTo>
                    <a:pt x="45" y="303"/>
                  </a:moveTo>
                  <a:cubicBezTo>
                    <a:pt x="45" y="304"/>
                    <a:pt x="45" y="304"/>
                    <a:pt x="46" y="305"/>
                  </a:cubicBezTo>
                  <a:cubicBezTo>
                    <a:pt x="45" y="304"/>
                    <a:pt x="47" y="303"/>
                    <a:pt x="45" y="303"/>
                  </a:cubicBezTo>
                  <a:close/>
                  <a:moveTo>
                    <a:pt x="44" y="306"/>
                  </a:moveTo>
                  <a:cubicBezTo>
                    <a:pt x="45" y="306"/>
                    <a:pt x="46" y="306"/>
                    <a:pt x="46" y="306"/>
                  </a:cubicBezTo>
                  <a:cubicBezTo>
                    <a:pt x="46" y="306"/>
                    <a:pt x="44" y="306"/>
                    <a:pt x="44" y="306"/>
                  </a:cubicBezTo>
                  <a:close/>
                  <a:moveTo>
                    <a:pt x="49" y="309"/>
                  </a:moveTo>
                  <a:cubicBezTo>
                    <a:pt x="49" y="309"/>
                    <a:pt x="50" y="309"/>
                    <a:pt x="50" y="308"/>
                  </a:cubicBezTo>
                  <a:cubicBezTo>
                    <a:pt x="49" y="308"/>
                    <a:pt x="49" y="309"/>
                    <a:pt x="49" y="309"/>
                  </a:cubicBezTo>
                  <a:close/>
                  <a:moveTo>
                    <a:pt x="42" y="299"/>
                  </a:moveTo>
                  <a:cubicBezTo>
                    <a:pt x="40" y="298"/>
                    <a:pt x="40" y="300"/>
                    <a:pt x="40" y="301"/>
                  </a:cubicBezTo>
                  <a:cubicBezTo>
                    <a:pt x="40" y="301"/>
                    <a:pt x="41" y="300"/>
                    <a:pt x="41" y="301"/>
                  </a:cubicBezTo>
                  <a:cubicBezTo>
                    <a:pt x="42" y="301"/>
                    <a:pt x="42" y="300"/>
                    <a:pt x="42" y="300"/>
                  </a:cubicBezTo>
                  <a:cubicBezTo>
                    <a:pt x="41" y="300"/>
                    <a:pt x="41" y="299"/>
                    <a:pt x="42" y="299"/>
                  </a:cubicBezTo>
                  <a:close/>
                  <a:moveTo>
                    <a:pt x="44" y="302"/>
                  </a:moveTo>
                  <a:cubicBezTo>
                    <a:pt x="43" y="302"/>
                    <a:pt x="43" y="302"/>
                    <a:pt x="43" y="301"/>
                  </a:cubicBezTo>
                  <a:cubicBezTo>
                    <a:pt x="43" y="302"/>
                    <a:pt x="42" y="302"/>
                    <a:pt x="42" y="303"/>
                  </a:cubicBezTo>
                  <a:cubicBezTo>
                    <a:pt x="43" y="303"/>
                    <a:pt x="43" y="302"/>
                    <a:pt x="44" y="302"/>
                  </a:cubicBezTo>
                  <a:close/>
                  <a:moveTo>
                    <a:pt x="43" y="303"/>
                  </a:moveTo>
                  <a:cubicBezTo>
                    <a:pt x="43" y="303"/>
                    <a:pt x="43" y="304"/>
                    <a:pt x="44" y="304"/>
                  </a:cubicBezTo>
                  <a:cubicBezTo>
                    <a:pt x="44" y="303"/>
                    <a:pt x="44" y="303"/>
                    <a:pt x="43" y="303"/>
                  </a:cubicBezTo>
                  <a:close/>
                  <a:moveTo>
                    <a:pt x="43" y="308"/>
                  </a:moveTo>
                  <a:cubicBezTo>
                    <a:pt x="43" y="309"/>
                    <a:pt x="43" y="309"/>
                    <a:pt x="43" y="309"/>
                  </a:cubicBezTo>
                  <a:cubicBezTo>
                    <a:pt x="44" y="310"/>
                    <a:pt x="44" y="308"/>
                    <a:pt x="43" y="308"/>
                  </a:cubicBezTo>
                  <a:close/>
                  <a:moveTo>
                    <a:pt x="45" y="313"/>
                  </a:moveTo>
                  <a:cubicBezTo>
                    <a:pt x="45" y="312"/>
                    <a:pt x="45" y="312"/>
                    <a:pt x="45" y="312"/>
                  </a:cubicBezTo>
                  <a:cubicBezTo>
                    <a:pt x="44" y="312"/>
                    <a:pt x="45" y="314"/>
                    <a:pt x="46" y="313"/>
                  </a:cubicBezTo>
                  <a:cubicBezTo>
                    <a:pt x="45" y="313"/>
                    <a:pt x="45" y="313"/>
                    <a:pt x="45" y="313"/>
                  </a:cubicBezTo>
                  <a:close/>
                  <a:moveTo>
                    <a:pt x="305" y="342"/>
                  </a:moveTo>
                  <a:cubicBezTo>
                    <a:pt x="306" y="342"/>
                    <a:pt x="306" y="342"/>
                    <a:pt x="306" y="342"/>
                  </a:cubicBezTo>
                  <a:cubicBezTo>
                    <a:pt x="306" y="342"/>
                    <a:pt x="307" y="341"/>
                    <a:pt x="307" y="340"/>
                  </a:cubicBezTo>
                  <a:cubicBezTo>
                    <a:pt x="307" y="341"/>
                    <a:pt x="306" y="341"/>
                    <a:pt x="305" y="342"/>
                  </a:cubicBezTo>
                  <a:close/>
                  <a:moveTo>
                    <a:pt x="309" y="339"/>
                  </a:moveTo>
                  <a:cubicBezTo>
                    <a:pt x="309" y="339"/>
                    <a:pt x="309" y="338"/>
                    <a:pt x="309" y="338"/>
                  </a:cubicBezTo>
                  <a:cubicBezTo>
                    <a:pt x="308" y="339"/>
                    <a:pt x="308" y="339"/>
                    <a:pt x="308" y="340"/>
                  </a:cubicBezTo>
                  <a:cubicBezTo>
                    <a:pt x="308" y="339"/>
                    <a:pt x="308" y="339"/>
                    <a:pt x="309" y="339"/>
                  </a:cubicBezTo>
                  <a:close/>
                  <a:moveTo>
                    <a:pt x="307" y="347"/>
                  </a:moveTo>
                  <a:cubicBezTo>
                    <a:pt x="305" y="347"/>
                    <a:pt x="307" y="345"/>
                    <a:pt x="306" y="344"/>
                  </a:cubicBezTo>
                  <a:cubicBezTo>
                    <a:pt x="305" y="344"/>
                    <a:pt x="304" y="346"/>
                    <a:pt x="303" y="345"/>
                  </a:cubicBezTo>
                  <a:cubicBezTo>
                    <a:pt x="304" y="344"/>
                    <a:pt x="305" y="345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4" y="344"/>
                    <a:pt x="303" y="345"/>
                    <a:pt x="302" y="346"/>
                  </a:cubicBezTo>
                  <a:cubicBezTo>
                    <a:pt x="302" y="346"/>
                    <a:pt x="302" y="346"/>
                    <a:pt x="303" y="346"/>
                  </a:cubicBezTo>
                  <a:cubicBezTo>
                    <a:pt x="303" y="346"/>
                    <a:pt x="303" y="347"/>
                    <a:pt x="304" y="347"/>
                  </a:cubicBezTo>
                  <a:cubicBezTo>
                    <a:pt x="304" y="346"/>
                    <a:pt x="304" y="345"/>
                    <a:pt x="304" y="345"/>
                  </a:cubicBezTo>
                  <a:cubicBezTo>
                    <a:pt x="305" y="346"/>
                    <a:pt x="305" y="346"/>
                    <a:pt x="305" y="346"/>
                  </a:cubicBezTo>
                  <a:cubicBezTo>
                    <a:pt x="306" y="346"/>
                    <a:pt x="305" y="346"/>
                    <a:pt x="305" y="347"/>
                  </a:cubicBezTo>
                  <a:cubicBezTo>
                    <a:pt x="305" y="347"/>
                    <a:pt x="306" y="347"/>
                    <a:pt x="306" y="348"/>
                  </a:cubicBezTo>
                  <a:cubicBezTo>
                    <a:pt x="306" y="347"/>
                    <a:pt x="307" y="347"/>
                    <a:pt x="307" y="347"/>
                  </a:cubicBezTo>
                  <a:close/>
                  <a:moveTo>
                    <a:pt x="34" y="285"/>
                  </a:move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3" y="285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4" y="285"/>
                  </a:cubicBezTo>
                  <a:close/>
                  <a:moveTo>
                    <a:pt x="312" y="339"/>
                  </a:moveTo>
                  <a:cubicBezTo>
                    <a:pt x="311" y="339"/>
                    <a:pt x="311" y="339"/>
                    <a:pt x="311" y="339"/>
                  </a:cubicBezTo>
                  <a:cubicBezTo>
                    <a:pt x="311" y="340"/>
                    <a:pt x="312" y="339"/>
                    <a:pt x="312" y="339"/>
                  </a:cubicBezTo>
                  <a:close/>
                  <a:moveTo>
                    <a:pt x="287" y="361"/>
                  </a:moveTo>
                  <a:cubicBezTo>
                    <a:pt x="287" y="361"/>
                    <a:pt x="287" y="361"/>
                    <a:pt x="287" y="361"/>
                  </a:cubicBezTo>
                  <a:cubicBezTo>
                    <a:pt x="286" y="361"/>
                    <a:pt x="286" y="361"/>
                    <a:pt x="286" y="361"/>
                  </a:cubicBezTo>
                  <a:cubicBezTo>
                    <a:pt x="286" y="361"/>
                    <a:pt x="287" y="361"/>
                    <a:pt x="287" y="361"/>
                  </a:cubicBezTo>
                  <a:close/>
                  <a:moveTo>
                    <a:pt x="256" y="381"/>
                  </a:moveTo>
                  <a:cubicBezTo>
                    <a:pt x="257" y="380"/>
                    <a:pt x="257" y="380"/>
                    <a:pt x="258" y="380"/>
                  </a:cubicBezTo>
                  <a:cubicBezTo>
                    <a:pt x="257" y="380"/>
                    <a:pt x="257" y="380"/>
                    <a:pt x="256" y="380"/>
                  </a:cubicBezTo>
                  <a:cubicBezTo>
                    <a:pt x="256" y="380"/>
                    <a:pt x="256" y="381"/>
                    <a:pt x="256" y="381"/>
                  </a:cubicBezTo>
                  <a:close/>
                  <a:moveTo>
                    <a:pt x="51" y="315"/>
                  </a:moveTo>
                  <a:cubicBezTo>
                    <a:pt x="52" y="315"/>
                    <a:pt x="51" y="315"/>
                    <a:pt x="51" y="316"/>
                  </a:cubicBezTo>
                  <a:cubicBezTo>
                    <a:pt x="52" y="316"/>
                    <a:pt x="52" y="316"/>
                    <a:pt x="52" y="316"/>
                  </a:cubicBezTo>
                  <a:cubicBezTo>
                    <a:pt x="52" y="315"/>
                    <a:pt x="52" y="314"/>
                    <a:pt x="51" y="315"/>
                  </a:cubicBezTo>
                  <a:close/>
                  <a:moveTo>
                    <a:pt x="298" y="351"/>
                  </a:moveTo>
                  <a:cubicBezTo>
                    <a:pt x="297" y="351"/>
                    <a:pt x="297" y="351"/>
                    <a:pt x="296" y="352"/>
                  </a:cubicBezTo>
                  <a:cubicBezTo>
                    <a:pt x="296" y="352"/>
                    <a:pt x="297" y="352"/>
                    <a:pt x="297" y="352"/>
                  </a:cubicBezTo>
                  <a:cubicBezTo>
                    <a:pt x="296" y="352"/>
                    <a:pt x="296" y="352"/>
                    <a:pt x="296" y="352"/>
                  </a:cubicBezTo>
                  <a:cubicBezTo>
                    <a:pt x="296" y="352"/>
                    <a:pt x="296" y="352"/>
                    <a:pt x="296" y="353"/>
                  </a:cubicBezTo>
                  <a:cubicBezTo>
                    <a:pt x="296" y="353"/>
                    <a:pt x="296" y="353"/>
                    <a:pt x="296" y="353"/>
                  </a:cubicBezTo>
                  <a:cubicBezTo>
                    <a:pt x="297" y="353"/>
                    <a:pt x="298" y="352"/>
                    <a:pt x="298" y="351"/>
                  </a:cubicBezTo>
                  <a:close/>
                  <a:moveTo>
                    <a:pt x="296" y="355"/>
                  </a:moveTo>
                  <a:cubicBezTo>
                    <a:pt x="295" y="354"/>
                    <a:pt x="295" y="355"/>
                    <a:pt x="295" y="355"/>
                  </a:cubicBezTo>
                  <a:cubicBezTo>
                    <a:pt x="295" y="355"/>
                    <a:pt x="295" y="356"/>
                    <a:pt x="296" y="355"/>
                  </a:cubicBezTo>
                  <a:cubicBezTo>
                    <a:pt x="295" y="355"/>
                    <a:pt x="296" y="355"/>
                    <a:pt x="296" y="355"/>
                  </a:cubicBezTo>
                  <a:close/>
                  <a:moveTo>
                    <a:pt x="314" y="332"/>
                  </a:moveTo>
                  <a:cubicBezTo>
                    <a:pt x="314" y="332"/>
                    <a:pt x="314" y="332"/>
                    <a:pt x="314" y="332"/>
                  </a:cubicBezTo>
                  <a:cubicBezTo>
                    <a:pt x="313" y="332"/>
                    <a:pt x="313" y="332"/>
                    <a:pt x="313" y="332"/>
                  </a:cubicBezTo>
                  <a:lnTo>
                    <a:pt x="314" y="332"/>
                  </a:lnTo>
                  <a:close/>
                  <a:moveTo>
                    <a:pt x="310" y="336"/>
                  </a:moveTo>
                  <a:cubicBezTo>
                    <a:pt x="310" y="336"/>
                    <a:pt x="310" y="337"/>
                    <a:pt x="309" y="337"/>
                  </a:cubicBezTo>
                  <a:cubicBezTo>
                    <a:pt x="309" y="338"/>
                    <a:pt x="310" y="338"/>
                    <a:pt x="310" y="338"/>
                  </a:cubicBezTo>
                  <a:cubicBezTo>
                    <a:pt x="310" y="338"/>
                    <a:pt x="309" y="338"/>
                    <a:pt x="309" y="339"/>
                  </a:cubicBezTo>
                  <a:cubicBezTo>
                    <a:pt x="310" y="339"/>
                    <a:pt x="310" y="337"/>
                    <a:pt x="311" y="337"/>
                  </a:cubicBezTo>
                  <a:cubicBezTo>
                    <a:pt x="311" y="338"/>
                    <a:pt x="311" y="338"/>
                    <a:pt x="311" y="338"/>
                  </a:cubicBezTo>
                  <a:cubicBezTo>
                    <a:pt x="313" y="338"/>
                    <a:pt x="311" y="337"/>
                    <a:pt x="310" y="336"/>
                  </a:cubicBezTo>
                  <a:close/>
                  <a:moveTo>
                    <a:pt x="28" y="275"/>
                  </a:moveTo>
                  <a:cubicBezTo>
                    <a:pt x="27" y="275"/>
                    <a:pt x="27" y="275"/>
                    <a:pt x="27" y="276"/>
                  </a:cubicBezTo>
                  <a:cubicBezTo>
                    <a:pt x="27" y="275"/>
                    <a:pt x="27" y="277"/>
                    <a:pt x="27" y="276"/>
                  </a:cubicBezTo>
                  <a:cubicBezTo>
                    <a:pt x="27" y="276"/>
                    <a:pt x="28" y="276"/>
                    <a:pt x="28" y="275"/>
                  </a:cubicBezTo>
                  <a:close/>
                  <a:moveTo>
                    <a:pt x="318" y="330"/>
                  </a:moveTo>
                  <a:cubicBezTo>
                    <a:pt x="318" y="330"/>
                    <a:pt x="317" y="330"/>
                    <a:pt x="317" y="330"/>
                  </a:cubicBezTo>
                  <a:cubicBezTo>
                    <a:pt x="317" y="330"/>
                    <a:pt x="317" y="331"/>
                    <a:pt x="317" y="332"/>
                  </a:cubicBezTo>
                  <a:cubicBezTo>
                    <a:pt x="318" y="332"/>
                    <a:pt x="318" y="331"/>
                    <a:pt x="318" y="330"/>
                  </a:cubicBezTo>
                  <a:close/>
                  <a:moveTo>
                    <a:pt x="32" y="286"/>
                  </a:moveTo>
                  <a:cubicBezTo>
                    <a:pt x="32" y="288"/>
                    <a:pt x="32" y="288"/>
                    <a:pt x="32" y="288"/>
                  </a:cubicBezTo>
                  <a:cubicBezTo>
                    <a:pt x="33" y="288"/>
                    <a:pt x="34" y="288"/>
                    <a:pt x="34" y="287"/>
                  </a:cubicBezTo>
                  <a:cubicBezTo>
                    <a:pt x="34" y="286"/>
                    <a:pt x="33" y="287"/>
                    <a:pt x="32" y="286"/>
                  </a:cubicBezTo>
                  <a:close/>
                  <a:moveTo>
                    <a:pt x="25" y="268"/>
                  </a:moveTo>
                  <a:cubicBezTo>
                    <a:pt x="25" y="269"/>
                    <a:pt x="24" y="269"/>
                    <a:pt x="25" y="270"/>
                  </a:cubicBezTo>
                  <a:cubicBezTo>
                    <a:pt x="25" y="269"/>
                    <a:pt x="26" y="268"/>
                    <a:pt x="25" y="268"/>
                  </a:cubicBezTo>
                  <a:close/>
                  <a:moveTo>
                    <a:pt x="32" y="298"/>
                  </a:moveTo>
                  <a:cubicBezTo>
                    <a:pt x="33" y="298"/>
                    <a:pt x="33" y="298"/>
                    <a:pt x="34" y="298"/>
                  </a:cubicBezTo>
                  <a:cubicBezTo>
                    <a:pt x="34" y="297"/>
                    <a:pt x="32" y="297"/>
                    <a:pt x="32" y="298"/>
                  </a:cubicBezTo>
                  <a:close/>
                  <a:moveTo>
                    <a:pt x="27" y="287"/>
                  </a:moveTo>
                  <a:cubicBezTo>
                    <a:pt x="27" y="288"/>
                    <a:pt x="28" y="288"/>
                    <a:pt x="29" y="288"/>
                  </a:cubicBezTo>
                  <a:cubicBezTo>
                    <a:pt x="29" y="287"/>
                    <a:pt x="28" y="287"/>
                    <a:pt x="27" y="287"/>
                  </a:cubicBezTo>
                  <a:close/>
                  <a:moveTo>
                    <a:pt x="24" y="271"/>
                  </a:moveTo>
                  <a:cubicBezTo>
                    <a:pt x="24" y="271"/>
                    <a:pt x="25" y="271"/>
                    <a:pt x="26" y="271"/>
                  </a:cubicBezTo>
                  <a:cubicBezTo>
                    <a:pt x="26" y="271"/>
                    <a:pt x="24" y="271"/>
                    <a:pt x="24" y="271"/>
                  </a:cubicBezTo>
                  <a:close/>
                  <a:moveTo>
                    <a:pt x="322" y="319"/>
                  </a:moveTo>
                  <a:cubicBezTo>
                    <a:pt x="322" y="319"/>
                    <a:pt x="322" y="319"/>
                    <a:pt x="321" y="319"/>
                  </a:cubicBezTo>
                  <a:cubicBezTo>
                    <a:pt x="321" y="319"/>
                    <a:pt x="321" y="319"/>
                    <a:pt x="321" y="319"/>
                  </a:cubicBezTo>
                  <a:cubicBezTo>
                    <a:pt x="321" y="319"/>
                    <a:pt x="321" y="319"/>
                    <a:pt x="322" y="319"/>
                  </a:cubicBezTo>
                  <a:close/>
                  <a:moveTo>
                    <a:pt x="319" y="323"/>
                  </a:moveTo>
                  <a:cubicBezTo>
                    <a:pt x="319" y="323"/>
                    <a:pt x="319" y="323"/>
                    <a:pt x="320" y="323"/>
                  </a:cubicBezTo>
                  <a:cubicBezTo>
                    <a:pt x="320" y="322"/>
                    <a:pt x="320" y="322"/>
                    <a:pt x="320" y="322"/>
                  </a:cubicBezTo>
                  <a:cubicBezTo>
                    <a:pt x="320" y="322"/>
                    <a:pt x="320" y="322"/>
                    <a:pt x="320" y="322"/>
                  </a:cubicBezTo>
                  <a:lnTo>
                    <a:pt x="319" y="323"/>
                  </a:lnTo>
                  <a:close/>
                  <a:moveTo>
                    <a:pt x="20" y="271"/>
                  </a:moveTo>
                  <a:cubicBezTo>
                    <a:pt x="20" y="272"/>
                    <a:pt x="20" y="272"/>
                    <a:pt x="20" y="272"/>
                  </a:cubicBezTo>
                  <a:cubicBezTo>
                    <a:pt x="20" y="272"/>
                    <a:pt x="21" y="272"/>
                    <a:pt x="21" y="271"/>
                  </a:cubicBezTo>
                  <a:lnTo>
                    <a:pt x="20" y="271"/>
                  </a:lnTo>
                  <a:close/>
                  <a:moveTo>
                    <a:pt x="24" y="278"/>
                  </a:moveTo>
                  <a:cubicBezTo>
                    <a:pt x="24" y="277"/>
                    <a:pt x="25" y="277"/>
                    <a:pt x="24" y="277"/>
                  </a:cubicBezTo>
                  <a:cubicBezTo>
                    <a:pt x="23" y="277"/>
                    <a:pt x="24" y="279"/>
                    <a:pt x="25" y="278"/>
                  </a:cubicBezTo>
                  <a:cubicBezTo>
                    <a:pt x="25" y="278"/>
                    <a:pt x="24" y="278"/>
                    <a:pt x="24" y="278"/>
                  </a:cubicBezTo>
                  <a:close/>
                  <a:moveTo>
                    <a:pt x="302" y="359"/>
                  </a:moveTo>
                  <a:cubicBezTo>
                    <a:pt x="302" y="361"/>
                    <a:pt x="303" y="361"/>
                    <a:pt x="303" y="361"/>
                  </a:cubicBezTo>
                  <a:cubicBezTo>
                    <a:pt x="303" y="360"/>
                    <a:pt x="304" y="360"/>
                    <a:pt x="304" y="359"/>
                  </a:cubicBezTo>
                  <a:cubicBezTo>
                    <a:pt x="303" y="360"/>
                    <a:pt x="303" y="359"/>
                    <a:pt x="302" y="359"/>
                  </a:cubicBezTo>
                  <a:close/>
                  <a:moveTo>
                    <a:pt x="289" y="366"/>
                  </a:moveTo>
                  <a:cubicBezTo>
                    <a:pt x="289" y="367"/>
                    <a:pt x="289" y="367"/>
                    <a:pt x="289" y="367"/>
                  </a:cubicBezTo>
                  <a:cubicBezTo>
                    <a:pt x="290" y="367"/>
                    <a:pt x="291" y="367"/>
                    <a:pt x="292" y="367"/>
                  </a:cubicBezTo>
                  <a:cubicBezTo>
                    <a:pt x="292" y="365"/>
                    <a:pt x="290" y="367"/>
                    <a:pt x="289" y="366"/>
                  </a:cubicBezTo>
                  <a:close/>
                  <a:moveTo>
                    <a:pt x="290" y="362"/>
                  </a:moveTo>
                  <a:cubicBezTo>
                    <a:pt x="291" y="362"/>
                    <a:pt x="291" y="362"/>
                    <a:pt x="291" y="363"/>
                  </a:cubicBezTo>
                  <a:cubicBezTo>
                    <a:pt x="290" y="363"/>
                    <a:pt x="289" y="363"/>
                    <a:pt x="289" y="363"/>
                  </a:cubicBezTo>
                  <a:cubicBezTo>
                    <a:pt x="289" y="364"/>
                    <a:pt x="288" y="365"/>
                    <a:pt x="289" y="365"/>
                  </a:cubicBezTo>
                  <a:cubicBezTo>
                    <a:pt x="290" y="364"/>
                    <a:pt x="291" y="364"/>
                    <a:pt x="292" y="364"/>
                  </a:cubicBezTo>
                  <a:cubicBezTo>
                    <a:pt x="292" y="364"/>
                    <a:pt x="293" y="363"/>
                    <a:pt x="293" y="363"/>
                  </a:cubicBezTo>
                  <a:cubicBezTo>
                    <a:pt x="292" y="363"/>
                    <a:pt x="291" y="361"/>
                    <a:pt x="290" y="362"/>
                  </a:cubicBezTo>
                  <a:close/>
                  <a:moveTo>
                    <a:pt x="248" y="390"/>
                  </a:moveTo>
                  <a:cubicBezTo>
                    <a:pt x="249" y="389"/>
                    <a:pt x="250" y="389"/>
                    <a:pt x="250" y="388"/>
                  </a:cubicBezTo>
                  <a:cubicBezTo>
                    <a:pt x="249" y="387"/>
                    <a:pt x="248" y="389"/>
                    <a:pt x="248" y="390"/>
                  </a:cubicBezTo>
                  <a:close/>
                  <a:moveTo>
                    <a:pt x="282" y="376"/>
                  </a:moveTo>
                  <a:cubicBezTo>
                    <a:pt x="283" y="377"/>
                    <a:pt x="283" y="377"/>
                    <a:pt x="284" y="377"/>
                  </a:cubicBezTo>
                  <a:cubicBezTo>
                    <a:pt x="283" y="376"/>
                    <a:pt x="283" y="375"/>
                    <a:pt x="282" y="374"/>
                  </a:cubicBezTo>
                  <a:cubicBezTo>
                    <a:pt x="282" y="375"/>
                    <a:pt x="282" y="375"/>
                    <a:pt x="282" y="376"/>
                  </a:cubicBezTo>
                  <a:close/>
                  <a:moveTo>
                    <a:pt x="295" y="357"/>
                  </a:moveTo>
                  <a:cubicBezTo>
                    <a:pt x="295" y="357"/>
                    <a:pt x="295" y="357"/>
                    <a:pt x="295" y="356"/>
                  </a:cubicBezTo>
                  <a:cubicBezTo>
                    <a:pt x="294" y="356"/>
                    <a:pt x="294" y="357"/>
                    <a:pt x="293" y="356"/>
                  </a:cubicBezTo>
                  <a:cubicBezTo>
                    <a:pt x="293" y="356"/>
                    <a:pt x="293" y="356"/>
                    <a:pt x="293" y="355"/>
                  </a:cubicBezTo>
                  <a:cubicBezTo>
                    <a:pt x="294" y="355"/>
                    <a:pt x="295" y="354"/>
                    <a:pt x="295" y="353"/>
                  </a:cubicBezTo>
                  <a:cubicBezTo>
                    <a:pt x="295" y="353"/>
                    <a:pt x="295" y="353"/>
                    <a:pt x="295" y="353"/>
                  </a:cubicBezTo>
                  <a:cubicBezTo>
                    <a:pt x="294" y="355"/>
                    <a:pt x="292" y="356"/>
                    <a:pt x="291" y="357"/>
                  </a:cubicBezTo>
                  <a:cubicBezTo>
                    <a:pt x="291" y="357"/>
                    <a:pt x="291" y="358"/>
                    <a:pt x="291" y="358"/>
                  </a:cubicBezTo>
                  <a:cubicBezTo>
                    <a:pt x="292" y="358"/>
                    <a:pt x="292" y="357"/>
                    <a:pt x="292" y="357"/>
                  </a:cubicBezTo>
                  <a:cubicBezTo>
                    <a:pt x="293" y="359"/>
                    <a:pt x="292" y="359"/>
                    <a:pt x="292" y="361"/>
                  </a:cubicBezTo>
                  <a:cubicBezTo>
                    <a:pt x="294" y="361"/>
                    <a:pt x="294" y="363"/>
                    <a:pt x="295" y="363"/>
                  </a:cubicBezTo>
                  <a:cubicBezTo>
                    <a:pt x="295" y="361"/>
                    <a:pt x="293" y="359"/>
                    <a:pt x="295" y="357"/>
                  </a:cubicBezTo>
                  <a:close/>
                  <a:moveTo>
                    <a:pt x="294" y="360"/>
                  </a:moveTo>
                  <a:cubicBezTo>
                    <a:pt x="294" y="360"/>
                    <a:pt x="294" y="361"/>
                    <a:pt x="294" y="361"/>
                  </a:cubicBezTo>
                  <a:cubicBezTo>
                    <a:pt x="294" y="361"/>
                    <a:pt x="293" y="361"/>
                    <a:pt x="294" y="360"/>
                  </a:cubicBezTo>
                  <a:close/>
                  <a:moveTo>
                    <a:pt x="283" y="373"/>
                  </a:moveTo>
                  <a:cubicBezTo>
                    <a:pt x="284" y="372"/>
                    <a:pt x="285" y="372"/>
                    <a:pt x="284" y="371"/>
                  </a:cubicBezTo>
                  <a:cubicBezTo>
                    <a:pt x="284" y="372"/>
                    <a:pt x="283" y="373"/>
                    <a:pt x="283" y="373"/>
                  </a:cubicBezTo>
                  <a:close/>
                  <a:moveTo>
                    <a:pt x="284" y="364"/>
                  </a:moveTo>
                  <a:cubicBezTo>
                    <a:pt x="284" y="363"/>
                    <a:pt x="285" y="363"/>
                    <a:pt x="285" y="363"/>
                  </a:cubicBezTo>
                  <a:cubicBezTo>
                    <a:pt x="285" y="362"/>
                    <a:pt x="285" y="362"/>
                    <a:pt x="285" y="362"/>
                  </a:cubicBezTo>
                  <a:cubicBezTo>
                    <a:pt x="285" y="362"/>
                    <a:pt x="284" y="363"/>
                    <a:pt x="283" y="364"/>
                  </a:cubicBezTo>
                  <a:cubicBezTo>
                    <a:pt x="283" y="364"/>
                    <a:pt x="283" y="364"/>
                    <a:pt x="282" y="364"/>
                  </a:cubicBezTo>
                  <a:cubicBezTo>
                    <a:pt x="282" y="364"/>
                    <a:pt x="282" y="365"/>
                    <a:pt x="282" y="365"/>
                  </a:cubicBezTo>
                  <a:cubicBezTo>
                    <a:pt x="282" y="365"/>
                    <a:pt x="281" y="366"/>
                    <a:pt x="281" y="366"/>
                  </a:cubicBezTo>
                  <a:cubicBezTo>
                    <a:pt x="281" y="366"/>
                    <a:pt x="281" y="366"/>
                    <a:pt x="281" y="365"/>
                  </a:cubicBezTo>
                  <a:cubicBezTo>
                    <a:pt x="281" y="366"/>
                    <a:pt x="280" y="366"/>
                    <a:pt x="280" y="366"/>
                  </a:cubicBezTo>
                  <a:cubicBezTo>
                    <a:pt x="281" y="367"/>
                    <a:pt x="279" y="369"/>
                    <a:pt x="279" y="370"/>
                  </a:cubicBezTo>
                  <a:cubicBezTo>
                    <a:pt x="278" y="368"/>
                    <a:pt x="280" y="368"/>
                    <a:pt x="280" y="366"/>
                  </a:cubicBezTo>
                  <a:cubicBezTo>
                    <a:pt x="279" y="367"/>
                    <a:pt x="278" y="367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6" y="369"/>
                  </a:cubicBezTo>
                  <a:cubicBezTo>
                    <a:pt x="277" y="369"/>
                    <a:pt x="277" y="369"/>
                    <a:pt x="277" y="369"/>
                  </a:cubicBezTo>
                  <a:cubicBezTo>
                    <a:pt x="278" y="370"/>
                    <a:pt x="276" y="369"/>
                    <a:pt x="276" y="369"/>
                  </a:cubicBezTo>
                  <a:cubicBezTo>
                    <a:pt x="272" y="371"/>
                    <a:pt x="268" y="374"/>
                    <a:pt x="264" y="376"/>
                  </a:cubicBezTo>
                  <a:cubicBezTo>
                    <a:pt x="265" y="377"/>
                    <a:pt x="266" y="378"/>
                    <a:pt x="266" y="380"/>
                  </a:cubicBezTo>
                  <a:cubicBezTo>
                    <a:pt x="267" y="380"/>
                    <a:pt x="268" y="379"/>
                    <a:pt x="268" y="379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8" y="378"/>
                    <a:pt x="267" y="377"/>
                    <a:pt x="268" y="377"/>
                  </a:cubicBezTo>
                  <a:cubicBezTo>
                    <a:pt x="269" y="377"/>
                    <a:pt x="269" y="378"/>
                    <a:pt x="270" y="379"/>
                  </a:cubicBezTo>
                  <a:cubicBezTo>
                    <a:pt x="269" y="379"/>
                    <a:pt x="270" y="380"/>
                    <a:pt x="270" y="381"/>
                  </a:cubicBezTo>
                  <a:cubicBezTo>
                    <a:pt x="269" y="381"/>
                    <a:pt x="269" y="381"/>
                    <a:pt x="269" y="382"/>
                  </a:cubicBezTo>
                  <a:cubicBezTo>
                    <a:pt x="268" y="381"/>
                    <a:pt x="267" y="381"/>
                    <a:pt x="267" y="380"/>
                  </a:cubicBezTo>
                  <a:cubicBezTo>
                    <a:pt x="266" y="381"/>
                    <a:pt x="265" y="382"/>
                    <a:pt x="265" y="383"/>
                  </a:cubicBezTo>
                  <a:cubicBezTo>
                    <a:pt x="265" y="384"/>
                    <a:pt x="264" y="383"/>
                    <a:pt x="264" y="383"/>
                  </a:cubicBezTo>
                  <a:cubicBezTo>
                    <a:pt x="264" y="384"/>
                    <a:pt x="265" y="383"/>
                    <a:pt x="265" y="384"/>
                  </a:cubicBezTo>
                  <a:cubicBezTo>
                    <a:pt x="265" y="384"/>
                    <a:pt x="264" y="384"/>
                    <a:pt x="264" y="385"/>
                  </a:cubicBezTo>
                  <a:cubicBezTo>
                    <a:pt x="265" y="386"/>
                    <a:pt x="266" y="386"/>
                    <a:pt x="265" y="388"/>
                  </a:cubicBezTo>
                  <a:cubicBezTo>
                    <a:pt x="266" y="387"/>
                    <a:pt x="267" y="387"/>
                    <a:pt x="268" y="386"/>
                  </a:cubicBezTo>
                  <a:cubicBezTo>
                    <a:pt x="267" y="386"/>
                    <a:pt x="266" y="386"/>
                    <a:pt x="266" y="386"/>
                  </a:cubicBezTo>
                  <a:cubicBezTo>
                    <a:pt x="266" y="384"/>
                    <a:pt x="266" y="384"/>
                    <a:pt x="266" y="384"/>
                  </a:cubicBezTo>
                  <a:cubicBezTo>
                    <a:pt x="267" y="384"/>
                    <a:pt x="267" y="383"/>
                    <a:pt x="268" y="383"/>
                  </a:cubicBezTo>
                  <a:cubicBezTo>
                    <a:pt x="267" y="384"/>
                    <a:pt x="269" y="383"/>
                    <a:pt x="269" y="383"/>
                  </a:cubicBezTo>
                  <a:cubicBezTo>
                    <a:pt x="270" y="384"/>
                    <a:pt x="269" y="382"/>
                    <a:pt x="270" y="383"/>
                  </a:cubicBezTo>
                  <a:cubicBezTo>
                    <a:pt x="271" y="383"/>
                    <a:pt x="270" y="382"/>
                    <a:pt x="272" y="382"/>
                  </a:cubicBezTo>
                  <a:cubicBezTo>
                    <a:pt x="271" y="383"/>
                    <a:pt x="273" y="383"/>
                    <a:pt x="273" y="384"/>
                  </a:cubicBezTo>
                  <a:cubicBezTo>
                    <a:pt x="273" y="385"/>
                    <a:pt x="272" y="385"/>
                    <a:pt x="272" y="385"/>
                  </a:cubicBezTo>
                  <a:cubicBezTo>
                    <a:pt x="272" y="384"/>
                    <a:pt x="271" y="385"/>
                    <a:pt x="270" y="385"/>
                  </a:cubicBezTo>
                  <a:cubicBezTo>
                    <a:pt x="270" y="385"/>
                    <a:pt x="270" y="384"/>
                    <a:pt x="270" y="384"/>
                  </a:cubicBezTo>
                  <a:cubicBezTo>
                    <a:pt x="270" y="385"/>
                    <a:pt x="269" y="385"/>
                    <a:pt x="269" y="385"/>
                  </a:cubicBezTo>
                  <a:cubicBezTo>
                    <a:pt x="270" y="385"/>
                    <a:pt x="270" y="386"/>
                    <a:pt x="271" y="386"/>
                  </a:cubicBezTo>
                  <a:cubicBezTo>
                    <a:pt x="272" y="385"/>
                    <a:pt x="274" y="386"/>
                    <a:pt x="274" y="384"/>
                  </a:cubicBezTo>
                  <a:cubicBezTo>
                    <a:pt x="274" y="384"/>
                    <a:pt x="273" y="384"/>
                    <a:pt x="273" y="383"/>
                  </a:cubicBezTo>
                  <a:cubicBezTo>
                    <a:pt x="273" y="383"/>
                    <a:pt x="273" y="383"/>
                    <a:pt x="273" y="382"/>
                  </a:cubicBezTo>
                  <a:cubicBezTo>
                    <a:pt x="273" y="382"/>
                    <a:pt x="272" y="382"/>
                    <a:pt x="272" y="381"/>
                  </a:cubicBezTo>
                  <a:cubicBezTo>
                    <a:pt x="271" y="381"/>
                    <a:pt x="271" y="381"/>
                    <a:pt x="270" y="381"/>
                  </a:cubicBezTo>
                  <a:cubicBezTo>
                    <a:pt x="270" y="380"/>
                    <a:pt x="271" y="380"/>
                    <a:pt x="272" y="379"/>
                  </a:cubicBezTo>
                  <a:cubicBezTo>
                    <a:pt x="272" y="378"/>
                    <a:pt x="272" y="378"/>
                    <a:pt x="272" y="377"/>
                  </a:cubicBezTo>
                  <a:cubicBezTo>
                    <a:pt x="273" y="378"/>
                    <a:pt x="272" y="377"/>
                    <a:pt x="273" y="377"/>
                  </a:cubicBezTo>
                  <a:cubicBezTo>
                    <a:pt x="274" y="377"/>
                    <a:pt x="274" y="377"/>
                    <a:pt x="274" y="378"/>
                  </a:cubicBezTo>
                  <a:cubicBezTo>
                    <a:pt x="276" y="377"/>
                    <a:pt x="277" y="375"/>
                    <a:pt x="278" y="374"/>
                  </a:cubicBezTo>
                  <a:cubicBezTo>
                    <a:pt x="278" y="375"/>
                    <a:pt x="279" y="375"/>
                    <a:pt x="279" y="376"/>
                  </a:cubicBezTo>
                  <a:cubicBezTo>
                    <a:pt x="279" y="376"/>
                    <a:pt x="277" y="376"/>
                    <a:pt x="277" y="377"/>
                  </a:cubicBezTo>
                  <a:cubicBezTo>
                    <a:pt x="277" y="377"/>
                    <a:pt x="277" y="377"/>
                    <a:pt x="277" y="377"/>
                  </a:cubicBezTo>
                  <a:cubicBezTo>
                    <a:pt x="276" y="378"/>
                    <a:pt x="276" y="379"/>
                    <a:pt x="275" y="380"/>
                  </a:cubicBezTo>
                  <a:cubicBezTo>
                    <a:pt x="276" y="380"/>
                    <a:pt x="276" y="379"/>
                    <a:pt x="277" y="380"/>
                  </a:cubicBezTo>
                  <a:cubicBezTo>
                    <a:pt x="277" y="380"/>
                    <a:pt x="277" y="380"/>
                    <a:pt x="277" y="381"/>
                  </a:cubicBezTo>
                  <a:cubicBezTo>
                    <a:pt x="277" y="381"/>
                    <a:pt x="277" y="382"/>
                    <a:pt x="276" y="382"/>
                  </a:cubicBezTo>
                  <a:cubicBezTo>
                    <a:pt x="276" y="381"/>
                    <a:pt x="275" y="381"/>
                    <a:pt x="275" y="381"/>
                  </a:cubicBezTo>
                  <a:cubicBezTo>
                    <a:pt x="274" y="381"/>
                    <a:pt x="275" y="380"/>
                    <a:pt x="274" y="379"/>
                  </a:cubicBezTo>
                  <a:cubicBezTo>
                    <a:pt x="275" y="379"/>
                    <a:pt x="275" y="379"/>
                    <a:pt x="275" y="378"/>
                  </a:cubicBezTo>
                  <a:cubicBezTo>
                    <a:pt x="274" y="378"/>
                    <a:pt x="273" y="379"/>
                    <a:pt x="272" y="379"/>
                  </a:cubicBezTo>
                  <a:cubicBezTo>
                    <a:pt x="274" y="380"/>
                    <a:pt x="274" y="381"/>
                    <a:pt x="273" y="382"/>
                  </a:cubicBezTo>
                  <a:cubicBezTo>
                    <a:pt x="275" y="383"/>
                    <a:pt x="274" y="382"/>
                    <a:pt x="275" y="382"/>
                  </a:cubicBezTo>
                  <a:cubicBezTo>
                    <a:pt x="275" y="383"/>
                    <a:pt x="276" y="382"/>
                    <a:pt x="276" y="383"/>
                  </a:cubicBezTo>
                  <a:cubicBezTo>
                    <a:pt x="277" y="382"/>
                    <a:pt x="278" y="382"/>
                    <a:pt x="278" y="380"/>
                  </a:cubicBezTo>
                  <a:cubicBezTo>
                    <a:pt x="277" y="380"/>
                    <a:pt x="277" y="378"/>
                    <a:pt x="277" y="377"/>
                  </a:cubicBezTo>
                  <a:cubicBezTo>
                    <a:pt x="278" y="378"/>
                    <a:pt x="279" y="377"/>
                    <a:pt x="279" y="378"/>
                  </a:cubicBezTo>
                  <a:cubicBezTo>
                    <a:pt x="280" y="379"/>
                    <a:pt x="280" y="377"/>
                    <a:pt x="280" y="377"/>
                  </a:cubicBezTo>
                  <a:cubicBezTo>
                    <a:pt x="280" y="377"/>
                    <a:pt x="281" y="377"/>
                    <a:pt x="281" y="378"/>
                  </a:cubicBezTo>
                  <a:cubicBezTo>
                    <a:pt x="281" y="378"/>
                    <a:pt x="281" y="378"/>
                    <a:pt x="281" y="378"/>
                  </a:cubicBezTo>
                  <a:cubicBezTo>
                    <a:pt x="282" y="378"/>
                    <a:pt x="282" y="378"/>
                    <a:pt x="282" y="378"/>
                  </a:cubicBezTo>
                  <a:cubicBezTo>
                    <a:pt x="282" y="378"/>
                    <a:pt x="282" y="378"/>
                    <a:pt x="282" y="377"/>
                  </a:cubicBezTo>
                  <a:cubicBezTo>
                    <a:pt x="281" y="377"/>
                    <a:pt x="281" y="376"/>
                    <a:pt x="282" y="375"/>
                  </a:cubicBezTo>
                  <a:cubicBezTo>
                    <a:pt x="281" y="375"/>
                    <a:pt x="281" y="375"/>
                    <a:pt x="281" y="374"/>
                  </a:cubicBezTo>
                  <a:cubicBezTo>
                    <a:pt x="280" y="374"/>
                    <a:pt x="280" y="372"/>
                    <a:pt x="280" y="372"/>
                  </a:cubicBezTo>
                  <a:cubicBezTo>
                    <a:pt x="280" y="372"/>
                    <a:pt x="280" y="373"/>
                    <a:pt x="279" y="373"/>
                  </a:cubicBezTo>
                  <a:cubicBezTo>
                    <a:pt x="279" y="372"/>
                    <a:pt x="279" y="372"/>
                    <a:pt x="279" y="372"/>
                  </a:cubicBezTo>
                  <a:cubicBezTo>
                    <a:pt x="279" y="372"/>
                    <a:pt x="278" y="372"/>
                    <a:pt x="278" y="371"/>
                  </a:cubicBezTo>
                  <a:cubicBezTo>
                    <a:pt x="279" y="372"/>
                    <a:pt x="279" y="371"/>
                    <a:pt x="279" y="370"/>
                  </a:cubicBezTo>
                  <a:cubicBezTo>
                    <a:pt x="280" y="371"/>
                    <a:pt x="281" y="371"/>
                    <a:pt x="282" y="372"/>
                  </a:cubicBezTo>
                  <a:cubicBezTo>
                    <a:pt x="282" y="370"/>
                    <a:pt x="282" y="370"/>
                    <a:pt x="282" y="370"/>
                  </a:cubicBezTo>
                  <a:cubicBezTo>
                    <a:pt x="283" y="370"/>
                    <a:pt x="282" y="369"/>
                    <a:pt x="283" y="369"/>
                  </a:cubicBezTo>
                  <a:cubicBezTo>
                    <a:pt x="284" y="369"/>
                    <a:pt x="285" y="370"/>
                    <a:pt x="285" y="371"/>
                  </a:cubicBezTo>
                  <a:cubicBezTo>
                    <a:pt x="286" y="370"/>
                    <a:pt x="287" y="370"/>
                    <a:pt x="287" y="368"/>
                  </a:cubicBezTo>
                  <a:cubicBezTo>
                    <a:pt x="285" y="368"/>
                    <a:pt x="285" y="368"/>
                    <a:pt x="283" y="368"/>
                  </a:cubicBezTo>
                  <a:cubicBezTo>
                    <a:pt x="283" y="368"/>
                    <a:pt x="283" y="367"/>
                    <a:pt x="283" y="367"/>
                  </a:cubicBezTo>
                  <a:cubicBezTo>
                    <a:pt x="284" y="367"/>
                    <a:pt x="286" y="366"/>
                    <a:pt x="287" y="367"/>
                  </a:cubicBezTo>
                  <a:cubicBezTo>
                    <a:pt x="287" y="366"/>
                    <a:pt x="287" y="365"/>
                    <a:pt x="287" y="365"/>
                  </a:cubicBezTo>
                  <a:cubicBezTo>
                    <a:pt x="285" y="366"/>
                    <a:pt x="285" y="364"/>
                    <a:pt x="284" y="364"/>
                  </a:cubicBezTo>
                  <a:close/>
                  <a:moveTo>
                    <a:pt x="271" y="376"/>
                  </a:moveTo>
                  <a:cubicBezTo>
                    <a:pt x="269" y="376"/>
                    <a:pt x="269" y="376"/>
                    <a:pt x="269" y="376"/>
                  </a:cubicBezTo>
                  <a:cubicBezTo>
                    <a:pt x="270" y="375"/>
                    <a:pt x="269" y="375"/>
                    <a:pt x="269" y="374"/>
                  </a:cubicBezTo>
                  <a:cubicBezTo>
                    <a:pt x="270" y="374"/>
                    <a:pt x="270" y="375"/>
                    <a:pt x="271" y="375"/>
                  </a:cubicBezTo>
                  <a:lnTo>
                    <a:pt x="271" y="376"/>
                  </a:lnTo>
                  <a:close/>
                  <a:moveTo>
                    <a:pt x="273" y="375"/>
                  </a:moveTo>
                  <a:cubicBezTo>
                    <a:pt x="272" y="375"/>
                    <a:pt x="272" y="375"/>
                    <a:pt x="272" y="376"/>
                  </a:cubicBezTo>
                  <a:cubicBezTo>
                    <a:pt x="271" y="375"/>
                    <a:pt x="272" y="375"/>
                    <a:pt x="272" y="374"/>
                  </a:cubicBezTo>
                  <a:cubicBezTo>
                    <a:pt x="274" y="374"/>
                    <a:pt x="274" y="374"/>
                    <a:pt x="274" y="375"/>
                  </a:cubicBezTo>
                  <a:cubicBezTo>
                    <a:pt x="274" y="376"/>
                    <a:pt x="274" y="375"/>
                    <a:pt x="273" y="375"/>
                  </a:cubicBezTo>
                  <a:close/>
                  <a:moveTo>
                    <a:pt x="274" y="374"/>
                  </a:moveTo>
                  <a:cubicBezTo>
                    <a:pt x="274" y="373"/>
                    <a:pt x="274" y="372"/>
                    <a:pt x="275" y="372"/>
                  </a:cubicBezTo>
                  <a:cubicBezTo>
                    <a:pt x="275" y="372"/>
                    <a:pt x="274" y="370"/>
                    <a:pt x="276" y="370"/>
                  </a:cubicBezTo>
                  <a:cubicBezTo>
                    <a:pt x="275" y="371"/>
                    <a:pt x="276" y="372"/>
                    <a:pt x="277" y="372"/>
                  </a:cubicBezTo>
                  <a:cubicBezTo>
                    <a:pt x="276" y="372"/>
                    <a:pt x="275" y="373"/>
                    <a:pt x="274" y="374"/>
                  </a:cubicBezTo>
                  <a:close/>
                  <a:moveTo>
                    <a:pt x="281" y="370"/>
                  </a:moveTo>
                  <a:cubicBezTo>
                    <a:pt x="281" y="370"/>
                    <a:pt x="281" y="369"/>
                    <a:pt x="280" y="369"/>
                  </a:cubicBezTo>
                  <a:cubicBezTo>
                    <a:pt x="280" y="369"/>
                    <a:pt x="280" y="368"/>
                    <a:pt x="280" y="368"/>
                  </a:cubicBezTo>
                  <a:cubicBezTo>
                    <a:pt x="281" y="368"/>
                    <a:pt x="281" y="368"/>
                    <a:pt x="281" y="368"/>
                  </a:cubicBezTo>
                  <a:cubicBezTo>
                    <a:pt x="281" y="369"/>
                    <a:pt x="282" y="369"/>
                    <a:pt x="281" y="370"/>
                  </a:cubicBezTo>
                  <a:close/>
                  <a:moveTo>
                    <a:pt x="301" y="364"/>
                  </a:moveTo>
                  <a:cubicBezTo>
                    <a:pt x="302" y="365"/>
                    <a:pt x="301" y="365"/>
                    <a:pt x="301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02" y="365"/>
                    <a:pt x="303" y="364"/>
                    <a:pt x="301" y="364"/>
                  </a:cubicBezTo>
                  <a:close/>
                  <a:moveTo>
                    <a:pt x="304" y="356"/>
                  </a:moveTo>
                  <a:cubicBezTo>
                    <a:pt x="302" y="356"/>
                    <a:pt x="302" y="359"/>
                    <a:pt x="301" y="358"/>
                  </a:cubicBezTo>
                  <a:cubicBezTo>
                    <a:pt x="300" y="358"/>
                    <a:pt x="299" y="359"/>
                    <a:pt x="300" y="359"/>
                  </a:cubicBezTo>
                  <a:cubicBezTo>
                    <a:pt x="300" y="358"/>
                    <a:pt x="301" y="359"/>
                    <a:pt x="300" y="359"/>
                  </a:cubicBezTo>
                  <a:cubicBezTo>
                    <a:pt x="302" y="359"/>
                    <a:pt x="303" y="357"/>
                    <a:pt x="304" y="358"/>
                  </a:cubicBezTo>
                  <a:cubicBezTo>
                    <a:pt x="304" y="357"/>
                    <a:pt x="304" y="357"/>
                    <a:pt x="304" y="356"/>
                  </a:cubicBezTo>
                  <a:close/>
                  <a:moveTo>
                    <a:pt x="274" y="390"/>
                  </a:moveTo>
                  <a:cubicBezTo>
                    <a:pt x="275" y="390"/>
                    <a:pt x="275" y="391"/>
                    <a:pt x="276" y="390"/>
                  </a:cubicBezTo>
                  <a:cubicBezTo>
                    <a:pt x="276" y="390"/>
                    <a:pt x="275" y="389"/>
                    <a:pt x="274" y="390"/>
                  </a:cubicBezTo>
                  <a:close/>
                  <a:moveTo>
                    <a:pt x="304" y="354"/>
                  </a:moveTo>
                  <a:cubicBezTo>
                    <a:pt x="305" y="355"/>
                    <a:pt x="304" y="356"/>
                    <a:pt x="305" y="356"/>
                  </a:cubicBezTo>
                  <a:cubicBezTo>
                    <a:pt x="305" y="355"/>
                    <a:pt x="305" y="355"/>
                    <a:pt x="305" y="354"/>
                  </a:cubicBezTo>
                  <a:lnTo>
                    <a:pt x="304" y="354"/>
                  </a:lnTo>
                  <a:close/>
                  <a:moveTo>
                    <a:pt x="300" y="360"/>
                  </a:moveTo>
                  <a:cubicBezTo>
                    <a:pt x="300" y="361"/>
                    <a:pt x="301" y="361"/>
                    <a:pt x="301" y="361"/>
                  </a:cubicBezTo>
                  <a:cubicBezTo>
                    <a:pt x="300" y="362"/>
                    <a:pt x="299" y="363"/>
                    <a:pt x="300" y="363"/>
                  </a:cubicBezTo>
                  <a:cubicBezTo>
                    <a:pt x="301" y="363"/>
                    <a:pt x="300" y="362"/>
                    <a:pt x="301" y="362"/>
                  </a:cubicBezTo>
                  <a:cubicBezTo>
                    <a:pt x="301" y="361"/>
                    <a:pt x="302" y="360"/>
                    <a:pt x="300" y="360"/>
                  </a:cubicBezTo>
                  <a:close/>
                  <a:moveTo>
                    <a:pt x="296" y="359"/>
                  </a:moveTo>
                  <a:cubicBezTo>
                    <a:pt x="296" y="359"/>
                    <a:pt x="295" y="359"/>
                    <a:pt x="296" y="360"/>
                  </a:cubicBezTo>
                  <a:cubicBezTo>
                    <a:pt x="296" y="360"/>
                    <a:pt x="297" y="360"/>
                    <a:pt x="297" y="359"/>
                  </a:cubicBezTo>
                  <a:cubicBezTo>
                    <a:pt x="296" y="360"/>
                    <a:pt x="297" y="359"/>
                    <a:pt x="296" y="359"/>
                  </a:cubicBezTo>
                  <a:close/>
                  <a:moveTo>
                    <a:pt x="298" y="362"/>
                  </a:moveTo>
                  <a:cubicBezTo>
                    <a:pt x="298" y="363"/>
                    <a:pt x="298" y="363"/>
                    <a:pt x="298" y="364"/>
                  </a:cubicBezTo>
                  <a:cubicBezTo>
                    <a:pt x="298" y="363"/>
                    <a:pt x="298" y="364"/>
                    <a:pt x="299" y="363"/>
                  </a:cubicBezTo>
                  <a:cubicBezTo>
                    <a:pt x="299" y="363"/>
                    <a:pt x="299" y="362"/>
                    <a:pt x="298" y="362"/>
                  </a:cubicBezTo>
                  <a:close/>
                  <a:moveTo>
                    <a:pt x="260" y="386"/>
                  </a:moveTo>
                  <a:cubicBezTo>
                    <a:pt x="259" y="386"/>
                    <a:pt x="259" y="386"/>
                    <a:pt x="259" y="386"/>
                  </a:cubicBezTo>
                  <a:cubicBezTo>
                    <a:pt x="259" y="386"/>
                    <a:pt x="258" y="386"/>
                    <a:pt x="258" y="385"/>
                  </a:cubicBezTo>
                  <a:cubicBezTo>
                    <a:pt x="259" y="384"/>
                    <a:pt x="258" y="383"/>
                    <a:pt x="259" y="382"/>
                  </a:cubicBezTo>
                  <a:cubicBezTo>
                    <a:pt x="259" y="382"/>
                    <a:pt x="259" y="382"/>
                    <a:pt x="260" y="382"/>
                  </a:cubicBezTo>
                  <a:cubicBezTo>
                    <a:pt x="259" y="381"/>
                    <a:pt x="259" y="380"/>
                    <a:pt x="258" y="380"/>
                  </a:cubicBezTo>
                  <a:cubicBezTo>
                    <a:pt x="259" y="381"/>
                    <a:pt x="258" y="382"/>
                    <a:pt x="257" y="382"/>
                  </a:cubicBezTo>
                  <a:cubicBezTo>
                    <a:pt x="256" y="384"/>
                    <a:pt x="258" y="385"/>
                    <a:pt x="258" y="386"/>
                  </a:cubicBezTo>
                  <a:cubicBezTo>
                    <a:pt x="258" y="387"/>
                    <a:pt x="256" y="387"/>
                    <a:pt x="255" y="387"/>
                  </a:cubicBezTo>
                  <a:cubicBezTo>
                    <a:pt x="254" y="387"/>
                    <a:pt x="254" y="387"/>
                    <a:pt x="254" y="388"/>
                  </a:cubicBezTo>
                  <a:cubicBezTo>
                    <a:pt x="254" y="388"/>
                    <a:pt x="254" y="388"/>
                    <a:pt x="254" y="389"/>
                  </a:cubicBezTo>
                  <a:cubicBezTo>
                    <a:pt x="255" y="389"/>
                    <a:pt x="255" y="389"/>
                    <a:pt x="256" y="389"/>
                  </a:cubicBezTo>
                  <a:cubicBezTo>
                    <a:pt x="256" y="389"/>
                    <a:pt x="257" y="389"/>
                    <a:pt x="257" y="389"/>
                  </a:cubicBezTo>
                  <a:cubicBezTo>
                    <a:pt x="256" y="389"/>
                    <a:pt x="256" y="388"/>
                    <a:pt x="256" y="388"/>
                  </a:cubicBezTo>
                  <a:cubicBezTo>
                    <a:pt x="258" y="388"/>
                    <a:pt x="258" y="388"/>
                    <a:pt x="258" y="388"/>
                  </a:cubicBezTo>
                  <a:cubicBezTo>
                    <a:pt x="258" y="388"/>
                    <a:pt x="258" y="389"/>
                    <a:pt x="259" y="389"/>
                  </a:cubicBezTo>
                  <a:cubicBezTo>
                    <a:pt x="258" y="388"/>
                    <a:pt x="259" y="388"/>
                    <a:pt x="260" y="387"/>
                  </a:cubicBezTo>
                  <a:cubicBezTo>
                    <a:pt x="260" y="387"/>
                    <a:pt x="260" y="387"/>
                    <a:pt x="260" y="386"/>
                  </a:cubicBezTo>
                  <a:close/>
                  <a:moveTo>
                    <a:pt x="257" y="393"/>
                  </a:moveTo>
                  <a:cubicBezTo>
                    <a:pt x="257" y="393"/>
                    <a:pt x="256" y="393"/>
                    <a:pt x="256" y="394"/>
                  </a:cubicBezTo>
                  <a:cubicBezTo>
                    <a:pt x="257" y="394"/>
                    <a:pt x="257" y="394"/>
                    <a:pt x="257" y="394"/>
                  </a:cubicBezTo>
                  <a:cubicBezTo>
                    <a:pt x="257" y="393"/>
                    <a:pt x="258" y="393"/>
                    <a:pt x="257" y="393"/>
                  </a:cubicBezTo>
                  <a:close/>
                  <a:moveTo>
                    <a:pt x="252" y="391"/>
                  </a:moveTo>
                  <a:cubicBezTo>
                    <a:pt x="252" y="391"/>
                    <a:pt x="254" y="392"/>
                    <a:pt x="254" y="391"/>
                  </a:cubicBezTo>
                  <a:cubicBezTo>
                    <a:pt x="253" y="391"/>
                    <a:pt x="253" y="390"/>
                    <a:pt x="252" y="391"/>
                  </a:cubicBezTo>
                  <a:close/>
                  <a:moveTo>
                    <a:pt x="254" y="396"/>
                  </a:moveTo>
                  <a:cubicBezTo>
                    <a:pt x="254" y="396"/>
                    <a:pt x="253" y="396"/>
                    <a:pt x="253" y="396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7"/>
                    <a:pt x="254" y="397"/>
                    <a:pt x="254" y="396"/>
                  </a:cubicBezTo>
                  <a:close/>
                  <a:moveTo>
                    <a:pt x="253" y="399"/>
                  </a:moveTo>
                  <a:cubicBezTo>
                    <a:pt x="255" y="400"/>
                    <a:pt x="254" y="398"/>
                    <a:pt x="254" y="398"/>
                  </a:cubicBezTo>
                  <a:cubicBezTo>
                    <a:pt x="254" y="398"/>
                    <a:pt x="254" y="398"/>
                    <a:pt x="254" y="398"/>
                  </a:cubicBezTo>
                  <a:cubicBezTo>
                    <a:pt x="254" y="399"/>
                    <a:pt x="253" y="399"/>
                    <a:pt x="253" y="399"/>
                  </a:cubicBezTo>
                  <a:close/>
                  <a:moveTo>
                    <a:pt x="251" y="391"/>
                  </a:moveTo>
                  <a:cubicBezTo>
                    <a:pt x="251" y="390"/>
                    <a:pt x="251" y="390"/>
                    <a:pt x="251" y="390"/>
                  </a:cubicBezTo>
                  <a:cubicBezTo>
                    <a:pt x="250" y="390"/>
                    <a:pt x="250" y="390"/>
                    <a:pt x="250" y="390"/>
                  </a:cubicBezTo>
                  <a:cubicBezTo>
                    <a:pt x="250" y="391"/>
                    <a:pt x="250" y="391"/>
                    <a:pt x="251" y="391"/>
                  </a:cubicBezTo>
                  <a:close/>
                  <a:moveTo>
                    <a:pt x="252" y="388"/>
                  </a:moveTo>
                  <a:cubicBezTo>
                    <a:pt x="252" y="388"/>
                    <a:pt x="251" y="389"/>
                    <a:pt x="251" y="389"/>
                  </a:cubicBezTo>
                  <a:cubicBezTo>
                    <a:pt x="251" y="390"/>
                    <a:pt x="252" y="389"/>
                    <a:pt x="252" y="388"/>
                  </a:cubicBezTo>
                  <a:close/>
                  <a:moveTo>
                    <a:pt x="253" y="394"/>
                  </a:moveTo>
                  <a:cubicBezTo>
                    <a:pt x="253" y="394"/>
                    <a:pt x="252" y="393"/>
                    <a:pt x="252" y="394"/>
                  </a:cubicBezTo>
                  <a:cubicBezTo>
                    <a:pt x="252" y="395"/>
                    <a:pt x="254" y="395"/>
                    <a:pt x="253" y="394"/>
                  </a:cubicBezTo>
                  <a:close/>
                  <a:moveTo>
                    <a:pt x="258" y="390"/>
                  </a:moveTo>
                  <a:cubicBezTo>
                    <a:pt x="258" y="391"/>
                    <a:pt x="259" y="391"/>
                    <a:pt x="260" y="390"/>
                  </a:cubicBezTo>
                  <a:cubicBezTo>
                    <a:pt x="260" y="390"/>
                    <a:pt x="260" y="390"/>
                    <a:pt x="260" y="389"/>
                  </a:cubicBezTo>
                  <a:cubicBezTo>
                    <a:pt x="259" y="389"/>
                    <a:pt x="259" y="390"/>
                    <a:pt x="258" y="390"/>
                  </a:cubicBezTo>
                  <a:close/>
                  <a:moveTo>
                    <a:pt x="264" y="385"/>
                  </a:moveTo>
                  <a:cubicBezTo>
                    <a:pt x="263" y="385"/>
                    <a:pt x="263" y="384"/>
                    <a:pt x="263" y="383"/>
                  </a:cubicBezTo>
                  <a:cubicBezTo>
                    <a:pt x="263" y="383"/>
                    <a:pt x="263" y="383"/>
                    <a:pt x="263" y="383"/>
                  </a:cubicBezTo>
                  <a:cubicBezTo>
                    <a:pt x="264" y="382"/>
                    <a:pt x="263" y="382"/>
                    <a:pt x="263" y="382"/>
                  </a:cubicBezTo>
                  <a:cubicBezTo>
                    <a:pt x="263" y="381"/>
                    <a:pt x="263" y="381"/>
                    <a:pt x="264" y="381"/>
                  </a:cubicBezTo>
                  <a:cubicBezTo>
                    <a:pt x="264" y="380"/>
                    <a:pt x="263" y="380"/>
                    <a:pt x="263" y="379"/>
                  </a:cubicBezTo>
                  <a:cubicBezTo>
                    <a:pt x="264" y="379"/>
                    <a:pt x="264" y="378"/>
                    <a:pt x="264" y="377"/>
                  </a:cubicBezTo>
                  <a:cubicBezTo>
                    <a:pt x="264" y="377"/>
                    <a:pt x="263" y="377"/>
                    <a:pt x="263" y="377"/>
                  </a:cubicBezTo>
                  <a:cubicBezTo>
                    <a:pt x="262" y="377"/>
                    <a:pt x="261" y="378"/>
                    <a:pt x="259" y="379"/>
                  </a:cubicBezTo>
                  <a:cubicBezTo>
                    <a:pt x="259" y="379"/>
                    <a:pt x="260" y="379"/>
                    <a:pt x="260" y="380"/>
                  </a:cubicBezTo>
                  <a:cubicBezTo>
                    <a:pt x="261" y="380"/>
                    <a:pt x="260" y="379"/>
                    <a:pt x="261" y="379"/>
                  </a:cubicBezTo>
                  <a:cubicBezTo>
                    <a:pt x="261" y="380"/>
                    <a:pt x="261" y="380"/>
                    <a:pt x="261" y="381"/>
                  </a:cubicBezTo>
                  <a:cubicBezTo>
                    <a:pt x="261" y="381"/>
                    <a:pt x="260" y="381"/>
                    <a:pt x="261" y="382"/>
                  </a:cubicBezTo>
                  <a:cubicBezTo>
                    <a:pt x="261" y="382"/>
                    <a:pt x="262" y="382"/>
                    <a:pt x="262" y="382"/>
                  </a:cubicBezTo>
                  <a:cubicBezTo>
                    <a:pt x="262" y="383"/>
                    <a:pt x="261" y="384"/>
                    <a:pt x="262" y="386"/>
                  </a:cubicBezTo>
                  <a:cubicBezTo>
                    <a:pt x="263" y="386"/>
                    <a:pt x="263" y="386"/>
                    <a:pt x="264" y="385"/>
                  </a:cubicBezTo>
                  <a:close/>
                  <a:moveTo>
                    <a:pt x="264" y="387"/>
                  </a:moveTo>
                  <a:cubicBezTo>
                    <a:pt x="264" y="388"/>
                    <a:pt x="262" y="388"/>
                    <a:pt x="263" y="388"/>
                  </a:cubicBezTo>
                  <a:cubicBezTo>
                    <a:pt x="263" y="389"/>
                    <a:pt x="263" y="388"/>
                    <a:pt x="264" y="388"/>
                  </a:cubicBezTo>
                  <a:cubicBezTo>
                    <a:pt x="264" y="389"/>
                    <a:pt x="265" y="389"/>
                    <a:pt x="266" y="389"/>
                  </a:cubicBezTo>
                  <a:cubicBezTo>
                    <a:pt x="266" y="389"/>
                    <a:pt x="266" y="389"/>
                    <a:pt x="266" y="388"/>
                  </a:cubicBezTo>
                  <a:cubicBezTo>
                    <a:pt x="264" y="389"/>
                    <a:pt x="265" y="387"/>
                    <a:pt x="264" y="387"/>
                  </a:cubicBezTo>
                  <a:close/>
                  <a:moveTo>
                    <a:pt x="258" y="391"/>
                  </a:moveTo>
                  <a:cubicBezTo>
                    <a:pt x="258" y="391"/>
                    <a:pt x="258" y="392"/>
                    <a:pt x="258" y="392"/>
                  </a:cubicBezTo>
                  <a:cubicBezTo>
                    <a:pt x="258" y="391"/>
                    <a:pt x="259" y="392"/>
                    <a:pt x="259" y="391"/>
                  </a:cubicBezTo>
                  <a:lnTo>
                    <a:pt x="258" y="391"/>
                  </a:lnTo>
                  <a:close/>
                  <a:moveTo>
                    <a:pt x="259" y="384"/>
                  </a:moveTo>
                  <a:cubicBezTo>
                    <a:pt x="260" y="385"/>
                    <a:pt x="259" y="385"/>
                    <a:pt x="259" y="385"/>
                  </a:cubicBezTo>
                  <a:cubicBezTo>
                    <a:pt x="260" y="386"/>
                    <a:pt x="260" y="384"/>
                    <a:pt x="259" y="384"/>
                  </a:cubicBezTo>
                  <a:close/>
                  <a:moveTo>
                    <a:pt x="268" y="384"/>
                  </a:moveTo>
                  <a:cubicBezTo>
                    <a:pt x="267" y="385"/>
                    <a:pt x="268" y="385"/>
                    <a:pt x="269" y="385"/>
                  </a:cubicBezTo>
                  <a:cubicBezTo>
                    <a:pt x="268" y="384"/>
                    <a:pt x="268" y="384"/>
                    <a:pt x="268" y="384"/>
                  </a:cubicBezTo>
                  <a:close/>
                  <a:moveTo>
                    <a:pt x="304" y="352"/>
                  </a:moveTo>
                  <a:cubicBezTo>
                    <a:pt x="306" y="351"/>
                    <a:pt x="303" y="349"/>
                    <a:pt x="305" y="348"/>
                  </a:cubicBezTo>
                  <a:cubicBezTo>
                    <a:pt x="305" y="348"/>
                    <a:pt x="305" y="347"/>
                    <a:pt x="304" y="347"/>
                  </a:cubicBezTo>
                  <a:cubicBezTo>
                    <a:pt x="303" y="348"/>
                    <a:pt x="303" y="347"/>
                    <a:pt x="302" y="347"/>
                  </a:cubicBezTo>
                  <a:cubicBezTo>
                    <a:pt x="302" y="348"/>
                    <a:pt x="303" y="347"/>
                    <a:pt x="303" y="348"/>
                  </a:cubicBezTo>
                  <a:cubicBezTo>
                    <a:pt x="302" y="348"/>
                    <a:pt x="302" y="348"/>
                    <a:pt x="302" y="348"/>
                  </a:cubicBezTo>
                  <a:cubicBezTo>
                    <a:pt x="302" y="350"/>
                    <a:pt x="303" y="349"/>
                    <a:pt x="304" y="349"/>
                  </a:cubicBezTo>
                  <a:cubicBezTo>
                    <a:pt x="303" y="350"/>
                    <a:pt x="304" y="350"/>
                    <a:pt x="304" y="351"/>
                  </a:cubicBezTo>
                  <a:cubicBezTo>
                    <a:pt x="304" y="351"/>
                    <a:pt x="304" y="352"/>
                    <a:pt x="303" y="352"/>
                  </a:cubicBezTo>
                  <a:cubicBezTo>
                    <a:pt x="302" y="351"/>
                    <a:pt x="304" y="350"/>
                    <a:pt x="302" y="350"/>
                  </a:cubicBezTo>
                  <a:cubicBezTo>
                    <a:pt x="302" y="350"/>
                    <a:pt x="303" y="351"/>
                    <a:pt x="301" y="352"/>
                  </a:cubicBezTo>
                  <a:cubicBezTo>
                    <a:pt x="302" y="351"/>
                    <a:pt x="302" y="351"/>
                    <a:pt x="301" y="350"/>
                  </a:cubicBezTo>
                  <a:cubicBezTo>
                    <a:pt x="301" y="350"/>
                    <a:pt x="301" y="351"/>
                    <a:pt x="300" y="351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0" y="350"/>
                    <a:pt x="301" y="350"/>
                    <a:pt x="301" y="349"/>
                  </a:cubicBezTo>
                  <a:cubicBezTo>
                    <a:pt x="301" y="349"/>
                    <a:pt x="301" y="349"/>
                    <a:pt x="301" y="348"/>
                  </a:cubicBezTo>
                  <a:cubicBezTo>
                    <a:pt x="302" y="348"/>
                    <a:pt x="301" y="348"/>
                    <a:pt x="301" y="347"/>
                  </a:cubicBezTo>
                  <a:cubicBezTo>
                    <a:pt x="300" y="348"/>
                    <a:pt x="300" y="349"/>
                    <a:pt x="299" y="349"/>
                  </a:cubicBezTo>
                  <a:cubicBezTo>
                    <a:pt x="299" y="350"/>
                    <a:pt x="299" y="351"/>
                    <a:pt x="298" y="351"/>
                  </a:cubicBezTo>
                  <a:cubicBezTo>
                    <a:pt x="298" y="351"/>
                    <a:pt x="298" y="351"/>
                    <a:pt x="298" y="352"/>
                  </a:cubicBezTo>
                  <a:cubicBezTo>
                    <a:pt x="298" y="353"/>
                    <a:pt x="297" y="353"/>
                    <a:pt x="296" y="353"/>
                  </a:cubicBezTo>
                  <a:cubicBezTo>
                    <a:pt x="297" y="354"/>
                    <a:pt x="298" y="352"/>
                    <a:pt x="299" y="354"/>
                  </a:cubicBezTo>
                  <a:cubicBezTo>
                    <a:pt x="295" y="353"/>
                    <a:pt x="297" y="357"/>
                    <a:pt x="295" y="358"/>
                  </a:cubicBezTo>
                  <a:cubicBezTo>
                    <a:pt x="296" y="358"/>
                    <a:pt x="296" y="358"/>
                    <a:pt x="296" y="358"/>
                  </a:cubicBezTo>
                  <a:cubicBezTo>
                    <a:pt x="297" y="358"/>
                    <a:pt x="298" y="358"/>
                    <a:pt x="298" y="359"/>
                  </a:cubicBezTo>
                  <a:cubicBezTo>
                    <a:pt x="298" y="359"/>
                    <a:pt x="297" y="359"/>
                    <a:pt x="298" y="360"/>
                  </a:cubicBezTo>
                  <a:cubicBezTo>
                    <a:pt x="298" y="360"/>
                    <a:pt x="299" y="360"/>
                    <a:pt x="300" y="360"/>
                  </a:cubicBezTo>
                  <a:cubicBezTo>
                    <a:pt x="298" y="360"/>
                    <a:pt x="300" y="358"/>
                    <a:pt x="298" y="357"/>
                  </a:cubicBezTo>
                  <a:cubicBezTo>
                    <a:pt x="299" y="357"/>
                    <a:pt x="300" y="354"/>
                    <a:pt x="301" y="356"/>
                  </a:cubicBezTo>
                  <a:cubicBezTo>
                    <a:pt x="300" y="356"/>
                    <a:pt x="299" y="358"/>
                    <a:pt x="300" y="357"/>
                  </a:cubicBezTo>
                  <a:cubicBezTo>
                    <a:pt x="300" y="356"/>
                    <a:pt x="301" y="357"/>
                    <a:pt x="301" y="356"/>
                  </a:cubicBezTo>
                  <a:cubicBezTo>
                    <a:pt x="301" y="356"/>
                    <a:pt x="302" y="354"/>
                    <a:pt x="302" y="355"/>
                  </a:cubicBezTo>
                  <a:cubicBezTo>
                    <a:pt x="302" y="354"/>
                    <a:pt x="303" y="353"/>
                    <a:pt x="302" y="354"/>
                  </a:cubicBezTo>
                  <a:cubicBezTo>
                    <a:pt x="302" y="354"/>
                    <a:pt x="302" y="354"/>
                    <a:pt x="301" y="354"/>
                  </a:cubicBezTo>
                  <a:cubicBezTo>
                    <a:pt x="301" y="353"/>
                    <a:pt x="299" y="353"/>
                    <a:pt x="300" y="352"/>
                  </a:cubicBezTo>
                  <a:cubicBezTo>
                    <a:pt x="301" y="353"/>
                    <a:pt x="302" y="352"/>
                    <a:pt x="303" y="352"/>
                  </a:cubicBezTo>
                  <a:cubicBezTo>
                    <a:pt x="303" y="352"/>
                    <a:pt x="303" y="353"/>
                    <a:pt x="303" y="353"/>
                  </a:cubicBezTo>
                  <a:cubicBezTo>
                    <a:pt x="304" y="353"/>
                    <a:pt x="304" y="353"/>
                    <a:pt x="304" y="353"/>
                  </a:cubicBezTo>
                  <a:cubicBezTo>
                    <a:pt x="304" y="352"/>
                    <a:pt x="305" y="353"/>
                    <a:pt x="306" y="352"/>
                  </a:cubicBezTo>
                  <a:cubicBezTo>
                    <a:pt x="305" y="352"/>
                    <a:pt x="304" y="352"/>
                    <a:pt x="304" y="352"/>
                  </a:cubicBezTo>
                  <a:close/>
                  <a:moveTo>
                    <a:pt x="291" y="361"/>
                  </a:moveTo>
                  <a:cubicBezTo>
                    <a:pt x="290" y="360"/>
                    <a:pt x="290" y="360"/>
                    <a:pt x="290" y="360"/>
                  </a:cubicBezTo>
                  <a:cubicBezTo>
                    <a:pt x="290" y="359"/>
                    <a:pt x="290" y="359"/>
                    <a:pt x="291" y="359"/>
                  </a:cubicBezTo>
                  <a:cubicBezTo>
                    <a:pt x="291" y="358"/>
                    <a:pt x="290" y="358"/>
                    <a:pt x="290" y="358"/>
                  </a:cubicBezTo>
                  <a:cubicBezTo>
                    <a:pt x="290" y="358"/>
                    <a:pt x="289" y="359"/>
                    <a:pt x="288" y="360"/>
                  </a:cubicBezTo>
                  <a:cubicBezTo>
                    <a:pt x="288" y="360"/>
                    <a:pt x="289" y="361"/>
                    <a:pt x="289" y="362"/>
                  </a:cubicBezTo>
                  <a:cubicBezTo>
                    <a:pt x="288" y="362"/>
                    <a:pt x="287" y="362"/>
                    <a:pt x="287" y="361"/>
                  </a:cubicBezTo>
                  <a:cubicBezTo>
                    <a:pt x="287" y="362"/>
                    <a:pt x="286" y="364"/>
                    <a:pt x="286" y="363"/>
                  </a:cubicBezTo>
                  <a:cubicBezTo>
                    <a:pt x="287" y="363"/>
                    <a:pt x="286" y="362"/>
                    <a:pt x="287" y="362"/>
                  </a:cubicBezTo>
                  <a:cubicBezTo>
                    <a:pt x="288" y="362"/>
                    <a:pt x="288" y="363"/>
                    <a:pt x="288" y="363"/>
                  </a:cubicBezTo>
                  <a:cubicBezTo>
                    <a:pt x="289" y="363"/>
                    <a:pt x="289" y="361"/>
                    <a:pt x="291" y="361"/>
                  </a:cubicBezTo>
                  <a:close/>
                  <a:moveTo>
                    <a:pt x="327" y="320"/>
                  </a:moveTo>
                  <a:cubicBezTo>
                    <a:pt x="328" y="320"/>
                    <a:pt x="329" y="319"/>
                    <a:pt x="328" y="319"/>
                  </a:cubicBezTo>
                  <a:cubicBezTo>
                    <a:pt x="328" y="319"/>
                    <a:pt x="327" y="319"/>
                    <a:pt x="327" y="320"/>
                  </a:cubicBezTo>
                  <a:close/>
                  <a:moveTo>
                    <a:pt x="328" y="313"/>
                  </a:moveTo>
                  <a:cubicBezTo>
                    <a:pt x="328" y="314"/>
                    <a:pt x="327" y="314"/>
                    <a:pt x="328" y="314"/>
                  </a:cubicBezTo>
                  <a:cubicBezTo>
                    <a:pt x="328" y="314"/>
                    <a:pt x="329" y="313"/>
                    <a:pt x="328" y="313"/>
                  </a:cubicBezTo>
                  <a:close/>
                  <a:moveTo>
                    <a:pt x="329" y="309"/>
                  </a:moveTo>
                  <a:cubicBezTo>
                    <a:pt x="329" y="309"/>
                    <a:pt x="328" y="309"/>
                    <a:pt x="328" y="308"/>
                  </a:cubicBezTo>
                  <a:cubicBezTo>
                    <a:pt x="327" y="308"/>
                    <a:pt x="327" y="308"/>
                    <a:pt x="327" y="308"/>
                  </a:cubicBezTo>
                  <a:cubicBezTo>
                    <a:pt x="327" y="309"/>
                    <a:pt x="328" y="309"/>
                    <a:pt x="328" y="310"/>
                  </a:cubicBezTo>
                  <a:cubicBezTo>
                    <a:pt x="328" y="309"/>
                    <a:pt x="329" y="310"/>
                    <a:pt x="329" y="309"/>
                  </a:cubicBezTo>
                  <a:close/>
                  <a:moveTo>
                    <a:pt x="329" y="327"/>
                  </a:moveTo>
                  <a:cubicBezTo>
                    <a:pt x="329" y="328"/>
                    <a:pt x="329" y="327"/>
                    <a:pt x="330" y="328"/>
                  </a:cubicBezTo>
                  <a:cubicBezTo>
                    <a:pt x="330" y="326"/>
                    <a:pt x="329" y="327"/>
                    <a:pt x="329" y="327"/>
                  </a:cubicBezTo>
                  <a:close/>
                  <a:moveTo>
                    <a:pt x="323" y="323"/>
                  </a:moveTo>
                  <a:cubicBezTo>
                    <a:pt x="324" y="323"/>
                    <a:pt x="324" y="322"/>
                    <a:pt x="324" y="322"/>
                  </a:cubicBezTo>
                  <a:cubicBezTo>
                    <a:pt x="324" y="322"/>
                    <a:pt x="323" y="321"/>
                    <a:pt x="323" y="321"/>
                  </a:cubicBezTo>
                  <a:lnTo>
                    <a:pt x="323" y="323"/>
                  </a:lnTo>
                  <a:close/>
                  <a:moveTo>
                    <a:pt x="324" y="318"/>
                  </a:moveTo>
                  <a:cubicBezTo>
                    <a:pt x="323" y="318"/>
                    <a:pt x="322" y="318"/>
                    <a:pt x="323" y="318"/>
                  </a:cubicBezTo>
                  <a:cubicBezTo>
                    <a:pt x="323" y="318"/>
                    <a:pt x="324" y="319"/>
                    <a:pt x="324" y="318"/>
                  </a:cubicBezTo>
                  <a:close/>
                  <a:moveTo>
                    <a:pt x="324" y="320"/>
                  </a:moveTo>
                  <a:cubicBezTo>
                    <a:pt x="324" y="320"/>
                    <a:pt x="324" y="320"/>
                    <a:pt x="325" y="320"/>
                  </a:cubicBezTo>
                  <a:cubicBezTo>
                    <a:pt x="325" y="319"/>
                    <a:pt x="324" y="319"/>
                    <a:pt x="324" y="320"/>
                  </a:cubicBezTo>
                  <a:close/>
                  <a:moveTo>
                    <a:pt x="326" y="312"/>
                  </a:moveTo>
                  <a:cubicBezTo>
                    <a:pt x="326" y="312"/>
                    <a:pt x="326" y="312"/>
                    <a:pt x="326" y="313"/>
                  </a:cubicBezTo>
                  <a:cubicBezTo>
                    <a:pt x="327" y="313"/>
                    <a:pt x="327" y="312"/>
                    <a:pt x="326" y="312"/>
                  </a:cubicBezTo>
                  <a:close/>
                  <a:moveTo>
                    <a:pt x="338" y="301"/>
                  </a:moveTo>
                  <a:cubicBezTo>
                    <a:pt x="338" y="302"/>
                    <a:pt x="337" y="301"/>
                    <a:pt x="338" y="302"/>
                  </a:cubicBezTo>
                  <a:cubicBezTo>
                    <a:pt x="339" y="302"/>
                    <a:pt x="339" y="301"/>
                    <a:pt x="338" y="301"/>
                  </a:cubicBezTo>
                  <a:close/>
                  <a:moveTo>
                    <a:pt x="339" y="306"/>
                  </a:moveTo>
                  <a:cubicBezTo>
                    <a:pt x="339" y="307"/>
                    <a:pt x="339" y="307"/>
                    <a:pt x="340" y="307"/>
                  </a:cubicBezTo>
                  <a:cubicBezTo>
                    <a:pt x="340" y="307"/>
                    <a:pt x="340" y="306"/>
                    <a:pt x="339" y="306"/>
                  </a:cubicBezTo>
                  <a:close/>
                  <a:moveTo>
                    <a:pt x="306" y="350"/>
                  </a:moveTo>
                  <a:cubicBezTo>
                    <a:pt x="306" y="350"/>
                    <a:pt x="306" y="350"/>
                    <a:pt x="307" y="350"/>
                  </a:cubicBezTo>
                  <a:cubicBezTo>
                    <a:pt x="307" y="350"/>
                    <a:pt x="307" y="349"/>
                    <a:pt x="307" y="349"/>
                  </a:cubicBezTo>
                  <a:cubicBezTo>
                    <a:pt x="308" y="349"/>
                    <a:pt x="308" y="350"/>
                    <a:pt x="309" y="350"/>
                  </a:cubicBezTo>
                  <a:cubicBezTo>
                    <a:pt x="309" y="349"/>
                    <a:pt x="309" y="349"/>
                    <a:pt x="309" y="349"/>
                  </a:cubicBezTo>
                  <a:cubicBezTo>
                    <a:pt x="307" y="348"/>
                    <a:pt x="306" y="349"/>
                    <a:pt x="306" y="350"/>
                  </a:cubicBezTo>
                  <a:close/>
                  <a:moveTo>
                    <a:pt x="336" y="295"/>
                  </a:moveTo>
                  <a:cubicBezTo>
                    <a:pt x="336" y="294"/>
                    <a:pt x="336" y="294"/>
                    <a:pt x="336" y="293"/>
                  </a:cubicBezTo>
                  <a:cubicBezTo>
                    <a:pt x="335" y="293"/>
                    <a:pt x="335" y="292"/>
                    <a:pt x="334" y="292"/>
                  </a:cubicBezTo>
                  <a:cubicBezTo>
                    <a:pt x="334" y="293"/>
                    <a:pt x="335" y="293"/>
                    <a:pt x="334" y="294"/>
                  </a:cubicBezTo>
                  <a:cubicBezTo>
                    <a:pt x="334" y="295"/>
                    <a:pt x="335" y="295"/>
                    <a:pt x="336" y="295"/>
                  </a:cubicBezTo>
                  <a:close/>
                  <a:moveTo>
                    <a:pt x="53" y="333"/>
                  </a:moveTo>
                  <a:cubicBezTo>
                    <a:pt x="53" y="333"/>
                    <a:pt x="54" y="333"/>
                    <a:pt x="54" y="333"/>
                  </a:cubicBezTo>
                  <a:cubicBezTo>
                    <a:pt x="54" y="332"/>
                    <a:pt x="53" y="332"/>
                    <a:pt x="53" y="333"/>
                  </a:cubicBezTo>
                  <a:close/>
                  <a:moveTo>
                    <a:pt x="335" y="297"/>
                  </a:moveTo>
                  <a:cubicBezTo>
                    <a:pt x="336" y="297"/>
                    <a:pt x="336" y="297"/>
                    <a:pt x="336" y="296"/>
                  </a:cubicBezTo>
                  <a:cubicBezTo>
                    <a:pt x="335" y="296"/>
                    <a:pt x="335" y="297"/>
                    <a:pt x="335" y="297"/>
                  </a:cubicBezTo>
                  <a:close/>
                  <a:moveTo>
                    <a:pt x="341" y="310"/>
                  </a:moveTo>
                  <a:cubicBezTo>
                    <a:pt x="341" y="310"/>
                    <a:pt x="341" y="311"/>
                    <a:pt x="342" y="311"/>
                  </a:cubicBezTo>
                  <a:cubicBezTo>
                    <a:pt x="342" y="311"/>
                    <a:pt x="342" y="310"/>
                    <a:pt x="341" y="310"/>
                  </a:cubicBezTo>
                  <a:close/>
                  <a:moveTo>
                    <a:pt x="312" y="342"/>
                  </a:moveTo>
                  <a:cubicBezTo>
                    <a:pt x="312" y="341"/>
                    <a:pt x="310" y="342"/>
                    <a:pt x="310" y="343"/>
                  </a:cubicBezTo>
                  <a:cubicBezTo>
                    <a:pt x="311" y="343"/>
                    <a:pt x="312" y="343"/>
                    <a:pt x="312" y="342"/>
                  </a:cubicBezTo>
                  <a:close/>
                  <a:moveTo>
                    <a:pt x="311" y="347"/>
                  </a:moveTo>
                  <a:cubicBezTo>
                    <a:pt x="312" y="347"/>
                    <a:pt x="313" y="347"/>
                    <a:pt x="313" y="346"/>
                  </a:cubicBezTo>
                  <a:cubicBezTo>
                    <a:pt x="312" y="346"/>
                    <a:pt x="311" y="346"/>
                    <a:pt x="311" y="347"/>
                  </a:cubicBezTo>
                  <a:close/>
                  <a:moveTo>
                    <a:pt x="314" y="348"/>
                  </a:moveTo>
                  <a:cubicBezTo>
                    <a:pt x="314" y="349"/>
                    <a:pt x="313" y="349"/>
                    <a:pt x="314" y="350"/>
                  </a:cubicBezTo>
                  <a:cubicBezTo>
                    <a:pt x="314" y="349"/>
                    <a:pt x="315" y="349"/>
                    <a:pt x="314" y="348"/>
                  </a:cubicBezTo>
                  <a:close/>
                  <a:moveTo>
                    <a:pt x="310" y="341"/>
                  </a:moveTo>
                  <a:cubicBezTo>
                    <a:pt x="309" y="341"/>
                    <a:pt x="309" y="341"/>
                    <a:pt x="309" y="342"/>
                  </a:cubicBezTo>
                  <a:cubicBezTo>
                    <a:pt x="310" y="342"/>
                    <a:pt x="310" y="341"/>
                    <a:pt x="310" y="341"/>
                  </a:cubicBezTo>
                  <a:close/>
                  <a:moveTo>
                    <a:pt x="315" y="346"/>
                  </a:moveTo>
                  <a:cubicBezTo>
                    <a:pt x="314" y="346"/>
                    <a:pt x="314" y="346"/>
                    <a:pt x="314" y="346"/>
                  </a:cubicBezTo>
                  <a:cubicBezTo>
                    <a:pt x="314" y="347"/>
                    <a:pt x="314" y="347"/>
                    <a:pt x="314" y="347"/>
                  </a:cubicBezTo>
                  <a:cubicBezTo>
                    <a:pt x="315" y="347"/>
                    <a:pt x="315" y="346"/>
                    <a:pt x="315" y="346"/>
                  </a:cubicBezTo>
                  <a:close/>
                  <a:moveTo>
                    <a:pt x="307" y="341"/>
                  </a:moveTo>
                  <a:cubicBezTo>
                    <a:pt x="308" y="342"/>
                    <a:pt x="308" y="341"/>
                    <a:pt x="308" y="341"/>
                  </a:cubicBezTo>
                  <a:cubicBezTo>
                    <a:pt x="307" y="343"/>
                    <a:pt x="307" y="343"/>
                    <a:pt x="307" y="345"/>
                  </a:cubicBezTo>
                  <a:cubicBezTo>
                    <a:pt x="307" y="345"/>
                    <a:pt x="308" y="346"/>
                    <a:pt x="308" y="346"/>
                  </a:cubicBezTo>
                  <a:cubicBezTo>
                    <a:pt x="309" y="344"/>
                    <a:pt x="309" y="342"/>
                    <a:pt x="308" y="340"/>
                  </a:cubicBezTo>
                  <a:cubicBezTo>
                    <a:pt x="308" y="340"/>
                    <a:pt x="307" y="340"/>
                    <a:pt x="307" y="341"/>
                  </a:cubicBezTo>
                  <a:close/>
                  <a:moveTo>
                    <a:pt x="316" y="330"/>
                  </a:moveTo>
                  <a:cubicBezTo>
                    <a:pt x="315" y="329"/>
                    <a:pt x="316" y="328"/>
                    <a:pt x="317" y="327"/>
                  </a:cubicBezTo>
                  <a:cubicBezTo>
                    <a:pt x="316" y="328"/>
                    <a:pt x="316" y="328"/>
                    <a:pt x="315" y="329"/>
                  </a:cubicBezTo>
                  <a:cubicBezTo>
                    <a:pt x="316" y="330"/>
                    <a:pt x="316" y="331"/>
                    <a:pt x="315" y="331"/>
                  </a:cubicBezTo>
                  <a:cubicBezTo>
                    <a:pt x="316" y="332"/>
                    <a:pt x="316" y="330"/>
                    <a:pt x="316" y="330"/>
                  </a:cubicBezTo>
                  <a:close/>
                  <a:moveTo>
                    <a:pt x="321" y="334"/>
                  </a:moveTo>
                  <a:cubicBezTo>
                    <a:pt x="321" y="333"/>
                    <a:pt x="320" y="333"/>
                    <a:pt x="319" y="333"/>
                  </a:cubicBezTo>
                  <a:cubicBezTo>
                    <a:pt x="319" y="333"/>
                    <a:pt x="319" y="334"/>
                    <a:pt x="319" y="334"/>
                  </a:cubicBezTo>
                  <a:cubicBezTo>
                    <a:pt x="320" y="334"/>
                    <a:pt x="320" y="334"/>
                    <a:pt x="321" y="334"/>
                  </a:cubicBezTo>
                  <a:close/>
                  <a:moveTo>
                    <a:pt x="315" y="332"/>
                  </a:moveTo>
                  <a:cubicBezTo>
                    <a:pt x="315" y="332"/>
                    <a:pt x="315" y="332"/>
                    <a:pt x="315" y="332"/>
                  </a:cubicBezTo>
                  <a:cubicBezTo>
                    <a:pt x="315" y="332"/>
                    <a:pt x="315" y="332"/>
                    <a:pt x="314" y="332"/>
                  </a:cubicBezTo>
                  <a:cubicBezTo>
                    <a:pt x="314" y="332"/>
                    <a:pt x="313" y="333"/>
                    <a:pt x="313" y="333"/>
                  </a:cubicBezTo>
                  <a:cubicBezTo>
                    <a:pt x="314" y="332"/>
                    <a:pt x="314" y="334"/>
                    <a:pt x="314" y="334"/>
                  </a:cubicBezTo>
                  <a:cubicBezTo>
                    <a:pt x="313" y="334"/>
                    <a:pt x="312" y="334"/>
                    <a:pt x="311" y="335"/>
                  </a:cubicBezTo>
                  <a:cubicBezTo>
                    <a:pt x="312" y="335"/>
                    <a:pt x="312" y="335"/>
                    <a:pt x="312" y="335"/>
                  </a:cubicBezTo>
                  <a:cubicBezTo>
                    <a:pt x="313" y="335"/>
                    <a:pt x="313" y="334"/>
                    <a:pt x="314" y="334"/>
                  </a:cubicBezTo>
                  <a:cubicBezTo>
                    <a:pt x="314" y="335"/>
                    <a:pt x="313" y="335"/>
                    <a:pt x="314" y="335"/>
                  </a:cubicBezTo>
                  <a:cubicBezTo>
                    <a:pt x="314" y="335"/>
                    <a:pt x="314" y="336"/>
                    <a:pt x="315" y="336"/>
                  </a:cubicBezTo>
                  <a:cubicBezTo>
                    <a:pt x="314" y="335"/>
                    <a:pt x="315" y="335"/>
                    <a:pt x="315" y="334"/>
                  </a:cubicBezTo>
                  <a:cubicBezTo>
                    <a:pt x="314" y="335"/>
                    <a:pt x="314" y="332"/>
                    <a:pt x="315" y="332"/>
                  </a:cubicBezTo>
                  <a:close/>
                  <a:moveTo>
                    <a:pt x="320" y="327"/>
                  </a:moveTo>
                  <a:cubicBezTo>
                    <a:pt x="320" y="327"/>
                    <a:pt x="320" y="327"/>
                    <a:pt x="320" y="327"/>
                  </a:cubicBezTo>
                  <a:cubicBezTo>
                    <a:pt x="319" y="327"/>
                    <a:pt x="318" y="329"/>
                    <a:pt x="319" y="329"/>
                  </a:cubicBezTo>
                  <a:cubicBezTo>
                    <a:pt x="319" y="328"/>
                    <a:pt x="320" y="328"/>
                    <a:pt x="320" y="327"/>
                  </a:cubicBezTo>
                  <a:close/>
                  <a:moveTo>
                    <a:pt x="320" y="342"/>
                  </a:moveTo>
                  <a:cubicBezTo>
                    <a:pt x="320" y="343"/>
                    <a:pt x="321" y="343"/>
                    <a:pt x="321" y="342"/>
                  </a:cubicBezTo>
                  <a:lnTo>
                    <a:pt x="320" y="342"/>
                  </a:lnTo>
                  <a:close/>
                  <a:moveTo>
                    <a:pt x="322" y="320"/>
                  </a:moveTo>
                  <a:cubicBezTo>
                    <a:pt x="322" y="321"/>
                    <a:pt x="321" y="320"/>
                    <a:pt x="321" y="321"/>
                  </a:cubicBezTo>
                  <a:cubicBezTo>
                    <a:pt x="322" y="321"/>
                    <a:pt x="321" y="322"/>
                    <a:pt x="322" y="322"/>
                  </a:cubicBezTo>
                  <a:cubicBezTo>
                    <a:pt x="322" y="320"/>
                    <a:pt x="323" y="320"/>
                    <a:pt x="322" y="320"/>
                  </a:cubicBezTo>
                  <a:close/>
                  <a:moveTo>
                    <a:pt x="317" y="333"/>
                  </a:moveTo>
                  <a:cubicBezTo>
                    <a:pt x="317" y="333"/>
                    <a:pt x="316" y="334"/>
                    <a:pt x="316" y="335"/>
                  </a:cubicBezTo>
                  <a:cubicBezTo>
                    <a:pt x="317" y="335"/>
                    <a:pt x="318" y="334"/>
                    <a:pt x="318" y="333"/>
                  </a:cubicBezTo>
                  <a:cubicBezTo>
                    <a:pt x="318" y="333"/>
                    <a:pt x="318" y="333"/>
                    <a:pt x="317" y="333"/>
                  </a:cubicBezTo>
                  <a:close/>
                  <a:moveTo>
                    <a:pt x="332" y="295"/>
                  </a:moveTo>
                  <a:cubicBezTo>
                    <a:pt x="332" y="295"/>
                    <a:pt x="332" y="296"/>
                    <a:pt x="332" y="296"/>
                  </a:cubicBezTo>
                  <a:cubicBezTo>
                    <a:pt x="332" y="296"/>
                    <a:pt x="332" y="296"/>
                    <a:pt x="332" y="296"/>
                  </a:cubicBezTo>
                  <a:cubicBezTo>
                    <a:pt x="332" y="295"/>
                    <a:pt x="334" y="295"/>
                    <a:pt x="334" y="294"/>
                  </a:cubicBezTo>
                  <a:cubicBezTo>
                    <a:pt x="333" y="294"/>
                    <a:pt x="333" y="295"/>
                    <a:pt x="332" y="295"/>
                  </a:cubicBezTo>
                  <a:close/>
                  <a:moveTo>
                    <a:pt x="64" y="326"/>
                  </a:moveTo>
                  <a:cubicBezTo>
                    <a:pt x="65" y="328"/>
                    <a:pt x="64" y="329"/>
                    <a:pt x="64" y="331"/>
                  </a:cubicBezTo>
                  <a:cubicBezTo>
                    <a:pt x="65" y="331"/>
                    <a:pt x="65" y="331"/>
                    <a:pt x="65" y="331"/>
                  </a:cubicBezTo>
                  <a:cubicBezTo>
                    <a:pt x="65" y="330"/>
                    <a:pt x="65" y="327"/>
                    <a:pt x="64" y="326"/>
                  </a:cubicBezTo>
                  <a:close/>
                  <a:moveTo>
                    <a:pt x="64" y="338"/>
                  </a:moveTo>
                  <a:cubicBezTo>
                    <a:pt x="63" y="338"/>
                    <a:pt x="63" y="339"/>
                    <a:pt x="64" y="339"/>
                  </a:cubicBezTo>
                  <a:cubicBezTo>
                    <a:pt x="64" y="338"/>
                    <a:pt x="64" y="338"/>
                    <a:pt x="64" y="338"/>
                  </a:cubicBezTo>
                  <a:close/>
                  <a:moveTo>
                    <a:pt x="65" y="325"/>
                  </a:moveTo>
                  <a:cubicBezTo>
                    <a:pt x="65" y="325"/>
                    <a:pt x="65" y="325"/>
                    <a:pt x="65" y="325"/>
                  </a:cubicBezTo>
                  <a:cubicBezTo>
                    <a:pt x="64" y="326"/>
                    <a:pt x="65" y="327"/>
                    <a:pt x="66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6" y="326"/>
                    <a:pt x="65" y="326"/>
                    <a:pt x="65" y="325"/>
                  </a:cubicBezTo>
                  <a:close/>
                  <a:moveTo>
                    <a:pt x="62" y="334"/>
                  </a:moveTo>
                  <a:cubicBezTo>
                    <a:pt x="61" y="333"/>
                    <a:pt x="61" y="335"/>
                    <a:pt x="60" y="336"/>
                  </a:cubicBezTo>
                  <a:cubicBezTo>
                    <a:pt x="61" y="337"/>
                    <a:pt x="62" y="335"/>
                    <a:pt x="61" y="336"/>
                  </a:cubicBezTo>
                  <a:cubicBezTo>
                    <a:pt x="62" y="336"/>
                    <a:pt x="63" y="336"/>
                    <a:pt x="63" y="335"/>
                  </a:cubicBezTo>
                  <a:cubicBezTo>
                    <a:pt x="62" y="335"/>
                    <a:pt x="61" y="334"/>
                    <a:pt x="62" y="334"/>
                  </a:cubicBezTo>
                  <a:close/>
                  <a:moveTo>
                    <a:pt x="63" y="321"/>
                  </a:moveTo>
                  <a:cubicBezTo>
                    <a:pt x="62" y="321"/>
                    <a:pt x="62" y="320"/>
                    <a:pt x="62" y="320"/>
                  </a:cubicBezTo>
                  <a:cubicBezTo>
                    <a:pt x="62" y="320"/>
                    <a:pt x="61" y="320"/>
                    <a:pt x="61" y="320"/>
                  </a:cubicBezTo>
                  <a:cubicBezTo>
                    <a:pt x="62" y="320"/>
                    <a:pt x="62" y="321"/>
                    <a:pt x="63" y="321"/>
                  </a:cubicBezTo>
                  <a:cubicBezTo>
                    <a:pt x="63" y="321"/>
                    <a:pt x="63" y="321"/>
                    <a:pt x="63" y="321"/>
                  </a:cubicBezTo>
                  <a:close/>
                  <a:moveTo>
                    <a:pt x="61" y="322"/>
                  </a:moveTo>
                  <a:cubicBezTo>
                    <a:pt x="62" y="322"/>
                    <a:pt x="62" y="323"/>
                    <a:pt x="62" y="323"/>
                  </a:cubicBezTo>
                  <a:cubicBezTo>
                    <a:pt x="62" y="322"/>
                    <a:pt x="63" y="323"/>
                    <a:pt x="62" y="322"/>
                  </a:cubicBezTo>
                  <a:cubicBezTo>
                    <a:pt x="62" y="322"/>
                    <a:pt x="62" y="322"/>
                    <a:pt x="61" y="322"/>
                  </a:cubicBezTo>
                  <a:close/>
                  <a:moveTo>
                    <a:pt x="64" y="343"/>
                  </a:moveTo>
                  <a:cubicBezTo>
                    <a:pt x="64" y="344"/>
                    <a:pt x="63" y="344"/>
                    <a:pt x="63" y="344"/>
                  </a:cubicBezTo>
                  <a:cubicBezTo>
                    <a:pt x="65" y="345"/>
                    <a:pt x="65" y="343"/>
                    <a:pt x="64" y="343"/>
                  </a:cubicBezTo>
                  <a:close/>
                  <a:moveTo>
                    <a:pt x="63" y="332"/>
                  </a:moveTo>
                  <a:cubicBezTo>
                    <a:pt x="63" y="333"/>
                    <a:pt x="64" y="333"/>
                    <a:pt x="64" y="334"/>
                  </a:cubicBezTo>
                  <a:cubicBezTo>
                    <a:pt x="65" y="334"/>
                    <a:pt x="65" y="333"/>
                    <a:pt x="66" y="333"/>
                  </a:cubicBezTo>
                  <a:cubicBezTo>
                    <a:pt x="65" y="333"/>
                    <a:pt x="64" y="332"/>
                    <a:pt x="63" y="332"/>
                  </a:cubicBezTo>
                  <a:close/>
                  <a:moveTo>
                    <a:pt x="66" y="341"/>
                  </a:moveTo>
                  <a:cubicBezTo>
                    <a:pt x="66" y="342"/>
                    <a:pt x="66" y="342"/>
                    <a:pt x="66" y="343"/>
                  </a:cubicBezTo>
                  <a:cubicBezTo>
                    <a:pt x="66" y="342"/>
                    <a:pt x="67" y="342"/>
                    <a:pt x="67" y="342"/>
                  </a:cubicBezTo>
                  <a:cubicBezTo>
                    <a:pt x="66" y="342"/>
                    <a:pt x="66" y="341"/>
                    <a:pt x="66" y="341"/>
                  </a:cubicBezTo>
                  <a:close/>
                  <a:moveTo>
                    <a:pt x="68" y="334"/>
                  </a:moveTo>
                  <a:cubicBezTo>
                    <a:pt x="67" y="334"/>
                    <a:pt x="68" y="334"/>
                    <a:pt x="67" y="334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4"/>
                    <a:pt x="68" y="335"/>
                    <a:pt x="68" y="334"/>
                  </a:cubicBezTo>
                  <a:close/>
                  <a:moveTo>
                    <a:pt x="68" y="344"/>
                  </a:moveTo>
                  <a:cubicBezTo>
                    <a:pt x="69" y="343"/>
                    <a:pt x="70" y="342"/>
                    <a:pt x="70" y="342"/>
                  </a:cubicBezTo>
                  <a:cubicBezTo>
                    <a:pt x="69" y="342"/>
                    <a:pt x="68" y="342"/>
                    <a:pt x="68" y="344"/>
                  </a:cubicBezTo>
                  <a:close/>
                  <a:moveTo>
                    <a:pt x="69" y="335"/>
                  </a:moveTo>
                  <a:cubicBezTo>
                    <a:pt x="68" y="335"/>
                    <a:pt x="66" y="337"/>
                    <a:pt x="67" y="337"/>
                  </a:cubicBezTo>
                  <a:cubicBezTo>
                    <a:pt x="68" y="337"/>
                    <a:pt x="69" y="336"/>
                    <a:pt x="69" y="335"/>
                  </a:cubicBezTo>
                  <a:close/>
                  <a:moveTo>
                    <a:pt x="68" y="332"/>
                  </a:moveTo>
                  <a:cubicBezTo>
                    <a:pt x="67" y="332"/>
                    <a:pt x="66" y="333"/>
                    <a:pt x="67" y="333"/>
                  </a:cubicBezTo>
                  <a:cubicBezTo>
                    <a:pt x="67" y="333"/>
                    <a:pt x="68" y="333"/>
                    <a:pt x="68" y="332"/>
                  </a:cubicBezTo>
                  <a:close/>
                  <a:moveTo>
                    <a:pt x="67" y="329"/>
                  </a:moveTo>
                  <a:cubicBezTo>
                    <a:pt x="67" y="329"/>
                    <a:pt x="66" y="329"/>
                    <a:pt x="66" y="329"/>
                  </a:cubicBezTo>
                  <a:cubicBezTo>
                    <a:pt x="67" y="329"/>
                    <a:pt x="67" y="329"/>
                    <a:pt x="68" y="329"/>
                  </a:cubicBezTo>
                  <a:cubicBezTo>
                    <a:pt x="68" y="329"/>
                    <a:pt x="68" y="329"/>
                    <a:pt x="67" y="329"/>
                  </a:cubicBezTo>
                  <a:close/>
                  <a:moveTo>
                    <a:pt x="57" y="317"/>
                  </a:moveTo>
                  <a:cubicBezTo>
                    <a:pt x="57" y="317"/>
                    <a:pt x="57" y="317"/>
                    <a:pt x="57" y="317"/>
                  </a:cubicBezTo>
                  <a:cubicBezTo>
                    <a:pt x="56" y="317"/>
                    <a:pt x="56" y="318"/>
                    <a:pt x="56" y="318"/>
                  </a:cubicBezTo>
                  <a:cubicBezTo>
                    <a:pt x="56" y="318"/>
                    <a:pt x="56" y="318"/>
                    <a:pt x="56" y="319"/>
                  </a:cubicBezTo>
                  <a:cubicBezTo>
                    <a:pt x="58" y="318"/>
                    <a:pt x="57" y="319"/>
                    <a:pt x="58" y="320"/>
                  </a:cubicBezTo>
                  <a:cubicBezTo>
                    <a:pt x="60" y="319"/>
                    <a:pt x="57" y="318"/>
                    <a:pt x="58" y="316"/>
                  </a:cubicBezTo>
                  <a:cubicBezTo>
                    <a:pt x="57" y="316"/>
                    <a:pt x="57" y="315"/>
                    <a:pt x="56" y="315"/>
                  </a:cubicBezTo>
                  <a:cubicBezTo>
                    <a:pt x="56" y="315"/>
                    <a:pt x="56" y="316"/>
                    <a:pt x="55" y="317"/>
                  </a:cubicBezTo>
                  <a:cubicBezTo>
                    <a:pt x="56" y="317"/>
                    <a:pt x="57" y="316"/>
                    <a:pt x="57" y="317"/>
                  </a:cubicBezTo>
                  <a:close/>
                  <a:moveTo>
                    <a:pt x="55" y="327"/>
                  </a:moveTo>
                  <a:cubicBezTo>
                    <a:pt x="56" y="327"/>
                    <a:pt x="57" y="328"/>
                    <a:pt x="57" y="326"/>
                  </a:cubicBezTo>
                  <a:cubicBezTo>
                    <a:pt x="56" y="327"/>
                    <a:pt x="55" y="326"/>
                    <a:pt x="55" y="327"/>
                  </a:cubicBezTo>
                  <a:close/>
                  <a:moveTo>
                    <a:pt x="58" y="328"/>
                  </a:moveTo>
                  <a:cubicBezTo>
                    <a:pt x="58" y="327"/>
                    <a:pt x="58" y="327"/>
                    <a:pt x="58" y="327"/>
                  </a:cubicBezTo>
                  <a:cubicBezTo>
                    <a:pt x="57" y="327"/>
                    <a:pt x="57" y="328"/>
                    <a:pt x="57" y="328"/>
                  </a:cubicBezTo>
                  <a:cubicBezTo>
                    <a:pt x="57" y="328"/>
                    <a:pt x="57" y="328"/>
                    <a:pt x="58" y="328"/>
                  </a:cubicBezTo>
                  <a:close/>
                  <a:moveTo>
                    <a:pt x="61" y="317"/>
                  </a:moveTo>
                  <a:cubicBezTo>
                    <a:pt x="60" y="318"/>
                    <a:pt x="59" y="319"/>
                    <a:pt x="59" y="320"/>
                  </a:cubicBezTo>
                  <a:cubicBezTo>
                    <a:pt x="59" y="320"/>
                    <a:pt x="59" y="321"/>
                    <a:pt x="58" y="321"/>
                  </a:cubicBezTo>
                  <a:cubicBezTo>
                    <a:pt x="58" y="321"/>
                    <a:pt x="58" y="321"/>
                    <a:pt x="57" y="321"/>
                  </a:cubicBezTo>
                  <a:cubicBezTo>
                    <a:pt x="58" y="322"/>
                    <a:pt x="60" y="322"/>
                    <a:pt x="59" y="324"/>
                  </a:cubicBezTo>
                  <a:cubicBezTo>
                    <a:pt x="60" y="324"/>
                    <a:pt x="60" y="324"/>
                    <a:pt x="60" y="324"/>
                  </a:cubicBezTo>
                  <a:cubicBezTo>
                    <a:pt x="61" y="323"/>
                    <a:pt x="58" y="321"/>
                    <a:pt x="60" y="321"/>
                  </a:cubicBezTo>
                  <a:cubicBezTo>
                    <a:pt x="60" y="321"/>
                    <a:pt x="60" y="322"/>
                    <a:pt x="61" y="322"/>
                  </a:cubicBezTo>
                  <a:cubicBezTo>
                    <a:pt x="61" y="321"/>
                    <a:pt x="60" y="321"/>
                    <a:pt x="61" y="320"/>
                  </a:cubicBezTo>
                  <a:cubicBezTo>
                    <a:pt x="60" y="321"/>
                    <a:pt x="60" y="320"/>
                    <a:pt x="60" y="320"/>
                  </a:cubicBezTo>
                  <a:cubicBezTo>
                    <a:pt x="61" y="319"/>
                    <a:pt x="60" y="319"/>
                    <a:pt x="61" y="317"/>
                  </a:cubicBezTo>
                  <a:cubicBezTo>
                    <a:pt x="61" y="317"/>
                    <a:pt x="61" y="317"/>
                    <a:pt x="61" y="317"/>
                  </a:cubicBezTo>
                  <a:close/>
                  <a:moveTo>
                    <a:pt x="55" y="324"/>
                  </a:moveTo>
                  <a:cubicBezTo>
                    <a:pt x="56" y="325"/>
                    <a:pt x="57" y="326"/>
                    <a:pt x="57" y="326"/>
                  </a:cubicBezTo>
                  <a:cubicBezTo>
                    <a:pt x="57" y="326"/>
                    <a:pt x="57" y="326"/>
                    <a:pt x="57" y="326"/>
                  </a:cubicBezTo>
                  <a:cubicBezTo>
                    <a:pt x="57" y="326"/>
                    <a:pt x="58" y="326"/>
                    <a:pt x="58" y="325"/>
                  </a:cubicBezTo>
                  <a:cubicBezTo>
                    <a:pt x="57" y="326"/>
                    <a:pt x="57" y="324"/>
                    <a:pt x="55" y="324"/>
                  </a:cubicBezTo>
                  <a:close/>
                  <a:moveTo>
                    <a:pt x="53" y="321"/>
                  </a:moveTo>
                  <a:cubicBezTo>
                    <a:pt x="53" y="323"/>
                    <a:pt x="53" y="323"/>
                    <a:pt x="53" y="323"/>
                  </a:cubicBezTo>
                  <a:cubicBezTo>
                    <a:pt x="54" y="323"/>
                    <a:pt x="55" y="323"/>
                    <a:pt x="55" y="322"/>
                  </a:cubicBezTo>
                  <a:cubicBezTo>
                    <a:pt x="54" y="321"/>
                    <a:pt x="53" y="322"/>
                    <a:pt x="53" y="321"/>
                  </a:cubicBezTo>
                  <a:close/>
                  <a:moveTo>
                    <a:pt x="55" y="320"/>
                  </a:moveTo>
                  <a:cubicBezTo>
                    <a:pt x="54" y="320"/>
                    <a:pt x="54" y="320"/>
                    <a:pt x="54" y="320"/>
                  </a:cubicBezTo>
                  <a:cubicBezTo>
                    <a:pt x="54" y="320"/>
                    <a:pt x="54" y="321"/>
                    <a:pt x="54" y="320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0"/>
                    <a:pt x="55" y="320"/>
                    <a:pt x="55" y="320"/>
                  </a:cubicBezTo>
                  <a:cubicBezTo>
                    <a:pt x="55" y="320"/>
                    <a:pt x="55" y="320"/>
                    <a:pt x="55" y="320"/>
                  </a:cubicBezTo>
                  <a:close/>
                  <a:moveTo>
                    <a:pt x="57" y="322"/>
                  </a:moveTo>
                  <a:cubicBezTo>
                    <a:pt x="58" y="323"/>
                    <a:pt x="58" y="323"/>
                    <a:pt x="58" y="323"/>
                  </a:cubicBezTo>
                  <a:cubicBezTo>
                    <a:pt x="58" y="323"/>
                    <a:pt x="58" y="322"/>
                    <a:pt x="58" y="322"/>
                  </a:cubicBezTo>
                  <a:cubicBezTo>
                    <a:pt x="58" y="322"/>
                    <a:pt x="57" y="322"/>
                    <a:pt x="57" y="322"/>
                  </a:cubicBezTo>
                  <a:close/>
                  <a:moveTo>
                    <a:pt x="58" y="314"/>
                  </a:moveTo>
                  <a:cubicBezTo>
                    <a:pt x="58" y="314"/>
                    <a:pt x="58" y="314"/>
                    <a:pt x="59" y="31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7" y="313"/>
                  </a:cubicBezTo>
                  <a:cubicBezTo>
                    <a:pt x="57" y="313"/>
                    <a:pt x="57" y="313"/>
                    <a:pt x="57" y="313"/>
                  </a:cubicBezTo>
                  <a:cubicBezTo>
                    <a:pt x="57" y="313"/>
                    <a:pt x="56" y="313"/>
                    <a:pt x="56" y="312"/>
                  </a:cubicBezTo>
                  <a:cubicBezTo>
                    <a:pt x="56" y="313"/>
                    <a:pt x="56" y="313"/>
                    <a:pt x="55" y="314"/>
                  </a:cubicBezTo>
                  <a:cubicBezTo>
                    <a:pt x="56" y="314"/>
                    <a:pt x="56" y="315"/>
                    <a:pt x="56" y="315"/>
                  </a:cubicBezTo>
                  <a:cubicBezTo>
                    <a:pt x="57" y="314"/>
                    <a:pt x="58" y="314"/>
                    <a:pt x="58" y="314"/>
                  </a:cubicBezTo>
                  <a:close/>
                  <a:moveTo>
                    <a:pt x="61" y="329"/>
                  </a:moveTo>
                  <a:cubicBezTo>
                    <a:pt x="61" y="328"/>
                    <a:pt x="60" y="327"/>
                    <a:pt x="59" y="328"/>
                  </a:cubicBezTo>
                  <a:cubicBezTo>
                    <a:pt x="60" y="329"/>
                    <a:pt x="60" y="329"/>
                    <a:pt x="61" y="329"/>
                  </a:cubicBezTo>
                  <a:close/>
                  <a:moveTo>
                    <a:pt x="59" y="337"/>
                  </a:moveTo>
                  <a:cubicBezTo>
                    <a:pt x="59" y="337"/>
                    <a:pt x="58" y="337"/>
                    <a:pt x="59" y="338"/>
                  </a:cubicBezTo>
                  <a:cubicBezTo>
                    <a:pt x="59" y="338"/>
                    <a:pt x="59" y="338"/>
                    <a:pt x="60" y="338"/>
                  </a:cubicBezTo>
                  <a:cubicBezTo>
                    <a:pt x="60" y="338"/>
                    <a:pt x="60" y="337"/>
                    <a:pt x="59" y="337"/>
                  </a:cubicBezTo>
                  <a:close/>
                  <a:moveTo>
                    <a:pt x="60" y="330"/>
                  </a:moveTo>
                  <a:cubicBezTo>
                    <a:pt x="60" y="330"/>
                    <a:pt x="60" y="330"/>
                    <a:pt x="60" y="329"/>
                  </a:cubicBezTo>
                  <a:cubicBezTo>
                    <a:pt x="59" y="329"/>
                    <a:pt x="59" y="329"/>
                    <a:pt x="59" y="329"/>
                  </a:cubicBezTo>
                  <a:cubicBezTo>
                    <a:pt x="59" y="330"/>
                    <a:pt x="59" y="330"/>
                    <a:pt x="59" y="331"/>
                  </a:cubicBezTo>
                  <a:cubicBezTo>
                    <a:pt x="59" y="330"/>
                    <a:pt x="61" y="331"/>
                    <a:pt x="60" y="330"/>
                  </a:cubicBezTo>
                  <a:close/>
                  <a:moveTo>
                    <a:pt x="70" y="336"/>
                  </a:moveTo>
                  <a:cubicBezTo>
                    <a:pt x="70" y="337"/>
                    <a:pt x="69" y="337"/>
                    <a:pt x="69" y="338"/>
                  </a:cubicBezTo>
                  <a:cubicBezTo>
                    <a:pt x="70" y="338"/>
                    <a:pt x="71" y="337"/>
                    <a:pt x="70" y="336"/>
                  </a:cubicBezTo>
                  <a:close/>
                  <a:moveTo>
                    <a:pt x="60" y="327"/>
                  </a:moveTo>
                  <a:cubicBezTo>
                    <a:pt x="60" y="326"/>
                    <a:pt x="60" y="326"/>
                    <a:pt x="60" y="326"/>
                  </a:cubicBezTo>
                  <a:cubicBezTo>
                    <a:pt x="60" y="326"/>
                    <a:pt x="60" y="326"/>
                    <a:pt x="59" y="326"/>
                  </a:cubicBezTo>
                  <a:cubicBezTo>
                    <a:pt x="59" y="327"/>
                    <a:pt x="60" y="327"/>
                    <a:pt x="60" y="327"/>
                  </a:cubicBezTo>
                  <a:close/>
                  <a:moveTo>
                    <a:pt x="241" y="391"/>
                  </a:moveTo>
                  <a:cubicBezTo>
                    <a:pt x="242" y="391"/>
                    <a:pt x="243" y="390"/>
                    <a:pt x="243" y="389"/>
                  </a:cubicBezTo>
                  <a:cubicBezTo>
                    <a:pt x="242" y="390"/>
                    <a:pt x="242" y="390"/>
                    <a:pt x="241" y="391"/>
                  </a:cubicBezTo>
                  <a:close/>
                  <a:moveTo>
                    <a:pt x="227" y="394"/>
                  </a:moveTo>
                  <a:cubicBezTo>
                    <a:pt x="227" y="393"/>
                    <a:pt x="228" y="393"/>
                    <a:pt x="228" y="393"/>
                  </a:cubicBezTo>
                  <a:cubicBezTo>
                    <a:pt x="227" y="392"/>
                    <a:pt x="226" y="394"/>
                    <a:pt x="227" y="394"/>
                  </a:cubicBezTo>
                  <a:close/>
                  <a:moveTo>
                    <a:pt x="69" y="344"/>
                  </a:moveTo>
                  <a:cubicBezTo>
                    <a:pt x="70" y="344"/>
                    <a:pt x="71" y="344"/>
                    <a:pt x="71" y="343"/>
                  </a:cubicBezTo>
                  <a:cubicBezTo>
                    <a:pt x="70" y="343"/>
                    <a:pt x="70" y="344"/>
                    <a:pt x="69" y="344"/>
                  </a:cubicBezTo>
                  <a:close/>
                  <a:moveTo>
                    <a:pt x="250" y="388"/>
                  </a:moveTo>
                  <a:cubicBezTo>
                    <a:pt x="251" y="388"/>
                    <a:pt x="251" y="387"/>
                    <a:pt x="252" y="386"/>
                  </a:cubicBezTo>
                  <a:cubicBezTo>
                    <a:pt x="251" y="386"/>
                    <a:pt x="251" y="385"/>
                    <a:pt x="250" y="385"/>
                  </a:cubicBezTo>
                  <a:cubicBezTo>
                    <a:pt x="250" y="386"/>
                    <a:pt x="249" y="387"/>
                    <a:pt x="250" y="388"/>
                  </a:cubicBezTo>
                  <a:close/>
                  <a:moveTo>
                    <a:pt x="236" y="390"/>
                  </a:moveTo>
                  <a:cubicBezTo>
                    <a:pt x="237" y="390"/>
                    <a:pt x="236" y="389"/>
                    <a:pt x="237" y="388"/>
                  </a:cubicBezTo>
                  <a:cubicBezTo>
                    <a:pt x="236" y="388"/>
                    <a:pt x="236" y="388"/>
                    <a:pt x="236" y="389"/>
                  </a:cubicBezTo>
                  <a:cubicBezTo>
                    <a:pt x="235" y="389"/>
                    <a:pt x="235" y="390"/>
                    <a:pt x="236" y="390"/>
                  </a:cubicBezTo>
                  <a:close/>
                  <a:moveTo>
                    <a:pt x="232" y="390"/>
                  </a:moveTo>
                  <a:cubicBezTo>
                    <a:pt x="232" y="390"/>
                    <a:pt x="233" y="390"/>
                    <a:pt x="233" y="390"/>
                  </a:cubicBezTo>
                  <a:cubicBezTo>
                    <a:pt x="233" y="389"/>
                    <a:pt x="233" y="389"/>
                    <a:pt x="234" y="389"/>
                  </a:cubicBezTo>
                  <a:cubicBezTo>
                    <a:pt x="234" y="389"/>
                    <a:pt x="234" y="389"/>
                    <a:pt x="234" y="389"/>
                  </a:cubicBezTo>
                  <a:cubicBezTo>
                    <a:pt x="233" y="389"/>
                    <a:pt x="233" y="389"/>
                    <a:pt x="232" y="390"/>
                  </a:cubicBezTo>
                  <a:close/>
                  <a:moveTo>
                    <a:pt x="235" y="392"/>
                  </a:moveTo>
                  <a:cubicBezTo>
                    <a:pt x="235" y="391"/>
                    <a:pt x="235" y="390"/>
                    <a:pt x="235" y="390"/>
                  </a:cubicBezTo>
                  <a:cubicBezTo>
                    <a:pt x="235" y="390"/>
                    <a:pt x="234" y="390"/>
                    <a:pt x="234" y="391"/>
                  </a:cubicBezTo>
                  <a:cubicBezTo>
                    <a:pt x="234" y="391"/>
                    <a:pt x="234" y="392"/>
                    <a:pt x="235" y="392"/>
                  </a:cubicBezTo>
                  <a:close/>
                  <a:moveTo>
                    <a:pt x="234" y="395"/>
                  </a:moveTo>
                  <a:cubicBezTo>
                    <a:pt x="234" y="394"/>
                    <a:pt x="235" y="394"/>
                    <a:pt x="235" y="394"/>
                  </a:cubicBezTo>
                  <a:cubicBezTo>
                    <a:pt x="234" y="393"/>
                    <a:pt x="234" y="394"/>
                    <a:pt x="234" y="395"/>
                  </a:cubicBezTo>
                  <a:close/>
                  <a:moveTo>
                    <a:pt x="238" y="392"/>
                  </a:moveTo>
                  <a:cubicBezTo>
                    <a:pt x="238" y="393"/>
                    <a:pt x="237" y="394"/>
                    <a:pt x="238" y="394"/>
                  </a:cubicBezTo>
                  <a:cubicBezTo>
                    <a:pt x="239" y="393"/>
                    <a:pt x="238" y="392"/>
                    <a:pt x="238" y="392"/>
                  </a:cubicBezTo>
                  <a:close/>
                  <a:moveTo>
                    <a:pt x="238" y="390"/>
                  </a:moveTo>
                  <a:cubicBezTo>
                    <a:pt x="239" y="391"/>
                    <a:pt x="239" y="390"/>
                    <a:pt x="239" y="389"/>
                  </a:cubicBezTo>
                  <a:cubicBezTo>
                    <a:pt x="239" y="389"/>
                    <a:pt x="239" y="389"/>
                    <a:pt x="239" y="389"/>
                  </a:cubicBezTo>
                  <a:cubicBezTo>
                    <a:pt x="239" y="389"/>
                    <a:pt x="238" y="390"/>
                    <a:pt x="238" y="390"/>
                  </a:cubicBezTo>
                  <a:close/>
                  <a:moveTo>
                    <a:pt x="249" y="388"/>
                  </a:moveTo>
                  <a:cubicBezTo>
                    <a:pt x="249" y="387"/>
                    <a:pt x="248" y="387"/>
                    <a:pt x="248" y="386"/>
                  </a:cubicBezTo>
                  <a:cubicBezTo>
                    <a:pt x="248" y="386"/>
                    <a:pt x="248" y="386"/>
                    <a:pt x="249" y="385"/>
                  </a:cubicBezTo>
                  <a:cubicBezTo>
                    <a:pt x="249" y="386"/>
                    <a:pt x="248" y="387"/>
                    <a:pt x="249" y="387"/>
                  </a:cubicBezTo>
                  <a:cubicBezTo>
                    <a:pt x="250" y="386"/>
                    <a:pt x="250" y="385"/>
                    <a:pt x="250" y="385"/>
                  </a:cubicBezTo>
                  <a:cubicBezTo>
                    <a:pt x="252" y="385"/>
                    <a:pt x="252" y="386"/>
                    <a:pt x="253" y="387"/>
                  </a:cubicBezTo>
                  <a:cubicBezTo>
                    <a:pt x="253" y="385"/>
                    <a:pt x="254" y="385"/>
                    <a:pt x="254" y="384"/>
                  </a:cubicBezTo>
                  <a:cubicBezTo>
                    <a:pt x="255" y="385"/>
                    <a:pt x="254" y="386"/>
                    <a:pt x="254" y="386"/>
                  </a:cubicBezTo>
                  <a:cubicBezTo>
                    <a:pt x="255" y="386"/>
                    <a:pt x="256" y="384"/>
                    <a:pt x="256" y="383"/>
                  </a:cubicBezTo>
                  <a:cubicBezTo>
                    <a:pt x="256" y="384"/>
                    <a:pt x="255" y="384"/>
                    <a:pt x="255" y="383"/>
                  </a:cubicBezTo>
                  <a:cubicBezTo>
                    <a:pt x="257" y="383"/>
                    <a:pt x="255" y="382"/>
                    <a:pt x="256" y="381"/>
                  </a:cubicBezTo>
                  <a:cubicBezTo>
                    <a:pt x="256" y="381"/>
                    <a:pt x="256" y="381"/>
                    <a:pt x="255" y="381"/>
                  </a:cubicBezTo>
                  <a:cubicBezTo>
                    <a:pt x="254" y="381"/>
                    <a:pt x="254" y="382"/>
                    <a:pt x="253" y="382"/>
                  </a:cubicBezTo>
                  <a:cubicBezTo>
                    <a:pt x="253" y="382"/>
                    <a:pt x="253" y="383"/>
                    <a:pt x="252" y="383"/>
                  </a:cubicBezTo>
                  <a:cubicBezTo>
                    <a:pt x="252" y="383"/>
                    <a:pt x="252" y="383"/>
                    <a:pt x="252" y="382"/>
                  </a:cubicBezTo>
                  <a:cubicBezTo>
                    <a:pt x="252" y="383"/>
                    <a:pt x="251" y="383"/>
                    <a:pt x="251" y="383"/>
                  </a:cubicBezTo>
                  <a:cubicBezTo>
                    <a:pt x="251" y="383"/>
                    <a:pt x="251" y="383"/>
                    <a:pt x="252" y="383"/>
                  </a:cubicBezTo>
                  <a:cubicBezTo>
                    <a:pt x="252" y="384"/>
                    <a:pt x="252" y="384"/>
                    <a:pt x="252" y="384"/>
                  </a:cubicBezTo>
                  <a:cubicBezTo>
                    <a:pt x="251" y="384"/>
                    <a:pt x="250" y="384"/>
                    <a:pt x="250" y="383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5"/>
                    <a:pt x="248" y="385"/>
                    <a:pt x="247" y="387"/>
                  </a:cubicBezTo>
                  <a:cubicBezTo>
                    <a:pt x="248" y="387"/>
                    <a:pt x="248" y="387"/>
                    <a:pt x="249" y="388"/>
                  </a:cubicBezTo>
                  <a:close/>
                  <a:moveTo>
                    <a:pt x="244" y="388"/>
                  </a:moveTo>
                  <a:cubicBezTo>
                    <a:pt x="244" y="389"/>
                    <a:pt x="243" y="390"/>
                    <a:pt x="244" y="390"/>
                  </a:cubicBezTo>
                  <a:cubicBezTo>
                    <a:pt x="244" y="389"/>
                    <a:pt x="246" y="389"/>
                    <a:pt x="245" y="387"/>
                  </a:cubicBezTo>
                  <a:cubicBezTo>
                    <a:pt x="245" y="388"/>
                    <a:pt x="244" y="388"/>
                    <a:pt x="244" y="388"/>
                  </a:cubicBezTo>
                  <a:close/>
                  <a:moveTo>
                    <a:pt x="245" y="385"/>
                  </a:moveTo>
                  <a:cubicBezTo>
                    <a:pt x="245" y="386"/>
                    <a:pt x="244" y="386"/>
                    <a:pt x="244" y="387"/>
                  </a:cubicBezTo>
                  <a:cubicBezTo>
                    <a:pt x="245" y="387"/>
                    <a:pt x="245" y="386"/>
                    <a:pt x="246" y="386"/>
                  </a:cubicBezTo>
                  <a:cubicBezTo>
                    <a:pt x="246" y="386"/>
                    <a:pt x="246" y="385"/>
                    <a:pt x="245" y="385"/>
                  </a:cubicBezTo>
                  <a:close/>
                  <a:moveTo>
                    <a:pt x="239" y="388"/>
                  </a:moveTo>
                  <a:cubicBezTo>
                    <a:pt x="239" y="388"/>
                    <a:pt x="241" y="388"/>
                    <a:pt x="241" y="387"/>
                  </a:cubicBezTo>
                  <a:cubicBezTo>
                    <a:pt x="240" y="387"/>
                    <a:pt x="240" y="387"/>
                    <a:pt x="239" y="387"/>
                  </a:cubicBezTo>
                  <a:cubicBezTo>
                    <a:pt x="239" y="388"/>
                    <a:pt x="239" y="388"/>
                    <a:pt x="239" y="388"/>
                  </a:cubicBezTo>
                  <a:close/>
                  <a:moveTo>
                    <a:pt x="245" y="393"/>
                  </a:moveTo>
                  <a:cubicBezTo>
                    <a:pt x="244" y="393"/>
                    <a:pt x="244" y="393"/>
                    <a:pt x="243" y="393"/>
                  </a:cubicBezTo>
                  <a:cubicBezTo>
                    <a:pt x="243" y="395"/>
                    <a:pt x="241" y="394"/>
                    <a:pt x="241" y="395"/>
                  </a:cubicBezTo>
                  <a:cubicBezTo>
                    <a:pt x="242" y="396"/>
                    <a:pt x="243" y="394"/>
                    <a:pt x="245" y="394"/>
                  </a:cubicBezTo>
                  <a:cubicBezTo>
                    <a:pt x="244" y="394"/>
                    <a:pt x="245" y="394"/>
                    <a:pt x="245" y="393"/>
                  </a:cubicBezTo>
                  <a:close/>
                  <a:moveTo>
                    <a:pt x="243" y="386"/>
                  </a:moveTo>
                  <a:cubicBezTo>
                    <a:pt x="242" y="386"/>
                    <a:pt x="242" y="386"/>
                    <a:pt x="241" y="387"/>
                  </a:cubicBezTo>
                  <a:cubicBezTo>
                    <a:pt x="241" y="387"/>
                    <a:pt x="241" y="387"/>
                    <a:pt x="241" y="387"/>
                  </a:cubicBezTo>
                  <a:cubicBezTo>
                    <a:pt x="242" y="387"/>
                    <a:pt x="242" y="387"/>
                    <a:pt x="243" y="387"/>
                  </a:cubicBezTo>
                  <a:cubicBezTo>
                    <a:pt x="243" y="387"/>
                    <a:pt x="243" y="386"/>
                    <a:pt x="243" y="386"/>
                  </a:cubicBezTo>
                  <a:close/>
                  <a:moveTo>
                    <a:pt x="77" y="353"/>
                  </a:moveTo>
                  <a:cubicBezTo>
                    <a:pt x="77" y="353"/>
                    <a:pt x="78" y="353"/>
                    <a:pt x="78" y="352"/>
                  </a:cubicBezTo>
                  <a:cubicBezTo>
                    <a:pt x="77" y="352"/>
                    <a:pt x="77" y="353"/>
                    <a:pt x="77" y="353"/>
                  </a:cubicBezTo>
                  <a:close/>
                  <a:moveTo>
                    <a:pt x="75" y="344"/>
                  </a:moveTo>
                  <a:cubicBezTo>
                    <a:pt x="75" y="345"/>
                    <a:pt x="75" y="345"/>
                    <a:pt x="76" y="345"/>
                  </a:cubicBezTo>
                  <a:cubicBezTo>
                    <a:pt x="76" y="345"/>
                    <a:pt x="76" y="345"/>
                    <a:pt x="76" y="344"/>
                  </a:cubicBezTo>
                  <a:cubicBezTo>
                    <a:pt x="76" y="344"/>
                    <a:pt x="76" y="344"/>
                    <a:pt x="75" y="344"/>
                  </a:cubicBezTo>
                  <a:close/>
                  <a:moveTo>
                    <a:pt x="78" y="343"/>
                  </a:moveTo>
                  <a:cubicBezTo>
                    <a:pt x="78" y="342"/>
                    <a:pt x="78" y="342"/>
                    <a:pt x="77" y="342"/>
                  </a:cubicBezTo>
                  <a:cubicBezTo>
                    <a:pt x="77" y="342"/>
                    <a:pt x="77" y="342"/>
                    <a:pt x="77" y="343"/>
                  </a:cubicBezTo>
                  <a:cubicBezTo>
                    <a:pt x="78" y="343"/>
                    <a:pt x="78" y="343"/>
                    <a:pt x="78" y="343"/>
                  </a:cubicBezTo>
                  <a:close/>
                  <a:moveTo>
                    <a:pt x="78" y="349"/>
                  </a:moveTo>
                  <a:cubicBezTo>
                    <a:pt x="79" y="349"/>
                    <a:pt x="79" y="348"/>
                    <a:pt x="79" y="348"/>
                  </a:cubicBezTo>
                  <a:cubicBezTo>
                    <a:pt x="78" y="348"/>
                    <a:pt x="78" y="348"/>
                    <a:pt x="78" y="348"/>
                  </a:cubicBezTo>
                  <a:cubicBezTo>
                    <a:pt x="78" y="348"/>
                    <a:pt x="78" y="349"/>
                    <a:pt x="78" y="349"/>
                  </a:cubicBezTo>
                  <a:close/>
                  <a:moveTo>
                    <a:pt x="70" y="334"/>
                  </a:moveTo>
                  <a:cubicBezTo>
                    <a:pt x="70" y="334"/>
                    <a:pt x="71" y="334"/>
                    <a:pt x="71" y="334"/>
                  </a:cubicBezTo>
                  <a:cubicBezTo>
                    <a:pt x="71" y="333"/>
                    <a:pt x="71" y="333"/>
                    <a:pt x="70" y="333"/>
                  </a:cubicBezTo>
                  <a:cubicBezTo>
                    <a:pt x="70" y="333"/>
                    <a:pt x="70" y="334"/>
                    <a:pt x="70" y="334"/>
                  </a:cubicBezTo>
                  <a:close/>
                  <a:moveTo>
                    <a:pt x="75" y="340"/>
                  </a:moveTo>
                  <a:cubicBezTo>
                    <a:pt x="75" y="340"/>
                    <a:pt x="76" y="340"/>
                    <a:pt x="76" y="340"/>
                  </a:cubicBezTo>
                  <a:cubicBezTo>
                    <a:pt x="76" y="340"/>
                    <a:pt x="75" y="339"/>
                    <a:pt x="75" y="339"/>
                  </a:cubicBezTo>
                  <a:cubicBezTo>
                    <a:pt x="75" y="340"/>
                    <a:pt x="75" y="340"/>
                    <a:pt x="74" y="340"/>
                  </a:cubicBezTo>
                  <a:cubicBezTo>
                    <a:pt x="74" y="341"/>
                    <a:pt x="74" y="341"/>
                    <a:pt x="75" y="342"/>
                  </a:cubicBezTo>
                  <a:cubicBezTo>
                    <a:pt x="75" y="341"/>
                    <a:pt x="74" y="340"/>
                    <a:pt x="75" y="340"/>
                  </a:cubicBezTo>
                  <a:close/>
                  <a:moveTo>
                    <a:pt x="200" y="395"/>
                  </a:moveTo>
                  <a:cubicBezTo>
                    <a:pt x="201" y="396"/>
                    <a:pt x="201" y="395"/>
                    <a:pt x="201" y="395"/>
                  </a:cubicBezTo>
                  <a:cubicBezTo>
                    <a:pt x="201" y="395"/>
                    <a:pt x="201" y="395"/>
                    <a:pt x="201" y="395"/>
                  </a:cubicBezTo>
                  <a:cubicBezTo>
                    <a:pt x="200" y="395"/>
                    <a:pt x="200" y="395"/>
                    <a:pt x="200" y="395"/>
                  </a:cubicBezTo>
                  <a:close/>
                  <a:moveTo>
                    <a:pt x="88" y="355"/>
                  </a:moveTo>
                  <a:cubicBezTo>
                    <a:pt x="89" y="355"/>
                    <a:pt x="88" y="356"/>
                    <a:pt x="89" y="356"/>
                  </a:cubicBezTo>
                  <a:cubicBezTo>
                    <a:pt x="89" y="356"/>
                    <a:pt x="89" y="355"/>
                    <a:pt x="88" y="355"/>
                  </a:cubicBezTo>
                  <a:close/>
                  <a:moveTo>
                    <a:pt x="49" y="293"/>
                  </a:moveTo>
                  <a:cubicBezTo>
                    <a:pt x="50" y="293"/>
                    <a:pt x="50" y="293"/>
                    <a:pt x="50" y="293"/>
                  </a:cubicBezTo>
                  <a:cubicBezTo>
                    <a:pt x="50" y="293"/>
                    <a:pt x="50" y="293"/>
                    <a:pt x="50" y="292"/>
                  </a:cubicBezTo>
                  <a:cubicBezTo>
                    <a:pt x="50" y="293"/>
                    <a:pt x="50" y="293"/>
                    <a:pt x="49" y="293"/>
                  </a:cubicBezTo>
                  <a:close/>
                  <a:moveTo>
                    <a:pt x="79" y="344"/>
                  </a:moveTo>
                  <a:cubicBezTo>
                    <a:pt x="78" y="344"/>
                    <a:pt x="78" y="344"/>
                    <a:pt x="78" y="344"/>
                  </a:cubicBezTo>
                  <a:cubicBezTo>
                    <a:pt x="78" y="344"/>
                    <a:pt x="78" y="345"/>
                    <a:pt x="78" y="345"/>
                  </a:cubicBezTo>
                  <a:cubicBezTo>
                    <a:pt x="79" y="345"/>
                    <a:pt x="79" y="345"/>
                    <a:pt x="79" y="345"/>
                  </a:cubicBezTo>
                  <a:lnTo>
                    <a:pt x="79" y="344"/>
                  </a:lnTo>
                  <a:close/>
                  <a:moveTo>
                    <a:pt x="87" y="359"/>
                  </a:moveTo>
                  <a:cubicBezTo>
                    <a:pt x="88" y="359"/>
                    <a:pt x="88" y="358"/>
                    <a:pt x="88" y="357"/>
                  </a:cubicBezTo>
                  <a:cubicBezTo>
                    <a:pt x="88" y="357"/>
                    <a:pt x="88" y="357"/>
                    <a:pt x="87" y="357"/>
                  </a:cubicBezTo>
                  <a:cubicBezTo>
                    <a:pt x="87" y="358"/>
                    <a:pt x="87" y="358"/>
                    <a:pt x="87" y="359"/>
                  </a:cubicBezTo>
                  <a:close/>
                  <a:moveTo>
                    <a:pt x="83" y="349"/>
                  </a:moveTo>
                  <a:cubicBezTo>
                    <a:pt x="83" y="349"/>
                    <a:pt x="83" y="349"/>
                    <a:pt x="83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2" y="348"/>
                    <a:pt x="82" y="349"/>
                    <a:pt x="83" y="349"/>
                  </a:cubicBezTo>
                  <a:close/>
                  <a:moveTo>
                    <a:pt x="79" y="345"/>
                  </a:moveTo>
                  <a:cubicBezTo>
                    <a:pt x="79" y="346"/>
                    <a:pt x="78" y="346"/>
                    <a:pt x="78" y="346"/>
                  </a:cubicBezTo>
                  <a:cubicBezTo>
                    <a:pt x="79" y="346"/>
                    <a:pt x="80" y="346"/>
                    <a:pt x="80" y="345"/>
                  </a:cubicBezTo>
                  <a:lnTo>
                    <a:pt x="79" y="3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17321666-F15D-4B2F-8C3D-DC0984CA73E7}"/>
                </a:ext>
              </a:extLst>
            </p:cNvPr>
            <p:cNvSpPr txBox="1"/>
            <p:nvPr/>
          </p:nvSpPr>
          <p:spPr>
            <a:xfrm>
              <a:off x="368300" y="482821"/>
              <a:ext cx="1887696" cy="545879"/>
            </a:xfrm>
            <a:prstGeom prst="rect">
              <a:avLst/>
            </a:prstGeom>
            <a:noFill/>
          </p:spPr>
          <p:txBody>
            <a:bodyPr wrap="none" lIns="0" tIns="45720" rIns="91440" bIns="7200" rtlCol="0">
              <a:spAutoFit/>
            </a:bodyPr>
            <a:lstStyle/>
            <a:p>
              <a:r>
                <a:rPr lang="zh-CN" altLang="en-US" sz="3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产品问题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4D7138B4-B90B-4DED-85D7-893890B808E2}"/>
              </a:ext>
            </a:extLst>
          </p:cNvPr>
          <p:cNvGrpSpPr/>
          <p:nvPr/>
        </p:nvGrpSpPr>
        <p:grpSpPr>
          <a:xfrm>
            <a:off x="646206" y="1487711"/>
            <a:ext cx="10899588" cy="4315490"/>
            <a:chOff x="646206" y="1382289"/>
            <a:chExt cx="10899588" cy="4315490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11B23DAD-2E6A-4712-82D7-12322FDA3F64}"/>
                </a:ext>
              </a:extLst>
            </p:cNvPr>
            <p:cNvGrpSpPr/>
            <p:nvPr/>
          </p:nvGrpSpPr>
          <p:grpSpPr>
            <a:xfrm>
              <a:off x="646206" y="1382289"/>
              <a:ext cx="3748341" cy="1863295"/>
              <a:chOff x="1055914" y="1768905"/>
              <a:chExt cx="5971506" cy="1863295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xmlns="" id="{4926065B-2B14-4377-AC79-88BE8896F7E2}"/>
                  </a:ext>
                </a:extLst>
              </p:cNvPr>
              <p:cNvSpPr txBox="1"/>
              <p:nvPr/>
            </p:nvSpPr>
            <p:spPr>
              <a:xfrm>
                <a:off x="1055914" y="2351015"/>
                <a:ext cx="5971506" cy="1281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难以摆脱决策者开发新产品思路的制约，先把产品生产出来，再考虑满足消费者，失败率很高。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xmlns="" id="{AE3C1B51-9A42-42B6-82F7-8F4F3ED4F4FC}"/>
                  </a:ext>
                </a:extLst>
              </p:cNvPr>
              <p:cNvSpPr txBox="1"/>
              <p:nvPr/>
            </p:nvSpPr>
            <p:spPr>
              <a:xfrm>
                <a:off x="1055914" y="1768905"/>
                <a:ext cx="5971506" cy="5694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lnSpc>
                    <a:spcPct val="150000"/>
                  </a:lnSpc>
                  <a:buBlip>
                    <a:blip r:embed="rId3"/>
                  </a:buBlip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忽视市场需求</a:t>
                </a: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C7775397-1FB9-479F-923A-B62741EF423D}"/>
                </a:ext>
              </a:extLst>
            </p:cNvPr>
            <p:cNvGrpSpPr/>
            <p:nvPr/>
          </p:nvGrpSpPr>
          <p:grpSpPr>
            <a:xfrm>
              <a:off x="646206" y="3834484"/>
              <a:ext cx="3748341" cy="1863295"/>
              <a:chOff x="1055914" y="1768905"/>
              <a:chExt cx="5971506" cy="1863295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A16C0920-3128-4918-B3B5-66B359BA835D}"/>
                  </a:ext>
                </a:extLst>
              </p:cNvPr>
              <p:cNvSpPr txBox="1"/>
              <p:nvPr/>
            </p:nvSpPr>
            <p:spPr>
              <a:xfrm>
                <a:off x="1055914" y="2351015"/>
                <a:ext cx="5971506" cy="1281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过分追求市场份额和销售数量，不能体现个性化需求，失去了消费者对品牌的信任。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C34F30FE-1DE3-45E6-BECB-37477D852782}"/>
                  </a:ext>
                </a:extLst>
              </p:cNvPr>
              <p:cNvSpPr txBox="1"/>
              <p:nvPr/>
            </p:nvSpPr>
            <p:spPr>
              <a:xfrm>
                <a:off x="1055914" y="1768905"/>
                <a:ext cx="5971506" cy="5694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lnSpc>
                    <a:spcPct val="150000"/>
                  </a:lnSpc>
                  <a:buBlip>
                    <a:blip r:embed="rId3"/>
                  </a:buBlip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市场定位模糊</a:t>
                </a: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80DB4E66-113C-40AF-827F-833E60C3937B}"/>
                </a:ext>
              </a:extLst>
            </p:cNvPr>
            <p:cNvGrpSpPr/>
            <p:nvPr/>
          </p:nvGrpSpPr>
          <p:grpSpPr>
            <a:xfrm>
              <a:off x="7797453" y="1382289"/>
              <a:ext cx="3748341" cy="1863295"/>
              <a:chOff x="1055914" y="1768905"/>
              <a:chExt cx="5971506" cy="1863295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xmlns="" id="{E8FE8C7D-BB73-4F57-9042-CB38F7F3E951}"/>
                  </a:ext>
                </a:extLst>
              </p:cNvPr>
              <p:cNvSpPr txBox="1"/>
              <p:nvPr/>
            </p:nvSpPr>
            <p:spPr>
              <a:xfrm>
                <a:off x="1055914" y="2351015"/>
                <a:ext cx="5971506" cy="1281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品牌、产品与推广之间毫无关联的情况，没有策略性的整体推广，只有盲目、有勇无谋的生硬推销。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xmlns="" id="{C14C1AD7-5D71-4134-AC87-F02BAB7E1A2D}"/>
                  </a:ext>
                </a:extLst>
              </p:cNvPr>
              <p:cNvSpPr txBox="1"/>
              <p:nvPr/>
            </p:nvSpPr>
            <p:spPr>
              <a:xfrm>
                <a:off x="1055914" y="1768905"/>
                <a:ext cx="5971506" cy="5694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 algn="r">
                  <a:lnSpc>
                    <a:spcPct val="150000"/>
                  </a:lnSpc>
                  <a:buBlip>
                    <a:blip r:embed="rId3"/>
                  </a:buBlip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拓展缺乏整体性</a:t>
                </a: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4B9A4D13-E595-4031-B742-C2659EB7749B}"/>
                </a:ext>
              </a:extLst>
            </p:cNvPr>
            <p:cNvGrpSpPr/>
            <p:nvPr/>
          </p:nvGrpSpPr>
          <p:grpSpPr>
            <a:xfrm>
              <a:off x="7797453" y="3834484"/>
              <a:ext cx="3748341" cy="1863295"/>
              <a:chOff x="1055914" y="1768905"/>
              <a:chExt cx="5971506" cy="1863295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400E0857-FFC7-4F78-B65E-C0E2880E3B6E}"/>
                  </a:ext>
                </a:extLst>
              </p:cNvPr>
              <p:cNvSpPr txBox="1"/>
              <p:nvPr/>
            </p:nvSpPr>
            <p:spPr>
              <a:xfrm>
                <a:off x="1055914" y="2351015"/>
                <a:ext cx="5971506" cy="1281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产品一上市就疯狂打广告，等到上市门槛出现的时候广告费已经用完了，失去了赢得市场的机会。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3B6D1EF0-015A-4104-85AE-0BC088A9B6BF}"/>
                  </a:ext>
                </a:extLst>
              </p:cNvPr>
              <p:cNvSpPr txBox="1"/>
              <p:nvPr/>
            </p:nvSpPr>
            <p:spPr>
              <a:xfrm>
                <a:off x="1055914" y="1768905"/>
                <a:ext cx="5971506" cy="5694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 algn="r">
                  <a:lnSpc>
                    <a:spcPct val="150000"/>
                  </a:lnSpc>
                  <a:buBlip>
                    <a:blip r:embed="rId3"/>
                  </a:buBlip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推广后劲不足</a:t>
                </a: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2EEF1552-EBC4-47B7-A513-278120B9EE9A}"/>
              </a:ext>
            </a:extLst>
          </p:cNvPr>
          <p:cNvGrpSpPr/>
          <p:nvPr/>
        </p:nvGrpSpPr>
        <p:grpSpPr>
          <a:xfrm>
            <a:off x="3024173" y="1852861"/>
            <a:ext cx="6215846" cy="3685210"/>
            <a:chOff x="3024173" y="1852861"/>
            <a:chExt cx="6215846" cy="3685210"/>
          </a:xfrm>
        </p:grpSpPr>
        <p:graphicFrame>
          <p:nvGraphicFramePr>
            <p:cNvPr id="6" name="图表 5">
              <a:extLst>
                <a:ext uri="{FF2B5EF4-FFF2-40B4-BE49-F238E27FC236}">
                  <a16:creationId xmlns:a16="http://schemas.microsoft.com/office/drawing/2014/main" xmlns="" id="{A94FF6C6-8BAB-4C53-ACAF-4E50B651247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03819461"/>
                </p:ext>
              </p:extLst>
            </p:nvPr>
          </p:nvGraphicFramePr>
          <p:xfrm>
            <a:off x="3024173" y="1852861"/>
            <a:ext cx="6215846" cy="368521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92D61CE3-F34F-4FC0-9623-ED2B312E56FD}"/>
                </a:ext>
              </a:extLst>
            </p:cNvPr>
            <p:cNvSpPr txBox="1"/>
            <p:nvPr/>
          </p:nvSpPr>
          <p:spPr>
            <a:xfrm>
              <a:off x="5164580" y="3494267"/>
              <a:ext cx="1800493" cy="8704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3200"/>
                </a:lnSpc>
              </a:pPr>
              <a:r>
                <a:rPr lang="zh-CN" altLang="en-US" dirty="0">
                  <a:solidFill>
                    <a:schemeClr val="accent1"/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未售出产品占比</a:t>
              </a:r>
              <a:endParaRPr lang="en-US" altLang="zh-CN" dirty="0">
                <a:solidFill>
                  <a:schemeClr val="accent1"/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  <a:p>
              <a:pPr algn="ctr">
                <a:lnSpc>
                  <a:spcPts val="3200"/>
                </a:lnSpc>
              </a:pPr>
              <a:r>
                <a:rPr lang="zh-CN" altLang="en-US" sz="2400" b="1" dirty="0">
                  <a:solidFill>
                    <a:schemeClr val="accent1"/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≈</a:t>
              </a:r>
              <a:r>
                <a:rPr lang="en-US" altLang="zh-CN" sz="2400" b="1" dirty="0">
                  <a:solidFill>
                    <a:schemeClr val="accent1"/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3596</a:t>
              </a:r>
              <a:r>
                <a:rPr lang="zh-CN" altLang="en-US" sz="2400" b="1" dirty="0">
                  <a:solidFill>
                    <a:schemeClr val="accent1"/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50145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49F7E012-FE6E-4478-AC63-5BA79A35E70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8A13418-BC87-4F25-8224-475EDA8A6000}"/>
              </a:ext>
            </a:extLst>
          </p:cNvPr>
          <p:cNvSpPr>
            <a:spLocks/>
          </p:cNvSpPr>
          <p:nvPr/>
        </p:nvSpPr>
        <p:spPr>
          <a:xfrm>
            <a:off x="368300" y="347554"/>
            <a:ext cx="11455400" cy="616289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BC664A3-3846-4690-902C-6EAF4A2C5CB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2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8101DE6-60C4-4255-87FA-3892B4C557CA}"/>
              </a:ext>
            </a:extLst>
          </p:cNvPr>
          <p:cNvGrpSpPr/>
          <p:nvPr/>
        </p:nvGrpSpPr>
        <p:grpSpPr>
          <a:xfrm>
            <a:off x="646206" y="456840"/>
            <a:ext cx="1990402" cy="728868"/>
            <a:chOff x="368300" y="456840"/>
            <a:chExt cx="1990402" cy="728868"/>
          </a:xfrm>
        </p:grpSpPr>
        <p:sp>
          <p:nvSpPr>
            <p:cNvPr id="8" name="Freeform 32">
              <a:extLst>
                <a:ext uri="{FF2B5EF4-FFF2-40B4-BE49-F238E27FC236}">
                  <a16:creationId xmlns:a16="http://schemas.microsoft.com/office/drawing/2014/main" xmlns="" id="{796E48ED-36A5-4CFF-8575-F1FC43D46AEF}"/>
                </a:ext>
              </a:extLst>
            </p:cNvPr>
            <p:cNvSpPr>
              <a:spLocks noEditPoints="1"/>
            </p:cNvSpPr>
            <p:nvPr/>
          </p:nvSpPr>
          <p:spPr bwMode="auto">
            <a:xfrm rot="6400182">
              <a:off x="1623227" y="450232"/>
              <a:ext cx="728868" cy="742083"/>
            </a:xfrm>
            <a:custGeom>
              <a:avLst/>
              <a:gdLst>
                <a:gd name="T0" fmla="*/ 226 w 372"/>
                <a:gd name="T1" fmla="*/ 91 h 400"/>
                <a:gd name="T2" fmla="*/ 243 w 372"/>
                <a:gd name="T3" fmla="*/ 72 h 400"/>
                <a:gd name="T4" fmla="*/ 196 w 372"/>
                <a:gd name="T5" fmla="*/ 54 h 400"/>
                <a:gd name="T6" fmla="*/ 168 w 372"/>
                <a:gd name="T7" fmla="*/ 56 h 400"/>
                <a:gd name="T8" fmla="*/ 179 w 372"/>
                <a:gd name="T9" fmla="*/ 29 h 400"/>
                <a:gd name="T10" fmla="*/ 21 w 372"/>
                <a:gd name="T11" fmla="*/ 112 h 400"/>
                <a:gd name="T12" fmla="*/ 7 w 372"/>
                <a:gd name="T13" fmla="*/ 235 h 400"/>
                <a:gd name="T14" fmla="*/ 30 w 372"/>
                <a:gd name="T15" fmla="*/ 285 h 400"/>
                <a:gd name="T16" fmla="*/ 39 w 372"/>
                <a:gd name="T17" fmla="*/ 278 h 400"/>
                <a:gd name="T18" fmla="*/ 47 w 372"/>
                <a:gd name="T19" fmla="*/ 300 h 400"/>
                <a:gd name="T20" fmla="*/ 56 w 372"/>
                <a:gd name="T21" fmla="*/ 312 h 400"/>
                <a:gd name="T22" fmla="*/ 74 w 372"/>
                <a:gd name="T23" fmla="*/ 157 h 400"/>
                <a:gd name="T24" fmla="*/ 275 w 372"/>
                <a:gd name="T25" fmla="*/ 102 h 400"/>
                <a:gd name="T26" fmla="*/ 12 w 372"/>
                <a:gd name="T27" fmla="*/ 199 h 400"/>
                <a:gd name="T28" fmla="*/ 50 w 372"/>
                <a:gd name="T29" fmla="*/ 307 h 400"/>
                <a:gd name="T30" fmla="*/ 185 w 372"/>
                <a:gd name="T31" fmla="*/ 87 h 400"/>
                <a:gd name="T32" fmla="*/ 331 w 372"/>
                <a:gd name="T33" fmla="*/ 126 h 400"/>
                <a:gd name="T34" fmla="*/ 253 w 372"/>
                <a:gd name="T35" fmla="*/ 60 h 400"/>
                <a:gd name="T36" fmla="*/ 233 w 372"/>
                <a:gd name="T37" fmla="*/ 97 h 400"/>
                <a:gd name="T38" fmla="*/ 237 w 372"/>
                <a:gd name="T39" fmla="*/ 104 h 400"/>
                <a:gd name="T40" fmla="*/ 39 w 372"/>
                <a:gd name="T41" fmla="*/ 7 h 400"/>
                <a:gd name="T42" fmla="*/ 22 w 372"/>
                <a:gd name="T43" fmla="*/ 86 h 400"/>
                <a:gd name="T44" fmla="*/ 343 w 372"/>
                <a:gd name="T45" fmla="*/ 152 h 400"/>
                <a:gd name="T46" fmla="*/ 340 w 372"/>
                <a:gd name="T47" fmla="*/ 199 h 400"/>
                <a:gd name="T48" fmla="*/ 264 w 372"/>
                <a:gd name="T49" fmla="*/ 114 h 400"/>
                <a:gd name="T50" fmla="*/ 271 w 372"/>
                <a:gd name="T51" fmla="*/ 113 h 400"/>
                <a:gd name="T52" fmla="*/ 327 w 372"/>
                <a:gd name="T53" fmla="*/ 156 h 400"/>
                <a:gd name="T54" fmla="*/ 317 w 372"/>
                <a:gd name="T55" fmla="*/ 141 h 400"/>
                <a:gd name="T56" fmla="*/ 308 w 372"/>
                <a:gd name="T57" fmla="*/ 94 h 400"/>
                <a:gd name="T58" fmla="*/ 301 w 372"/>
                <a:gd name="T59" fmla="*/ 88 h 400"/>
                <a:gd name="T60" fmla="*/ 315 w 372"/>
                <a:gd name="T61" fmla="*/ 112 h 400"/>
                <a:gd name="T62" fmla="*/ 52 w 372"/>
                <a:gd name="T63" fmla="*/ 320 h 400"/>
                <a:gd name="T64" fmla="*/ 36 w 372"/>
                <a:gd name="T65" fmla="*/ 282 h 400"/>
                <a:gd name="T66" fmla="*/ 44 w 372"/>
                <a:gd name="T67" fmla="*/ 306 h 400"/>
                <a:gd name="T68" fmla="*/ 308 w 372"/>
                <a:gd name="T69" fmla="*/ 340 h 400"/>
                <a:gd name="T70" fmla="*/ 287 w 372"/>
                <a:gd name="T71" fmla="*/ 361 h 400"/>
                <a:gd name="T72" fmla="*/ 309 w 372"/>
                <a:gd name="T73" fmla="*/ 339 h 400"/>
                <a:gd name="T74" fmla="*/ 321 w 372"/>
                <a:gd name="T75" fmla="*/ 319 h 400"/>
                <a:gd name="T76" fmla="*/ 293 w 372"/>
                <a:gd name="T77" fmla="*/ 363 h 400"/>
                <a:gd name="T78" fmla="*/ 285 w 372"/>
                <a:gd name="T79" fmla="*/ 362 h 400"/>
                <a:gd name="T80" fmla="*/ 268 w 372"/>
                <a:gd name="T81" fmla="*/ 386 h 400"/>
                <a:gd name="T82" fmla="*/ 276 w 372"/>
                <a:gd name="T83" fmla="*/ 382 h 400"/>
                <a:gd name="T84" fmla="*/ 283 w 372"/>
                <a:gd name="T85" fmla="*/ 367 h 400"/>
                <a:gd name="T86" fmla="*/ 301 w 372"/>
                <a:gd name="T87" fmla="*/ 358 h 400"/>
                <a:gd name="T88" fmla="*/ 260 w 372"/>
                <a:gd name="T89" fmla="*/ 382 h 400"/>
                <a:gd name="T90" fmla="*/ 251 w 372"/>
                <a:gd name="T91" fmla="*/ 391 h 400"/>
                <a:gd name="T92" fmla="*/ 264 w 372"/>
                <a:gd name="T93" fmla="*/ 385 h 400"/>
                <a:gd name="T94" fmla="*/ 300 w 372"/>
                <a:gd name="T95" fmla="*/ 351 h 400"/>
                <a:gd name="T96" fmla="*/ 290 w 372"/>
                <a:gd name="T97" fmla="*/ 360 h 400"/>
                <a:gd name="T98" fmla="*/ 323 w 372"/>
                <a:gd name="T99" fmla="*/ 318 h 400"/>
                <a:gd name="T100" fmla="*/ 336 w 372"/>
                <a:gd name="T101" fmla="*/ 296 h 400"/>
                <a:gd name="T102" fmla="*/ 315 w 372"/>
                <a:gd name="T103" fmla="*/ 329 h 400"/>
                <a:gd name="T104" fmla="*/ 322 w 372"/>
                <a:gd name="T105" fmla="*/ 320 h 400"/>
                <a:gd name="T106" fmla="*/ 61 w 372"/>
                <a:gd name="T107" fmla="*/ 320 h 400"/>
                <a:gd name="T108" fmla="*/ 68 w 372"/>
                <a:gd name="T109" fmla="*/ 332 h 400"/>
                <a:gd name="T110" fmla="*/ 60 w 372"/>
                <a:gd name="T111" fmla="*/ 321 h 400"/>
                <a:gd name="T112" fmla="*/ 59 w 372"/>
                <a:gd name="T113" fmla="*/ 314 h 400"/>
                <a:gd name="T114" fmla="*/ 243 w 372"/>
                <a:gd name="T115" fmla="*/ 389 h 400"/>
                <a:gd name="T116" fmla="*/ 238 w 372"/>
                <a:gd name="T117" fmla="*/ 394 h 400"/>
                <a:gd name="T118" fmla="*/ 244 w 372"/>
                <a:gd name="T119" fmla="*/ 388 h 400"/>
                <a:gd name="T120" fmla="*/ 78 w 372"/>
                <a:gd name="T121" fmla="*/ 343 h 400"/>
                <a:gd name="T122" fmla="*/ 79 w 372"/>
                <a:gd name="T123" fmla="*/ 34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2" h="400">
                  <a:moveTo>
                    <a:pt x="334" y="171"/>
                  </a:moveTo>
                  <a:cubicBezTo>
                    <a:pt x="336" y="172"/>
                    <a:pt x="335" y="168"/>
                    <a:pt x="334" y="169"/>
                  </a:cubicBezTo>
                  <a:cubicBezTo>
                    <a:pt x="334" y="170"/>
                    <a:pt x="334" y="171"/>
                    <a:pt x="334" y="171"/>
                  </a:cubicBezTo>
                  <a:close/>
                  <a:moveTo>
                    <a:pt x="330" y="156"/>
                  </a:moveTo>
                  <a:cubicBezTo>
                    <a:pt x="327" y="156"/>
                    <a:pt x="329" y="160"/>
                    <a:pt x="331" y="160"/>
                  </a:cubicBezTo>
                  <a:cubicBezTo>
                    <a:pt x="331" y="158"/>
                    <a:pt x="329" y="158"/>
                    <a:pt x="330" y="156"/>
                  </a:cubicBezTo>
                  <a:close/>
                  <a:moveTo>
                    <a:pt x="336" y="153"/>
                  </a:moveTo>
                  <a:cubicBezTo>
                    <a:pt x="336" y="151"/>
                    <a:pt x="335" y="150"/>
                    <a:pt x="334" y="149"/>
                  </a:cubicBezTo>
                  <a:cubicBezTo>
                    <a:pt x="333" y="151"/>
                    <a:pt x="335" y="152"/>
                    <a:pt x="336" y="153"/>
                  </a:cubicBezTo>
                  <a:close/>
                  <a:moveTo>
                    <a:pt x="216" y="50"/>
                  </a:moveTo>
                  <a:cubicBezTo>
                    <a:pt x="216" y="47"/>
                    <a:pt x="209" y="48"/>
                    <a:pt x="209" y="49"/>
                  </a:cubicBezTo>
                  <a:cubicBezTo>
                    <a:pt x="212" y="49"/>
                    <a:pt x="214" y="50"/>
                    <a:pt x="216" y="50"/>
                  </a:cubicBezTo>
                  <a:close/>
                  <a:moveTo>
                    <a:pt x="212" y="100"/>
                  </a:moveTo>
                  <a:cubicBezTo>
                    <a:pt x="211" y="98"/>
                    <a:pt x="207" y="99"/>
                    <a:pt x="205" y="98"/>
                  </a:cubicBezTo>
                  <a:cubicBezTo>
                    <a:pt x="204" y="98"/>
                    <a:pt x="204" y="100"/>
                    <a:pt x="202" y="100"/>
                  </a:cubicBezTo>
                  <a:cubicBezTo>
                    <a:pt x="203" y="98"/>
                    <a:pt x="204" y="97"/>
                    <a:pt x="204" y="95"/>
                  </a:cubicBezTo>
                  <a:cubicBezTo>
                    <a:pt x="210" y="96"/>
                    <a:pt x="215" y="98"/>
                    <a:pt x="221" y="97"/>
                  </a:cubicBezTo>
                  <a:cubicBezTo>
                    <a:pt x="220" y="96"/>
                    <a:pt x="220" y="95"/>
                    <a:pt x="219" y="94"/>
                  </a:cubicBezTo>
                  <a:cubicBezTo>
                    <a:pt x="218" y="95"/>
                    <a:pt x="218" y="96"/>
                    <a:pt x="217" y="96"/>
                  </a:cubicBezTo>
                  <a:cubicBezTo>
                    <a:pt x="217" y="95"/>
                    <a:pt x="217" y="96"/>
                    <a:pt x="217" y="94"/>
                  </a:cubicBezTo>
                  <a:cubicBezTo>
                    <a:pt x="216" y="96"/>
                    <a:pt x="214" y="95"/>
                    <a:pt x="213" y="96"/>
                  </a:cubicBezTo>
                  <a:cubicBezTo>
                    <a:pt x="212" y="95"/>
                    <a:pt x="211" y="94"/>
                    <a:pt x="210" y="94"/>
                  </a:cubicBezTo>
                  <a:cubicBezTo>
                    <a:pt x="208" y="93"/>
                    <a:pt x="209" y="95"/>
                    <a:pt x="207" y="95"/>
                  </a:cubicBezTo>
                  <a:cubicBezTo>
                    <a:pt x="208" y="93"/>
                    <a:pt x="206" y="92"/>
                    <a:pt x="206" y="91"/>
                  </a:cubicBezTo>
                  <a:cubicBezTo>
                    <a:pt x="207" y="91"/>
                    <a:pt x="208" y="92"/>
                    <a:pt x="209" y="92"/>
                  </a:cubicBezTo>
                  <a:cubicBezTo>
                    <a:pt x="210" y="90"/>
                    <a:pt x="208" y="92"/>
                    <a:pt x="208" y="91"/>
                  </a:cubicBezTo>
                  <a:cubicBezTo>
                    <a:pt x="208" y="89"/>
                    <a:pt x="212" y="91"/>
                    <a:pt x="213" y="90"/>
                  </a:cubicBezTo>
                  <a:cubicBezTo>
                    <a:pt x="212" y="90"/>
                    <a:pt x="212" y="90"/>
                    <a:pt x="212" y="89"/>
                  </a:cubicBezTo>
                  <a:cubicBezTo>
                    <a:pt x="216" y="88"/>
                    <a:pt x="223" y="88"/>
                    <a:pt x="226" y="91"/>
                  </a:cubicBezTo>
                  <a:cubicBezTo>
                    <a:pt x="226" y="92"/>
                    <a:pt x="224" y="91"/>
                    <a:pt x="224" y="93"/>
                  </a:cubicBezTo>
                  <a:cubicBezTo>
                    <a:pt x="230" y="96"/>
                    <a:pt x="239" y="94"/>
                    <a:pt x="244" y="99"/>
                  </a:cubicBezTo>
                  <a:cubicBezTo>
                    <a:pt x="240" y="99"/>
                    <a:pt x="236" y="97"/>
                    <a:pt x="233" y="98"/>
                  </a:cubicBezTo>
                  <a:cubicBezTo>
                    <a:pt x="239" y="100"/>
                    <a:pt x="244" y="101"/>
                    <a:pt x="249" y="102"/>
                  </a:cubicBezTo>
                  <a:cubicBezTo>
                    <a:pt x="249" y="101"/>
                    <a:pt x="250" y="101"/>
                    <a:pt x="251" y="101"/>
                  </a:cubicBezTo>
                  <a:cubicBezTo>
                    <a:pt x="248" y="98"/>
                    <a:pt x="243" y="97"/>
                    <a:pt x="241" y="94"/>
                  </a:cubicBezTo>
                  <a:cubicBezTo>
                    <a:pt x="243" y="93"/>
                    <a:pt x="244" y="94"/>
                    <a:pt x="244" y="93"/>
                  </a:cubicBezTo>
                  <a:cubicBezTo>
                    <a:pt x="245" y="93"/>
                    <a:pt x="248" y="94"/>
                    <a:pt x="246" y="95"/>
                  </a:cubicBezTo>
                  <a:cubicBezTo>
                    <a:pt x="249" y="97"/>
                    <a:pt x="255" y="100"/>
                    <a:pt x="257" y="99"/>
                  </a:cubicBezTo>
                  <a:cubicBezTo>
                    <a:pt x="256" y="99"/>
                    <a:pt x="256" y="99"/>
                    <a:pt x="255" y="98"/>
                  </a:cubicBezTo>
                  <a:cubicBezTo>
                    <a:pt x="259" y="98"/>
                    <a:pt x="262" y="99"/>
                    <a:pt x="265" y="101"/>
                  </a:cubicBezTo>
                  <a:cubicBezTo>
                    <a:pt x="265" y="100"/>
                    <a:pt x="265" y="100"/>
                    <a:pt x="265" y="100"/>
                  </a:cubicBezTo>
                  <a:cubicBezTo>
                    <a:pt x="266" y="100"/>
                    <a:pt x="265" y="101"/>
                    <a:pt x="267" y="101"/>
                  </a:cubicBezTo>
                  <a:cubicBezTo>
                    <a:pt x="267" y="101"/>
                    <a:pt x="267" y="101"/>
                    <a:pt x="266" y="102"/>
                  </a:cubicBezTo>
                  <a:cubicBezTo>
                    <a:pt x="270" y="103"/>
                    <a:pt x="273" y="105"/>
                    <a:pt x="277" y="106"/>
                  </a:cubicBezTo>
                  <a:cubicBezTo>
                    <a:pt x="277" y="105"/>
                    <a:pt x="275" y="106"/>
                    <a:pt x="275" y="105"/>
                  </a:cubicBezTo>
                  <a:cubicBezTo>
                    <a:pt x="280" y="107"/>
                    <a:pt x="285" y="109"/>
                    <a:pt x="289" y="112"/>
                  </a:cubicBezTo>
                  <a:cubicBezTo>
                    <a:pt x="290" y="111"/>
                    <a:pt x="287" y="111"/>
                    <a:pt x="289" y="109"/>
                  </a:cubicBezTo>
                  <a:cubicBezTo>
                    <a:pt x="291" y="110"/>
                    <a:pt x="292" y="112"/>
                    <a:pt x="294" y="112"/>
                  </a:cubicBezTo>
                  <a:cubicBezTo>
                    <a:pt x="291" y="107"/>
                    <a:pt x="282" y="104"/>
                    <a:pt x="284" y="97"/>
                  </a:cubicBezTo>
                  <a:cubicBezTo>
                    <a:pt x="278" y="96"/>
                    <a:pt x="274" y="93"/>
                    <a:pt x="270" y="90"/>
                  </a:cubicBezTo>
                  <a:cubicBezTo>
                    <a:pt x="272" y="90"/>
                    <a:pt x="275" y="92"/>
                    <a:pt x="277" y="92"/>
                  </a:cubicBezTo>
                  <a:cubicBezTo>
                    <a:pt x="276" y="92"/>
                    <a:pt x="274" y="90"/>
                    <a:pt x="275" y="90"/>
                  </a:cubicBezTo>
                  <a:cubicBezTo>
                    <a:pt x="281" y="92"/>
                    <a:pt x="286" y="95"/>
                    <a:pt x="292" y="97"/>
                  </a:cubicBezTo>
                  <a:cubicBezTo>
                    <a:pt x="290" y="95"/>
                    <a:pt x="289" y="93"/>
                    <a:pt x="287" y="91"/>
                  </a:cubicBezTo>
                  <a:cubicBezTo>
                    <a:pt x="287" y="91"/>
                    <a:pt x="287" y="91"/>
                    <a:pt x="288" y="90"/>
                  </a:cubicBezTo>
                  <a:cubicBezTo>
                    <a:pt x="285" y="89"/>
                    <a:pt x="283" y="87"/>
                    <a:pt x="281" y="86"/>
                  </a:cubicBezTo>
                  <a:cubicBezTo>
                    <a:pt x="280" y="87"/>
                    <a:pt x="282" y="87"/>
                    <a:pt x="282" y="89"/>
                  </a:cubicBezTo>
                  <a:cubicBezTo>
                    <a:pt x="270" y="82"/>
                    <a:pt x="256" y="77"/>
                    <a:pt x="243" y="72"/>
                  </a:cubicBezTo>
                  <a:cubicBezTo>
                    <a:pt x="243" y="71"/>
                    <a:pt x="243" y="71"/>
                    <a:pt x="242" y="71"/>
                  </a:cubicBezTo>
                  <a:cubicBezTo>
                    <a:pt x="241" y="71"/>
                    <a:pt x="240" y="70"/>
                    <a:pt x="239" y="72"/>
                  </a:cubicBezTo>
                  <a:cubicBezTo>
                    <a:pt x="238" y="70"/>
                    <a:pt x="237" y="70"/>
                    <a:pt x="236" y="70"/>
                  </a:cubicBezTo>
                  <a:cubicBezTo>
                    <a:pt x="237" y="69"/>
                    <a:pt x="240" y="69"/>
                    <a:pt x="241" y="68"/>
                  </a:cubicBezTo>
                  <a:cubicBezTo>
                    <a:pt x="241" y="69"/>
                    <a:pt x="244" y="70"/>
                    <a:pt x="245" y="69"/>
                  </a:cubicBezTo>
                  <a:cubicBezTo>
                    <a:pt x="243" y="68"/>
                    <a:pt x="241" y="68"/>
                    <a:pt x="239" y="67"/>
                  </a:cubicBezTo>
                  <a:cubicBezTo>
                    <a:pt x="240" y="67"/>
                    <a:pt x="241" y="67"/>
                    <a:pt x="241" y="66"/>
                  </a:cubicBezTo>
                  <a:cubicBezTo>
                    <a:pt x="236" y="62"/>
                    <a:pt x="228" y="67"/>
                    <a:pt x="224" y="62"/>
                  </a:cubicBezTo>
                  <a:cubicBezTo>
                    <a:pt x="219" y="61"/>
                    <a:pt x="214" y="64"/>
                    <a:pt x="212" y="60"/>
                  </a:cubicBezTo>
                  <a:cubicBezTo>
                    <a:pt x="211" y="60"/>
                    <a:pt x="209" y="61"/>
                    <a:pt x="208" y="60"/>
                  </a:cubicBezTo>
                  <a:cubicBezTo>
                    <a:pt x="209" y="59"/>
                    <a:pt x="213" y="59"/>
                    <a:pt x="214" y="59"/>
                  </a:cubicBezTo>
                  <a:cubicBezTo>
                    <a:pt x="213" y="56"/>
                    <a:pt x="220" y="59"/>
                    <a:pt x="221" y="58"/>
                  </a:cubicBezTo>
                  <a:cubicBezTo>
                    <a:pt x="221" y="58"/>
                    <a:pt x="220" y="57"/>
                    <a:pt x="221" y="57"/>
                  </a:cubicBezTo>
                  <a:cubicBezTo>
                    <a:pt x="221" y="58"/>
                    <a:pt x="224" y="58"/>
                    <a:pt x="224" y="57"/>
                  </a:cubicBezTo>
                  <a:cubicBezTo>
                    <a:pt x="223" y="56"/>
                    <a:pt x="221" y="56"/>
                    <a:pt x="218" y="56"/>
                  </a:cubicBezTo>
                  <a:cubicBezTo>
                    <a:pt x="218" y="55"/>
                    <a:pt x="219" y="55"/>
                    <a:pt x="218" y="54"/>
                  </a:cubicBezTo>
                  <a:cubicBezTo>
                    <a:pt x="216" y="56"/>
                    <a:pt x="212" y="53"/>
                    <a:pt x="212" y="56"/>
                  </a:cubicBezTo>
                  <a:cubicBezTo>
                    <a:pt x="209" y="55"/>
                    <a:pt x="206" y="56"/>
                    <a:pt x="203" y="54"/>
                  </a:cubicBezTo>
                  <a:cubicBezTo>
                    <a:pt x="204" y="53"/>
                    <a:pt x="203" y="52"/>
                    <a:pt x="204" y="52"/>
                  </a:cubicBezTo>
                  <a:cubicBezTo>
                    <a:pt x="205" y="55"/>
                    <a:pt x="209" y="52"/>
                    <a:pt x="211" y="52"/>
                  </a:cubicBezTo>
                  <a:cubicBezTo>
                    <a:pt x="208" y="50"/>
                    <a:pt x="205" y="53"/>
                    <a:pt x="203" y="49"/>
                  </a:cubicBezTo>
                  <a:cubicBezTo>
                    <a:pt x="204" y="49"/>
                    <a:pt x="206" y="50"/>
                    <a:pt x="206" y="48"/>
                  </a:cubicBezTo>
                  <a:cubicBezTo>
                    <a:pt x="203" y="47"/>
                    <a:pt x="199" y="48"/>
                    <a:pt x="198" y="50"/>
                  </a:cubicBezTo>
                  <a:cubicBezTo>
                    <a:pt x="199" y="50"/>
                    <a:pt x="200" y="50"/>
                    <a:pt x="200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6" y="50"/>
                    <a:pt x="198" y="49"/>
                    <a:pt x="195" y="49"/>
                  </a:cubicBezTo>
                  <a:cubicBezTo>
                    <a:pt x="195" y="50"/>
                    <a:pt x="196" y="50"/>
                    <a:pt x="196" y="50"/>
                  </a:cubicBezTo>
                  <a:cubicBezTo>
                    <a:pt x="195" y="51"/>
                    <a:pt x="193" y="51"/>
                    <a:pt x="192" y="53"/>
                  </a:cubicBezTo>
                  <a:cubicBezTo>
                    <a:pt x="194" y="52"/>
                    <a:pt x="194" y="55"/>
                    <a:pt x="196" y="54"/>
                  </a:cubicBezTo>
                  <a:cubicBezTo>
                    <a:pt x="196" y="53"/>
                    <a:pt x="196" y="52"/>
                    <a:pt x="197" y="52"/>
                  </a:cubicBezTo>
                  <a:cubicBezTo>
                    <a:pt x="198" y="52"/>
                    <a:pt x="199" y="53"/>
                    <a:pt x="199" y="54"/>
                  </a:cubicBezTo>
                  <a:cubicBezTo>
                    <a:pt x="198" y="54"/>
                    <a:pt x="197" y="55"/>
                    <a:pt x="197" y="56"/>
                  </a:cubicBezTo>
                  <a:cubicBezTo>
                    <a:pt x="201" y="58"/>
                    <a:pt x="208" y="55"/>
                    <a:pt x="212" y="58"/>
                  </a:cubicBezTo>
                  <a:cubicBezTo>
                    <a:pt x="209" y="58"/>
                    <a:pt x="207" y="58"/>
                    <a:pt x="205" y="57"/>
                  </a:cubicBezTo>
                  <a:cubicBezTo>
                    <a:pt x="205" y="59"/>
                    <a:pt x="202" y="59"/>
                    <a:pt x="201" y="59"/>
                  </a:cubicBezTo>
                  <a:cubicBezTo>
                    <a:pt x="201" y="58"/>
                    <a:pt x="201" y="58"/>
                    <a:pt x="201" y="57"/>
                  </a:cubicBezTo>
                  <a:cubicBezTo>
                    <a:pt x="197" y="58"/>
                    <a:pt x="195" y="58"/>
                    <a:pt x="190" y="58"/>
                  </a:cubicBezTo>
                  <a:cubicBezTo>
                    <a:pt x="190" y="58"/>
                    <a:pt x="189" y="58"/>
                    <a:pt x="189" y="56"/>
                  </a:cubicBezTo>
                  <a:cubicBezTo>
                    <a:pt x="188" y="58"/>
                    <a:pt x="183" y="59"/>
                    <a:pt x="181" y="57"/>
                  </a:cubicBezTo>
                  <a:cubicBezTo>
                    <a:pt x="183" y="57"/>
                    <a:pt x="182" y="56"/>
                    <a:pt x="181" y="55"/>
                  </a:cubicBezTo>
                  <a:cubicBezTo>
                    <a:pt x="184" y="55"/>
                    <a:pt x="187" y="56"/>
                    <a:pt x="191" y="55"/>
                  </a:cubicBezTo>
                  <a:cubicBezTo>
                    <a:pt x="190" y="53"/>
                    <a:pt x="186" y="56"/>
                    <a:pt x="184" y="54"/>
                  </a:cubicBezTo>
                  <a:cubicBezTo>
                    <a:pt x="184" y="54"/>
                    <a:pt x="186" y="54"/>
                    <a:pt x="186" y="53"/>
                  </a:cubicBezTo>
                  <a:cubicBezTo>
                    <a:pt x="186" y="52"/>
                    <a:pt x="185" y="53"/>
                    <a:pt x="183" y="53"/>
                  </a:cubicBezTo>
                  <a:cubicBezTo>
                    <a:pt x="183" y="55"/>
                    <a:pt x="182" y="54"/>
                    <a:pt x="180" y="54"/>
                  </a:cubicBezTo>
                  <a:cubicBezTo>
                    <a:pt x="180" y="55"/>
                    <a:pt x="181" y="55"/>
                    <a:pt x="181" y="56"/>
                  </a:cubicBezTo>
                  <a:cubicBezTo>
                    <a:pt x="179" y="56"/>
                    <a:pt x="177" y="58"/>
                    <a:pt x="176" y="56"/>
                  </a:cubicBezTo>
                  <a:cubicBezTo>
                    <a:pt x="178" y="56"/>
                    <a:pt x="180" y="55"/>
                    <a:pt x="180" y="53"/>
                  </a:cubicBezTo>
                  <a:cubicBezTo>
                    <a:pt x="178" y="53"/>
                    <a:pt x="178" y="52"/>
                    <a:pt x="177" y="53"/>
                  </a:cubicBezTo>
                  <a:cubicBezTo>
                    <a:pt x="177" y="52"/>
                    <a:pt x="178" y="52"/>
                    <a:pt x="178" y="52"/>
                  </a:cubicBezTo>
                  <a:cubicBezTo>
                    <a:pt x="176" y="51"/>
                    <a:pt x="172" y="51"/>
                    <a:pt x="171" y="53"/>
                  </a:cubicBezTo>
                  <a:cubicBezTo>
                    <a:pt x="172" y="54"/>
                    <a:pt x="176" y="51"/>
                    <a:pt x="176" y="54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4" y="56"/>
                    <a:pt x="173" y="54"/>
                    <a:pt x="175" y="55"/>
                  </a:cubicBezTo>
                  <a:cubicBezTo>
                    <a:pt x="176" y="58"/>
                    <a:pt x="173" y="57"/>
                    <a:pt x="172" y="57"/>
                  </a:cubicBezTo>
                  <a:cubicBezTo>
                    <a:pt x="171" y="57"/>
                    <a:pt x="171" y="57"/>
                    <a:pt x="172" y="56"/>
                  </a:cubicBezTo>
                  <a:cubicBezTo>
                    <a:pt x="170" y="56"/>
                    <a:pt x="169" y="57"/>
                    <a:pt x="168" y="56"/>
                  </a:cubicBezTo>
                  <a:cubicBezTo>
                    <a:pt x="165" y="59"/>
                    <a:pt x="162" y="61"/>
                    <a:pt x="160" y="64"/>
                  </a:cubicBezTo>
                  <a:cubicBezTo>
                    <a:pt x="149" y="65"/>
                    <a:pt x="140" y="67"/>
                    <a:pt x="133" y="72"/>
                  </a:cubicBezTo>
                  <a:cubicBezTo>
                    <a:pt x="130" y="72"/>
                    <a:pt x="129" y="75"/>
                    <a:pt x="126" y="74"/>
                  </a:cubicBezTo>
                  <a:cubicBezTo>
                    <a:pt x="128" y="73"/>
                    <a:pt x="130" y="72"/>
                    <a:pt x="132" y="71"/>
                  </a:cubicBezTo>
                  <a:cubicBezTo>
                    <a:pt x="131" y="69"/>
                    <a:pt x="135" y="69"/>
                    <a:pt x="136" y="68"/>
                  </a:cubicBezTo>
                  <a:cubicBezTo>
                    <a:pt x="131" y="68"/>
                    <a:pt x="127" y="70"/>
                    <a:pt x="123" y="71"/>
                  </a:cubicBezTo>
                  <a:cubicBezTo>
                    <a:pt x="125" y="70"/>
                    <a:pt x="123" y="69"/>
                    <a:pt x="124" y="68"/>
                  </a:cubicBezTo>
                  <a:cubicBezTo>
                    <a:pt x="127" y="67"/>
                    <a:pt x="130" y="65"/>
                    <a:pt x="134" y="64"/>
                  </a:cubicBezTo>
                  <a:cubicBezTo>
                    <a:pt x="134" y="66"/>
                    <a:pt x="137" y="66"/>
                    <a:pt x="136" y="68"/>
                  </a:cubicBezTo>
                  <a:cubicBezTo>
                    <a:pt x="138" y="68"/>
                    <a:pt x="136" y="63"/>
                    <a:pt x="139" y="64"/>
                  </a:cubicBezTo>
                  <a:cubicBezTo>
                    <a:pt x="139" y="63"/>
                    <a:pt x="137" y="64"/>
                    <a:pt x="137" y="63"/>
                  </a:cubicBezTo>
                  <a:cubicBezTo>
                    <a:pt x="142" y="62"/>
                    <a:pt x="148" y="60"/>
                    <a:pt x="152" y="58"/>
                  </a:cubicBezTo>
                  <a:cubicBezTo>
                    <a:pt x="146" y="59"/>
                    <a:pt x="140" y="61"/>
                    <a:pt x="135" y="60"/>
                  </a:cubicBezTo>
                  <a:cubicBezTo>
                    <a:pt x="136" y="59"/>
                    <a:pt x="140" y="58"/>
                    <a:pt x="143" y="57"/>
                  </a:cubicBezTo>
                  <a:cubicBezTo>
                    <a:pt x="141" y="57"/>
                    <a:pt x="139" y="58"/>
                    <a:pt x="138" y="57"/>
                  </a:cubicBezTo>
                  <a:cubicBezTo>
                    <a:pt x="138" y="56"/>
                    <a:pt x="140" y="57"/>
                    <a:pt x="140" y="56"/>
                  </a:cubicBezTo>
                  <a:cubicBezTo>
                    <a:pt x="139" y="55"/>
                    <a:pt x="137" y="56"/>
                    <a:pt x="137" y="54"/>
                  </a:cubicBezTo>
                  <a:cubicBezTo>
                    <a:pt x="141" y="54"/>
                    <a:pt x="144" y="52"/>
                    <a:pt x="148" y="52"/>
                  </a:cubicBezTo>
                  <a:cubicBezTo>
                    <a:pt x="151" y="51"/>
                    <a:pt x="152" y="52"/>
                    <a:pt x="154" y="50"/>
                  </a:cubicBezTo>
                  <a:cubicBezTo>
                    <a:pt x="153" y="49"/>
                    <a:pt x="151" y="51"/>
                    <a:pt x="152" y="48"/>
                  </a:cubicBezTo>
                  <a:cubicBezTo>
                    <a:pt x="156" y="48"/>
                    <a:pt x="158" y="46"/>
                    <a:pt x="162" y="46"/>
                  </a:cubicBezTo>
                  <a:cubicBezTo>
                    <a:pt x="161" y="46"/>
                    <a:pt x="161" y="45"/>
                    <a:pt x="161" y="45"/>
                  </a:cubicBezTo>
                  <a:cubicBezTo>
                    <a:pt x="169" y="41"/>
                    <a:pt x="183" y="41"/>
                    <a:pt x="190" y="39"/>
                  </a:cubicBezTo>
                  <a:cubicBezTo>
                    <a:pt x="189" y="39"/>
                    <a:pt x="188" y="38"/>
                    <a:pt x="187" y="38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9" y="36"/>
                    <a:pt x="191" y="37"/>
                    <a:pt x="192" y="36"/>
                  </a:cubicBezTo>
                  <a:cubicBezTo>
                    <a:pt x="186" y="34"/>
                    <a:pt x="181" y="33"/>
                    <a:pt x="173" y="32"/>
                  </a:cubicBezTo>
                  <a:cubicBezTo>
                    <a:pt x="173" y="30"/>
                    <a:pt x="176" y="32"/>
                    <a:pt x="177" y="31"/>
                  </a:cubicBezTo>
                  <a:cubicBezTo>
                    <a:pt x="175" y="30"/>
                    <a:pt x="179" y="30"/>
                    <a:pt x="179" y="29"/>
                  </a:cubicBezTo>
                  <a:cubicBezTo>
                    <a:pt x="175" y="30"/>
                    <a:pt x="173" y="25"/>
                    <a:pt x="170" y="28"/>
                  </a:cubicBezTo>
                  <a:cubicBezTo>
                    <a:pt x="169" y="28"/>
                    <a:pt x="170" y="26"/>
                    <a:pt x="168" y="26"/>
                  </a:cubicBezTo>
                  <a:cubicBezTo>
                    <a:pt x="167" y="26"/>
                    <a:pt x="166" y="27"/>
                    <a:pt x="164" y="27"/>
                  </a:cubicBezTo>
                  <a:cubicBezTo>
                    <a:pt x="165" y="25"/>
                    <a:pt x="162" y="26"/>
                    <a:pt x="161" y="25"/>
                  </a:cubicBezTo>
                  <a:cubicBezTo>
                    <a:pt x="162" y="24"/>
                    <a:pt x="163" y="24"/>
                    <a:pt x="163" y="23"/>
                  </a:cubicBezTo>
                  <a:cubicBezTo>
                    <a:pt x="159" y="21"/>
                    <a:pt x="152" y="23"/>
                    <a:pt x="147" y="21"/>
                  </a:cubicBezTo>
                  <a:cubicBezTo>
                    <a:pt x="147" y="21"/>
                    <a:pt x="148" y="20"/>
                    <a:pt x="148" y="19"/>
                  </a:cubicBezTo>
                  <a:cubicBezTo>
                    <a:pt x="147" y="19"/>
                    <a:pt x="147" y="19"/>
                    <a:pt x="146" y="19"/>
                  </a:cubicBezTo>
                  <a:cubicBezTo>
                    <a:pt x="130" y="19"/>
                    <a:pt x="115" y="22"/>
                    <a:pt x="100" y="24"/>
                  </a:cubicBezTo>
                  <a:cubicBezTo>
                    <a:pt x="89" y="25"/>
                    <a:pt x="81" y="31"/>
                    <a:pt x="71" y="31"/>
                  </a:cubicBezTo>
                  <a:cubicBezTo>
                    <a:pt x="70" y="32"/>
                    <a:pt x="72" y="33"/>
                    <a:pt x="71" y="33"/>
                  </a:cubicBezTo>
                  <a:cubicBezTo>
                    <a:pt x="70" y="33"/>
                    <a:pt x="70" y="32"/>
                    <a:pt x="69" y="32"/>
                  </a:cubicBezTo>
                  <a:cubicBezTo>
                    <a:pt x="62" y="35"/>
                    <a:pt x="54" y="40"/>
                    <a:pt x="47" y="46"/>
                  </a:cubicBezTo>
                  <a:cubicBezTo>
                    <a:pt x="45" y="47"/>
                    <a:pt x="43" y="50"/>
                    <a:pt x="41" y="50"/>
                  </a:cubicBezTo>
                  <a:cubicBezTo>
                    <a:pt x="41" y="51"/>
                    <a:pt x="40" y="51"/>
                    <a:pt x="40" y="51"/>
                  </a:cubicBezTo>
                  <a:cubicBezTo>
                    <a:pt x="33" y="56"/>
                    <a:pt x="24" y="61"/>
                    <a:pt x="23" y="70"/>
                  </a:cubicBezTo>
                  <a:cubicBezTo>
                    <a:pt x="24" y="70"/>
                    <a:pt x="25" y="67"/>
                    <a:pt x="27" y="69"/>
                  </a:cubicBezTo>
                  <a:cubicBezTo>
                    <a:pt x="27" y="68"/>
                    <a:pt x="28" y="67"/>
                    <a:pt x="30" y="67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3" y="77"/>
                    <a:pt x="34" y="75"/>
                    <a:pt x="35" y="76"/>
                  </a:cubicBezTo>
                  <a:cubicBezTo>
                    <a:pt x="34" y="77"/>
                    <a:pt x="33" y="79"/>
                    <a:pt x="32" y="79"/>
                  </a:cubicBezTo>
                  <a:cubicBezTo>
                    <a:pt x="33" y="80"/>
                    <a:pt x="30" y="82"/>
                    <a:pt x="32" y="82"/>
                  </a:cubicBezTo>
                  <a:cubicBezTo>
                    <a:pt x="33" y="80"/>
                    <a:pt x="35" y="78"/>
                    <a:pt x="37" y="76"/>
                  </a:cubicBezTo>
                  <a:cubicBezTo>
                    <a:pt x="39" y="77"/>
                    <a:pt x="37" y="80"/>
                    <a:pt x="39" y="80"/>
                  </a:cubicBezTo>
                  <a:cubicBezTo>
                    <a:pt x="37" y="83"/>
                    <a:pt x="36" y="86"/>
                    <a:pt x="34" y="87"/>
                  </a:cubicBezTo>
                  <a:cubicBezTo>
                    <a:pt x="34" y="96"/>
                    <a:pt x="24" y="99"/>
                    <a:pt x="20" y="105"/>
                  </a:cubicBezTo>
                  <a:cubicBezTo>
                    <a:pt x="20" y="106"/>
                    <a:pt x="21" y="106"/>
                    <a:pt x="21" y="106"/>
                  </a:cubicBezTo>
                  <a:cubicBezTo>
                    <a:pt x="20" y="108"/>
                    <a:pt x="19" y="109"/>
                    <a:pt x="19" y="112"/>
                  </a:cubicBezTo>
                  <a:cubicBezTo>
                    <a:pt x="20" y="113"/>
                    <a:pt x="21" y="111"/>
                    <a:pt x="21" y="112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4" y="121"/>
                    <a:pt x="31" y="120"/>
                    <a:pt x="35" y="123"/>
                  </a:cubicBezTo>
                  <a:cubicBezTo>
                    <a:pt x="33" y="125"/>
                    <a:pt x="38" y="129"/>
                    <a:pt x="34" y="130"/>
                  </a:cubicBezTo>
                  <a:cubicBezTo>
                    <a:pt x="35" y="131"/>
                    <a:pt x="37" y="131"/>
                    <a:pt x="37" y="130"/>
                  </a:cubicBezTo>
                  <a:cubicBezTo>
                    <a:pt x="38" y="130"/>
                    <a:pt x="38" y="130"/>
                    <a:pt x="38" y="131"/>
                  </a:cubicBezTo>
                  <a:cubicBezTo>
                    <a:pt x="36" y="135"/>
                    <a:pt x="34" y="140"/>
                    <a:pt x="30" y="142"/>
                  </a:cubicBezTo>
                  <a:cubicBezTo>
                    <a:pt x="30" y="140"/>
                    <a:pt x="32" y="138"/>
                    <a:pt x="32" y="137"/>
                  </a:cubicBezTo>
                  <a:cubicBezTo>
                    <a:pt x="28" y="141"/>
                    <a:pt x="24" y="149"/>
                    <a:pt x="21" y="151"/>
                  </a:cubicBezTo>
                  <a:cubicBezTo>
                    <a:pt x="19" y="156"/>
                    <a:pt x="16" y="163"/>
                    <a:pt x="15" y="171"/>
                  </a:cubicBezTo>
                  <a:cubicBezTo>
                    <a:pt x="14" y="174"/>
                    <a:pt x="15" y="177"/>
                    <a:pt x="12" y="179"/>
                  </a:cubicBezTo>
                  <a:cubicBezTo>
                    <a:pt x="13" y="183"/>
                    <a:pt x="8" y="187"/>
                    <a:pt x="10" y="191"/>
                  </a:cubicBezTo>
                  <a:cubicBezTo>
                    <a:pt x="11" y="190"/>
                    <a:pt x="11" y="189"/>
                    <a:pt x="12" y="188"/>
                  </a:cubicBezTo>
                  <a:cubicBezTo>
                    <a:pt x="13" y="188"/>
                    <a:pt x="11" y="187"/>
                    <a:pt x="12" y="186"/>
                  </a:cubicBezTo>
                  <a:cubicBezTo>
                    <a:pt x="13" y="187"/>
                    <a:pt x="12" y="187"/>
                    <a:pt x="14" y="186"/>
                  </a:cubicBezTo>
                  <a:cubicBezTo>
                    <a:pt x="15" y="190"/>
                    <a:pt x="14" y="194"/>
                    <a:pt x="13" y="196"/>
                  </a:cubicBezTo>
                  <a:cubicBezTo>
                    <a:pt x="12" y="196"/>
                    <a:pt x="12" y="195"/>
                    <a:pt x="12" y="195"/>
                  </a:cubicBezTo>
                  <a:cubicBezTo>
                    <a:pt x="11" y="197"/>
                    <a:pt x="11" y="199"/>
                    <a:pt x="11" y="200"/>
                  </a:cubicBezTo>
                  <a:cubicBezTo>
                    <a:pt x="11" y="200"/>
                    <a:pt x="12" y="199"/>
                    <a:pt x="13" y="199"/>
                  </a:cubicBezTo>
                  <a:cubicBezTo>
                    <a:pt x="13" y="203"/>
                    <a:pt x="13" y="205"/>
                    <a:pt x="14" y="207"/>
                  </a:cubicBezTo>
                  <a:cubicBezTo>
                    <a:pt x="14" y="207"/>
                    <a:pt x="13" y="207"/>
                    <a:pt x="13" y="208"/>
                  </a:cubicBezTo>
                  <a:cubicBezTo>
                    <a:pt x="13" y="210"/>
                    <a:pt x="16" y="210"/>
                    <a:pt x="15" y="209"/>
                  </a:cubicBezTo>
                  <a:cubicBezTo>
                    <a:pt x="15" y="210"/>
                    <a:pt x="15" y="205"/>
                    <a:pt x="17" y="205"/>
                  </a:cubicBezTo>
                  <a:cubicBezTo>
                    <a:pt x="15" y="209"/>
                    <a:pt x="17" y="215"/>
                    <a:pt x="15" y="218"/>
                  </a:cubicBezTo>
                  <a:cubicBezTo>
                    <a:pt x="15" y="216"/>
                    <a:pt x="15" y="215"/>
                    <a:pt x="15" y="213"/>
                  </a:cubicBezTo>
                  <a:cubicBezTo>
                    <a:pt x="14" y="213"/>
                    <a:pt x="13" y="214"/>
                    <a:pt x="12" y="213"/>
                  </a:cubicBezTo>
                  <a:cubicBezTo>
                    <a:pt x="8" y="216"/>
                    <a:pt x="12" y="223"/>
                    <a:pt x="8" y="226"/>
                  </a:cubicBezTo>
                  <a:cubicBezTo>
                    <a:pt x="8" y="226"/>
                    <a:pt x="9" y="226"/>
                    <a:pt x="9" y="227"/>
                  </a:cubicBezTo>
                  <a:cubicBezTo>
                    <a:pt x="8" y="227"/>
                    <a:pt x="7" y="227"/>
                    <a:pt x="7" y="228"/>
                  </a:cubicBezTo>
                  <a:cubicBezTo>
                    <a:pt x="8" y="230"/>
                    <a:pt x="7" y="232"/>
                    <a:pt x="7" y="235"/>
                  </a:cubicBezTo>
                  <a:cubicBezTo>
                    <a:pt x="9" y="236"/>
                    <a:pt x="8" y="234"/>
                    <a:pt x="9" y="234"/>
                  </a:cubicBezTo>
                  <a:cubicBezTo>
                    <a:pt x="9" y="236"/>
                    <a:pt x="8" y="237"/>
                    <a:pt x="9" y="239"/>
                  </a:cubicBezTo>
                  <a:cubicBezTo>
                    <a:pt x="10" y="239"/>
                    <a:pt x="11" y="239"/>
                    <a:pt x="12" y="239"/>
                  </a:cubicBezTo>
                  <a:cubicBezTo>
                    <a:pt x="12" y="242"/>
                    <a:pt x="10" y="243"/>
                    <a:pt x="12" y="245"/>
                  </a:cubicBezTo>
                  <a:cubicBezTo>
                    <a:pt x="13" y="243"/>
                    <a:pt x="15" y="240"/>
                    <a:pt x="17" y="242"/>
                  </a:cubicBezTo>
                  <a:cubicBezTo>
                    <a:pt x="15" y="243"/>
                    <a:pt x="14" y="245"/>
                    <a:pt x="15" y="248"/>
                  </a:cubicBezTo>
                  <a:cubicBezTo>
                    <a:pt x="16" y="248"/>
                    <a:pt x="15" y="245"/>
                    <a:pt x="17" y="246"/>
                  </a:cubicBezTo>
                  <a:cubicBezTo>
                    <a:pt x="18" y="246"/>
                    <a:pt x="18" y="246"/>
                    <a:pt x="18" y="246"/>
                  </a:cubicBezTo>
                  <a:cubicBezTo>
                    <a:pt x="18" y="248"/>
                    <a:pt x="15" y="248"/>
                    <a:pt x="17" y="250"/>
                  </a:cubicBezTo>
                  <a:cubicBezTo>
                    <a:pt x="19" y="249"/>
                    <a:pt x="20" y="253"/>
                    <a:pt x="18" y="255"/>
                  </a:cubicBezTo>
                  <a:cubicBezTo>
                    <a:pt x="16" y="256"/>
                    <a:pt x="18" y="253"/>
                    <a:pt x="16" y="254"/>
                  </a:cubicBezTo>
                  <a:cubicBezTo>
                    <a:pt x="17" y="256"/>
                    <a:pt x="15" y="256"/>
                    <a:pt x="15" y="258"/>
                  </a:cubicBezTo>
                  <a:cubicBezTo>
                    <a:pt x="16" y="258"/>
                    <a:pt x="17" y="258"/>
                    <a:pt x="19" y="258"/>
                  </a:cubicBezTo>
                  <a:cubicBezTo>
                    <a:pt x="20" y="257"/>
                    <a:pt x="20" y="256"/>
                    <a:pt x="22" y="257"/>
                  </a:cubicBezTo>
                  <a:cubicBezTo>
                    <a:pt x="22" y="259"/>
                    <a:pt x="24" y="260"/>
                    <a:pt x="24" y="262"/>
                  </a:cubicBezTo>
                  <a:cubicBezTo>
                    <a:pt x="23" y="264"/>
                    <a:pt x="22" y="264"/>
                    <a:pt x="22" y="267"/>
                  </a:cubicBezTo>
                  <a:cubicBezTo>
                    <a:pt x="22" y="267"/>
                    <a:pt x="22" y="267"/>
                    <a:pt x="22" y="267"/>
                  </a:cubicBezTo>
                  <a:cubicBezTo>
                    <a:pt x="22" y="267"/>
                    <a:pt x="22" y="267"/>
                    <a:pt x="22" y="268"/>
                  </a:cubicBezTo>
                  <a:cubicBezTo>
                    <a:pt x="22" y="268"/>
                    <a:pt x="23" y="267"/>
                    <a:pt x="23" y="267"/>
                  </a:cubicBezTo>
                  <a:cubicBezTo>
                    <a:pt x="24" y="267"/>
                    <a:pt x="24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9"/>
                    <a:pt x="26" y="269"/>
                    <a:pt x="26" y="269"/>
                  </a:cubicBezTo>
                  <a:cubicBezTo>
                    <a:pt x="27" y="270"/>
                    <a:pt x="27" y="271"/>
                    <a:pt x="28" y="273"/>
                  </a:cubicBezTo>
                  <a:cubicBezTo>
                    <a:pt x="27" y="273"/>
                    <a:pt x="27" y="273"/>
                    <a:pt x="27" y="274"/>
                  </a:cubicBezTo>
                  <a:cubicBezTo>
                    <a:pt x="27" y="274"/>
                    <a:pt x="28" y="274"/>
                    <a:pt x="28" y="274"/>
                  </a:cubicBezTo>
                  <a:cubicBezTo>
                    <a:pt x="29" y="276"/>
                    <a:pt x="29" y="279"/>
                    <a:pt x="30" y="282"/>
                  </a:cubicBezTo>
                  <a:cubicBezTo>
                    <a:pt x="30" y="282"/>
                    <a:pt x="30" y="282"/>
                    <a:pt x="30" y="282"/>
                  </a:cubicBezTo>
                  <a:cubicBezTo>
                    <a:pt x="30" y="282"/>
                    <a:pt x="30" y="284"/>
                    <a:pt x="30" y="285"/>
                  </a:cubicBezTo>
                  <a:cubicBezTo>
                    <a:pt x="31" y="285"/>
                    <a:pt x="31" y="285"/>
                    <a:pt x="31" y="285"/>
                  </a:cubicBezTo>
                  <a:cubicBezTo>
                    <a:pt x="31" y="285"/>
                    <a:pt x="30" y="285"/>
                    <a:pt x="30" y="285"/>
                  </a:cubicBezTo>
                  <a:cubicBezTo>
                    <a:pt x="30" y="286"/>
                    <a:pt x="30" y="287"/>
                    <a:pt x="31" y="287"/>
                  </a:cubicBezTo>
                  <a:cubicBezTo>
                    <a:pt x="31" y="287"/>
                    <a:pt x="31" y="287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2" y="286"/>
                    <a:pt x="32" y="286"/>
                    <a:pt x="32" y="286"/>
                  </a:cubicBezTo>
                  <a:cubicBezTo>
                    <a:pt x="32" y="286"/>
                    <a:pt x="32" y="286"/>
                    <a:pt x="31" y="285"/>
                  </a:cubicBezTo>
                  <a:cubicBezTo>
                    <a:pt x="32" y="282"/>
                    <a:pt x="32" y="280"/>
                    <a:pt x="32" y="277"/>
                  </a:cubicBezTo>
                  <a:cubicBezTo>
                    <a:pt x="32" y="277"/>
                    <a:pt x="32" y="277"/>
                    <a:pt x="33" y="277"/>
                  </a:cubicBezTo>
                  <a:cubicBezTo>
                    <a:pt x="33" y="276"/>
                    <a:pt x="33" y="275"/>
                    <a:pt x="33" y="275"/>
                  </a:cubicBezTo>
                  <a:cubicBezTo>
                    <a:pt x="33" y="272"/>
                    <a:pt x="33" y="270"/>
                    <a:pt x="34" y="268"/>
                  </a:cubicBezTo>
                  <a:cubicBezTo>
                    <a:pt x="34" y="268"/>
                    <a:pt x="35" y="269"/>
                    <a:pt x="35" y="269"/>
                  </a:cubicBezTo>
                  <a:cubicBezTo>
                    <a:pt x="35" y="269"/>
                    <a:pt x="35" y="270"/>
                    <a:pt x="35" y="271"/>
                  </a:cubicBezTo>
                  <a:cubicBezTo>
                    <a:pt x="35" y="271"/>
                    <a:pt x="34" y="271"/>
                    <a:pt x="34" y="271"/>
                  </a:cubicBezTo>
                  <a:cubicBezTo>
                    <a:pt x="34" y="273"/>
                    <a:pt x="33" y="273"/>
                    <a:pt x="33" y="274"/>
                  </a:cubicBezTo>
                  <a:cubicBezTo>
                    <a:pt x="34" y="274"/>
                    <a:pt x="34" y="274"/>
                    <a:pt x="34" y="274"/>
                  </a:cubicBezTo>
                  <a:cubicBezTo>
                    <a:pt x="34" y="275"/>
                    <a:pt x="36" y="275"/>
                    <a:pt x="35" y="277"/>
                  </a:cubicBezTo>
                  <a:cubicBezTo>
                    <a:pt x="36" y="276"/>
                    <a:pt x="37" y="277"/>
                    <a:pt x="38" y="277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5" y="277"/>
                    <a:pt x="36" y="274"/>
                    <a:pt x="35" y="272"/>
                  </a:cubicBezTo>
                  <a:cubicBezTo>
                    <a:pt x="36" y="272"/>
                    <a:pt x="37" y="271"/>
                    <a:pt x="37" y="271"/>
                  </a:cubicBezTo>
                  <a:cubicBezTo>
                    <a:pt x="38" y="273"/>
                    <a:pt x="36" y="272"/>
                    <a:pt x="36" y="273"/>
                  </a:cubicBezTo>
                  <a:cubicBezTo>
                    <a:pt x="37" y="274"/>
                    <a:pt x="38" y="273"/>
                    <a:pt x="38" y="274"/>
                  </a:cubicBezTo>
                  <a:cubicBezTo>
                    <a:pt x="37" y="274"/>
                    <a:pt x="36" y="274"/>
                    <a:pt x="37" y="275"/>
                  </a:cubicBezTo>
                  <a:cubicBezTo>
                    <a:pt x="37" y="275"/>
                    <a:pt x="38" y="275"/>
                    <a:pt x="39" y="275"/>
                  </a:cubicBezTo>
                  <a:cubicBezTo>
                    <a:pt x="39" y="275"/>
                    <a:pt x="39" y="276"/>
                    <a:pt x="39" y="276"/>
                  </a:cubicBezTo>
                  <a:cubicBezTo>
                    <a:pt x="39" y="276"/>
                    <a:pt x="39" y="277"/>
                    <a:pt x="39" y="278"/>
                  </a:cubicBezTo>
                  <a:cubicBezTo>
                    <a:pt x="38" y="277"/>
                    <a:pt x="36" y="279"/>
                    <a:pt x="36" y="277"/>
                  </a:cubicBezTo>
                  <a:cubicBezTo>
                    <a:pt x="35" y="277"/>
                    <a:pt x="35" y="278"/>
                    <a:pt x="35" y="279"/>
                  </a:cubicBezTo>
                  <a:cubicBezTo>
                    <a:pt x="35" y="279"/>
                    <a:pt x="35" y="280"/>
                    <a:pt x="36" y="280"/>
                  </a:cubicBezTo>
                  <a:cubicBezTo>
                    <a:pt x="36" y="279"/>
                    <a:pt x="37" y="279"/>
                    <a:pt x="38" y="279"/>
                  </a:cubicBezTo>
                  <a:cubicBezTo>
                    <a:pt x="38" y="278"/>
                    <a:pt x="39" y="278"/>
                    <a:pt x="39" y="277"/>
                  </a:cubicBezTo>
                  <a:cubicBezTo>
                    <a:pt x="40" y="278"/>
                    <a:pt x="40" y="278"/>
                    <a:pt x="40" y="278"/>
                  </a:cubicBezTo>
                  <a:cubicBezTo>
                    <a:pt x="39" y="279"/>
                    <a:pt x="39" y="280"/>
                    <a:pt x="40" y="281"/>
                  </a:cubicBezTo>
                  <a:cubicBezTo>
                    <a:pt x="40" y="281"/>
                    <a:pt x="40" y="281"/>
                    <a:pt x="40" y="281"/>
                  </a:cubicBezTo>
                  <a:cubicBezTo>
                    <a:pt x="40" y="283"/>
                    <a:pt x="41" y="284"/>
                    <a:pt x="41" y="28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85"/>
                    <a:pt x="41" y="285"/>
                    <a:pt x="41" y="286"/>
                  </a:cubicBezTo>
                  <a:cubicBezTo>
                    <a:pt x="41" y="286"/>
                    <a:pt x="41" y="286"/>
                    <a:pt x="41" y="287"/>
                  </a:cubicBezTo>
                  <a:cubicBezTo>
                    <a:pt x="41" y="287"/>
                    <a:pt x="41" y="287"/>
                    <a:pt x="41" y="287"/>
                  </a:cubicBezTo>
                  <a:cubicBezTo>
                    <a:pt x="41" y="287"/>
                    <a:pt x="41" y="288"/>
                    <a:pt x="41" y="288"/>
                  </a:cubicBezTo>
                  <a:cubicBezTo>
                    <a:pt x="41" y="288"/>
                    <a:pt x="41" y="288"/>
                    <a:pt x="41" y="288"/>
                  </a:cubicBezTo>
                  <a:cubicBezTo>
                    <a:pt x="42" y="290"/>
                    <a:pt x="43" y="293"/>
                    <a:pt x="44" y="295"/>
                  </a:cubicBezTo>
                  <a:cubicBezTo>
                    <a:pt x="44" y="295"/>
                    <a:pt x="44" y="295"/>
                    <a:pt x="44" y="296"/>
                  </a:cubicBezTo>
                  <a:cubicBezTo>
                    <a:pt x="44" y="296"/>
                    <a:pt x="44" y="296"/>
                    <a:pt x="44" y="296"/>
                  </a:cubicBezTo>
                  <a:cubicBezTo>
                    <a:pt x="44" y="296"/>
                    <a:pt x="44" y="297"/>
                    <a:pt x="45" y="298"/>
                  </a:cubicBezTo>
                  <a:cubicBezTo>
                    <a:pt x="44" y="298"/>
                    <a:pt x="44" y="297"/>
                    <a:pt x="43" y="297"/>
                  </a:cubicBezTo>
                  <a:cubicBezTo>
                    <a:pt x="42" y="298"/>
                    <a:pt x="43" y="298"/>
                    <a:pt x="43" y="299"/>
                  </a:cubicBezTo>
                  <a:cubicBezTo>
                    <a:pt x="44" y="298"/>
                    <a:pt x="45" y="298"/>
                    <a:pt x="45" y="298"/>
                  </a:cubicBezTo>
                  <a:cubicBezTo>
                    <a:pt x="45" y="298"/>
                    <a:pt x="46" y="297"/>
                    <a:pt x="46" y="297"/>
                  </a:cubicBezTo>
                  <a:cubicBezTo>
                    <a:pt x="46" y="297"/>
                    <a:pt x="46" y="298"/>
                    <a:pt x="46" y="299"/>
                  </a:cubicBezTo>
                  <a:cubicBezTo>
                    <a:pt x="46" y="299"/>
                    <a:pt x="45" y="299"/>
                    <a:pt x="45" y="299"/>
                  </a:cubicBezTo>
                  <a:cubicBezTo>
                    <a:pt x="45" y="300"/>
                    <a:pt x="46" y="300"/>
                    <a:pt x="46" y="300"/>
                  </a:cubicBezTo>
                  <a:cubicBezTo>
                    <a:pt x="46" y="300"/>
                    <a:pt x="46" y="300"/>
                    <a:pt x="46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1"/>
                  </a:cubicBezTo>
                  <a:cubicBezTo>
                    <a:pt x="46" y="301"/>
                    <a:pt x="46" y="302"/>
                    <a:pt x="47" y="302"/>
                  </a:cubicBezTo>
                  <a:cubicBezTo>
                    <a:pt x="47" y="302"/>
                    <a:pt x="47" y="302"/>
                    <a:pt x="48" y="301"/>
                  </a:cubicBezTo>
                  <a:cubicBezTo>
                    <a:pt x="48" y="303"/>
                    <a:pt x="49" y="304"/>
                    <a:pt x="49" y="306"/>
                  </a:cubicBezTo>
                  <a:cubicBezTo>
                    <a:pt x="49" y="306"/>
                    <a:pt x="49" y="306"/>
                    <a:pt x="49" y="306"/>
                  </a:cubicBezTo>
                  <a:cubicBezTo>
                    <a:pt x="49" y="306"/>
                    <a:pt x="49" y="307"/>
                    <a:pt x="49" y="307"/>
                  </a:cubicBezTo>
                  <a:cubicBezTo>
                    <a:pt x="49" y="307"/>
                    <a:pt x="49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8"/>
                    <a:pt x="47" y="308"/>
                    <a:pt x="47" y="308"/>
                  </a:cubicBezTo>
                  <a:cubicBezTo>
                    <a:pt x="47" y="308"/>
                    <a:pt x="48" y="308"/>
                    <a:pt x="48" y="308"/>
                  </a:cubicBezTo>
                  <a:cubicBezTo>
                    <a:pt x="48" y="308"/>
                    <a:pt x="48" y="309"/>
                    <a:pt x="48" y="309"/>
                  </a:cubicBezTo>
                  <a:cubicBezTo>
                    <a:pt x="48" y="309"/>
                    <a:pt x="49" y="308"/>
                    <a:pt x="49" y="308"/>
                  </a:cubicBezTo>
                  <a:cubicBezTo>
                    <a:pt x="49" y="308"/>
                    <a:pt x="49" y="307"/>
                    <a:pt x="49" y="307"/>
                  </a:cubicBezTo>
                  <a:cubicBezTo>
                    <a:pt x="49" y="307"/>
                    <a:pt x="49" y="307"/>
                    <a:pt x="50" y="308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6"/>
                    <a:pt x="50" y="306"/>
                    <a:pt x="50" y="305"/>
                  </a:cubicBezTo>
                  <a:cubicBezTo>
                    <a:pt x="50" y="305"/>
                    <a:pt x="51" y="305"/>
                    <a:pt x="51" y="305"/>
                  </a:cubicBezTo>
                  <a:cubicBezTo>
                    <a:pt x="51" y="305"/>
                    <a:pt x="52" y="306"/>
                    <a:pt x="52" y="306"/>
                  </a:cubicBezTo>
                  <a:cubicBezTo>
                    <a:pt x="51" y="306"/>
                    <a:pt x="52" y="307"/>
                    <a:pt x="52" y="307"/>
                  </a:cubicBezTo>
                  <a:cubicBezTo>
                    <a:pt x="52" y="308"/>
                    <a:pt x="52" y="309"/>
                    <a:pt x="53" y="310"/>
                  </a:cubicBezTo>
                  <a:cubicBezTo>
                    <a:pt x="52" y="310"/>
                    <a:pt x="52" y="310"/>
                    <a:pt x="51" y="311"/>
                  </a:cubicBezTo>
                  <a:cubicBezTo>
                    <a:pt x="53" y="311"/>
                    <a:pt x="52" y="312"/>
                    <a:pt x="53" y="312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3" y="312"/>
                    <a:pt x="53" y="313"/>
                    <a:pt x="54" y="313"/>
                  </a:cubicBezTo>
                  <a:cubicBezTo>
                    <a:pt x="54" y="312"/>
                    <a:pt x="55" y="312"/>
                    <a:pt x="55" y="310"/>
                  </a:cubicBezTo>
                  <a:cubicBezTo>
                    <a:pt x="56" y="311"/>
                    <a:pt x="56" y="311"/>
                    <a:pt x="56" y="312"/>
                  </a:cubicBezTo>
                  <a:cubicBezTo>
                    <a:pt x="57" y="311"/>
                    <a:pt x="57" y="311"/>
                    <a:pt x="58" y="312"/>
                  </a:cubicBezTo>
                  <a:cubicBezTo>
                    <a:pt x="57" y="311"/>
                    <a:pt x="57" y="311"/>
                    <a:pt x="57" y="311"/>
                  </a:cubicBezTo>
                  <a:cubicBezTo>
                    <a:pt x="56" y="311"/>
                    <a:pt x="56" y="310"/>
                    <a:pt x="56" y="309"/>
                  </a:cubicBezTo>
                  <a:cubicBezTo>
                    <a:pt x="56" y="309"/>
                    <a:pt x="56" y="308"/>
                    <a:pt x="56" y="308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54" y="303"/>
                    <a:pt x="52" y="298"/>
                    <a:pt x="50" y="293"/>
                  </a:cubicBezTo>
                  <a:cubicBezTo>
                    <a:pt x="50" y="293"/>
                    <a:pt x="50" y="294"/>
                    <a:pt x="50" y="294"/>
                  </a:cubicBezTo>
                  <a:cubicBezTo>
                    <a:pt x="50" y="294"/>
                    <a:pt x="49" y="294"/>
                    <a:pt x="49" y="293"/>
                  </a:cubicBezTo>
                  <a:cubicBezTo>
                    <a:pt x="49" y="293"/>
                    <a:pt x="49" y="293"/>
                    <a:pt x="49" y="292"/>
                  </a:cubicBezTo>
                  <a:cubicBezTo>
                    <a:pt x="49" y="292"/>
                    <a:pt x="49" y="292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8" y="286"/>
                    <a:pt x="47" y="281"/>
                    <a:pt x="46" y="277"/>
                  </a:cubicBezTo>
                  <a:cubicBezTo>
                    <a:pt x="45" y="277"/>
                    <a:pt x="45" y="275"/>
                    <a:pt x="45" y="274"/>
                  </a:cubicBezTo>
                  <a:cubicBezTo>
                    <a:pt x="45" y="274"/>
                    <a:pt x="45" y="274"/>
                    <a:pt x="45" y="274"/>
                  </a:cubicBezTo>
                  <a:cubicBezTo>
                    <a:pt x="44" y="265"/>
                    <a:pt x="43" y="256"/>
                    <a:pt x="43" y="247"/>
                  </a:cubicBezTo>
                  <a:cubicBezTo>
                    <a:pt x="43" y="244"/>
                    <a:pt x="43" y="241"/>
                    <a:pt x="43" y="238"/>
                  </a:cubicBezTo>
                  <a:cubicBezTo>
                    <a:pt x="43" y="237"/>
                    <a:pt x="42" y="237"/>
                    <a:pt x="42" y="236"/>
                  </a:cubicBezTo>
                  <a:cubicBezTo>
                    <a:pt x="43" y="235"/>
                    <a:pt x="43" y="233"/>
                    <a:pt x="44" y="232"/>
                  </a:cubicBezTo>
                  <a:cubicBezTo>
                    <a:pt x="44" y="223"/>
                    <a:pt x="46" y="215"/>
                    <a:pt x="48" y="207"/>
                  </a:cubicBezTo>
                  <a:cubicBezTo>
                    <a:pt x="48" y="204"/>
                    <a:pt x="49" y="201"/>
                    <a:pt x="51" y="199"/>
                  </a:cubicBezTo>
                  <a:cubicBezTo>
                    <a:pt x="52" y="197"/>
                    <a:pt x="53" y="194"/>
                    <a:pt x="54" y="192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2" y="188"/>
                    <a:pt x="55" y="185"/>
                    <a:pt x="57" y="182"/>
                  </a:cubicBezTo>
                  <a:cubicBezTo>
                    <a:pt x="57" y="183"/>
                    <a:pt x="57" y="184"/>
                    <a:pt x="57" y="184"/>
                  </a:cubicBezTo>
                  <a:cubicBezTo>
                    <a:pt x="61" y="175"/>
                    <a:pt x="66" y="166"/>
                    <a:pt x="73" y="158"/>
                  </a:cubicBezTo>
                  <a:cubicBezTo>
                    <a:pt x="73" y="158"/>
                    <a:pt x="73" y="157"/>
                    <a:pt x="74" y="157"/>
                  </a:cubicBezTo>
                  <a:cubicBezTo>
                    <a:pt x="90" y="135"/>
                    <a:pt x="113" y="119"/>
                    <a:pt x="139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41" y="107"/>
                    <a:pt x="144" y="106"/>
                    <a:pt x="146" y="105"/>
                  </a:cubicBezTo>
                  <a:cubicBezTo>
                    <a:pt x="147" y="107"/>
                    <a:pt x="143" y="107"/>
                    <a:pt x="141" y="108"/>
                  </a:cubicBezTo>
                  <a:cubicBezTo>
                    <a:pt x="154" y="104"/>
                    <a:pt x="167" y="101"/>
                    <a:pt x="181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0" y="100"/>
                    <a:pt x="179" y="100"/>
                    <a:pt x="179" y="99"/>
                  </a:cubicBezTo>
                  <a:cubicBezTo>
                    <a:pt x="180" y="100"/>
                    <a:pt x="182" y="99"/>
                    <a:pt x="184" y="100"/>
                  </a:cubicBezTo>
                  <a:cubicBezTo>
                    <a:pt x="183" y="95"/>
                    <a:pt x="189" y="96"/>
                    <a:pt x="191" y="94"/>
                  </a:cubicBezTo>
                  <a:cubicBezTo>
                    <a:pt x="192" y="97"/>
                    <a:pt x="197" y="94"/>
                    <a:pt x="199" y="97"/>
                  </a:cubicBezTo>
                  <a:cubicBezTo>
                    <a:pt x="197" y="97"/>
                    <a:pt x="195" y="97"/>
                    <a:pt x="194" y="97"/>
                  </a:cubicBezTo>
                  <a:cubicBezTo>
                    <a:pt x="196" y="98"/>
                    <a:pt x="198" y="99"/>
                    <a:pt x="200" y="100"/>
                  </a:cubicBezTo>
                  <a:cubicBezTo>
                    <a:pt x="202" y="101"/>
                    <a:pt x="204" y="101"/>
                    <a:pt x="206" y="101"/>
                  </a:cubicBezTo>
                  <a:cubicBezTo>
                    <a:pt x="206" y="100"/>
                    <a:pt x="207" y="101"/>
                    <a:pt x="208" y="101"/>
                  </a:cubicBezTo>
                  <a:cubicBezTo>
                    <a:pt x="209" y="101"/>
                    <a:pt x="210" y="101"/>
                    <a:pt x="211" y="102"/>
                  </a:cubicBezTo>
                  <a:cubicBezTo>
                    <a:pt x="211" y="101"/>
                    <a:pt x="209" y="101"/>
                    <a:pt x="209" y="100"/>
                  </a:cubicBezTo>
                  <a:cubicBezTo>
                    <a:pt x="210" y="99"/>
                    <a:pt x="211" y="100"/>
                    <a:pt x="212" y="100"/>
                  </a:cubicBezTo>
                  <a:close/>
                  <a:moveTo>
                    <a:pt x="244" y="98"/>
                  </a:moveTo>
                  <a:cubicBezTo>
                    <a:pt x="247" y="98"/>
                    <a:pt x="246" y="100"/>
                    <a:pt x="248" y="100"/>
                  </a:cubicBezTo>
                  <a:cubicBezTo>
                    <a:pt x="247" y="101"/>
                    <a:pt x="244" y="100"/>
                    <a:pt x="244" y="98"/>
                  </a:cubicBezTo>
                  <a:close/>
                  <a:moveTo>
                    <a:pt x="285" y="106"/>
                  </a:moveTo>
                  <a:cubicBezTo>
                    <a:pt x="284" y="107"/>
                    <a:pt x="282" y="105"/>
                    <a:pt x="280" y="105"/>
                  </a:cubicBezTo>
                  <a:cubicBezTo>
                    <a:pt x="281" y="104"/>
                    <a:pt x="284" y="105"/>
                    <a:pt x="285" y="106"/>
                  </a:cubicBezTo>
                  <a:close/>
                  <a:moveTo>
                    <a:pt x="277" y="102"/>
                  </a:moveTo>
                  <a:cubicBezTo>
                    <a:pt x="276" y="102"/>
                    <a:pt x="275" y="101"/>
                    <a:pt x="274" y="101"/>
                  </a:cubicBezTo>
                  <a:cubicBezTo>
                    <a:pt x="275" y="99"/>
                    <a:pt x="277" y="101"/>
                    <a:pt x="277" y="102"/>
                  </a:cubicBezTo>
                  <a:close/>
                  <a:moveTo>
                    <a:pt x="275" y="102"/>
                  </a:moveTo>
                  <a:cubicBezTo>
                    <a:pt x="273" y="102"/>
                    <a:pt x="271" y="103"/>
                    <a:pt x="272" y="101"/>
                  </a:cubicBezTo>
                  <a:cubicBezTo>
                    <a:pt x="273" y="101"/>
                    <a:pt x="275" y="101"/>
                    <a:pt x="275" y="102"/>
                  </a:cubicBezTo>
                  <a:close/>
                  <a:moveTo>
                    <a:pt x="271" y="100"/>
                  </a:moveTo>
                  <a:cubicBezTo>
                    <a:pt x="271" y="103"/>
                    <a:pt x="269" y="99"/>
                    <a:pt x="267" y="99"/>
                  </a:cubicBezTo>
                  <a:cubicBezTo>
                    <a:pt x="268" y="98"/>
                    <a:pt x="270" y="101"/>
                    <a:pt x="271" y="100"/>
                  </a:cubicBezTo>
                  <a:close/>
                  <a:moveTo>
                    <a:pt x="233" y="70"/>
                  </a:moveTo>
                  <a:cubicBezTo>
                    <a:pt x="234" y="70"/>
                    <a:pt x="233" y="69"/>
                    <a:pt x="233" y="68"/>
                  </a:cubicBezTo>
                  <a:cubicBezTo>
                    <a:pt x="234" y="68"/>
                    <a:pt x="234" y="70"/>
                    <a:pt x="235" y="70"/>
                  </a:cubicBezTo>
                  <a:cubicBezTo>
                    <a:pt x="234" y="70"/>
                    <a:pt x="233" y="70"/>
                    <a:pt x="231" y="70"/>
                  </a:cubicBezTo>
                  <a:cubicBezTo>
                    <a:pt x="231" y="70"/>
                    <a:pt x="231" y="69"/>
                    <a:pt x="230" y="69"/>
                  </a:cubicBezTo>
                  <a:cubicBezTo>
                    <a:pt x="231" y="67"/>
                    <a:pt x="232" y="70"/>
                    <a:pt x="233" y="70"/>
                  </a:cubicBezTo>
                  <a:close/>
                  <a:moveTo>
                    <a:pt x="232" y="90"/>
                  </a:moveTo>
                  <a:cubicBezTo>
                    <a:pt x="232" y="88"/>
                    <a:pt x="236" y="87"/>
                    <a:pt x="238" y="88"/>
                  </a:cubicBezTo>
                  <a:cubicBezTo>
                    <a:pt x="238" y="89"/>
                    <a:pt x="236" y="90"/>
                    <a:pt x="235" y="90"/>
                  </a:cubicBezTo>
                  <a:cubicBezTo>
                    <a:pt x="235" y="91"/>
                    <a:pt x="236" y="90"/>
                    <a:pt x="237" y="90"/>
                  </a:cubicBezTo>
                  <a:cubicBezTo>
                    <a:pt x="233" y="93"/>
                    <a:pt x="240" y="91"/>
                    <a:pt x="240" y="94"/>
                  </a:cubicBezTo>
                  <a:cubicBezTo>
                    <a:pt x="236" y="93"/>
                    <a:pt x="233" y="92"/>
                    <a:pt x="229" y="90"/>
                  </a:cubicBezTo>
                  <a:cubicBezTo>
                    <a:pt x="229" y="88"/>
                    <a:pt x="232" y="89"/>
                    <a:pt x="232" y="90"/>
                  </a:cubicBezTo>
                  <a:close/>
                  <a:moveTo>
                    <a:pt x="224" y="76"/>
                  </a:moveTo>
                  <a:cubicBezTo>
                    <a:pt x="226" y="76"/>
                    <a:pt x="226" y="76"/>
                    <a:pt x="224" y="76"/>
                  </a:cubicBezTo>
                  <a:cubicBezTo>
                    <a:pt x="223" y="77"/>
                    <a:pt x="221" y="78"/>
                    <a:pt x="217" y="78"/>
                  </a:cubicBezTo>
                  <a:cubicBezTo>
                    <a:pt x="218" y="76"/>
                    <a:pt x="222" y="76"/>
                    <a:pt x="224" y="76"/>
                  </a:cubicBezTo>
                  <a:close/>
                  <a:moveTo>
                    <a:pt x="217" y="77"/>
                  </a:moveTo>
                  <a:cubicBezTo>
                    <a:pt x="216" y="79"/>
                    <a:pt x="213" y="79"/>
                    <a:pt x="211" y="79"/>
                  </a:cubicBezTo>
                  <a:cubicBezTo>
                    <a:pt x="211" y="77"/>
                    <a:pt x="215" y="78"/>
                    <a:pt x="217" y="77"/>
                  </a:cubicBezTo>
                  <a:close/>
                  <a:moveTo>
                    <a:pt x="134" y="61"/>
                  </a:moveTo>
                  <a:cubicBezTo>
                    <a:pt x="134" y="62"/>
                    <a:pt x="132" y="62"/>
                    <a:pt x="131" y="62"/>
                  </a:cubicBezTo>
                  <a:cubicBezTo>
                    <a:pt x="130" y="60"/>
                    <a:pt x="133" y="61"/>
                    <a:pt x="134" y="61"/>
                  </a:cubicBezTo>
                  <a:close/>
                  <a:moveTo>
                    <a:pt x="12" y="199"/>
                  </a:moveTo>
                  <a:cubicBezTo>
                    <a:pt x="12" y="198"/>
                    <a:pt x="12" y="197"/>
                    <a:pt x="12" y="197"/>
                  </a:cubicBezTo>
                  <a:cubicBezTo>
                    <a:pt x="14" y="197"/>
                    <a:pt x="13" y="199"/>
                    <a:pt x="12" y="199"/>
                  </a:cubicBezTo>
                  <a:close/>
                  <a:moveTo>
                    <a:pt x="12" y="238"/>
                  </a:moveTo>
                  <a:cubicBezTo>
                    <a:pt x="11" y="237"/>
                    <a:pt x="11" y="237"/>
                    <a:pt x="10" y="237"/>
                  </a:cubicBezTo>
                  <a:cubicBezTo>
                    <a:pt x="10" y="237"/>
                    <a:pt x="11" y="237"/>
                    <a:pt x="11" y="235"/>
                  </a:cubicBezTo>
                  <a:cubicBezTo>
                    <a:pt x="11" y="236"/>
                    <a:pt x="11" y="236"/>
                    <a:pt x="12" y="236"/>
                  </a:cubicBezTo>
                  <a:cubicBezTo>
                    <a:pt x="12" y="237"/>
                    <a:pt x="12" y="237"/>
                    <a:pt x="12" y="238"/>
                  </a:cubicBezTo>
                  <a:close/>
                  <a:moveTo>
                    <a:pt x="12" y="233"/>
                  </a:moveTo>
                  <a:cubicBezTo>
                    <a:pt x="11" y="232"/>
                    <a:pt x="12" y="230"/>
                    <a:pt x="13" y="228"/>
                  </a:cubicBezTo>
                  <a:cubicBezTo>
                    <a:pt x="15" y="229"/>
                    <a:pt x="12" y="232"/>
                    <a:pt x="12" y="233"/>
                  </a:cubicBezTo>
                  <a:close/>
                  <a:moveTo>
                    <a:pt x="34" y="268"/>
                  </a:moveTo>
                  <a:cubicBezTo>
                    <a:pt x="34" y="268"/>
                    <a:pt x="34" y="267"/>
                    <a:pt x="34" y="267"/>
                  </a:cubicBezTo>
                  <a:cubicBezTo>
                    <a:pt x="35" y="267"/>
                    <a:pt x="35" y="267"/>
                    <a:pt x="35" y="268"/>
                  </a:cubicBezTo>
                  <a:cubicBezTo>
                    <a:pt x="34" y="268"/>
                    <a:pt x="34" y="268"/>
                    <a:pt x="34" y="268"/>
                  </a:cubicBezTo>
                  <a:close/>
                  <a:moveTo>
                    <a:pt x="38" y="274"/>
                  </a:moveTo>
                  <a:cubicBezTo>
                    <a:pt x="38" y="273"/>
                    <a:pt x="38" y="271"/>
                    <a:pt x="37" y="271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7" y="270"/>
                    <a:pt x="37" y="270"/>
                    <a:pt x="37" y="270"/>
                  </a:cubicBezTo>
                  <a:cubicBezTo>
                    <a:pt x="37" y="270"/>
                    <a:pt x="37" y="270"/>
                    <a:pt x="37" y="269"/>
                  </a:cubicBezTo>
                  <a:cubicBezTo>
                    <a:pt x="37" y="269"/>
                    <a:pt x="37" y="269"/>
                    <a:pt x="37" y="269"/>
                  </a:cubicBezTo>
                  <a:cubicBezTo>
                    <a:pt x="37" y="269"/>
                    <a:pt x="37" y="269"/>
                    <a:pt x="37" y="268"/>
                  </a:cubicBezTo>
                  <a:cubicBezTo>
                    <a:pt x="37" y="269"/>
                    <a:pt x="37" y="269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1"/>
                    <a:pt x="38" y="272"/>
                    <a:pt x="39" y="274"/>
                  </a:cubicBezTo>
                  <a:cubicBezTo>
                    <a:pt x="39" y="274"/>
                    <a:pt x="38" y="274"/>
                    <a:pt x="38" y="274"/>
                  </a:cubicBezTo>
                  <a:close/>
                  <a:moveTo>
                    <a:pt x="52" y="307"/>
                  </a:moveTo>
                  <a:cubicBezTo>
                    <a:pt x="52" y="307"/>
                    <a:pt x="52" y="306"/>
                    <a:pt x="52" y="306"/>
                  </a:cubicBezTo>
                  <a:cubicBezTo>
                    <a:pt x="52" y="306"/>
                    <a:pt x="52" y="307"/>
                    <a:pt x="52" y="307"/>
                  </a:cubicBezTo>
                  <a:close/>
                  <a:moveTo>
                    <a:pt x="50" y="307"/>
                  </a:move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lose/>
                  <a:moveTo>
                    <a:pt x="69" y="159"/>
                  </a:moveTo>
                  <a:cubicBezTo>
                    <a:pt x="68" y="158"/>
                    <a:pt x="70" y="157"/>
                    <a:pt x="70" y="157"/>
                  </a:cubicBezTo>
                  <a:cubicBezTo>
                    <a:pt x="72" y="157"/>
                    <a:pt x="70" y="158"/>
                    <a:pt x="69" y="159"/>
                  </a:cubicBezTo>
                  <a:close/>
                  <a:moveTo>
                    <a:pt x="81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0" y="146"/>
                    <a:pt x="79" y="149"/>
                    <a:pt x="78" y="149"/>
                  </a:cubicBezTo>
                  <a:cubicBezTo>
                    <a:pt x="78" y="148"/>
                    <a:pt x="79" y="147"/>
                    <a:pt x="81" y="146"/>
                  </a:cubicBezTo>
                  <a:cubicBezTo>
                    <a:pt x="81" y="146"/>
                    <a:pt x="81" y="146"/>
                    <a:pt x="81" y="146"/>
                  </a:cubicBezTo>
                  <a:close/>
                  <a:moveTo>
                    <a:pt x="114" y="81"/>
                  </a:moveTo>
                  <a:cubicBezTo>
                    <a:pt x="114" y="80"/>
                    <a:pt x="115" y="80"/>
                    <a:pt x="116" y="79"/>
                  </a:cubicBezTo>
                  <a:cubicBezTo>
                    <a:pt x="116" y="81"/>
                    <a:pt x="115" y="81"/>
                    <a:pt x="114" y="81"/>
                  </a:cubicBezTo>
                  <a:close/>
                  <a:moveTo>
                    <a:pt x="120" y="79"/>
                  </a:moveTo>
                  <a:cubicBezTo>
                    <a:pt x="120" y="78"/>
                    <a:pt x="119" y="78"/>
                    <a:pt x="119" y="78"/>
                  </a:cubicBezTo>
                  <a:cubicBezTo>
                    <a:pt x="120" y="77"/>
                    <a:pt x="121" y="77"/>
                    <a:pt x="123" y="76"/>
                  </a:cubicBezTo>
                  <a:cubicBezTo>
                    <a:pt x="123" y="78"/>
                    <a:pt x="121" y="78"/>
                    <a:pt x="120" y="79"/>
                  </a:cubicBezTo>
                  <a:close/>
                  <a:moveTo>
                    <a:pt x="168" y="98"/>
                  </a:moveTo>
                  <a:cubicBezTo>
                    <a:pt x="169" y="97"/>
                    <a:pt x="170" y="96"/>
                    <a:pt x="171" y="96"/>
                  </a:cubicBezTo>
                  <a:cubicBezTo>
                    <a:pt x="171" y="97"/>
                    <a:pt x="169" y="98"/>
                    <a:pt x="168" y="98"/>
                  </a:cubicBezTo>
                  <a:close/>
                  <a:moveTo>
                    <a:pt x="172" y="98"/>
                  </a:moveTo>
                  <a:cubicBezTo>
                    <a:pt x="170" y="98"/>
                    <a:pt x="172" y="96"/>
                    <a:pt x="174" y="96"/>
                  </a:cubicBezTo>
                  <a:cubicBezTo>
                    <a:pt x="173" y="97"/>
                    <a:pt x="172" y="97"/>
                    <a:pt x="172" y="98"/>
                  </a:cubicBezTo>
                  <a:close/>
                  <a:moveTo>
                    <a:pt x="177" y="95"/>
                  </a:moveTo>
                  <a:cubicBezTo>
                    <a:pt x="176" y="96"/>
                    <a:pt x="174" y="96"/>
                    <a:pt x="174" y="94"/>
                  </a:cubicBezTo>
                  <a:cubicBezTo>
                    <a:pt x="175" y="94"/>
                    <a:pt x="177" y="93"/>
                    <a:pt x="177" y="95"/>
                  </a:cubicBezTo>
                  <a:close/>
                  <a:moveTo>
                    <a:pt x="185" y="87"/>
                  </a:moveTo>
                  <a:cubicBezTo>
                    <a:pt x="186" y="85"/>
                    <a:pt x="189" y="85"/>
                    <a:pt x="191" y="84"/>
                  </a:cubicBezTo>
                  <a:cubicBezTo>
                    <a:pt x="190" y="86"/>
                    <a:pt x="187" y="87"/>
                    <a:pt x="185" y="87"/>
                  </a:cubicBezTo>
                  <a:close/>
                  <a:moveTo>
                    <a:pt x="206" y="94"/>
                  </a:moveTo>
                  <a:cubicBezTo>
                    <a:pt x="204" y="95"/>
                    <a:pt x="204" y="94"/>
                    <a:pt x="204" y="94"/>
                  </a:cubicBezTo>
                  <a:cubicBezTo>
                    <a:pt x="204" y="92"/>
                    <a:pt x="206" y="93"/>
                    <a:pt x="206" y="94"/>
                  </a:cubicBezTo>
                  <a:close/>
                  <a:moveTo>
                    <a:pt x="206" y="80"/>
                  </a:moveTo>
                  <a:cubicBezTo>
                    <a:pt x="205" y="81"/>
                    <a:pt x="204" y="81"/>
                    <a:pt x="202" y="81"/>
                  </a:cubicBezTo>
                  <a:cubicBezTo>
                    <a:pt x="203" y="80"/>
                    <a:pt x="205" y="80"/>
                    <a:pt x="206" y="80"/>
                  </a:cubicBezTo>
                  <a:close/>
                  <a:moveTo>
                    <a:pt x="201" y="97"/>
                  </a:moveTo>
                  <a:cubicBezTo>
                    <a:pt x="199" y="96"/>
                    <a:pt x="199" y="95"/>
                    <a:pt x="199" y="94"/>
                  </a:cubicBezTo>
                  <a:cubicBezTo>
                    <a:pt x="200" y="94"/>
                    <a:pt x="203" y="94"/>
                    <a:pt x="202" y="97"/>
                  </a:cubicBezTo>
                  <a:cubicBezTo>
                    <a:pt x="202" y="97"/>
                    <a:pt x="201" y="96"/>
                    <a:pt x="201" y="97"/>
                  </a:cubicBezTo>
                  <a:close/>
                  <a:moveTo>
                    <a:pt x="346" y="166"/>
                  </a:moveTo>
                  <a:cubicBezTo>
                    <a:pt x="345" y="159"/>
                    <a:pt x="340" y="153"/>
                    <a:pt x="337" y="146"/>
                  </a:cubicBezTo>
                  <a:cubicBezTo>
                    <a:pt x="336" y="147"/>
                    <a:pt x="336" y="144"/>
                    <a:pt x="335" y="146"/>
                  </a:cubicBezTo>
                  <a:cubicBezTo>
                    <a:pt x="340" y="152"/>
                    <a:pt x="341" y="162"/>
                    <a:pt x="346" y="168"/>
                  </a:cubicBezTo>
                  <a:cubicBezTo>
                    <a:pt x="347" y="167"/>
                    <a:pt x="346" y="167"/>
                    <a:pt x="346" y="166"/>
                  </a:cubicBezTo>
                  <a:close/>
                  <a:moveTo>
                    <a:pt x="333" y="189"/>
                  </a:moveTo>
                  <a:cubicBezTo>
                    <a:pt x="336" y="189"/>
                    <a:pt x="334" y="192"/>
                    <a:pt x="336" y="192"/>
                  </a:cubicBezTo>
                  <a:cubicBezTo>
                    <a:pt x="336" y="191"/>
                    <a:pt x="336" y="190"/>
                    <a:pt x="335" y="188"/>
                  </a:cubicBezTo>
                  <a:cubicBezTo>
                    <a:pt x="334" y="189"/>
                    <a:pt x="332" y="188"/>
                    <a:pt x="333" y="189"/>
                  </a:cubicBezTo>
                  <a:close/>
                  <a:moveTo>
                    <a:pt x="182" y="47"/>
                  </a:moveTo>
                  <a:cubicBezTo>
                    <a:pt x="183" y="47"/>
                    <a:pt x="184" y="47"/>
                    <a:pt x="184" y="46"/>
                  </a:cubicBezTo>
                  <a:cubicBezTo>
                    <a:pt x="183" y="47"/>
                    <a:pt x="181" y="46"/>
                    <a:pt x="182" y="47"/>
                  </a:cubicBezTo>
                  <a:close/>
                  <a:moveTo>
                    <a:pt x="337" y="272"/>
                  </a:moveTo>
                  <a:cubicBezTo>
                    <a:pt x="337" y="273"/>
                    <a:pt x="336" y="275"/>
                    <a:pt x="337" y="275"/>
                  </a:cubicBezTo>
                  <a:cubicBezTo>
                    <a:pt x="338" y="275"/>
                    <a:pt x="338" y="273"/>
                    <a:pt x="337" y="272"/>
                  </a:cubicBezTo>
                  <a:close/>
                  <a:moveTo>
                    <a:pt x="331" y="126"/>
                  </a:moveTo>
                  <a:cubicBezTo>
                    <a:pt x="331" y="128"/>
                    <a:pt x="330" y="128"/>
                    <a:pt x="329" y="127"/>
                  </a:cubicBezTo>
                  <a:cubicBezTo>
                    <a:pt x="329" y="129"/>
                    <a:pt x="330" y="129"/>
                    <a:pt x="331" y="130"/>
                  </a:cubicBezTo>
                  <a:cubicBezTo>
                    <a:pt x="331" y="128"/>
                    <a:pt x="333" y="127"/>
                    <a:pt x="331" y="126"/>
                  </a:cubicBezTo>
                  <a:close/>
                  <a:moveTo>
                    <a:pt x="342" y="195"/>
                  </a:moveTo>
                  <a:cubicBezTo>
                    <a:pt x="341" y="196"/>
                    <a:pt x="340" y="196"/>
                    <a:pt x="339" y="195"/>
                  </a:cubicBezTo>
                  <a:cubicBezTo>
                    <a:pt x="339" y="196"/>
                    <a:pt x="339" y="197"/>
                    <a:pt x="340" y="197"/>
                  </a:cubicBezTo>
                  <a:cubicBezTo>
                    <a:pt x="341" y="197"/>
                    <a:pt x="342" y="197"/>
                    <a:pt x="342" y="195"/>
                  </a:cubicBezTo>
                  <a:close/>
                  <a:moveTo>
                    <a:pt x="340" y="192"/>
                  </a:moveTo>
                  <a:cubicBezTo>
                    <a:pt x="340" y="188"/>
                    <a:pt x="338" y="186"/>
                    <a:pt x="337" y="184"/>
                  </a:cubicBezTo>
                  <a:cubicBezTo>
                    <a:pt x="336" y="187"/>
                    <a:pt x="337" y="190"/>
                    <a:pt x="340" y="192"/>
                  </a:cubicBezTo>
                  <a:close/>
                  <a:moveTo>
                    <a:pt x="230" y="62"/>
                  </a:moveTo>
                  <a:cubicBezTo>
                    <a:pt x="231" y="60"/>
                    <a:pt x="234" y="63"/>
                    <a:pt x="237" y="63"/>
                  </a:cubicBezTo>
                  <a:cubicBezTo>
                    <a:pt x="236" y="61"/>
                    <a:pt x="230" y="59"/>
                    <a:pt x="230" y="62"/>
                  </a:cubicBezTo>
                  <a:close/>
                  <a:moveTo>
                    <a:pt x="230" y="57"/>
                  </a:moveTo>
                  <a:cubicBezTo>
                    <a:pt x="230" y="56"/>
                    <a:pt x="228" y="56"/>
                    <a:pt x="227" y="56"/>
                  </a:cubicBezTo>
                  <a:cubicBezTo>
                    <a:pt x="227" y="58"/>
                    <a:pt x="228" y="58"/>
                    <a:pt x="230" y="57"/>
                  </a:cubicBezTo>
                  <a:close/>
                  <a:moveTo>
                    <a:pt x="337" y="135"/>
                  </a:moveTo>
                  <a:cubicBezTo>
                    <a:pt x="337" y="134"/>
                    <a:pt x="336" y="133"/>
                    <a:pt x="335" y="132"/>
                  </a:cubicBezTo>
                  <a:cubicBezTo>
                    <a:pt x="335" y="133"/>
                    <a:pt x="336" y="135"/>
                    <a:pt x="337" y="135"/>
                  </a:cubicBezTo>
                  <a:close/>
                  <a:moveTo>
                    <a:pt x="168" y="50"/>
                  </a:moveTo>
                  <a:cubicBezTo>
                    <a:pt x="167" y="50"/>
                    <a:pt x="164" y="48"/>
                    <a:pt x="165" y="50"/>
                  </a:cubicBezTo>
                  <a:cubicBezTo>
                    <a:pt x="166" y="51"/>
                    <a:pt x="167" y="50"/>
                    <a:pt x="168" y="50"/>
                  </a:cubicBezTo>
                  <a:close/>
                  <a:moveTo>
                    <a:pt x="230" y="51"/>
                  </a:moveTo>
                  <a:cubicBezTo>
                    <a:pt x="228" y="51"/>
                    <a:pt x="225" y="50"/>
                    <a:pt x="224" y="50"/>
                  </a:cubicBezTo>
                  <a:cubicBezTo>
                    <a:pt x="226" y="51"/>
                    <a:pt x="223" y="52"/>
                    <a:pt x="224" y="53"/>
                  </a:cubicBezTo>
                  <a:cubicBezTo>
                    <a:pt x="226" y="53"/>
                    <a:pt x="227" y="54"/>
                    <a:pt x="227" y="55"/>
                  </a:cubicBezTo>
                  <a:cubicBezTo>
                    <a:pt x="229" y="54"/>
                    <a:pt x="230" y="55"/>
                    <a:pt x="231" y="56"/>
                  </a:cubicBezTo>
                  <a:cubicBezTo>
                    <a:pt x="231" y="57"/>
                    <a:pt x="230" y="57"/>
                    <a:pt x="231" y="58"/>
                  </a:cubicBezTo>
                  <a:cubicBezTo>
                    <a:pt x="238" y="58"/>
                    <a:pt x="243" y="59"/>
                    <a:pt x="249" y="61"/>
                  </a:cubicBezTo>
                  <a:cubicBezTo>
                    <a:pt x="250" y="61"/>
                    <a:pt x="249" y="60"/>
                    <a:pt x="250" y="60"/>
                  </a:cubicBezTo>
                  <a:cubicBezTo>
                    <a:pt x="251" y="61"/>
                    <a:pt x="254" y="61"/>
                    <a:pt x="255" y="61"/>
                  </a:cubicBezTo>
                  <a:cubicBezTo>
                    <a:pt x="255" y="60"/>
                    <a:pt x="253" y="61"/>
                    <a:pt x="253" y="60"/>
                  </a:cubicBezTo>
                  <a:cubicBezTo>
                    <a:pt x="254" y="59"/>
                    <a:pt x="256" y="60"/>
                    <a:pt x="255" y="59"/>
                  </a:cubicBezTo>
                  <a:cubicBezTo>
                    <a:pt x="254" y="58"/>
                    <a:pt x="251" y="58"/>
                    <a:pt x="251" y="57"/>
                  </a:cubicBezTo>
                  <a:cubicBezTo>
                    <a:pt x="254" y="57"/>
                    <a:pt x="257" y="57"/>
                    <a:pt x="259" y="57"/>
                  </a:cubicBezTo>
                  <a:cubicBezTo>
                    <a:pt x="257" y="54"/>
                    <a:pt x="251" y="53"/>
                    <a:pt x="247" y="54"/>
                  </a:cubicBezTo>
                  <a:cubicBezTo>
                    <a:pt x="247" y="55"/>
                    <a:pt x="247" y="56"/>
                    <a:pt x="246" y="56"/>
                  </a:cubicBezTo>
                  <a:cubicBezTo>
                    <a:pt x="242" y="55"/>
                    <a:pt x="237" y="54"/>
                    <a:pt x="231" y="54"/>
                  </a:cubicBezTo>
                  <a:cubicBezTo>
                    <a:pt x="231" y="52"/>
                    <a:pt x="231" y="53"/>
                    <a:pt x="230" y="51"/>
                  </a:cubicBezTo>
                  <a:close/>
                  <a:moveTo>
                    <a:pt x="244" y="65"/>
                  </a:moveTo>
                  <a:cubicBezTo>
                    <a:pt x="253" y="67"/>
                    <a:pt x="264" y="69"/>
                    <a:pt x="270" y="71"/>
                  </a:cubicBezTo>
                  <a:cubicBezTo>
                    <a:pt x="264" y="68"/>
                    <a:pt x="253" y="59"/>
                    <a:pt x="244" y="65"/>
                  </a:cubicBezTo>
                  <a:close/>
                  <a:moveTo>
                    <a:pt x="247" y="68"/>
                  </a:moveTo>
                  <a:cubicBezTo>
                    <a:pt x="248" y="68"/>
                    <a:pt x="248" y="68"/>
                    <a:pt x="249" y="68"/>
                  </a:cubicBezTo>
                  <a:cubicBezTo>
                    <a:pt x="249" y="66"/>
                    <a:pt x="248" y="66"/>
                    <a:pt x="247" y="66"/>
                  </a:cubicBezTo>
                  <a:lnTo>
                    <a:pt x="247" y="68"/>
                  </a:lnTo>
                  <a:close/>
                  <a:moveTo>
                    <a:pt x="227" y="101"/>
                  </a:moveTo>
                  <a:cubicBezTo>
                    <a:pt x="225" y="101"/>
                    <a:pt x="221" y="99"/>
                    <a:pt x="219" y="101"/>
                  </a:cubicBezTo>
                  <a:cubicBezTo>
                    <a:pt x="219" y="101"/>
                    <a:pt x="219" y="100"/>
                    <a:pt x="218" y="100"/>
                  </a:cubicBezTo>
                  <a:cubicBezTo>
                    <a:pt x="220" y="103"/>
                    <a:pt x="215" y="101"/>
                    <a:pt x="216" y="102"/>
                  </a:cubicBezTo>
                  <a:cubicBezTo>
                    <a:pt x="217" y="102"/>
                    <a:pt x="218" y="102"/>
                    <a:pt x="218" y="103"/>
                  </a:cubicBezTo>
                  <a:cubicBezTo>
                    <a:pt x="220" y="103"/>
                    <a:pt x="222" y="104"/>
                    <a:pt x="224" y="104"/>
                  </a:cubicBezTo>
                  <a:cubicBezTo>
                    <a:pt x="226" y="104"/>
                    <a:pt x="227" y="104"/>
                    <a:pt x="229" y="104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27" y="104"/>
                    <a:pt x="227" y="103"/>
                    <a:pt x="227" y="101"/>
                  </a:cubicBezTo>
                  <a:close/>
                  <a:moveTo>
                    <a:pt x="229" y="105"/>
                  </a:moveTo>
                  <a:cubicBezTo>
                    <a:pt x="230" y="106"/>
                    <a:pt x="230" y="106"/>
                    <a:pt x="231" y="106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31" y="105"/>
                    <a:pt x="230" y="105"/>
                    <a:pt x="229" y="105"/>
                  </a:cubicBezTo>
                  <a:close/>
                  <a:moveTo>
                    <a:pt x="224" y="97"/>
                  </a:moveTo>
                  <a:cubicBezTo>
                    <a:pt x="228" y="99"/>
                    <a:pt x="233" y="100"/>
                    <a:pt x="233" y="97"/>
                  </a:cubicBezTo>
                  <a:cubicBezTo>
                    <a:pt x="230" y="96"/>
                    <a:pt x="228" y="97"/>
                    <a:pt x="224" y="97"/>
                  </a:cubicBezTo>
                  <a:close/>
                  <a:moveTo>
                    <a:pt x="284" y="98"/>
                  </a:moveTo>
                  <a:cubicBezTo>
                    <a:pt x="284" y="99"/>
                    <a:pt x="285" y="99"/>
                    <a:pt x="284" y="100"/>
                  </a:cubicBezTo>
                  <a:cubicBezTo>
                    <a:pt x="285" y="100"/>
                    <a:pt x="286" y="100"/>
                    <a:pt x="286" y="99"/>
                  </a:cubicBezTo>
                  <a:cubicBezTo>
                    <a:pt x="285" y="100"/>
                    <a:pt x="285" y="98"/>
                    <a:pt x="284" y="98"/>
                  </a:cubicBezTo>
                  <a:close/>
                  <a:moveTo>
                    <a:pt x="228" y="105"/>
                  </a:moveTo>
                  <a:cubicBezTo>
                    <a:pt x="228" y="105"/>
                    <a:pt x="227" y="105"/>
                    <a:pt x="227" y="105"/>
                  </a:cubicBezTo>
                  <a:cubicBezTo>
                    <a:pt x="227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lose/>
                  <a:moveTo>
                    <a:pt x="162" y="59"/>
                  </a:moveTo>
                  <a:cubicBezTo>
                    <a:pt x="162" y="58"/>
                    <a:pt x="165" y="59"/>
                    <a:pt x="165" y="57"/>
                  </a:cubicBezTo>
                  <a:cubicBezTo>
                    <a:pt x="164" y="58"/>
                    <a:pt x="161" y="58"/>
                    <a:pt x="162" y="59"/>
                  </a:cubicBezTo>
                  <a:close/>
                  <a:moveTo>
                    <a:pt x="223" y="50"/>
                  </a:moveTo>
                  <a:cubicBezTo>
                    <a:pt x="222" y="50"/>
                    <a:pt x="223" y="49"/>
                    <a:pt x="224" y="49"/>
                  </a:cubicBezTo>
                  <a:cubicBezTo>
                    <a:pt x="227" y="48"/>
                    <a:pt x="230" y="51"/>
                    <a:pt x="231" y="49"/>
                  </a:cubicBezTo>
                  <a:cubicBezTo>
                    <a:pt x="229" y="47"/>
                    <a:pt x="224" y="47"/>
                    <a:pt x="222" y="45"/>
                  </a:cubicBezTo>
                  <a:cubicBezTo>
                    <a:pt x="222" y="46"/>
                    <a:pt x="221" y="46"/>
                    <a:pt x="221" y="47"/>
                  </a:cubicBezTo>
                  <a:cubicBezTo>
                    <a:pt x="222" y="47"/>
                    <a:pt x="222" y="48"/>
                    <a:pt x="222" y="49"/>
                  </a:cubicBezTo>
                  <a:cubicBezTo>
                    <a:pt x="221" y="50"/>
                    <a:pt x="218" y="48"/>
                    <a:pt x="218" y="50"/>
                  </a:cubicBezTo>
                  <a:cubicBezTo>
                    <a:pt x="220" y="50"/>
                    <a:pt x="222" y="51"/>
                    <a:pt x="223" y="50"/>
                  </a:cubicBezTo>
                  <a:close/>
                  <a:moveTo>
                    <a:pt x="217" y="100"/>
                  </a:moveTo>
                  <a:cubicBezTo>
                    <a:pt x="216" y="100"/>
                    <a:pt x="215" y="99"/>
                    <a:pt x="214" y="99"/>
                  </a:cubicBezTo>
                  <a:cubicBezTo>
                    <a:pt x="214" y="99"/>
                    <a:pt x="213" y="101"/>
                    <a:pt x="212" y="102"/>
                  </a:cubicBezTo>
                  <a:cubicBezTo>
                    <a:pt x="213" y="102"/>
                    <a:pt x="213" y="102"/>
                    <a:pt x="214" y="102"/>
                  </a:cubicBezTo>
                  <a:cubicBezTo>
                    <a:pt x="215" y="100"/>
                    <a:pt x="216" y="102"/>
                    <a:pt x="217" y="100"/>
                  </a:cubicBezTo>
                  <a:close/>
                  <a:moveTo>
                    <a:pt x="243" y="103"/>
                  </a:moveTo>
                  <a:cubicBezTo>
                    <a:pt x="241" y="103"/>
                    <a:pt x="240" y="101"/>
                    <a:pt x="237" y="102"/>
                  </a:cubicBezTo>
                  <a:cubicBezTo>
                    <a:pt x="237" y="104"/>
                    <a:pt x="237" y="104"/>
                    <a:pt x="237" y="104"/>
                  </a:cubicBezTo>
                  <a:cubicBezTo>
                    <a:pt x="239" y="102"/>
                    <a:pt x="242" y="104"/>
                    <a:pt x="243" y="103"/>
                  </a:cubicBezTo>
                  <a:close/>
                  <a:moveTo>
                    <a:pt x="197" y="100"/>
                  </a:move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lose/>
                  <a:moveTo>
                    <a:pt x="1" y="62"/>
                  </a:moveTo>
                  <a:cubicBezTo>
                    <a:pt x="2" y="61"/>
                    <a:pt x="4" y="62"/>
                    <a:pt x="4" y="60"/>
                  </a:cubicBezTo>
                  <a:cubicBezTo>
                    <a:pt x="3" y="59"/>
                    <a:pt x="2" y="61"/>
                    <a:pt x="1" y="62"/>
                  </a:cubicBezTo>
                  <a:close/>
                  <a:moveTo>
                    <a:pt x="368" y="214"/>
                  </a:moveTo>
                  <a:cubicBezTo>
                    <a:pt x="368" y="216"/>
                    <a:pt x="368" y="217"/>
                    <a:pt x="369" y="218"/>
                  </a:cubicBezTo>
                  <a:cubicBezTo>
                    <a:pt x="369" y="217"/>
                    <a:pt x="369" y="215"/>
                    <a:pt x="368" y="214"/>
                  </a:cubicBezTo>
                  <a:close/>
                  <a:moveTo>
                    <a:pt x="369" y="223"/>
                  </a:moveTo>
                  <a:cubicBezTo>
                    <a:pt x="370" y="225"/>
                    <a:pt x="369" y="228"/>
                    <a:pt x="371" y="229"/>
                  </a:cubicBezTo>
                  <a:cubicBezTo>
                    <a:pt x="370" y="227"/>
                    <a:pt x="371" y="223"/>
                    <a:pt x="369" y="223"/>
                  </a:cubicBezTo>
                  <a:close/>
                  <a:moveTo>
                    <a:pt x="371" y="229"/>
                  </a:moveTo>
                  <a:cubicBezTo>
                    <a:pt x="370" y="233"/>
                    <a:pt x="371" y="236"/>
                    <a:pt x="371" y="236"/>
                  </a:cubicBezTo>
                  <a:cubicBezTo>
                    <a:pt x="372" y="238"/>
                    <a:pt x="372" y="239"/>
                    <a:pt x="372" y="237"/>
                  </a:cubicBezTo>
                  <a:cubicBezTo>
                    <a:pt x="372" y="234"/>
                    <a:pt x="372" y="230"/>
                    <a:pt x="371" y="229"/>
                  </a:cubicBezTo>
                  <a:close/>
                  <a:moveTo>
                    <a:pt x="9" y="40"/>
                  </a:moveTo>
                  <a:cubicBezTo>
                    <a:pt x="13" y="42"/>
                    <a:pt x="17" y="37"/>
                    <a:pt x="19" y="37"/>
                  </a:cubicBezTo>
                  <a:cubicBezTo>
                    <a:pt x="17" y="40"/>
                    <a:pt x="17" y="40"/>
                    <a:pt x="14" y="42"/>
                  </a:cubicBezTo>
                  <a:cubicBezTo>
                    <a:pt x="19" y="47"/>
                    <a:pt x="23" y="40"/>
                    <a:pt x="26" y="36"/>
                  </a:cubicBezTo>
                  <a:cubicBezTo>
                    <a:pt x="34" y="27"/>
                    <a:pt x="43" y="18"/>
                    <a:pt x="52" y="14"/>
                  </a:cubicBezTo>
                  <a:cubicBezTo>
                    <a:pt x="54" y="9"/>
                    <a:pt x="59" y="8"/>
                    <a:pt x="62" y="3"/>
                  </a:cubicBezTo>
                  <a:cubicBezTo>
                    <a:pt x="57" y="4"/>
                    <a:pt x="56" y="8"/>
                    <a:pt x="52" y="9"/>
                  </a:cubicBezTo>
                  <a:cubicBezTo>
                    <a:pt x="53" y="8"/>
                    <a:pt x="52" y="7"/>
                    <a:pt x="53" y="6"/>
                  </a:cubicBezTo>
                  <a:cubicBezTo>
                    <a:pt x="51" y="6"/>
                    <a:pt x="50" y="8"/>
                    <a:pt x="48" y="8"/>
                  </a:cubicBezTo>
                  <a:cubicBezTo>
                    <a:pt x="49" y="5"/>
                    <a:pt x="53" y="4"/>
                    <a:pt x="52" y="0"/>
                  </a:cubicBezTo>
                  <a:cubicBezTo>
                    <a:pt x="46" y="0"/>
                    <a:pt x="44" y="5"/>
                    <a:pt x="39" y="7"/>
                  </a:cubicBezTo>
                  <a:cubicBezTo>
                    <a:pt x="38" y="6"/>
                    <a:pt x="38" y="5"/>
                    <a:pt x="37" y="5"/>
                  </a:cubicBezTo>
                  <a:cubicBezTo>
                    <a:pt x="34" y="8"/>
                    <a:pt x="30" y="10"/>
                    <a:pt x="26" y="12"/>
                  </a:cubicBezTo>
                  <a:cubicBezTo>
                    <a:pt x="26" y="16"/>
                    <a:pt x="23" y="19"/>
                    <a:pt x="20" y="21"/>
                  </a:cubicBezTo>
                  <a:cubicBezTo>
                    <a:pt x="14" y="25"/>
                    <a:pt x="5" y="28"/>
                    <a:pt x="0" y="34"/>
                  </a:cubicBezTo>
                  <a:cubicBezTo>
                    <a:pt x="3" y="35"/>
                    <a:pt x="3" y="33"/>
                    <a:pt x="5" y="33"/>
                  </a:cubicBezTo>
                  <a:cubicBezTo>
                    <a:pt x="6" y="35"/>
                    <a:pt x="2" y="36"/>
                    <a:pt x="3" y="39"/>
                  </a:cubicBezTo>
                  <a:cubicBezTo>
                    <a:pt x="5" y="41"/>
                    <a:pt x="9" y="38"/>
                    <a:pt x="11" y="37"/>
                  </a:cubicBezTo>
                  <a:cubicBezTo>
                    <a:pt x="11" y="39"/>
                    <a:pt x="9" y="39"/>
                    <a:pt x="9" y="40"/>
                  </a:cubicBezTo>
                  <a:close/>
                  <a:moveTo>
                    <a:pt x="194" y="97"/>
                  </a:moveTo>
                  <a:cubicBezTo>
                    <a:pt x="190" y="96"/>
                    <a:pt x="188" y="98"/>
                    <a:pt x="186" y="97"/>
                  </a:cubicBezTo>
                  <a:cubicBezTo>
                    <a:pt x="185" y="99"/>
                    <a:pt x="188" y="98"/>
                    <a:pt x="188" y="99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88" y="100"/>
                    <a:pt x="189" y="100"/>
                    <a:pt x="190" y="100"/>
                  </a:cubicBezTo>
                  <a:cubicBezTo>
                    <a:pt x="191" y="100"/>
                    <a:pt x="193" y="100"/>
                    <a:pt x="195" y="100"/>
                  </a:cubicBezTo>
                  <a:cubicBezTo>
                    <a:pt x="194" y="100"/>
                    <a:pt x="193" y="100"/>
                    <a:pt x="192" y="100"/>
                  </a:cubicBezTo>
                  <a:cubicBezTo>
                    <a:pt x="192" y="99"/>
                    <a:pt x="194" y="99"/>
                    <a:pt x="194" y="97"/>
                  </a:cubicBezTo>
                  <a:close/>
                  <a:moveTo>
                    <a:pt x="12" y="45"/>
                  </a:moveTo>
                  <a:cubicBezTo>
                    <a:pt x="12" y="47"/>
                    <a:pt x="11" y="48"/>
                    <a:pt x="9" y="48"/>
                  </a:cubicBezTo>
                  <a:cubicBezTo>
                    <a:pt x="11" y="49"/>
                    <a:pt x="13" y="47"/>
                    <a:pt x="15" y="45"/>
                  </a:cubicBezTo>
                  <a:cubicBezTo>
                    <a:pt x="13" y="46"/>
                    <a:pt x="14" y="45"/>
                    <a:pt x="12" y="45"/>
                  </a:cubicBezTo>
                  <a:close/>
                  <a:moveTo>
                    <a:pt x="7" y="213"/>
                  </a:moveTo>
                  <a:cubicBezTo>
                    <a:pt x="6" y="213"/>
                    <a:pt x="6" y="215"/>
                    <a:pt x="7" y="216"/>
                  </a:cubicBezTo>
                  <a:cubicBezTo>
                    <a:pt x="8" y="215"/>
                    <a:pt x="8" y="213"/>
                    <a:pt x="7" y="213"/>
                  </a:cubicBezTo>
                  <a:close/>
                  <a:moveTo>
                    <a:pt x="26" y="80"/>
                  </a:moveTo>
                  <a:cubicBezTo>
                    <a:pt x="26" y="81"/>
                    <a:pt x="26" y="81"/>
                    <a:pt x="27" y="81"/>
                  </a:cubicBezTo>
                  <a:cubicBezTo>
                    <a:pt x="27" y="80"/>
                    <a:pt x="29" y="80"/>
                    <a:pt x="29" y="78"/>
                  </a:cubicBezTo>
                  <a:cubicBezTo>
                    <a:pt x="27" y="79"/>
                    <a:pt x="28" y="78"/>
                    <a:pt x="27" y="76"/>
                  </a:cubicBezTo>
                  <a:cubicBezTo>
                    <a:pt x="24" y="80"/>
                    <a:pt x="21" y="83"/>
                    <a:pt x="18" y="87"/>
                  </a:cubicBezTo>
                  <a:cubicBezTo>
                    <a:pt x="20" y="87"/>
                    <a:pt x="21" y="87"/>
                    <a:pt x="22" y="86"/>
                  </a:cubicBezTo>
                  <a:cubicBezTo>
                    <a:pt x="22" y="85"/>
                    <a:pt x="21" y="85"/>
                    <a:pt x="21" y="84"/>
                  </a:cubicBezTo>
                  <a:cubicBezTo>
                    <a:pt x="22" y="83"/>
                    <a:pt x="24" y="84"/>
                    <a:pt x="25" y="84"/>
                  </a:cubicBezTo>
                  <a:cubicBezTo>
                    <a:pt x="24" y="83"/>
                    <a:pt x="26" y="82"/>
                    <a:pt x="25" y="81"/>
                  </a:cubicBezTo>
                  <a:cubicBezTo>
                    <a:pt x="25" y="82"/>
                    <a:pt x="24" y="83"/>
                    <a:pt x="23" y="82"/>
                  </a:cubicBezTo>
                  <a:cubicBezTo>
                    <a:pt x="24" y="81"/>
                    <a:pt x="25" y="80"/>
                    <a:pt x="26" y="80"/>
                  </a:cubicBezTo>
                  <a:close/>
                  <a:moveTo>
                    <a:pt x="21" y="264"/>
                  </a:moveTo>
                  <a:cubicBezTo>
                    <a:pt x="20" y="264"/>
                    <a:pt x="20" y="264"/>
                    <a:pt x="19" y="264"/>
                  </a:cubicBezTo>
                  <a:cubicBezTo>
                    <a:pt x="19" y="264"/>
                    <a:pt x="18" y="265"/>
                    <a:pt x="18" y="265"/>
                  </a:cubicBezTo>
                  <a:cubicBezTo>
                    <a:pt x="19" y="266"/>
                    <a:pt x="21" y="266"/>
                    <a:pt x="21" y="264"/>
                  </a:cubicBezTo>
                  <a:close/>
                  <a:moveTo>
                    <a:pt x="23" y="77"/>
                  </a:moveTo>
                  <a:cubicBezTo>
                    <a:pt x="21" y="79"/>
                    <a:pt x="18" y="82"/>
                    <a:pt x="18" y="84"/>
                  </a:cubicBezTo>
                  <a:cubicBezTo>
                    <a:pt x="19" y="81"/>
                    <a:pt x="25" y="80"/>
                    <a:pt x="23" y="77"/>
                  </a:cubicBezTo>
                  <a:close/>
                  <a:moveTo>
                    <a:pt x="21" y="76"/>
                  </a:moveTo>
                  <a:cubicBezTo>
                    <a:pt x="23" y="76"/>
                    <a:pt x="24" y="75"/>
                    <a:pt x="24" y="73"/>
                  </a:cubicBezTo>
                  <a:cubicBezTo>
                    <a:pt x="22" y="74"/>
                    <a:pt x="22" y="75"/>
                    <a:pt x="21" y="76"/>
                  </a:cubicBezTo>
                  <a:close/>
                  <a:moveTo>
                    <a:pt x="363" y="197"/>
                  </a:moveTo>
                  <a:cubicBezTo>
                    <a:pt x="363" y="199"/>
                    <a:pt x="364" y="202"/>
                    <a:pt x="365" y="203"/>
                  </a:cubicBezTo>
                  <a:cubicBezTo>
                    <a:pt x="365" y="201"/>
                    <a:pt x="365" y="197"/>
                    <a:pt x="363" y="197"/>
                  </a:cubicBezTo>
                  <a:close/>
                  <a:moveTo>
                    <a:pt x="343" y="286"/>
                  </a:moveTo>
                  <a:cubicBezTo>
                    <a:pt x="344" y="286"/>
                    <a:pt x="344" y="284"/>
                    <a:pt x="344" y="282"/>
                  </a:cubicBezTo>
                  <a:cubicBezTo>
                    <a:pt x="342" y="282"/>
                    <a:pt x="343" y="284"/>
                    <a:pt x="343" y="286"/>
                  </a:cubicBezTo>
                  <a:close/>
                  <a:moveTo>
                    <a:pt x="341" y="143"/>
                  </a:moveTo>
                  <a:cubicBezTo>
                    <a:pt x="340" y="141"/>
                    <a:pt x="340" y="139"/>
                    <a:pt x="339" y="138"/>
                  </a:cubicBezTo>
                  <a:cubicBezTo>
                    <a:pt x="338" y="140"/>
                    <a:pt x="340" y="142"/>
                    <a:pt x="341" y="143"/>
                  </a:cubicBezTo>
                  <a:close/>
                  <a:moveTo>
                    <a:pt x="343" y="152"/>
                  </a:moveTo>
                  <a:cubicBezTo>
                    <a:pt x="343" y="151"/>
                    <a:pt x="343" y="151"/>
                    <a:pt x="343" y="151"/>
                  </a:cubicBezTo>
                  <a:cubicBezTo>
                    <a:pt x="346" y="152"/>
                    <a:pt x="345" y="158"/>
                    <a:pt x="348" y="157"/>
                  </a:cubicBezTo>
                  <a:cubicBezTo>
                    <a:pt x="346" y="155"/>
                    <a:pt x="346" y="152"/>
                    <a:pt x="344" y="149"/>
                  </a:cubicBezTo>
                  <a:cubicBezTo>
                    <a:pt x="344" y="150"/>
                    <a:pt x="342" y="151"/>
                    <a:pt x="343" y="152"/>
                  </a:cubicBezTo>
                  <a:close/>
                  <a:moveTo>
                    <a:pt x="343" y="249"/>
                  </a:moveTo>
                  <a:cubicBezTo>
                    <a:pt x="344" y="242"/>
                    <a:pt x="344" y="235"/>
                    <a:pt x="343" y="230"/>
                  </a:cubicBezTo>
                  <a:cubicBezTo>
                    <a:pt x="343" y="237"/>
                    <a:pt x="342" y="243"/>
                    <a:pt x="343" y="249"/>
                  </a:cubicBezTo>
                  <a:close/>
                  <a:moveTo>
                    <a:pt x="341" y="250"/>
                  </a:moveTo>
                  <a:cubicBezTo>
                    <a:pt x="341" y="251"/>
                    <a:pt x="340" y="254"/>
                    <a:pt x="341" y="254"/>
                  </a:cubicBezTo>
                  <a:cubicBezTo>
                    <a:pt x="342" y="253"/>
                    <a:pt x="342" y="251"/>
                    <a:pt x="341" y="250"/>
                  </a:cubicBezTo>
                  <a:close/>
                  <a:moveTo>
                    <a:pt x="339" y="296"/>
                  </a:moveTo>
                  <a:cubicBezTo>
                    <a:pt x="340" y="295"/>
                    <a:pt x="341" y="292"/>
                    <a:pt x="340" y="290"/>
                  </a:cubicBezTo>
                  <a:cubicBezTo>
                    <a:pt x="340" y="292"/>
                    <a:pt x="338" y="294"/>
                    <a:pt x="339" y="296"/>
                  </a:cubicBezTo>
                  <a:close/>
                  <a:moveTo>
                    <a:pt x="344" y="227"/>
                  </a:moveTo>
                  <a:cubicBezTo>
                    <a:pt x="344" y="225"/>
                    <a:pt x="345" y="223"/>
                    <a:pt x="343" y="223"/>
                  </a:cubicBezTo>
                  <a:cubicBezTo>
                    <a:pt x="344" y="224"/>
                    <a:pt x="343" y="227"/>
                    <a:pt x="344" y="227"/>
                  </a:cubicBezTo>
                  <a:close/>
                  <a:moveTo>
                    <a:pt x="353" y="183"/>
                  </a:moveTo>
                  <a:cubicBezTo>
                    <a:pt x="353" y="183"/>
                    <a:pt x="354" y="184"/>
                    <a:pt x="354" y="185"/>
                  </a:cubicBezTo>
                  <a:cubicBezTo>
                    <a:pt x="355" y="184"/>
                    <a:pt x="353" y="181"/>
                    <a:pt x="353" y="183"/>
                  </a:cubicBezTo>
                  <a:close/>
                  <a:moveTo>
                    <a:pt x="355" y="183"/>
                  </a:moveTo>
                  <a:cubicBezTo>
                    <a:pt x="355" y="181"/>
                    <a:pt x="354" y="180"/>
                    <a:pt x="353" y="179"/>
                  </a:cubicBezTo>
                  <a:cubicBezTo>
                    <a:pt x="354" y="180"/>
                    <a:pt x="354" y="182"/>
                    <a:pt x="355" y="183"/>
                  </a:cubicBezTo>
                  <a:close/>
                  <a:moveTo>
                    <a:pt x="357" y="186"/>
                  </a:moveTo>
                  <a:cubicBezTo>
                    <a:pt x="355" y="185"/>
                    <a:pt x="355" y="187"/>
                    <a:pt x="356" y="188"/>
                  </a:cubicBezTo>
                  <a:cubicBezTo>
                    <a:pt x="357" y="188"/>
                    <a:pt x="356" y="187"/>
                    <a:pt x="357" y="186"/>
                  </a:cubicBezTo>
                  <a:close/>
                  <a:moveTo>
                    <a:pt x="343" y="276"/>
                  </a:moveTo>
                  <a:cubicBezTo>
                    <a:pt x="344" y="276"/>
                    <a:pt x="344" y="278"/>
                    <a:pt x="345" y="278"/>
                  </a:cubicBezTo>
                  <a:cubicBezTo>
                    <a:pt x="344" y="276"/>
                    <a:pt x="346" y="277"/>
                    <a:pt x="346" y="275"/>
                  </a:cubicBezTo>
                  <a:cubicBezTo>
                    <a:pt x="344" y="275"/>
                    <a:pt x="343" y="275"/>
                    <a:pt x="343" y="276"/>
                  </a:cubicBezTo>
                  <a:close/>
                  <a:moveTo>
                    <a:pt x="346" y="209"/>
                  </a:moveTo>
                  <a:cubicBezTo>
                    <a:pt x="348" y="212"/>
                    <a:pt x="345" y="208"/>
                    <a:pt x="344" y="206"/>
                  </a:cubicBezTo>
                  <a:cubicBezTo>
                    <a:pt x="344" y="203"/>
                    <a:pt x="344" y="200"/>
                    <a:pt x="343" y="199"/>
                  </a:cubicBezTo>
                  <a:cubicBezTo>
                    <a:pt x="341" y="199"/>
                    <a:pt x="341" y="200"/>
                    <a:pt x="340" y="199"/>
                  </a:cubicBezTo>
                  <a:cubicBezTo>
                    <a:pt x="341" y="204"/>
                    <a:pt x="342" y="206"/>
                    <a:pt x="345" y="209"/>
                  </a:cubicBezTo>
                  <a:cubicBezTo>
                    <a:pt x="344" y="212"/>
                    <a:pt x="345" y="216"/>
                    <a:pt x="346" y="219"/>
                  </a:cubicBezTo>
                  <a:cubicBezTo>
                    <a:pt x="349" y="215"/>
                    <a:pt x="344" y="212"/>
                    <a:pt x="346" y="209"/>
                  </a:cubicBezTo>
                  <a:close/>
                  <a:moveTo>
                    <a:pt x="346" y="180"/>
                  </a:moveTo>
                  <a:cubicBezTo>
                    <a:pt x="348" y="179"/>
                    <a:pt x="347" y="181"/>
                    <a:pt x="349" y="181"/>
                  </a:cubicBezTo>
                  <a:cubicBezTo>
                    <a:pt x="349" y="180"/>
                    <a:pt x="348" y="179"/>
                    <a:pt x="348" y="178"/>
                  </a:cubicBezTo>
                  <a:cubicBezTo>
                    <a:pt x="347" y="178"/>
                    <a:pt x="346" y="179"/>
                    <a:pt x="346" y="180"/>
                  </a:cubicBezTo>
                  <a:close/>
                  <a:moveTo>
                    <a:pt x="258" y="101"/>
                  </a:moveTo>
                  <a:cubicBezTo>
                    <a:pt x="256" y="101"/>
                    <a:pt x="255" y="100"/>
                    <a:pt x="254" y="100"/>
                  </a:cubicBezTo>
                  <a:cubicBezTo>
                    <a:pt x="254" y="102"/>
                    <a:pt x="258" y="102"/>
                    <a:pt x="258" y="101"/>
                  </a:cubicBezTo>
                  <a:close/>
                  <a:moveTo>
                    <a:pt x="328" y="130"/>
                  </a:moveTo>
                  <a:cubicBezTo>
                    <a:pt x="327" y="128"/>
                    <a:pt x="326" y="125"/>
                    <a:pt x="324" y="124"/>
                  </a:cubicBezTo>
                  <a:cubicBezTo>
                    <a:pt x="324" y="126"/>
                    <a:pt x="326" y="129"/>
                    <a:pt x="328" y="130"/>
                  </a:cubicBezTo>
                  <a:close/>
                  <a:moveTo>
                    <a:pt x="324" y="135"/>
                  </a:moveTo>
                  <a:cubicBezTo>
                    <a:pt x="326" y="137"/>
                    <a:pt x="328" y="141"/>
                    <a:pt x="330" y="141"/>
                  </a:cubicBezTo>
                  <a:cubicBezTo>
                    <a:pt x="328" y="140"/>
                    <a:pt x="327" y="138"/>
                    <a:pt x="328" y="136"/>
                  </a:cubicBezTo>
                  <a:cubicBezTo>
                    <a:pt x="326" y="137"/>
                    <a:pt x="325" y="134"/>
                    <a:pt x="324" y="135"/>
                  </a:cubicBezTo>
                  <a:close/>
                  <a:moveTo>
                    <a:pt x="333" y="131"/>
                  </a:moveTo>
                  <a:cubicBezTo>
                    <a:pt x="335" y="131"/>
                    <a:pt x="333" y="129"/>
                    <a:pt x="332" y="128"/>
                  </a:cubicBezTo>
                  <a:cubicBezTo>
                    <a:pt x="332" y="130"/>
                    <a:pt x="334" y="130"/>
                    <a:pt x="333" y="131"/>
                  </a:cubicBezTo>
                  <a:close/>
                  <a:moveTo>
                    <a:pt x="273" y="126"/>
                  </a:moveTo>
                  <a:cubicBezTo>
                    <a:pt x="273" y="126"/>
                    <a:pt x="274" y="126"/>
                    <a:pt x="274" y="127"/>
                  </a:cubicBezTo>
                  <a:cubicBezTo>
                    <a:pt x="275" y="127"/>
                    <a:pt x="275" y="126"/>
                    <a:pt x="274" y="126"/>
                  </a:cubicBezTo>
                  <a:cubicBezTo>
                    <a:pt x="274" y="126"/>
                    <a:pt x="273" y="125"/>
                    <a:pt x="273" y="126"/>
                  </a:cubicBezTo>
                  <a:close/>
                  <a:moveTo>
                    <a:pt x="270" y="118"/>
                  </a:moveTo>
                  <a:cubicBezTo>
                    <a:pt x="269" y="118"/>
                    <a:pt x="268" y="115"/>
                    <a:pt x="267" y="116"/>
                  </a:cubicBezTo>
                  <a:cubicBezTo>
                    <a:pt x="269" y="116"/>
                    <a:pt x="269" y="119"/>
                    <a:pt x="267" y="119"/>
                  </a:cubicBezTo>
                  <a:cubicBezTo>
                    <a:pt x="266" y="118"/>
                    <a:pt x="264" y="116"/>
                    <a:pt x="263" y="115"/>
                  </a:cubicBezTo>
                  <a:cubicBezTo>
                    <a:pt x="263" y="115"/>
                    <a:pt x="264" y="115"/>
                    <a:pt x="264" y="114"/>
                  </a:cubicBezTo>
                  <a:cubicBezTo>
                    <a:pt x="261" y="114"/>
                    <a:pt x="260" y="114"/>
                    <a:pt x="259" y="112"/>
                  </a:cubicBezTo>
                  <a:cubicBezTo>
                    <a:pt x="257" y="118"/>
                    <a:pt x="267" y="121"/>
                    <a:pt x="270" y="118"/>
                  </a:cubicBezTo>
                  <a:close/>
                  <a:moveTo>
                    <a:pt x="251" y="105"/>
                  </a:moveTo>
                  <a:cubicBezTo>
                    <a:pt x="249" y="105"/>
                    <a:pt x="248" y="103"/>
                    <a:pt x="248" y="105"/>
                  </a:cubicBezTo>
                  <a:cubicBezTo>
                    <a:pt x="248" y="105"/>
                    <a:pt x="250" y="105"/>
                    <a:pt x="251" y="105"/>
                  </a:cubicBezTo>
                  <a:close/>
                  <a:moveTo>
                    <a:pt x="275" y="63"/>
                  </a:moveTo>
                  <a:cubicBezTo>
                    <a:pt x="273" y="62"/>
                    <a:pt x="270" y="58"/>
                    <a:pt x="266" y="59"/>
                  </a:cubicBezTo>
                  <a:cubicBezTo>
                    <a:pt x="266" y="61"/>
                    <a:pt x="266" y="61"/>
                    <a:pt x="266" y="61"/>
                  </a:cubicBezTo>
                  <a:cubicBezTo>
                    <a:pt x="270" y="60"/>
                    <a:pt x="272" y="64"/>
                    <a:pt x="275" y="63"/>
                  </a:cubicBezTo>
                  <a:close/>
                  <a:moveTo>
                    <a:pt x="260" y="107"/>
                  </a:moveTo>
                  <a:cubicBezTo>
                    <a:pt x="260" y="106"/>
                    <a:pt x="261" y="105"/>
                    <a:pt x="262" y="105"/>
                  </a:cubicBezTo>
                  <a:cubicBezTo>
                    <a:pt x="257" y="105"/>
                    <a:pt x="254" y="101"/>
                    <a:pt x="251" y="101"/>
                  </a:cubicBezTo>
                  <a:cubicBezTo>
                    <a:pt x="253" y="105"/>
                    <a:pt x="257" y="105"/>
                    <a:pt x="260" y="107"/>
                  </a:cubicBezTo>
                  <a:close/>
                  <a:moveTo>
                    <a:pt x="278" y="114"/>
                  </a:moveTo>
                  <a:cubicBezTo>
                    <a:pt x="275" y="112"/>
                    <a:pt x="270" y="103"/>
                    <a:pt x="263" y="106"/>
                  </a:cubicBezTo>
                  <a:cubicBezTo>
                    <a:pt x="265" y="107"/>
                    <a:pt x="267" y="108"/>
                    <a:pt x="268" y="109"/>
                  </a:cubicBezTo>
                  <a:cubicBezTo>
                    <a:pt x="267" y="110"/>
                    <a:pt x="265" y="109"/>
                    <a:pt x="264" y="110"/>
                  </a:cubicBezTo>
                  <a:cubicBezTo>
                    <a:pt x="261" y="109"/>
                    <a:pt x="255" y="107"/>
                    <a:pt x="251" y="109"/>
                  </a:cubicBezTo>
                  <a:cubicBezTo>
                    <a:pt x="249" y="107"/>
                    <a:pt x="246" y="107"/>
                    <a:pt x="244" y="106"/>
                  </a:cubicBezTo>
                  <a:cubicBezTo>
                    <a:pt x="246" y="109"/>
                    <a:pt x="251" y="109"/>
                    <a:pt x="253" y="112"/>
                  </a:cubicBezTo>
                  <a:cubicBezTo>
                    <a:pt x="256" y="112"/>
                    <a:pt x="256" y="112"/>
                    <a:pt x="256" y="112"/>
                  </a:cubicBezTo>
                  <a:cubicBezTo>
                    <a:pt x="256" y="113"/>
                    <a:pt x="257" y="115"/>
                    <a:pt x="257" y="113"/>
                  </a:cubicBezTo>
                  <a:cubicBezTo>
                    <a:pt x="257" y="113"/>
                    <a:pt x="256" y="112"/>
                    <a:pt x="257" y="112"/>
                  </a:cubicBezTo>
                  <a:cubicBezTo>
                    <a:pt x="258" y="113"/>
                    <a:pt x="262" y="111"/>
                    <a:pt x="261" y="113"/>
                  </a:cubicBezTo>
                  <a:cubicBezTo>
                    <a:pt x="263" y="111"/>
                    <a:pt x="265" y="115"/>
                    <a:pt x="266" y="114"/>
                  </a:cubicBezTo>
                  <a:cubicBezTo>
                    <a:pt x="263" y="113"/>
                    <a:pt x="267" y="113"/>
                    <a:pt x="268" y="112"/>
                  </a:cubicBezTo>
                  <a:cubicBezTo>
                    <a:pt x="267" y="112"/>
                    <a:pt x="266" y="111"/>
                    <a:pt x="267" y="111"/>
                  </a:cubicBezTo>
                  <a:cubicBezTo>
                    <a:pt x="270" y="110"/>
                    <a:pt x="274" y="109"/>
                    <a:pt x="275" y="113"/>
                  </a:cubicBezTo>
                  <a:cubicBezTo>
                    <a:pt x="273" y="114"/>
                    <a:pt x="272" y="112"/>
                    <a:pt x="271" y="113"/>
                  </a:cubicBezTo>
                  <a:cubicBezTo>
                    <a:pt x="272" y="114"/>
                    <a:pt x="274" y="115"/>
                    <a:pt x="276" y="115"/>
                  </a:cubicBezTo>
                  <a:cubicBezTo>
                    <a:pt x="275" y="112"/>
                    <a:pt x="278" y="114"/>
                    <a:pt x="278" y="114"/>
                  </a:cubicBezTo>
                  <a:close/>
                  <a:moveTo>
                    <a:pt x="272" y="121"/>
                  </a:moveTo>
                  <a:cubicBezTo>
                    <a:pt x="271" y="121"/>
                    <a:pt x="271" y="121"/>
                    <a:pt x="270" y="121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2"/>
                    <a:pt x="271" y="122"/>
                    <a:pt x="272" y="121"/>
                  </a:cubicBezTo>
                  <a:close/>
                  <a:moveTo>
                    <a:pt x="291" y="136"/>
                  </a:moveTo>
                  <a:cubicBezTo>
                    <a:pt x="292" y="138"/>
                    <a:pt x="297" y="142"/>
                    <a:pt x="297" y="141"/>
                  </a:cubicBezTo>
                  <a:cubicBezTo>
                    <a:pt x="297" y="139"/>
                    <a:pt x="290" y="136"/>
                    <a:pt x="293" y="133"/>
                  </a:cubicBezTo>
                  <a:cubicBezTo>
                    <a:pt x="291" y="133"/>
                    <a:pt x="291" y="134"/>
                    <a:pt x="289" y="134"/>
                  </a:cubicBezTo>
                  <a:cubicBezTo>
                    <a:pt x="289" y="132"/>
                    <a:pt x="287" y="133"/>
                    <a:pt x="286" y="132"/>
                  </a:cubicBezTo>
                  <a:cubicBezTo>
                    <a:pt x="286" y="130"/>
                    <a:pt x="286" y="130"/>
                    <a:pt x="286" y="128"/>
                  </a:cubicBezTo>
                  <a:cubicBezTo>
                    <a:pt x="284" y="128"/>
                    <a:pt x="284" y="128"/>
                    <a:pt x="284" y="128"/>
                  </a:cubicBezTo>
                  <a:cubicBezTo>
                    <a:pt x="285" y="130"/>
                    <a:pt x="285" y="129"/>
                    <a:pt x="284" y="132"/>
                  </a:cubicBezTo>
                  <a:cubicBezTo>
                    <a:pt x="288" y="132"/>
                    <a:pt x="288" y="136"/>
                    <a:pt x="291" y="136"/>
                  </a:cubicBezTo>
                  <a:close/>
                  <a:moveTo>
                    <a:pt x="320" y="159"/>
                  </a:moveTo>
                  <a:cubicBezTo>
                    <a:pt x="320" y="160"/>
                    <a:pt x="319" y="160"/>
                    <a:pt x="319" y="161"/>
                  </a:cubicBezTo>
                  <a:cubicBezTo>
                    <a:pt x="320" y="162"/>
                    <a:pt x="321" y="163"/>
                    <a:pt x="322" y="164"/>
                  </a:cubicBezTo>
                  <a:cubicBezTo>
                    <a:pt x="322" y="162"/>
                    <a:pt x="321" y="161"/>
                    <a:pt x="320" y="159"/>
                  </a:cubicBezTo>
                  <a:close/>
                  <a:moveTo>
                    <a:pt x="301" y="137"/>
                  </a:moveTo>
                  <a:cubicBezTo>
                    <a:pt x="303" y="139"/>
                    <a:pt x="305" y="142"/>
                    <a:pt x="309" y="144"/>
                  </a:cubicBezTo>
                  <a:cubicBezTo>
                    <a:pt x="307" y="141"/>
                    <a:pt x="302" y="137"/>
                    <a:pt x="301" y="137"/>
                  </a:cubicBezTo>
                  <a:close/>
                  <a:moveTo>
                    <a:pt x="279" y="123"/>
                  </a:moveTo>
                  <a:cubicBezTo>
                    <a:pt x="279" y="122"/>
                    <a:pt x="279" y="121"/>
                    <a:pt x="278" y="120"/>
                  </a:cubicBezTo>
                  <a:cubicBezTo>
                    <a:pt x="277" y="121"/>
                    <a:pt x="278" y="123"/>
                    <a:pt x="279" y="123"/>
                  </a:cubicBezTo>
                  <a:close/>
                  <a:moveTo>
                    <a:pt x="323" y="160"/>
                  </a:moveTo>
                  <a:cubicBezTo>
                    <a:pt x="325" y="162"/>
                    <a:pt x="325" y="164"/>
                    <a:pt x="327" y="165"/>
                  </a:cubicBezTo>
                  <a:cubicBezTo>
                    <a:pt x="326" y="163"/>
                    <a:pt x="325" y="160"/>
                    <a:pt x="323" y="160"/>
                  </a:cubicBezTo>
                  <a:close/>
                  <a:moveTo>
                    <a:pt x="327" y="156"/>
                  </a:moveTo>
                  <a:cubicBezTo>
                    <a:pt x="326" y="157"/>
                    <a:pt x="324" y="156"/>
                    <a:pt x="324" y="157"/>
                  </a:cubicBezTo>
                  <a:cubicBezTo>
                    <a:pt x="325" y="157"/>
                    <a:pt x="326" y="159"/>
                    <a:pt x="327" y="159"/>
                  </a:cubicBezTo>
                  <a:cubicBezTo>
                    <a:pt x="327" y="158"/>
                    <a:pt x="326" y="157"/>
                    <a:pt x="327" y="156"/>
                  </a:cubicBezTo>
                  <a:close/>
                  <a:moveTo>
                    <a:pt x="303" y="146"/>
                  </a:moveTo>
                  <a:cubicBezTo>
                    <a:pt x="302" y="147"/>
                    <a:pt x="304" y="149"/>
                    <a:pt x="305" y="149"/>
                  </a:cubicBezTo>
                  <a:cubicBezTo>
                    <a:pt x="304" y="148"/>
                    <a:pt x="305" y="146"/>
                    <a:pt x="303" y="146"/>
                  </a:cubicBezTo>
                  <a:close/>
                  <a:moveTo>
                    <a:pt x="294" y="132"/>
                  </a:moveTo>
                  <a:cubicBezTo>
                    <a:pt x="294" y="131"/>
                    <a:pt x="292" y="130"/>
                    <a:pt x="292" y="132"/>
                  </a:cubicBezTo>
                  <a:cubicBezTo>
                    <a:pt x="293" y="131"/>
                    <a:pt x="294" y="133"/>
                    <a:pt x="294" y="132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7"/>
                    <a:pt x="277" y="117"/>
                  </a:cubicBezTo>
                  <a:cubicBezTo>
                    <a:pt x="277" y="118"/>
                    <a:pt x="279" y="120"/>
                    <a:pt x="280" y="119"/>
                  </a:cubicBezTo>
                  <a:close/>
                  <a:moveTo>
                    <a:pt x="316" y="137"/>
                  </a:moveTo>
                  <a:cubicBezTo>
                    <a:pt x="311" y="132"/>
                    <a:pt x="302" y="121"/>
                    <a:pt x="292" y="118"/>
                  </a:cubicBezTo>
                  <a:cubicBezTo>
                    <a:pt x="293" y="119"/>
                    <a:pt x="292" y="120"/>
                    <a:pt x="291" y="120"/>
                  </a:cubicBezTo>
                  <a:cubicBezTo>
                    <a:pt x="290" y="119"/>
                    <a:pt x="288" y="118"/>
                    <a:pt x="288" y="117"/>
                  </a:cubicBezTo>
                  <a:cubicBezTo>
                    <a:pt x="285" y="119"/>
                    <a:pt x="282" y="114"/>
                    <a:pt x="279" y="115"/>
                  </a:cubicBezTo>
                  <a:cubicBezTo>
                    <a:pt x="279" y="117"/>
                    <a:pt x="282" y="117"/>
                    <a:pt x="284" y="118"/>
                  </a:cubicBezTo>
                  <a:cubicBezTo>
                    <a:pt x="284" y="119"/>
                    <a:pt x="285" y="123"/>
                    <a:pt x="287" y="122"/>
                  </a:cubicBezTo>
                  <a:cubicBezTo>
                    <a:pt x="286" y="121"/>
                    <a:pt x="285" y="120"/>
                    <a:pt x="286" y="120"/>
                  </a:cubicBezTo>
                  <a:cubicBezTo>
                    <a:pt x="287" y="120"/>
                    <a:pt x="288" y="120"/>
                    <a:pt x="288" y="122"/>
                  </a:cubicBezTo>
                  <a:cubicBezTo>
                    <a:pt x="289" y="122"/>
                    <a:pt x="291" y="121"/>
                    <a:pt x="292" y="123"/>
                  </a:cubicBezTo>
                  <a:cubicBezTo>
                    <a:pt x="291" y="124"/>
                    <a:pt x="288" y="124"/>
                    <a:pt x="287" y="126"/>
                  </a:cubicBezTo>
                  <a:cubicBezTo>
                    <a:pt x="290" y="127"/>
                    <a:pt x="291" y="130"/>
                    <a:pt x="295" y="130"/>
                  </a:cubicBezTo>
                  <a:cubicBezTo>
                    <a:pt x="296" y="129"/>
                    <a:pt x="292" y="128"/>
                    <a:pt x="295" y="127"/>
                  </a:cubicBezTo>
                  <a:cubicBezTo>
                    <a:pt x="298" y="130"/>
                    <a:pt x="301" y="135"/>
                    <a:pt x="306" y="134"/>
                  </a:cubicBezTo>
                  <a:cubicBezTo>
                    <a:pt x="306" y="132"/>
                    <a:pt x="304" y="132"/>
                    <a:pt x="303" y="131"/>
                  </a:cubicBezTo>
                  <a:cubicBezTo>
                    <a:pt x="304" y="131"/>
                    <a:pt x="304" y="130"/>
                    <a:pt x="304" y="130"/>
                  </a:cubicBezTo>
                  <a:cubicBezTo>
                    <a:pt x="309" y="134"/>
                    <a:pt x="314" y="136"/>
                    <a:pt x="317" y="141"/>
                  </a:cubicBezTo>
                  <a:cubicBezTo>
                    <a:pt x="316" y="141"/>
                    <a:pt x="314" y="138"/>
                    <a:pt x="313" y="139"/>
                  </a:cubicBezTo>
                  <a:cubicBezTo>
                    <a:pt x="315" y="142"/>
                    <a:pt x="318" y="143"/>
                    <a:pt x="320" y="146"/>
                  </a:cubicBezTo>
                  <a:cubicBezTo>
                    <a:pt x="319" y="148"/>
                    <a:pt x="323" y="150"/>
                    <a:pt x="323" y="153"/>
                  </a:cubicBezTo>
                  <a:cubicBezTo>
                    <a:pt x="325" y="153"/>
                    <a:pt x="325" y="154"/>
                    <a:pt x="326" y="154"/>
                  </a:cubicBezTo>
                  <a:cubicBezTo>
                    <a:pt x="326" y="155"/>
                    <a:pt x="328" y="157"/>
                    <a:pt x="329" y="156"/>
                  </a:cubicBezTo>
                  <a:cubicBezTo>
                    <a:pt x="327" y="151"/>
                    <a:pt x="325" y="145"/>
                    <a:pt x="320" y="144"/>
                  </a:cubicBezTo>
                  <a:cubicBezTo>
                    <a:pt x="322" y="141"/>
                    <a:pt x="317" y="140"/>
                    <a:pt x="316" y="137"/>
                  </a:cubicBezTo>
                  <a:close/>
                  <a:moveTo>
                    <a:pt x="292" y="128"/>
                  </a:moveTo>
                  <a:cubicBezTo>
                    <a:pt x="291" y="127"/>
                    <a:pt x="290" y="127"/>
                    <a:pt x="291" y="125"/>
                  </a:cubicBezTo>
                  <a:cubicBezTo>
                    <a:pt x="292" y="125"/>
                    <a:pt x="292" y="124"/>
                    <a:pt x="294" y="125"/>
                  </a:cubicBezTo>
                  <a:cubicBezTo>
                    <a:pt x="294" y="127"/>
                    <a:pt x="293" y="127"/>
                    <a:pt x="292" y="128"/>
                  </a:cubicBezTo>
                  <a:close/>
                  <a:moveTo>
                    <a:pt x="294" y="126"/>
                  </a:moveTo>
                  <a:cubicBezTo>
                    <a:pt x="296" y="124"/>
                    <a:pt x="300" y="125"/>
                    <a:pt x="300" y="128"/>
                  </a:cubicBezTo>
                  <a:cubicBezTo>
                    <a:pt x="298" y="128"/>
                    <a:pt x="297" y="125"/>
                    <a:pt x="294" y="126"/>
                  </a:cubicBezTo>
                  <a:close/>
                  <a:moveTo>
                    <a:pt x="328" y="169"/>
                  </a:moveTo>
                  <a:cubicBezTo>
                    <a:pt x="329" y="167"/>
                    <a:pt x="328" y="171"/>
                    <a:pt x="329" y="170"/>
                  </a:cubicBezTo>
                  <a:cubicBezTo>
                    <a:pt x="330" y="169"/>
                    <a:pt x="328" y="167"/>
                    <a:pt x="328" y="166"/>
                  </a:cubicBezTo>
                  <a:cubicBezTo>
                    <a:pt x="328" y="167"/>
                    <a:pt x="327" y="169"/>
                    <a:pt x="328" y="169"/>
                  </a:cubicBezTo>
                  <a:close/>
                  <a:moveTo>
                    <a:pt x="263" y="120"/>
                  </a:move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lose/>
                  <a:moveTo>
                    <a:pt x="300" y="78"/>
                  </a:moveTo>
                  <a:cubicBezTo>
                    <a:pt x="300" y="78"/>
                    <a:pt x="299" y="76"/>
                    <a:pt x="298" y="77"/>
                  </a:cubicBezTo>
                  <a:cubicBezTo>
                    <a:pt x="299" y="78"/>
                    <a:pt x="300" y="80"/>
                    <a:pt x="300" y="78"/>
                  </a:cubicBezTo>
                  <a:close/>
                  <a:moveTo>
                    <a:pt x="310" y="89"/>
                  </a:moveTo>
                  <a:cubicBezTo>
                    <a:pt x="310" y="88"/>
                    <a:pt x="309" y="87"/>
                    <a:pt x="307" y="86"/>
                  </a:cubicBezTo>
                  <a:cubicBezTo>
                    <a:pt x="307" y="87"/>
                    <a:pt x="310" y="89"/>
                    <a:pt x="310" y="89"/>
                  </a:cubicBezTo>
                  <a:close/>
                  <a:moveTo>
                    <a:pt x="308" y="94"/>
                  </a:moveTo>
                  <a:cubicBezTo>
                    <a:pt x="306" y="92"/>
                    <a:pt x="303" y="88"/>
                    <a:pt x="302" y="89"/>
                  </a:cubicBezTo>
                  <a:cubicBezTo>
                    <a:pt x="304" y="90"/>
                    <a:pt x="305" y="93"/>
                    <a:pt x="308" y="94"/>
                  </a:cubicBezTo>
                  <a:close/>
                  <a:moveTo>
                    <a:pt x="310" y="89"/>
                  </a:moveTo>
                  <a:cubicBezTo>
                    <a:pt x="310" y="89"/>
                    <a:pt x="310" y="89"/>
                    <a:pt x="310" y="89"/>
                  </a:cubicBezTo>
                  <a:cubicBezTo>
                    <a:pt x="311" y="89"/>
                    <a:pt x="311" y="89"/>
                    <a:pt x="310" y="89"/>
                  </a:cubicBezTo>
                  <a:close/>
                  <a:moveTo>
                    <a:pt x="309" y="96"/>
                  </a:moveTo>
                  <a:cubicBezTo>
                    <a:pt x="310" y="96"/>
                    <a:pt x="311" y="99"/>
                    <a:pt x="312" y="98"/>
                  </a:cubicBezTo>
                  <a:cubicBezTo>
                    <a:pt x="311" y="98"/>
                    <a:pt x="311" y="94"/>
                    <a:pt x="309" y="96"/>
                  </a:cubicBezTo>
                  <a:close/>
                  <a:moveTo>
                    <a:pt x="301" y="109"/>
                  </a:moveTo>
                  <a:cubicBezTo>
                    <a:pt x="299" y="108"/>
                    <a:pt x="296" y="103"/>
                    <a:pt x="295" y="105"/>
                  </a:cubicBezTo>
                  <a:cubicBezTo>
                    <a:pt x="298" y="105"/>
                    <a:pt x="298" y="110"/>
                    <a:pt x="301" y="109"/>
                  </a:cubicBezTo>
                  <a:close/>
                  <a:moveTo>
                    <a:pt x="297" y="81"/>
                  </a:moveTo>
                  <a:cubicBezTo>
                    <a:pt x="298" y="81"/>
                    <a:pt x="299" y="82"/>
                    <a:pt x="300" y="82"/>
                  </a:cubicBezTo>
                  <a:cubicBezTo>
                    <a:pt x="300" y="81"/>
                    <a:pt x="297" y="79"/>
                    <a:pt x="297" y="81"/>
                  </a:cubicBezTo>
                  <a:close/>
                  <a:moveTo>
                    <a:pt x="305" y="102"/>
                  </a:moveTo>
                  <a:cubicBezTo>
                    <a:pt x="305" y="103"/>
                    <a:pt x="304" y="104"/>
                    <a:pt x="304" y="105"/>
                  </a:cubicBezTo>
                  <a:cubicBezTo>
                    <a:pt x="309" y="106"/>
                    <a:pt x="310" y="110"/>
                    <a:pt x="314" y="112"/>
                  </a:cubicBezTo>
                  <a:cubicBezTo>
                    <a:pt x="313" y="108"/>
                    <a:pt x="308" y="105"/>
                    <a:pt x="305" y="102"/>
                  </a:cubicBezTo>
                  <a:close/>
                  <a:moveTo>
                    <a:pt x="305" y="103"/>
                  </a:moveTo>
                  <a:cubicBezTo>
                    <a:pt x="307" y="103"/>
                    <a:pt x="306" y="105"/>
                    <a:pt x="307" y="105"/>
                  </a:cubicBezTo>
                  <a:cubicBezTo>
                    <a:pt x="307" y="106"/>
                    <a:pt x="305" y="104"/>
                    <a:pt x="305" y="103"/>
                  </a:cubicBezTo>
                  <a:close/>
                  <a:moveTo>
                    <a:pt x="284" y="73"/>
                  </a:moveTo>
                  <a:cubicBezTo>
                    <a:pt x="283" y="71"/>
                    <a:pt x="285" y="73"/>
                    <a:pt x="285" y="72"/>
                  </a:cubicBezTo>
                  <a:cubicBezTo>
                    <a:pt x="284" y="71"/>
                    <a:pt x="284" y="70"/>
                    <a:pt x="282" y="70"/>
                  </a:cubicBezTo>
                  <a:cubicBezTo>
                    <a:pt x="282" y="71"/>
                    <a:pt x="281" y="71"/>
                    <a:pt x="281" y="72"/>
                  </a:cubicBezTo>
                  <a:cubicBezTo>
                    <a:pt x="283" y="71"/>
                    <a:pt x="282" y="73"/>
                    <a:pt x="284" y="73"/>
                  </a:cubicBezTo>
                  <a:close/>
                  <a:moveTo>
                    <a:pt x="301" y="88"/>
                  </a:moveTo>
                  <a:cubicBezTo>
                    <a:pt x="299" y="86"/>
                    <a:pt x="298" y="85"/>
                    <a:pt x="295" y="84"/>
                  </a:cubicBezTo>
                  <a:cubicBezTo>
                    <a:pt x="297" y="86"/>
                    <a:pt x="298" y="87"/>
                    <a:pt x="301" y="88"/>
                  </a:cubicBezTo>
                  <a:close/>
                  <a:moveTo>
                    <a:pt x="261" y="108"/>
                  </a:moveTo>
                  <a:cubicBezTo>
                    <a:pt x="262" y="108"/>
                    <a:pt x="262" y="108"/>
                    <a:pt x="262" y="108"/>
                  </a:cubicBezTo>
                  <a:cubicBezTo>
                    <a:pt x="263" y="108"/>
                    <a:pt x="263" y="108"/>
                    <a:pt x="264" y="108"/>
                  </a:cubicBezTo>
                  <a:cubicBezTo>
                    <a:pt x="264" y="108"/>
                    <a:pt x="264" y="107"/>
                    <a:pt x="264" y="107"/>
                  </a:cubicBezTo>
                  <a:cubicBezTo>
                    <a:pt x="263" y="108"/>
                    <a:pt x="260" y="107"/>
                    <a:pt x="261" y="108"/>
                  </a:cubicBezTo>
                  <a:close/>
                  <a:moveTo>
                    <a:pt x="277" y="81"/>
                  </a:moveTo>
                  <a:cubicBezTo>
                    <a:pt x="276" y="79"/>
                    <a:pt x="274" y="79"/>
                    <a:pt x="272" y="78"/>
                  </a:cubicBezTo>
                  <a:cubicBezTo>
                    <a:pt x="272" y="80"/>
                    <a:pt x="275" y="80"/>
                    <a:pt x="277" y="81"/>
                  </a:cubicBezTo>
                  <a:close/>
                  <a:moveTo>
                    <a:pt x="288" y="114"/>
                  </a:moveTo>
                  <a:cubicBezTo>
                    <a:pt x="286" y="114"/>
                    <a:pt x="286" y="114"/>
                    <a:pt x="286" y="114"/>
                  </a:cubicBezTo>
                  <a:cubicBezTo>
                    <a:pt x="286" y="115"/>
                    <a:pt x="286" y="115"/>
                    <a:pt x="286" y="115"/>
                  </a:cubicBezTo>
                  <a:cubicBezTo>
                    <a:pt x="287" y="115"/>
                    <a:pt x="287" y="116"/>
                    <a:pt x="288" y="116"/>
                  </a:cubicBezTo>
                  <a:lnTo>
                    <a:pt x="288" y="114"/>
                  </a:lnTo>
                  <a:close/>
                  <a:moveTo>
                    <a:pt x="298" y="116"/>
                  </a:moveTo>
                  <a:cubicBezTo>
                    <a:pt x="300" y="118"/>
                    <a:pt x="303" y="122"/>
                    <a:pt x="306" y="122"/>
                  </a:cubicBezTo>
                  <a:cubicBezTo>
                    <a:pt x="304" y="119"/>
                    <a:pt x="300" y="117"/>
                    <a:pt x="298" y="116"/>
                  </a:cubicBezTo>
                  <a:close/>
                  <a:moveTo>
                    <a:pt x="275" y="110"/>
                  </a:moveTo>
                  <a:cubicBezTo>
                    <a:pt x="278" y="110"/>
                    <a:pt x="281" y="113"/>
                    <a:pt x="284" y="113"/>
                  </a:cubicBezTo>
                  <a:cubicBezTo>
                    <a:pt x="282" y="112"/>
                    <a:pt x="279" y="110"/>
                    <a:pt x="277" y="109"/>
                  </a:cubicBezTo>
                  <a:cubicBezTo>
                    <a:pt x="277" y="111"/>
                    <a:pt x="275" y="108"/>
                    <a:pt x="275" y="110"/>
                  </a:cubicBezTo>
                  <a:close/>
                  <a:moveTo>
                    <a:pt x="309" y="125"/>
                  </a:moveTo>
                  <a:cubicBezTo>
                    <a:pt x="312" y="129"/>
                    <a:pt x="308" y="122"/>
                    <a:pt x="306" y="123"/>
                  </a:cubicBezTo>
                  <a:cubicBezTo>
                    <a:pt x="307" y="124"/>
                    <a:pt x="307" y="126"/>
                    <a:pt x="309" y="125"/>
                  </a:cubicBezTo>
                  <a:close/>
                  <a:moveTo>
                    <a:pt x="321" y="123"/>
                  </a:moveTo>
                  <a:cubicBezTo>
                    <a:pt x="322" y="122"/>
                    <a:pt x="323" y="123"/>
                    <a:pt x="323" y="123"/>
                  </a:cubicBezTo>
                  <a:cubicBezTo>
                    <a:pt x="321" y="121"/>
                    <a:pt x="320" y="115"/>
                    <a:pt x="317" y="117"/>
                  </a:cubicBezTo>
                  <a:cubicBezTo>
                    <a:pt x="318" y="119"/>
                    <a:pt x="320" y="121"/>
                    <a:pt x="321" y="123"/>
                  </a:cubicBezTo>
                  <a:close/>
                  <a:moveTo>
                    <a:pt x="317" y="115"/>
                  </a:moveTo>
                  <a:cubicBezTo>
                    <a:pt x="317" y="113"/>
                    <a:pt x="316" y="113"/>
                    <a:pt x="315" y="112"/>
                  </a:cubicBezTo>
                  <a:cubicBezTo>
                    <a:pt x="316" y="114"/>
                    <a:pt x="316" y="113"/>
                    <a:pt x="315" y="115"/>
                  </a:cubicBezTo>
                  <a:lnTo>
                    <a:pt x="317" y="115"/>
                  </a:lnTo>
                  <a:close/>
                  <a:moveTo>
                    <a:pt x="313" y="130"/>
                  </a:moveTo>
                  <a:cubicBezTo>
                    <a:pt x="315" y="130"/>
                    <a:pt x="315" y="131"/>
                    <a:pt x="316" y="131"/>
                  </a:cubicBezTo>
                  <a:cubicBezTo>
                    <a:pt x="316" y="130"/>
                    <a:pt x="313" y="128"/>
                    <a:pt x="313" y="130"/>
                  </a:cubicBezTo>
                  <a:close/>
                  <a:moveTo>
                    <a:pt x="337" y="183"/>
                  </a:moveTo>
                  <a:cubicBezTo>
                    <a:pt x="337" y="180"/>
                    <a:pt x="335" y="178"/>
                    <a:pt x="335" y="175"/>
                  </a:cubicBezTo>
                  <a:cubicBezTo>
                    <a:pt x="332" y="177"/>
                    <a:pt x="336" y="181"/>
                    <a:pt x="337" y="183"/>
                  </a:cubicBezTo>
                  <a:close/>
                  <a:moveTo>
                    <a:pt x="39" y="302"/>
                  </a:moveTo>
                  <a:cubicBezTo>
                    <a:pt x="39" y="302"/>
                    <a:pt x="38" y="302"/>
                    <a:pt x="38" y="303"/>
                  </a:cubicBezTo>
                  <a:cubicBezTo>
                    <a:pt x="38" y="303"/>
                    <a:pt x="39" y="303"/>
                    <a:pt x="39" y="303"/>
                  </a:cubicBezTo>
                  <a:cubicBezTo>
                    <a:pt x="39" y="303"/>
                    <a:pt x="39" y="302"/>
                    <a:pt x="39" y="302"/>
                  </a:cubicBezTo>
                  <a:close/>
                  <a:moveTo>
                    <a:pt x="40" y="292"/>
                  </a:moveTo>
                  <a:cubicBezTo>
                    <a:pt x="40" y="291"/>
                    <a:pt x="40" y="291"/>
                    <a:pt x="40" y="291"/>
                  </a:cubicBezTo>
                  <a:cubicBezTo>
                    <a:pt x="39" y="291"/>
                    <a:pt x="39" y="291"/>
                    <a:pt x="39" y="291"/>
                  </a:cubicBezTo>
                  <a:cubicBezTo>
                    <a:pt x="39" y="292"/>
                    <a:pt x="39" y="292"/>
                    <a:pt x="40" y="292"/>
                  </a:cubicBezTo>
                  <a:close/>
                  <a:moveTo>
                    <a:pt x="37" y="287"/>
                  </a:moveTo>
                  <a:cubicBezTo>
                    <a:pt x="37" y="287"/>
                    <a:pt x="37" y="288"/>
                    <a:pt x="37" y="288"/>
                  </a:cubicBezTo>
                  <a:cubicBezTo>
                    <a:pt x="37" y="288"/>
                    <a:pt x="38" y="287"/>
                    <a:pt x="38" y="287"/>
                  </a:cubicBezTo>
                  <a:cubicBezTo>
                    <a:pt x="37" y="287"/>
                    <a:pt x="37" y="287"/>
                    <a:pt x="37" y="287"/>
                  </a:cubicBezTo>
                  <a:close/>
                  <a:moveTo>
                    <a:pt x="35" y="292"/>
                  </a:moveTo>
                  <a:cubicBezTo>
                    <a:pt x="35" y="292"/>
                    <a:pt x="36" y="292"/>
                    <a:pt x="36" y="291"/>
                  </a:cubicBezTo>
                  <a:cubicBezTo>
                    <a:pt x="36" y="292"/>
                    <a:pt x="35" y="291"/>
                    <a:pt x="35" y="292"/>
                  </a:cubicBezTo>
                  <a:close/>
                  <a:moveTo>
                    <a:pt x="40" y="295"/>
                  </a:moveTo>
                  <a:cubicBezTo>
                    <a:pt x="39" y="295"/>
                    <a:pt x="39" y="295"/>
                    <a:pt x="39" y="294"/>
                  </a:cubicBezTo>
                  <a:cubicBezTo>
                    <a:pt x="38" y="294"/>
                    <a:pt x="38" y="294"/>
                    <a:pt x="38" y="294"/>
                  </a:cubicBezTo>
                  <a:cubicBezTo>
                    <a:pt x="39" y="295"/>
                    <a:pt x="38" y="295"/>
                    <a:pt x="39" y="296"/>
                  </a:cubicBezTo>
                  <a:cubicBezTo>
                    <a:pt x="39" y="295"/>
                    <a:pt x="40" y="296"/>
                    <a:pt x="40" y="295"/>
                  </a:cubicBezTo>
                  <a:close/>
                  <a:moveTo>
                    <a:pt x="52" y="320"/>
                  </a:moveTo>
                  <a:cubicBezTo>
                    <a:pt x="52" y="320"/>
                    <a:pt x="51" y="320"/>
                    <a:pt x="51" y="320"/>
                  </a:cubicBezTo>
                  <a:cubicBezTo>
                    <a:pt x="51" y="321"/>
                    <a:pt x="51" y="322"/>
                    <a:pt x="52" y="322"/>
                  </a:cubicBezTo>
                  <a:cubicBezTo>
                    <a:pt x="52" y="321"/>
                    <a:pt x="52" y="321"/>
                    <a:pt x="53" y="321"/>
                  </a:cubicBezTo>
                  <a:cubicBezTo>
                    <a:pt x="53" y="321"/>
                    <a:pt x="52" y="321"/>
                    <a:pt x="52" y="320"/>
                  </a:cubicBezTo>
                  <a:close/>
                  <a:moveTo>
                    <a:pt x="40" y="294"/>
                  </a:moveTo>
                  <a:cubicBezTo>
                    <a:pt x="40" y="293"/>
                    <a:pt x="39" y="292"/>
                    <a:pt x="39" y="293"/>
                  </a:cubicBezTo>
                  <a:cubicBezTo>
                    <a:pt x="39" y="293"/>
                    <a:pt x="40" y="294"/>
                    <a:pt x="40" y="294"/>
                  </a:cubicBezTo>
                  <a:close/>
                  <a:moveTo>
                    <a:pt x="37" y="293"/>
                  </a:moveTo>
                  <a:cubicBezTo>
                    <a:pt x="37" y="292"/>
                    <a:pt x="37" y="292"/>
                    <a:pt x="37" y="292"/>
                  </a:cubicBezTo>
                  <a:cubicBezTo>
                    <a:pt x="37" y="292"/>
                    <a:pt x="37" y="293"/>
                    <a:pt x="36" y="293"/>
                  </a:cubicBezTo>
                  <a:cubicBezTo>
                    <a:pt x="36" y="293"/>
                    <a:pt x="37" y="293"/>
                    <a:pt x="37" y="293"/>
                  </a:cubicBezTo>
                  <a:close/>
                  <a:moveTo>
                    <a:pt x="48" y="310"/>
                  </a:moveTo>
                  <a:cubicBezTo>
                    <a:pt x="48" y="310"/>
                    <a:pt x="47" y="310"/>
                    <a:pt x="47" y="311"/>
                  </a:cubicBezTo>
                  <a:cubicBezTo>
                    <a:pt x="48" y="311"/>
                    <a:pt x="48" y="312"/>
                    <a:pt x="48" y="311"/>
                  </a:cubicBezTo>
                  <a:cubicBezTo>
                    <a:pt x="47" y="311"/>
                    <a:pt x="48" y="311"/>
                    <a:pt x="48" y="310"/>
                  </a:cubicBezTo>
                  <a:close/>
                  <a:moveTo>
                    <a:pt x="39" y="285"/>
                  </a:moveTo>
                  <a:cubicBezTo>
                    <a:pt x="38" y="285"/>
                    <a:pt x="38" y="286"/>
                    <a:pt x="38" y="286"/>
                  </a:cubicBezTo>
                  <a:cubicBezTo>
                    <a:pt x="38" y="286"/>
                    <a:pt x="37" y="286"/>
                    <a:pt x="37" y="286"/>
                  </a:cubicBezTo>
                  <a:cubicBezTo>
                    <a:pt x="37" y="287"/>
                    <a:pt x="40" y="286"/>
                    <a:pt x="39" y="289"/>
                  </a:cubicBezTo>
                  <a:cubicBezTo>
                    <a:pt x="39" y="289"/>
                    <a:pt x="39" y="289"/>
                    <a:pt x="39" y="289"/>
                  </a:cubicBezTo>
                  <a:cubicBezTo>
                    <a:pt x="40" y="288"/>
                    <a:pt x="37" y="286"/>
                    <a:pt x="40" y="286"/>
                  </a:cubicBezTo>
                  <a:cubicBezTo>
                    <a:pt x="40" y="286"/>
                    <a:pt x="40" y="287"/>
                    <a:pt x="40" y="287"/>
                  </a:cubicBezTo>
                  <a:cubicBezTo>
                    <a:pt x="41" y="286"/>
                    <a:pt x="40" y="286"/>
                    <a:pt x="40" y="285"/>
                  </a:cubicBezTo>
                  <a:cubicBezTo>
                    <a:pt x="40" y="285"/>
                    <a:pt x="39" y="285"/>
                    <a:pt x="39" y="285"/>
                  </a:cubicBezTo>
                  <a:cubicBezTo>
                    <a:pt x="40" y="284"/>
                    <a:pt x="39" y="283"/>
                    <a:pt x="40" y="282"/>
                  </a:cubicBezTo>
                  <a:cubicBezTo>
                    <a:pt x="39" y="283"/>
                    <a:pt x="39" y="284"/>
                    <a:pt x="39" y="285"/>
                  </a:cubicBezTo>
                  <a:close/>
                  <a:moveTo>
                    <a:pt x="35" y="280"/>
                  </a:moveTo>
                  <a:cubicBezTo>
                    <a:pt x="35" y="280"/>
                    <a:pt x="35" y="281"/>
                    <a:pt x="35" y="282"/>
                  </a:cubicBezTo>
                  <a:cubicBezTo>
                    <a:pt x="35" y="282"/>
                    <a:pt x="36" y="281"/>
                    <a:pt x="36" y="282"/>
                  </a:cubicBezTo>
                  <a:cubicBezTo>
                    <a:pt x="37" y="283"/>
                    <a:pt x="36" y="282"/>
                    <a:pt x="36" y="283"/>
                  </a:cubicBezTo>
                  <a:cubicBezTo>
                    <a:pt x="37" y="283"/>
                    <a:pt x="37" y="284"/>
                    <a:pt x="37" y="285"/>
                  </a:cubicBezTo>
                  <a:cubicBezTo>
                    <a:pt x="39" y="284"/>
                    <a:pt x="36" y="283"/>
                    <a:pt x="38" y="281"/>
                  </a:cubicBezTo>
                  <a:cubicBezTo>
                    <a:pt x="37" y="280"/>
                    <a:pt x="36" y="280"/>
                    <a:pt x="35" y="280"/>
                  </a:cubicBezTo>
                  <a:close/>
                  <a:moveTo>
                    <a:pt x="35" y="289"/>
                  </a:moveTo>
                  <a:cubicBezTo>
                    <a:pt x="35" y="290"/>
                    <a:pt x="36" y="291"/>
                    <a:pt x="37" y="291"/>
                  </a:cubicBezTo>
                  <a:cubicBezTo>
                    <a:pt x="37" y="291"/>
                    <a:pt x="37" y="291"/>
                    <a:pt x="37" y="291"/>
                  </a:cubicBezTo>
                  <a:cubicBezTo>
                    <a:pt x="37" y="291"/>
                    <a:pt x="37" y="291"/>
                    <a:pt x="37" y="290"/>
                  </a:cubicBezTo>
                  <a:cubicBezTo>
                    <a:pt x="36" y="291"/>
                    <a:pt x="36" y="289"/>
                    <a:pt x="35" y="289"/>
                  </a:cubicBezTo>
                  <a:close/>
                  <a:moveTo>
                    <a:pt x="41" y="306"/>
                  </a:moveTo>
                  <a:cubicBezTo>
                    <a:pt x="41" y="307"/>
                    <a:pt x="41" y="307"/>
                    <a:pt x="41" y="307"/>
                  </a:cubicBezTo>
                  <a:cubicBezTo>
                    <a:pt x="41" y="307"/>
                    <a:pt x="42" y="307"/>
                    <a:pt x="42" y="306"/>
                  </a:cubicBezTo>
                  <a:lnTo>
                    <a:pt x="41" y="306"/>
                  </a:lnTo>
                  <a:close/>
                  <a:moveTo>
                    <a:pt x="45" y="306"/>
                  </a:moveTo>
                  <a:cubicBezTo>
                    <a:pt x="45" y="307"/>
                    <a:pt x="45" y="307"/>
                    <a:pt x="46" y="307"/>
                  </a:cubicBezTo>
                  <a:cubicBezTo>
                    <a:pt x="46" y="307"/>
                    <a:pt x="46" y="307"/>
                    <a:pt x="46" y="306"/>
                  </a:cubicBezTo>
                  <a:cubicBezTo>
                    <a:pt x="46" y="307"/>
                    <a:pt x="45" y="306"/>
                    <a:pt x="45" y="306"/>
                  </a:cubicBezTo>
                  <a:close/>
                  <a:moveTo>
                    <a:pt x="48" y="322"/>
                  </a:moveTo>
                  <a:cubicBezTo>
                    <a:pt x="48" y="323"/>
                    <a:pt x="49" y="323"/>
                    <a:pt x="50" y="323"/>
                  </a:cubicBezTo>
                  <a:cubicBezTo>
                    <a:pt x="49" y="322"/>
                    <a:pt x="49" y="322"/>
                    <a:pt x="48" y="322"/>
                  </a:cubicBezTo>
                  <a:close/>
                  <a:moveTo>
                    <a:pt x="46" y="303"/>
                  </a:moveTo>
                  <a:cubicBezTo>
                    <a:pt x="46" y="304"/>
                    <a:pt x="47" y="304"/>
                    <a:pt x="47" y="304"/>
                  </a:cubicBezTo>
                  <a:cubicBezTo>
                    <a:pt x="47" y="303"/>
                    <a:pt x="47" y="303"/>
                    <a:pt x="46" y="303"/>
                  </a:cubicBezTo>
                  <a:close/>
                  <a:moveTo>
                    <a:pt x="45" y="303"/>
                  </a:moveTo>
                  <a:cubicBezTo>
                    <a:pt x="45" y="304"/>
                    <a:pt x="45" y="304"/>
                    <a:pt x="46" y="305"/>
                  </a:cubicBezTo>
                  <a:cubicBezTo>
                    <a:pt x="45" y="304"/>
                    <a:pt x="47" y="303"/>
                    <a:pt x="45" y="303"/>
                  </a:cubicBezTo>
                  <a:close/>
                  <a:moveTo>
                    <a:pt x="44" y="306"/>
                  </a:moveTo>
                  <a:cubicBezTo>
                    <a:pt x="45" y="306"/>
                    <a:pt x="46" y="306"/>
                    <a:pt x="46" y="306"/>
                  </a:cubicBezTo>
                  <a:cubicBezTo>
                    <a:pt x="46" y="306"/>
                    <a:pt x="44" y="306"/>
                    <a:pt x="44" y="306"/>
                  </a:cubicBezTo>
                  <a:close/>
                  <a:moveTo>
                    <a:pt x="49" y="309"/>
                  </a:moveTo>
                  <a:cubicBezTo>
                    <a:pt x="49" y="309"/>
                    <a:pt x="50" y="309"/>
                    <a:pt x="50" y="308"/>
                  </a:cubicBezTo>
                  <a:cubicBezTo>
                    <a:pt x="49" y="308"/>
                    <a:pt x="49" y="309"/>
                    <a:pt x="49" y="309"/>
                  </a:cubicBezTo>
                  <a:close/>
                  <a:moveTo>
                    <a:pt x="42" y="299"/>
                  </a:moveTo>
                  <a:cubicBezTo>
                    <a:pt x="40" y="298"/>
                    <a:pt x="40" y="300"/>
                    <a:pt x="40" y="301"/>
                  </a:cubicBezTo>
                  <a:cubicBezTo>
                    <a:pt x="40" y="301"/>
                    <a:pt x="41" y="300"/>
                    <a:pt x="41" y="301"/>
                  </a:cubicBezTo>
                  <a:cubicBezTo>
                    <a:pt x="42" y="301"/>
                    <a:pt x="42" y="300"/>
                    <a:pt x="42" y="300"/>
                  </a:cubicBezTo>
                  <a:cubicBezTo>
                    <a:pt x="41" y="300"/>
                    <a:pt x="41" y="299"/>
                    <a:pt x="42" y="299"/>
                  </a:cubicBezTo>
                  <a:close/>
                  <a:moveTo>
                    <a:pt x="44" y="302"/>
                  </a:moveTo>
                  <a:cubicBezTo>
                    <a:pt x="43" y="302"/>
                    <a:pt x="43" y="302"/>
                    <a:pt x="43" y="301"/>
                  </a:cubicBezTo>
                  <a:cubicBezTo>
                    <a:pt x="43" y="302"/>
                    <a:pt x="42" y="302"/>
                    <a:pt x="42" y="303"/>
                  </a:cubicBezTo>
                  <a:cubicBezTo>
                    <a:pt x="43" y="303"/>
                    <a:pt x="43" y="302"/>
                    <a:pt x="44" y="302"/>
                  </a:cubicBezTo>
                  <a:close/>
                  <a:moveTo>
                    <a:pt x="43" y="303"/>
                  </a:moveTo>
                  <a:cubicBezTo>
                    <a:pt x="43" y="303"/>
                    <a:pt x="43" y="304"/>
                    <a:pt x="44" y="304"/>
                  </a:cubicBezTo>
                  <a:cubicBezTo>
                    <a:pt x="44" y="303"/>
                    <a:pt x="44" y="303"/>
                    <a:pt x="43" y="303"/>
                  </a:cubicBezTo>
                  <a:close/>
                  <a:moveTo>
                    <a:pt x="43" y="308"/>
                  </a:moveTo>
                  <a:cubicBezTo>
                    <a:pt x="43" y="309"/>
                    <a:pt x="43" y="309"/>
                    <a:pt x="43" y="309"/>
                  </a:cubicBezTo>
                  <a:cubicBezTo>
                    <a:pt x="44" y="310"/>
                    <a:pt x="44" y="308"/>
                    <a:pt x="43" y="308"/>
                  </a:cubicBezTo>
                  <a:close/>
                  <a:moveTo>
                    <a:pt x="45" y="313"/>
                  </a:moveTo>
                  <a:cubicBezTo>
                    <a:pt x="45" y="312"/>
                    <a:pt x="45" y="312"/>
                    <a:pt x="45" y="312"/>
                  </a:cubicBezTo>
                  <a:cubicBezTo>
                    <a:pt x="44" y="312"/>
                    <a:pt x="45" y="314"/>
                    <a:pt x="46" y="313"/>
                  </a:cubicBezTo>
                  <a:cubicBezTo>
                    <a:pt x="45" y="313"/>
                    <a:pt x="45" y="313"/>
                    <a:pt x="45" y="313"/>
                  </a:cubicBezTo>
                  <a:close/>
                  <a:moveTo>
                    <a:pt x="305" y="342"/>
                  </a:moveTo>
                  <a:cubicBezTo>
                    <a:pt x="306" y="342"/>
                    <a:pt x="306" y="342"/>
                    <a:pt x="306" y="342"/>
                  </a:cubicBezTo>
                  <a:cubicBezTo>
                    <a:pt x="306" y="342"/>
                    <a:pt x="307" y="341"/>
                    <a:pt x="307" y="340"/>
                  </a:cubicBezTo>
                  <a:cubicBezTo>
                    <a:pt x="307" y="341"/>
                    <a:pt x="306" y="341"/>
                    <a:pt x="305" y="342"/>
                  </a:cubicBezTo>
                  <a:close/>
                  <a:moveTo>
                    <a:pt x="309" y="339"/>
                  </a:moveTo>
                  <a:cubicBezTo>
                    <a:pt x="309" y="339"/>
                    <a:pt x="309" y="338"/>
                    <a:pt x="309" y="338"/>
                  </a:cubicBezTo>
                  <a:cubicBezTo>
                    <a:pt x="308" y="339"/>
                    <a:pt x="308" y="339"/>
                    <a:pt x="308" y="340"/>
                  </a:cubicBezTo>
                  <a:cubicBezTo>
                    <a:pt x="308" y="339"/>
                    <a:pt x="308" y="339"/>
                    <a:pt x="309" y="339"/>
                  </a:cubicBezTo>
                  <a:close/>
                  <a:moveTo>
                    <a:pt x="307" y="347"/>
                  </a:moveTo>
                  <a:cubicBezTo>
                    <a:pt x="305" y="347"/>
                    <a:pt x="307" y="345"/>
                    <a:pt x="306" y="344"/>
                  </a:cubicBezTo>
                  <a:cubicBezTo>
                    <a:pt x="305" y="344"/>
                    <a:pt x="304" y="346"/>
                    <a:pt x="303" y="345"/>
                  </a:cubicBezTo>
                  <a:cubicBezTo>
                    <a:pt x="304" y="344"/>
                    <a:pt x="305" y="345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4" y="344"/>
                    <a:pt x="303" y="345"/>
                    <a:pt x="302" y="346"/>
                  </a:cubicBezTo>
                  <a:cubicBezTo>
                    <a:pt x="302" y="346"/>
                    <a:pt x="302" y="346"/>
                    <a:pt x="303" y="346"/>
                  </a:cubicBezTo>
                  <a:cubicBezTo>
                    <a:pt x="303" y="346"/>
                    <a:pt x="303" y="347"/>
                    <a:pt x="304" y="347"/>
                  </a:cubicBezTo>
                  <a:cubicBezTo>
                    <a:pt x="304" y="346"/>
                    <a:pt x="304" y="345"/>
                    <a:pt x="304" y="345"/>
                  </a:cubicBezTo>
                  <a:cubicBezTo>
                    <a:pt x="305" y="346"/>
                    <a:pt x="305" y="346"/>
                    <a:pt x="305" y="346"/>
                  </a:cubicBezTo>
                  <a:cubicBezTo>
                    <a:pt x="306" y="346"/>
                    <a:pt x="305" y="346"/>
                    <a:pt x="305" y="347"/>
                  </a:cubicBezTo>
                  <a:cubicBezTo>
                    <a:pt x="305" y="347"/>
                    <a:pt x="306" y="347"/>
                    <a:pt x="306" y="348"/>
                  </a:cubicBezTo>
                  <a:cubicBezTo>
                    <a:pt x="306" y="347"/>
                    <a:pt x="307" y="347"/>
                    <a:pt x="307" y="347"/>
                  </a:cubicBezTo>
                  <a:close/>
                  <a:moveTo>
                    <a:pt x="34" y="285"/>
                  </a:move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3" y="285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4" y="285"/>
                  </a:cubicBezTo>
                  <a:close/>
                  <a:moveTo>
                    <a:pt x="312" y="339"/>
                  </a:moveTo>
                  <a:cubicBezTo>
                    <a:pt x="311" y="339"/>
                    <a:pt x="311" y="339"/>
                    <a:pt x="311" y="339"/>
                  </a:cubicBezTo>
                  <a:cubicBezTo>
                    <a:pt x="311" y="340"/>
                    <a:pt x="312" y="339"/>
                    <a:pt x="312" y="339"/>
                  </a:cubicBezTo>
                  <a:close/>
                  <a:moveTo>
                    <a:pt x="287" y="361"/>
                  </a:moveTo>
                  <a:cubicBezTo>
                    <a:pt x="287" y="361"/>
                    <a:pt x="287" y="361"/>
                    <a:pt x="287" y="361"/>
                  </a:cubicBezTo>
                  <a:cubicBezTo>
                    <a:pt x="286" y="361"/>
                    <a:pt x="286" y="361"/>
                    <a:pt x="286" y="361"/>
                  </a:cubicBezTo>
                  <a:cubicBezTo>
                    <a:pt x="286" y="361"/>
                    <a:pt x="287" y="361"/>
                    <a:pt x="287" y="361"/>
                  </a:cubicBezTo>
                  <a:close/>
                  <a:moveTo>
                    <a:pt x="256" y="381"/>
                  </a:moveTo>
                  <a:cubicBezTo>
                    <a:pt x="257" y="380"/>
                    <a:pt x="257" y="380"/>
                    <a:pt x="258" y="380"/>
                  </a:cubicBezTo>
                  <a:cubicBezTo>
                    <a:pt x="257" y="380"/>
                    <a:pt x="257" y="380"/>
                    <a:pt x="256" y="380"/>
                  </a:cubicBezTo>
                  <a:cubicBezTo>
                    <a:pt x="256" y="380"/>
                    <a:pt x="256" y="381"/>
                    <a:pt x="256" y="381"/>
                  </a:cubicBezTo>
                  <a:close/>
                  <a:moveTo>
                    <a:pt x="51" y="315"/>
                  </a:moveTo>
                  <a:cubicBezTo>
                    <a:pt x="52" y="315"/>
                    <a:pt x="51" y="315"/>
                    <a:pt x="51" y="316"/>
                  </a:cubicBezTo>
                  <a:cubicBezTo>
                    <a:pt x="52" y="316"/>
                    <a:pt x="52" y="316"/>
                    <a:pt x="52" y="316"/>
                  </a:cubicBezTo>
                  <a:cubicBezTo>
                    <a:pt x="52" y="315"/>
                    <a:pt x="52" y="314"/>
                    <a:pt x="51" y="315"/>
                  </a:cubicBezTo>
                  <a:close/>
                  <a:moveTo>
                    <a:pt x="298" y="351"/>
                  </a:moveTo>
                  <a:cubicBezTo>
                    <a:pt x="297" y="351"/>
                    <a:pt x="297" y="351"/>
                    <a:pt x="296" y="352"/>
                  </a:cubicBezTo>
                  <a:cubicBezTo>
                    <a:pt x="296" y="352"/>
                    <a:pt x="297" y="352"/>
                    <a:pt x="297" y="352"/>
                  </a:cubicBezTo>
                  <a:cubicBezTo>
                    <a:pt x="296" y="352"/>
                    <a:pt x="296" y="352"/>
                    <a:pt x="296" y="352"/>
                  </a:cubicBezTo>
                  <a:cubicBezTo>
                    <a:pt x="296" y="352"/>
                    <a:pt x="296" y="352"/>
                    <a:pt x="296" y="353"/>
                  </a:cubicBezTo>
                  <a:cubicBezTo>
                    <a:pt x="296" y="353"/>
                    <a:pt x="296" y="353"/>
                    <a:pt x="296" y="353"/>
                  </a:cubicBezTo>
                  <a:cubicBezTo>
                    <a:pt x="297" y="353"/>
                    <a:pt x="298" y="352"/>
                    <a:pt x="298" y="351"/>
                  </a:cubicBezTo>
                  <a:close/>
                  <a:moveTo>
                    <a:pt x="296" y="355"/>
                  </a:moveTo>
                  <a:cubicBezTo>
                    <a:pt x="295" y="354"/>
                    <a:pt x="295" y="355"/>
                    <a:pt x="295" y="355"/>
                  </a:cubicBezTo>
                  <a:cubicBezTo>
                    <a:pt x="295" y="355"/>
                    <a:pt x="295" y="356"/>
                    <a:pt x="296" y="355"/>
                  </a:cubicBezTo>
                  <a:cubicBezTo>
                    <a:pt x="295" y="355"/>
                    <a:pt x="296" y="355"/>
                    <a:pt x="296" y="355"/>
                  </a:cubicBezTo>
                  <a:close/>
                  <a:moveTo>
                    <a:pt x="314" y="332"/>
                  </a:moveTo>
                  <a:cubicBezTo>
                    <a:pt x="314" y="332"/>
                    <a:pt x="314" y="332"/>
                    <a:pt x="314" y="332"/>
                  </a:cubicBezTo>
                  <a:cubicBezTo>
                    <a:pt x="313" y="332"/>
                    <a:pt x="313" y="332"/>
                    <a:pt x="313" y="332"/>
                  </a:cubicBezTo>
                  <a:lnTo>
                    <a:pt x="314" y="332"/>
                  </a:lnTo>
                  <a:close/>
                  <a:moveTo>
                    <a:pt x="310" y="336"/>
                  </a:moveTo>
                  <a:cubicBezTo>
                    <a:pt x="310" y="336"/>
                    <a:pt x="310" y="337"/>
                    <a:pt x="309" y="337"/>
                  </a:cubicBezTo>
                  <a:cubicBezTo>
                    <a:pt x="309" y="338"/>
                    <a:pt x="310" y="338"/>
                    <a:pt x="310" y="338"/>
                  </a:cubicBezTo>
                  <a:cubicBezTo>
                    <a:pt x="310" y="338"/>
                    <a:pt x="309" y="338"/>
                    <a:pt x="309" y="339"/>
                  </a:cubicBezTo>
                  <a:cubicBezTo>
                    <a:pt x="310" y="339"/>
                    <a:pt x="310" y="337"/>
                    <a:pt x="311" y="337"/>
                  </a:cubicBezTo>
                  <a:cubicBezTo>
                    <a:pt x="311" y="338"/>
                    <a:pt x="311" y="338"/>
                    <a:pt x="311" y="338"/>
                  </a:cubicBezTo>
                  <a:cubicBezTo>
                    <a:pt x="313" y="338"/>
                    <a:pt x="311" y="337"/>
                    <a:pt x="310" y="336"/>
                  </a:cubicBezTo>
                  <a:close/>
                  <a:moveTo>
                    <a:pt x="28" y="275"/>
                  </a:moveTo>
                  <a:cubicBezTo>
                    <a:pt x="27" y="275"/>
                    <a:pt x="27" y="275"/>
                    <a:pt x="27" y="276"/>
                  </a:cubicBezTo>
                  <a:cubicBezTo>
                    <a:pt x="27" y="275"/>
                    <a:pt x="27" y="277"/>
                    <a:pt x="27" y="276"/>
                  </a:cubicBezTo>
                  <a:cubicBezTo>
                    <a:pt x="27" y="276"/>
                    <a:pt x="28" y="276"/>
                    <a:pt x="28" y="275"/>
                  </a:cubicBezTo>
                  <a:close/>
                  <a:moveTo>
                    <a:pt x="318" y="330"/>
                  </a:moveTo>
                  <a:cubicBezTo>
                    <a:pt x="318" y="330"/>
                    <a:pt x="317" y="330"/>
                    <a:pt x="317" y="330"/>
                  </a:cubicBezTo>
                  <a:cubicBezTo>
                    <a:pt x="317" y="330"/>
                    <a:pt x="317" y="331"/>
                    <a:pt x="317" y="332"/>
                  </a:cubicBezTo>
                  <a:cubicBezTo>
                    <a:pt x="318" y="332"/>
                    <a:pt x="318" y="331"/>
                    <a:pt x="318" y="330"/>
                  </a:cubicBezTo>
                  <a:close/>
                  <a:moveTo>
                    <a:pt x="32" y="286"/>
                  </a:moveTo>
                  <a:cubicBezTo>
                    <a:pt x="32" y="288"/>
                    <a:pt x="32" y="288"/>
                    <a:pt x="32" y="288"/>
                  </a:cubicBezTo>
                  <a:cubicBezTo>
                    <a:pt x="33" y="288"/>
                    <a:pt x="34" y="288"/>
                    <a:pt x="34" y="287"/>
                  </a:cubicBezTo>
                  <a:cubicBezTo>
                    <a:pt x="34" y="286"/>
                    <a:pt x="33" y="287"/>
                    <a:pt x="32" y="286"/>
                  </a:cubicBezTo>
                  <a:close/>
                  <a:moveTo>
                    <a:pt x="25" y="268"/>
                  </a:moveTo>
                  <a:cubicBezTo>
                    <a:pt x="25" y="269"/>
                    <a:pt x="24" y="269"/>
                    <a:pt x="25" y="270"/>
                  </a:cubicBezTo>
                  <a:cubicBezTo>
                    <a:pt x="25" y="269"/>
                    <a:pt x="26" y="268"/>
                    <a:pt x="25" y="268"/>
                  </a:cubicBezTo>
                  <a:close/>
                  <a:moveTo>
                    <a:pt x="32" y="298"/>
                  </a:moveTo>
                  <a:cubicBezTo>
                    <a:pt x="33" y="298"/>
                    <a:pt x="33" y="298"/>
                    <a:pt x="34" y="298"/>
                  </a:cubicBezTo>
                  <a:cubicBezTo>
                    <a:pt x="34" y="297"/>
                    <a:pt x="32" y="297"/>
                    <a:pt x="32" y="298"/>
                  </a:cubicBezTo>
                  <a:close/>
                  <a:moveTo>
                    <a:pt x="27" y="287"/>
                  </a:moveTo>
                  <a:cubicBezTo>
                    <a:pt x="27" y="288"/>
                    <a:pt x="28" y="288"/>
                    <a:pt x="29" y="288"/>
                  </a:cubicBezTo>
                  <a:cubicBezTo>
                    <a:pt x="29" y="287"/>
                    <a:pt x="28" y="287"/>
                    <a:pt x="27" y="287"/>
                  </a:cubicBezTo>
                  <a:close/>
                  <a:moveTo>
                    <a:pt x="24" y="271"/>
                  </a:moveTo>
                  <a:cubicBezTo>
                    <a:pt x="24" y="271"/>
                    <a:pt x="25" y="271"/>
                    <a:pt x="26" y="271"/>
                  </a:cubicBezTo>
                  <a:cubicBezTo>
                    <a:pt x="26" y="271"/>
                    <a:pt x="24" y="271"/>
                    <a:pt x="24" y="271"/>
                  </a:cubicBezTo>
                  <a:close/>
                  <a:moveTo>
                    <a:pt x="322" y="319"/>
                  </a:moveTo>
                  <a:cubicBezTo>
                    <a:pt x="322" y="319"/>
                    <a:pt x="322" y="319"/>
                    <a:pt x="321" y="319"/>
                  </a:cubicBezTo>
                  <a:cubicBezTo>
                    <a:pt x="321" y="319"/>
                    <a:pt x="321" y="319"/>
                    <a:pt x="321" y="319"/>
                  </a:cubicBezTo>
                  <a:cubicBezTo>
                    <a:pt x="321" y="319"/>
                    <a:pt x="321" y="319"/>
                    <a:pt x="322" y="319"/>
                  </a:cubicBezTo>
                  <a:close/>
                  <a:moveTo>
                    <a:pt x="319" y="323"/>
                  </a:moveTo>
                  <a:cubicBezTo>
                    <a:pt x="319" y="323"/>
                    <a:pt x="319" y="323"/>
                    <a:pt x="320" y="323"/>
                  </a:cubicBezTo>
                  <a:cubicBezTo>
                    <a:pt x="320" y="322"/>
                    <a:pt x="320" y="322"/>
                    <a:pt x="320" y="322"/>
                  </a:cubicBezTo>
                  <a:cubicBezTo>
                    <a:pt x="320" y="322"/>
                    <a:pt x="320" y="322"/>
                    <a:pt x="320" y="322"/>
                  </a:cubicBezTo>
                  <a:lnTo>
                    <a:pt x="319" y="323"/>
                  </a:lnTo>
                  <a:close/>
                  <a:moveTo>
                    <a:pt x="20" y="271"/>
                  </a:moveTo>
                  <a:cubicBezTo>
                    <a:pt x="20" y="272"/>
                    <a:pt x="20" y="272"/>
                    <a:pt x="20" y="272"/>
                  </a:cubicBezTo>
                  <a:cubicBezTo>
                    <a:pt x="20" y="272"/>
                    <a:pt x="21" y="272"/>
                    <a:pt x="21" y="271"/>
                  </a:cubicBezTo>
                  <a:lnTo>
                    <a:pt x="20" y="271"/>
                  </a:lnTo>
                  <a:close/>
                  <a:moveTo>
                    <a:pt x="24" y="278"/>
                  </a:moveTo>
                  <a:cubicBezTo>
                    <a:pt x="24" y="277"/>
                    <a:pt x="25" y="277"/>
                    <a:pt x="24" y="277"/>
                  </a:cubicBezTo>
                  <a:cubicBezTo>
                    <a:pt x="23" y="277"/>
                    <a:pt x="24" y="279"/>
                    <a:pt x="25" y="278"/>
                  </a:cubicBezTo>
                  <a:cubicBezTo>
                    <a:pt x="25" y="278"/>
                    <a:pt x="24" y="278"/>
                    <a:pt x="24" y="278"/>
                  </a:cubicBezTo>
                  <a:close/>
                  <a:moveTo>
                    <a:pt x="302" y="359"/>
                  </a:moveTo>
                  <a:cubicBezTo>
                    <a:pt x="302" y="361"/>
                    <a:pt x="303" y="361"/>
                    <a:pt x="303" y="361"/>
                  </a:cubicBezTo>
                  <a:cubicBezTo>
                    <a:pt x="303" y="360"/>
                    <a:pt x="304" y="360"/>
                    <a:pt x="304" y="359"/>
                  </a:cubicBezTo>
                  <a:cubicBezTo>
                    <a:pt x="303" y="360"/>
                    <a:pt x="303" y="359"/>
                    <a:pt x="302" y="359"/>
                  </a:cubicBezTo>
                  <a:close/>
                  <a:moveTo>
                    <a:pt x="289" y="366"/>
                  </a:moveTo>
                  <a:cubicBezTo>
                    <a:pt x="289" y="367"/>
                    <a:pt x="289" y="367"/>
                    <a:pt x="289" y="367"/>
                  </a:cubicBezTo>
                  <a:cubicBezTo>
                    <a:pt x="290" y="367"/>
                    <a:pt x="291" y="367"/>
                    <a:pt x="292" y="367"/>
                  </a:cubicBezTo>
                  <a:cubicBezTo>
                    <a:pt x="292" y="365"/>
                    <a:pt x="290" y="367"/>
                    <a:pt x="289" y="366"/>
                  </a:cubicBezTo>
                  <a:close/>
                  <a:moveTo>
                    <a:pt x="290" y="362"/>
                  </a:moveTo>
                  <a:cubicBezTo>
                    <a:pt x="291" y="362"/>
                    <a:pt x="291" y="362"/>
                    <a:pt x="291" y="363"/>
                  </a:cubicBezTo>
                  <a:cubicBezTo>
                    <a:pt x="290" y="363"/>
                    <a:pt x="289" y="363"/>
                    <a:pt x="289" y="363"/>
                  </a:cubicBezTo>
                  <a:cubicBezTo>
                    <a:pt x="289" y="364"/>
                    <a:pt x="288" y="365"/>
                    <a:pt x="289" y="365"/>
                  </a:cubicBezTo>
                  <a:cubicBezTo>
                    <a:pt x="290" y="364"/>
                    <a:pt x="291" y="364"/>
                    <a:pt x="292" y="364"/>
                  </a:cubicBezTo>
                  <a:cubicBezTo>
                    <a:pt x="292" y="364"/>
                    <a:pt x="293" y="363"/>
                    <a:pt x="293" y="363"/>
                  </a:cubicBezTo>
                  <a:cubicBezTo>
                    <a:pt x="292" y="363"/>
                    <a:pt x="291" y="361"/>
                    <a:pt x="290" y="362"/>
                  </a:cubicBezTo>
                  <a:close/>
                  <a:moveTo>
                    <a:pt x="248" y="390"/>
                  </a:moveTo>
                  <a:cubicBezTo>
                    <a:pt x="249" y="389"/>
                    <a:pt x="250" y="389"/>
                    <a:pt x="250" y="388"/>
                  </a:cubicBezTo>
                  <a:cubicBezTo>
                    <a:pt x="249" y="387"/>
                    <a:pt x="248" y="389"/>
                    <a:pt x="248" y="390"/>
                  </a:cubicBezTo>
                  <a:close/>
                  <a:moveTo>
                    <a:pt x="282" y="376"/>
                  </a:moveTo>
                  <a:cubicBezTo>
                    <a:pt x="283" y="377"/>
                    <a:pt x="283" y="377"/>
                    <a:pt x="284" y="377"/>
                  </a:cubicBezTo>
                  <a:cubicBezTo>
                    <a:pt x="283" y="376"/>
                    <a:pt x="283" y="375"/>
                    <a:pt x="282" y="374"/>
                  </a:cubicBezTo>
                  <a:cubicBezTo>
                    <a:pt x="282" y="375"/>
                    <a:pt x="282" y="375"/>
                    <a:pt x="282" y="376"/>
                  </a:cubicBezTo>
                  <a:close/>
                  <a:moveTo>
                    <a:pt x="295" y="357"/>
                  </a:moveTo>
                  <a:cubicBezTo>
                    <a:pt x="295" y="357"/>
                    <a:pt x="295" y="357"/>
                    <a:pt x="295" y="356"/>
                  </a:cubicBezTo>
                  <a:cubicBezTo>
                    <a:pt x="294" y="356"/>
                    <a:pt x="294" y="357"/>
                    <a:pt x="293" y="356"/>
                  </a:cubicBezTo>
                  <a:cubicBezTo>
                    <a:pt x="293" y="356"/>
                    <a:pt x="293" y="356"/>
                    <a:pt x="293" y="355"/>
                  </a:cubicBezTo>
                  <a:cubicBezTo>
                    <a:pt x="294" y="355"/>
                    <a:pt x="295" y="354"/>
                    <a:pt x="295" y="353"/>
                  </a:cubicBezTo>
                  <a:cubicBezTo>
                    <a:pt x="295" y="353"/>
                    <a:pt x="295" y="353"/>
                    <a:pt x="295" y="353"/>
                  </a:cubicBezTo>
                  <a:cubicBezTo>
                    <a:pt x="294" y="355"/>
                    <a:pt x="292" y="356"/>
                    <a:pt x="291" y="357"/>
                  </a:cubicBezTo>
                  <a:cubicBezTo>
                    <a:pt x="291" y="357"/>
                    <a:pt x="291" y="358"/>
                    <a:pt x="291" y="358"/>
                  </a:cubicBezTo>
                  <a:cubicBezTo>
                    <a:pt x="292" y="358"/>
                    <a:pt x="292" y="357"/>
                    <a:pt x="292" y="357"/>
                  </a:cubicBezTo>
                  <a:cubicBezTo>
                    <a:pt x="293" y="359"/>
                    <a:pt x="292" y="359"/>
                    <a:pt x="292" y="361"/>
                  </a:cubicBezTo>
                  <a:cubicBezTo>
                    <a:pt x="294" y="361"/>
                    <a:pt x="294" y="363"/>
                    <a:pt x="295" y="363"/>
                  </a:cubicBezTo>
                  <a:cubicBezTo>
                    <a:pt x="295" y="361"/>
                    <a:pt x="293" y="359"/>
                    <a:pt x="295" y="357"/>
                  </a:cubicBezTo>
                  <a:close/>
                  <a:moveTo>
                    <a:pt x="294" y="360"/>
                  </a:moveTo>
                  <a:cubicBezTo>
                    <a:pt x="294" y="360"/>
                    <a:pt x="294" y="361"/>
                    <a:pt x="294" y="361"/>
                  </a:cubicBezTo>
                  <a:cubicBezTo>
                    <a:pt x="294" y="361"/>
                    <a:pt x="293" y="361"/>
                    <a:pt x="294" y="360"/>
                  </a:cubicBezTo>
                  <a:close/>
                  <a:moveTo>
                    <a:pt x="283" y="373"/>
                  </a:moveTo>
                  <a:cubicBezTo>
                    <a:pt x="284" y="372"/>
                    <a:pt x="285" y="372"/>
                    <a:pt x="284" y="371"/>
                  </a:cubicBezTo>
                  <a:cubicBezTo>
                    <a:pt x="284" y="372"/>
                    <a:pt x="283" y="373"/>
                    <a:pt x="283" y="373"/>
                  </a:cubicBezTo>
                  <a:close/>
                  <a:moveTo>
                    <a:pt x="284" y="364"/>
                  </a:moveTo>
                  <a:cubicBezTo>
                    <a:pt x="284" y="363"/>
                    <a:pt x="285" y="363"/>
                    <a:pt x="285" y="363"/>
                  </a:cubicBezTo>
                  <a:cubicBezTo>
                    <a:pt x="285" y="362"/>
                    <a:pt x="285" y="362"/>
                    <a:pt x="285" y="362"/>
                  </a:cubicBezTo>
                  <a:cubicBezTo>
                    <a:pt x="285" y="362"/>
                    <a:pt x="284" y="363"/>
                    <a:pt x="283" y="364"/>
                  </a:cubicBezTo>
                  <a:cubicBezTo>
                    <a:pt x="283" y="364"/>
                    <a:pt x="283" y="364"/>
                    <a:pt x="282" y="364"/>
                  </a:cubicBezTo>
                  <a:cubicBezTo>
                    <a:pt x="282" y="364"/>
                    <a:pt x="282" y="365"/>
                    <a:pt x="282" y="365"/>
                  </a:cubicBezTo>
                  <a:cubicBezTo>
                    <a:pt x="282" y="365"/>
                    <a:pt x="281" y="366"/>
                    <a:pt x="281" y="366"/>
                  </a:cubicBezTo>
                  <a:cubicBezTo>
                    <a:pt x="281" y="366"/>
                    <a:pt x="281" y="366"/>
                    <a:pt x="281" y="365"/>
                  </a:cubicBezTo>
                  <a:cubicBezTo>
                    <a:pt x="281" y="366"/>
                    <a:pt x="280" y="366"/>
                    <a:pt x="280" y="366"/>
                  </a:cubicBezTo>
                  <a:cubicBezTo>
                    <a:pt x="281" y="367"/>
                    <a:pt x="279" y="369"/>
                    <a:pt x="279" y="370"/>
                  </a:cubicBezTo>
                  <a:cubicBezTo>
                    <a:pt x="278" y="368"/>
                    <a:pt x="280" y="368"/>
                    <a:pt x="280" y="366"/>
                  </a:cubicBezTo>
                  <a:cubicBezTo>
                    <a:pt x="279" y="367"/>
                    <a:pt x="278" y="367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6" y="369"/>
                  </a:cubicBezTo>
                  <a:cubicBezTo>
                    <a:pt x="277" y="369"/>
                    <a:pt x="277" y="369"/>
                    <a:pt x="277" y="369"/>
                  </a:cubicBezTo>
                  <a:cubicBezTo>
                    <a:pt x="278" y="370"/>
                    <a:pt x="276" y="369"/>
                    <a:pt x="276" y="369"/>
                  </a:cubicBezTo>
                  <a:cubicBezTo>
                    <a:pt x="272" y="371"/>
                    <a:pt x="268" y="374"/>
                    <a:pt x="264" y="376"/>
                  </a:cubicBezTo>
                  <a:cubicBezTo>
                    <a:pt x="265" y="377"/>
                    <a:pt x="266" y="378"/>
                    <a:pt x="266" y="380"/>
                  </a:cubicBezTo>
                  <a:cubicBezTo>
                    <a:pt x="267" y="380"/>
                    <a:pt x="268" y="379"/>
                    <a:pt x="268" y="379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8" y="378"/>
                    <a:pt x="267" y="377"/>
                    <a:pt x="268" y="377"/>
                  </a:cubicBezTo>
                  <a:cubicBezTo>
                    <a:pt x="269" y="377"/>
                    <a:pt x="269" y="378"/>
                    <a:pt x="270" y="379"/>
                  </a:cubicBezTo>
                  <a:cubicBezTo>
                    <a:pt x="269" y="379"/>
                    <a:pt x="270" y="380"/>
                    <a:pt x="270" y="381"/>
                  </a:cubicBezTo>
                  <a:cubicBezTo>
                    <a:pt x="269" y="381"/>
                    <a:pt x="269" y="381"/>
                    <a:pt x="269" y="382"/>
                  </a:cubicBezTo>
                  <a:cubicBezTo>
                    <a:pt x="268" y="381"/>
                    <a:pt x="267" y="381"/>
                    <a:pt x="267" y="380"/>
                  </a:cubicBezTo>
                  <a:cubicBezTo>
                    <a:pt x="266" y="381"/>
                    <a:pt x="265" y="382"/>
                    <a:pt x="265" y="383"/>
                  </a:cubicBezTo>
                  <a:cubicBezTo>
                    <a:pt x="265" y="384"/>
                    <a:pt x="264" y="383"/>
                    <a:pt x="264" y="383"/>
                  </a:cubicBezTo>
                  <a:cubicBezTo>
                    <a:pt x="264" y="384"/>
                    <a:pt x="265" y="383"/>
                    <a:pt x="265" y="384"/>
                  </a:cubicBezTo>
                  <a:cubicBezTo>
                    <a:pt x="265" y="384"/>
                    <a:pt x="264" y="384"/>
                    <a:pt x="264" y="385"/>
                  </a:cubicBezTo>
                  <a:cubicBezTo>
                    <a:pt x="265" y="386"/>
                    <a:pt x="266" y="386"/>
                    <a:pt x="265" y="388"/>
                  </a:cubicBezTo>
                  <a:cubicBezTo>
                    <a:pt x="266" y="387"/>
                    <a:pt x="267" y="387"/>
                    <a:pt x="268" y="386"/>
                  </a:cubicBezTo>
                  <a:cubicBezTo>
                    <a:pt x="267" y="386"/>
                    <a:pt x="266" y="386"/>
                    <a:pt x="266" y="386"/>
                  </a:cubicBezTo>
                  <a:cubicBezTo>
                    <a:pt x="266" y="384"/>
                    <a:pt x="266" y="384"/>
                    <a:pt x="266" y="384"/>
                  </a:cubicBezTo>
                  <a:cubicBezTo>
                    <a:pt x="267" y="384"/>
                    <a:pt x="267" y="383"/>
                    <a:pt x="268" y="383"/>
                  </a:cubicBezTo>
                  <a:cubicBezTo>
                    <a:pt x="267" y="384"/>
                    <a:pt x="269" y="383"/>
                    <a:pt x="269" y="383"/>
                  </a:cubicBezTo>
                  <a:cubicBezTo>
                    <a:pt x="270" y="384"/>
                    <a:pt x="269" y="382"/>
                    <a:pt x="270" y="383"/>
                  </a:cubicBezTo>
                  <a:cubicBezTo>
                    <a:pt x="271" y="383"/>
                    <a:pt x="270" y="382"/>
                    <a:pt x="272" y="382"/>
                  </a:cubicBezTo>
                  <a:cubicBezTo>
                    <a:pt x="271" y="383"/>
                    <a:pt x="273" y="383"/>
                    <a:pt x="273" y="384"/>
                  </a:cubicBezTo>
                  <a:cubicBezTo>
                    <a:pt x="273" y="385"/>
                    <a:pt x="272" y="385"/>
                    <a:pt x="272" y="385"/>
                  </a:cubicBezTo>
                  <a:cubicBezTo>
                    <a:pt x="272" y="384"/>
                    <a:pt x="271" y="385"/>
                    <a:pt x="270" y="385"/>
                  </a:cubicBezTo>
                  <a:cubicBezTo>
                    <a:pt x="270" y="385"/>
                    <a:pt x="270" y="384"/>
                    <a:pt x="270" y="384"/>
                  </a:cubicBezTo>
                  <a:cubicBezTo>
                    <a:pt x="270" y="385"/>
                    <a:pt x="269" y="385"/>
                    <a:pt x="269" y="385"/>
                  </a:cubicBezTo>
                  <a:cubicBezTo>
                    <a:pt x="270" y="385"/>
                    <a:pt x="270" y="386"/>
                    <a:pt x="271" y="386"/>
                  </a:cubicBezTo>
                  <a:cubicBezTo>
                    <a:pt x="272" y="385"/>
                    <a:pt x="274" y="386"/>
                    <a:pt x="274" y="384"/>
                  </a:cubicBezTo>
                  <a:cubicBezTo>
                    <a:pt x="274" y="384"/>
                    <a:pt x="273" y="384"/>
                    <a:pt x="273" y="383"/>
                  </a:cubicBezTo>
                  <a:cubicBezTo>
                    <a:pt x="273" y="383"/>
                    <a:pt x="273" y="383"/>
                    <a:pt x="273" y="382"/>
                  </a:cubicBezTo>
                  <a:cubicBezTo>
                    <a:pt x="273" y="382"/>
                    <a:pt x="272" y="382"/>
                    <a:pt x="272" y="381"/>
                  </a:cubicBezTo>
                  <a:cubicBezTo>
                    <a:pt x="271" y="381"/>
                    <a:pt x="271" y="381"/>
                    <a:pt x="270" y="381"/>
                  </a:cubicBezTo>
                  <a:cubicBezTo>
                    <a:pt x="270" y="380"/>
                    <a:pt x="271" y="380"/>
                    <a:pt x="272" y="379"/>
                  </a:cubicBezTo>
                  <a:cubicBezTo>
                    <a:pt x="272" y="378"/>
                    <a:pt x="272" y="378"/>
                    <a:pt x="272" y="377"/>
                  </a:cubicBezTo>
                  <a:cubicBezTo>
                    <a:pt x="273" y="378"/>
                    <a:pt x="272" y="377"/>
                    <a:pt x="273" y="377"/>
                  </a:cubicBezTo>
                  <a:cubicBezTo>
                    <a:pt x="274" y="377"/>
                    <a:pt x="274" y="377"/>
                    <a:pt x="274" y="378"/>
                  </a:cubicBezTo>
                  <a:cubicBezTo>
                    <a:pt x="276" y="377"/>
                    <a:pt x="277" y="375"/>
                    <a:pt x="278" y="374"/>
                  </a:cubicBezTo>
                  <a:cubicBezTo>
                    <a:pt x="278" y="375"/>
                    <a:pt x="279" y="375"/>
                    <a:pt x="279" y="376"/>
                  </a:cubicBezTo>
                  <a:cubicBezTo>
                    <a:pt x="279" y="376"/>
                    <a:pt x="277" y="376"/>
                    <a:pt x="277" y="377"/>
                  </a:cubicBezTo>
                  <a:cubicBezTo>
                    <a:pt x="277" y="377"/>
                    <a:pt x="277" y="377"/>
                    <a:pt x="277" y="377"/>
                  </a:cubicBezTo>
                  <a:cubicBezTo>
                    <a:pt x="276" y="378"/>
                    <a:pt x="276" y="379"/>
                    <a:pt x="275" y="380"/>
                  </a:cubicBezTo>
                  <a:cubicBezTo>
                    <a:pt x="276" y="380"/>
                    <a:pt x="276" y="379"/>
                    <a:pt x="277" y="380"/>
                  </a:cubicBezTo>
                  <a:cubicBezTo>
                    <a:pt x="277" y="380"/>
                    <a:pt x="277" y="380"/>
                    <a:pt x="277" y="381"/>
                  </a:cubicBezTo>
                  <a:cubicBezTo>
                    <a:pt x="277" y="381"/>
                    <a:pt x="277" y="382"/>
                    <a:pt x="276" y="382"/>
                  </a:cubicBezTo>
                  <a:cubicBezTo>
                    <a:pt x="276" y="381"/>
                    <a:pt x="275" y="381"/>
                    <a:pt x="275" y="381"/>
                  </a:cubicBezTo>
                  <a:cubicBezTo>
                    <a:pt x="274" y="381"/>
                    <a:pt x="275" y="380"/>
                    <a:pt x="274" y="379"/>
                  </a:cubicBezTo>
                  <a:cubicBezTo>
                    <a:pt x="275" y="379"/>
                    <a:pt x="275" y="379"/>
                    <a:pt x="275" y="378"/>
                  </a:cubicBezTo>
                  <a:cubicBezTo>
                    <a:pt x="274" y="378"/>
                    <a:pt x="273" y="379"/>
                    <a:pt x="272" y="379"/>
                  </a:cubicBezTo>
                  <a:cubicBezTo>
                    <a:pt x="274" y="380"/>
                    <a:pt x="274" y="381"/>
                    <a:pt x="273" y="382"/>
                  </a:cubicBezTo>
                  <a:cubicBezTo>
                    <a:pt x="275" y="383"/>
                    <a:pt x="274" y="382"/>
                    <a:pt x="275" y="382"/>
                  </a:cubicBezTo>
                  <a:cubicBezTo>
                    <a:pt x="275" y="383"/>
                    <a:pt x="276" y="382"/>
                    <a:pt x="276" y="383"/>
                  </a:cubicBezTo>
                  <a:cubicBezTo>
                    <a:pt x="277" y="382"/>
                    <a:pt x="278" y="382"/>
                    <a:pt x="278" y="380"/>
                  </a:cubicBezTo>
                  <a:cubicBezTo>
                    <a:pt x="277" y="380"/>
                    <a:pt x="277" y="378"/>
                    <a:pt x="277" y="377"/>
                  </a:cubicBezTo>
                  <a:cubicBezTo>
                    <a:pt x="278" y="378"/>
                    <a:pt x="279" y="377"/>
                    <a:pt x="279" y="378"/>
                  </a:cubicBezTo>
                  <a:cubicBezTo>
                    <a:pt x="280" y="379"/>
                    <a:pt x="280" y="377"/>
                    <a:pt x="280" y="377"/>
                  </a:cubicBezTo>
                  <a:cubicBezTo>
                    <a:pt x="280" y="377"/>
                    <a:pt x="281" y="377"/>
                    <a:pt x="281" y="378"/>
                  </a:cubicBezTo>
                  <a:cubicBezTo>
                    <a:pt x="281" y="378"/>
                    <a:pt x="281" y="378"/>
                    <a:pt x="281" y="378"/>
                  </a:cubicBezTo>
                  <a:cubicBezTo>
                    <a:pt x="282" y="378"/>
                    <a:pt x="282" y="378"/>
                    <a:pt x="282" y="378"/>
                  </a:cubicBezTo>
                  <a:cubicBezTo>
                    <a:pt x="282" y="378"/>
                    <a:pt x="282" y="378"/>
                    <a:pt x="282" y="377"/>
                  </a:cubicBezTo>
                  <a:cubicBezTo>
                    <a:pt x="281" y="377"/>
                    <a:pt x="281" y="376"/>
                    <a:pt x="282" y="375"/>
                  </a:cubicBezTo>
                  <a:cubicBezTo>
                    <a:pt x="281" y="375"/>
                    <a:pt x="281" y="375"/>
                    <a:pt x="281" y="374"/>
                  </a:cubicBezTo>
                  <a:cubicBezTo>
                    <a:pt x="280" y="374"/>
                    <a:pt x="280" y="372"/>
                    <a:pt x="280" y="372"/>
                  </a:cubicBezTo>
                  <a:cubicBezTo>
                    <a:pt x="280" y="372"/>
                    <a:pt x="280" y="373"/>
                    <a:pt x="279" y="373"/>
                  </a:cubicBezTo>
                  <a:cubicBezTo>
                    <a:pt x="279" y="372"/>
                    <a:pt x="279" y="372"/>
                    <a:pt x="279" y="372"/>
                  </a:cubicBezTo>
                  <a:cubicBezTo>
                    <a:pt x="279" y="372"/>
                    <a:pt x="278" y="372"/>
                    <a:pt x="278" y="371"/>
                  </a:cubicBezTo>
                  <a:cubicBezTo>
                    <a:pt x="279" y="372"/>
                    <a:pt x="279" y="371"/>
                    <a:pt x="279" y="370"/>
                  </a:cubicBezTo>
                  <a:cubicBezTo>
                    <a:pt x="280" y="371"/>
                    <a:pt x="281" y="371"/>
                    <a:pt x="282" y="372"/>
                  </a:cubicBezTo>
                  <a:cubicBezTo>
                    <a:pt x="282" y="370"/>
                    <a:pt x="282" y="370"/>
                    <a:pt x="282" y="370"/>
                  </a:cubicBezTo>
                  <a:cubicBezTo>
                    <a:pt x="283" y="370"/>
                    <a:pt x="282" y="369"/>
                    <a:pt x="283" y="369"/>
                  </a:cubicBezTo>
                  <a:cubicBezTo>
                    <a:pt x="284" y="369"/>
                    <a:pt x="285" y="370"/>
                    <a:pt x="285" y="371"/>
                  </a:cubicBezTo>
                  <a:cubicBezTo>
                    <a:pt x="286" y="370"/>
                    <a:pt x="287" y="370"/>
                    <a:pt x="287" y="368"/>
                  </a:cubicBezTo>
                  <a:cubicBezTo>
                    <a:pt x="285" y="368"/>
                    <a:pt x="285" y="368"/>
                    <a:pt x="283" y="368"/>
                  </a:cubicBezTo>
                  <a:cubicBezTo>
                    <a:pt x="283" y="368"/>
                    <a:pt x="283" y="367"/>
                    <a:pt x="283" y="367"/>
                  </a:cubicBezTo>
                  <a:cubicBezTo>
                    <a:pt x="284" y="367"/>
                    <a:pt x="286" y="366"/>
                    <a:pt x="287" y="367"/>
                  </a:cubicBezTo>
                  <a:cubicBezTo>
                    <a:pt x="287" y="366"/>
                    <a:pt x="287" y="365"/>
                    <a:pt x="287" y="365"/>
                  </a:cubicBezTo>
                  <a:cubicBezTo>
                    <a:pt x="285" y="366"/>
                    <a:pt x="285" y="364"/>
                    <a:pt x="284" y="364"/>
                  </a:cubicBezTo>
                  <a:close/>
                  <a:moveTo>
                    <a:pt x="271" y="376"/>
                  </a:moveTo>
                  <a:cubicBezTo>
                    <a:pt x="269" y="376"/>
                    <a:pt x="269" y="376"/>
                    <a:pt x="269" y="376"/>
                  </a:cubicBezTo>
                  <a:cubicBezTo>
                    <a:pt x="270" y="375"/>
                    <a:pt x="269" y="375"/>
                    <a:pt x="269" y="374"/>
                  </a:cubicBezTo>
                  <a:cubicBezTo>
                    <a:pt x="270" y="374"/>
                    <a:pt x="270" y="375"/>
                    <a:pt x="271" y="375"/>
                  </a:cubicBezTo>
                  <a:lnTo>
                    <a:pt x="271" y="376"/>
                  </a:lnTo>
                  <a:close/>
                  <a:moveTo>
                    <a:pt x="273" y="375"/>
                  </a:moveTo>
                  <a:cubicBezTo>
                    <a:pt x="272" y="375"/>
                    <a:pt x="272" y="375"/>
                    <a:pt x="272" y="376"/>
                  </a:cubicBezTo>
                  <a:cubicBezTo>
                    <a:pt x="271" y="375"/>
                    <a:pt x="272" y="375"/>
                    <a:pt x="272" y="374"/>
                  </a:cubicBezTo>
                  <a:cubicBezTo>
                    <a:pt x="274" y="374"/>
                    <a:pt x="274" y="374"/>
                    <a:pt x="274" y="375"/>
                  </a:cubicBezTo>
                  <a:cubicBezTo>
                    <a:pt x="274" y="376"/>
                    <a:pt x="274" y="375"/>
                    <a:pt x="273" y="375"/>
                  </a:cubicBezTo>
                  <a:close/>
                  <a:moveTo>
                    <a:pt x="274" y="374"/>
                  </a:moveTo>
                  <a:cubicBezTo>
                    <a:pt x="274" y="373"/>
                    <a:pt x="274" y="372"/>
                    <a:pt x="275" y="372"/>
                  </a:cubicBezTo>
                  <a:cubicBezTo>
                    <a:pt x="275" y="372"/>
                    <a:pt x="274" y="370"/>
                    <a:pt x="276" y="370"/>
                  </a:cubicBezTo>
                  <a:cubicBezTo>
                    <a:pt x="275" y="371"/>
                    <a:pt x="276" y="372"/>
                    <a:pt x="277" y="372"/>
                  </a:cubicBezTo>
                  <a:cubicBezTo>
                    <a:pt x="276" y="372"/>
                    <a:pt x="275" y="373"/>
                    <a:pt x="274" y="374"/>
                  </a:cubicBezTo>
                  <a:close/>
                  <a:moveTo>
                    <a:pt x="281" y="370"/>
                  </a:moveTo>
                  <a:cubicBezTo>
                    <a:pt x="281" y="370"/>
                    <a:pt x="281" y="369"/>
                    <a:pt x="280" y="369"/>
                  </a:cubicBezTo>
                  <a:cubicBezTo>
                    <a:pt x="280" y="369"/>
                    <a:pt x="280" y="368"/>
                    <a:pt x="280" y="368"/>
                  </a:cubicBezTo>
                  <a:cubicBezTo>
                    <a:pt x="281" y="368"/>
                    <a:pt x="281" y="368"/>
                    <a:pt x="281" y="368"/>
                  </a:cubicBezTo>
                  <a:cubicBezTo>
                    <a:pt x="281" y="369"/>
                    <a:pt x="282" y="369"/>
                    <a:pt x="281" y="370"/>
                  </a:cubicBezTo>
                  <a:close/>
                  <a:moveTo>
                    <a:pt x="301" y="364"/>
                  </a:moveTo>
                  <a:cubicBezTo>
                    <a:pt x="302" y="365"/>
                    <a:pt x="301" y="365"/>
                    <a:pt x="301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02" y="365"/>
                    <a:pt x="303" y="364"/>
                    <a:pt x="301" y="364"/>
                  </a:cubicBezTo>
                  <a:close/>
                  <a:moveTo>
                    <a:pt x="304" y="356"/>
                  </a:moveTo>
                  <a:cubicBezTo>
                    <a:pt x="302" y="356"/>
                    <a:pt x="302" y="359"/>
                    <a:pt x="301" y="358"/>
                  </a:cubicBezTo>
                  <a:cubicBezTo>
                    <a:pt x="300" y="358"/>
                    <a:pt x="299" y="359"/>
                    <a:pt x="300" y="359"/>
                  </a:cubicBezTo>
                  <a:cubicBezTo>
                    <a:pt x="300" y="358"/>
                    <a:pt x="301" y="359"/>
                    <a:pt x="300" y="359"/>
                  </a:cubicBezTo>
                  <a:cubicBezTo>
                    <a:pt x="302" y="359"/>
                    <a:pt x="303" y="357"/>
                    <a:pt x="304" y="358"/>
                  </a:cubicBezTo>
                  <a:cubicBezTo>
                    <a:pt x="304" y="357"/>
                    <a:pt x="304" y="357"/>
                    <a:pt x="304" y="356"/>
                  </a:cubicBezTo>
                  <a:close/>
                  <a:moveTo>
                    <a:pt x="274" y="390"/>
                  </a:moveTo>
                  <a:cubicBezTo>
                    <a:pt x="275" y="390"/>
                    <a:pt x="275" y="391"/>
                    <a:pt x="276" y="390"/>
                  </a:cubicBezTo>
                  <a:cubicBezTo>
                    <a:pt x="276" y="390"/>
                    <a:pt x="275" y="389"/>
                    <a:pt x="274" y="390"/>
                  </a:cubicBezTo>
                  <a:close/>
                  <a:moveTo>
                    <a:pt x="304" y="354"/>
                  </a:moveTo>
                  <a:cubicBezTo>
                    <a:pt x="305" y="355"/>
                    <a:pt x="304" y="356"/>
                    <a:pt x="305" y="356"/>
                  </a:cubicBezTo>
                  <a:cubicBezTo>
                    <a:pt x="305" y="355"/>
                    <a:pt x="305" y="355"/>
                    <a:pt x="305" y="354"/>
                  </a:cubicBezTo>
                  <a:lnTo>
                    <a:pt x="304" y="354"/>
                  </a:lnTo>
                  <a:close/>
                  <a:moveTo>
                    <a:pt x="300" y="360"/>
                  </a:moveTo>
                  <a:cubicBezTo>
                    <a:pt x="300" y="361"/>
                    <a:pt x="301" y="361"/>
                    <a:pt x="301" y="361"/>
                  </a:cubicBezTo>
                  <a:cubicBezTo>
                    <a:pt x="300" y="362"/>
                    <a:pt x="299" y="363"/>
                    <a:pt x="300" y="363"/>
                  </a:cubicBezTo>
                  <a:cubicBezTo>
                    <a:pt x="301" y="363"/>
                    <a:pt x="300" y="362"/>
                    <a:pt x="301" y="362"/>
                  </a:cubicBezTo>
                  <a:cubicBezTo>
                    <a:pt x="301" y="361"/>
                    <a:pt x="302" y="360"/>
                    <a:pt x="300" y="360"/>
                  </a:cubicBezTo>
                  <a:close/>
                  <a:moveTo>
                    <a:pt x="296" y="359"/>
                  </a:moveTo>
                  <a:cubicBezTo>
                    <a:pt x="296" y="359"/>
                    <a:pt x="295" y="359"/>
                    <a:pt x="296" y="360"/>
                  </a:cubicBezTo>
                  <a:cubicBezTo>
                    <a:pt x="296" y="360"/>
                    <a:pt x="297" y="360"/>
                    <a:pt x="297" y="359"/>
                  </a:cubicBezTo>
                  <a:cubicBezTo>
                    <a:pt x="296" y="360"/>
                    <a:pt x="297" y="359"/>
                    <a:pt x="296" y="359"/>
                  </a:cubicBezTo>
                  <a:close/>
                  <a:moveTo>
                    <a:pt x="298" y="362"/>
                  </a:moveTo>
                  <a:cubicBezTo>
                    <a:pt x="298" y="363"/>
                    <a:pt x="298" y="363"/>
                    <a:pt x="298" y="364"/>
                  </a:cubicBezTo>
                  <a:cubicBezTo>
                    <a:pt x="298" y="363"/>
                    <a:pt x="298" y="364"/>
                    <a:pt x="299" y="363"/>
                  </a:cubicBezTo>
                  <a:cubicBezTo>
                    <a:pt x="299" y="363"/>
                    <a:pt x="299" y="362"/>
                    <a:pt x="298" y="362"/>
                  </a:cubicBezTo>
                  <a:close/>
                  <a:moveTo>
                    <a:pt x="260" y="386"/>
                  </a:moveTo>
                  <a:cubicBezTo>
                    <a:pt x="259" y="386"/>
                    <a:pt x="259" y="386"/>
                    <a:pt x="259" y="386"/>
                  </a:cubicBezTo>
                  <a:cubicBezTo>
                    <a:pt x="259" y="386"/>
                    <a:pt x="258" y="386"/>
                    <a:pt x="258" y="385"/>
                  </a:cubicBezTo>
                  <a:cubicBezTo>
                    <a:pt x="259" y="384"/>
                    <a:pt x="258" y="383"/>
                    <a:pt x="259" y="382"/>
                  </a:cubicBezTo>
                  <a:cubicBezTo>
                    <a:pt x="259" y="382"/>
                    <a:pt x="259" y="382"/>
                    <a:pt x="260" y="382"/>
                  </a:cubicBezTo>
                  <a:cubicBezTo>
                    <a:pt x="259" y="381"/>
                    <a:pt x="259" y="380"/>
                    <a:pt x="258" y="380"/>
                  </a:cubicBezTo>
                  <a:cubicBezTo>
                    <a:pt x="259" y="381"/>
                    <a:pt x="258" y="382"/>
                    <a:pt x="257" y="382"/>
                  </a:cubicBezTo>
                  <a:cubicBezTo>
                    <a:pt x="256" y="384"/>
                    <a:pt x="258" y="385"/>
                    <a:pt x="258" y="386"/>
                  </a:cubicBezTo>
                  <a:cubicBezTo>
                    <a:pt x="258" y="387"/>
                    <a:pt x="256" y="387"/>
                    <a:pt x="255" y="387"/>
                  </a:cubicBezTo>
                  <a:cubicBezTo>
                    <a:pt x="254" y="387"/>
                    <a:pt x="254" y="387"/>
                    <a:pt x="254" y="388"/>
                  </a:cubicBezTo>
                  <a:cubicBezTo>
                    <a:pt x="254" y="388"/>
                    <a:pt x="254" y="388"/>
                    <a:pt x="254" y="389"/>
                  </a:cubicBezTo>
                  <a:cubicBezTo>
                    <a:pt x="255" y="389"/>
                    <a:pt x="255" y="389"/>
                    <a:pt x="256" y="389"/>
                  </a:cubicBezTo>
                  <a:cubicBezTo>
                    <a:pt x="256" y="389"/>
                    <a:pt x="257" y="389"/>
                    <a:pt x="257" y="389"/>
                  </a:cubicBezTo>
                  <a:cubicBezTo>
                    <a:pt x="256" y="389"/>
                    <a:pt x="256" y="388"/>
                    <a:pt x="256" y="388"/>
                  </a:cubicBezTo>
                  <a:cubicBezTo>
                    <a:pt x="258" y="388"/>
                    <a:pt x="258" y="388"/>
                    <a:pt x="258" y="388"/>
                  </a:cubicBezTo>
                  <a:cubicBezTo>
                    <a:pt x="258" y="388"/>
                    <a:pt x="258" y="389"/>
                    <a:pt x="259" y="389"/>
                  </a:cubicBezTo>
                  <a:cubicBezTo>
                    <a:pt x="258" y="388"/>
                    <a:pt x="259" y="388"/>
                    <a:pt x="260" y="387"/>
                  </a:cubicBezTo>
                  <a:cubicBezTo>
                    <a:pt x="260" y="387"/>
                    <a:pt x="260" y="387"/>
                    <a:pt x="260" y="386"/>
                  </a:cubicBezTo>
                  <a:close/>
                  <a:moveTo>
                    <a:pt x="257" y="393"/>
                  </a:moveTo>
                  <a:cubicBezTo>
                    <a:pt x="257" y="393"/>
                    <a:pt x="256" y="393"/>
                    <a:pt x="256" y="394"/>
                  </a:cubicBezTo>
                  <a:cubicBezTo>
                    <a:pt x="257" y="394"/>
                    <a:pt x="257" y="394"/>
                    <a:pt x="257" y="394"/>
                  </a:cubicBezTo>
                  <a:cubicBezTo>
                    <a:pt x="257" y="393"/>
                    <a:pt x="258" y="393"/>
                    <a:pt x="257" y="393"/>
                  </a:cubicBezTo>
                  <a:close/>
                  <a:moveTo>
                    <a:pt x="252" y="391"/>
                  </a:moveTo>
                  <a:cubicBezTo>
                    <a:pt x="252" y="391"/>
                    <a:pt x="254" y="392"/>
                    <a:pt x="254" y="391"/>
                  </a:cubicBezTo>
                  <a:cubicBezTo>
                    <a:pt x="253" y="391"/>
                    <a:pt x="253" y="390"/>
                    <a:pt x="252" y="391"/>
                  </a:cubicBezTo>
                  <a:close/>
                  <a:moveTo>
                    <a:pt x="254" y="396"/>
                  </a:moveTo>
                  <a:cubicBezTo>
                    <a:pt x="254" y="396"/>
                    <a:pt x="253" y="396"/>
                    <a:pt x="253" y="396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7"/>
                    <a:pt x="254" y="397"/>
                    <a:pt x="254" y="396"/>
                  </a:cubicBezTo>
                  <a:close/>
                  <a:moveTo>
                    <a:pt x="253" y="399"/>
                  </a:moveTo>
                  <a:cubicBezTo>
                    <a:pt x="255" y="400"/>
                    <a:pt x="254" y="398"/>
                    <a:pt x="254" y="398"/>
                  </a:cubicBezTo>
                  <a:cubicBezTo>
                    <a:pt x="254" y="398"/>
                    <a:pt x="254" y="398"/>
                    <a:pt x="254" y="398"/>
                  </a:cubicBezTo>
                  <a:cubicBezTo>
                    <a:pt x="254" y="399"/>
                    <a:pt x="253" y="399"/>
                    <a:pt x="253" y="399"/>
                  </a:cubicBezTo>
                  <a:close/>
                  <a:moveTo>
                    <a:pt x="251" y="391"/>
                  </a:moveTo>
                  <a:cubicBezTo>
                    <a:pt x="251" y="390"/>
                    <a:pt x="251" y="390"/>
                    <a:pt x="251" y="390"/>
                  </a:cubicBezTo>
                  <a:cubicBezTo>
                    <a:pt x="250" y="390"/>
                    <a:pt x="250" y="390"/>
                    <a:pt x="250" y="390"/>
                  </a:cubicBezTo>
                  <a:cubicBezTo>
                    <a:pt x="250" y="391"/>
                    <a:pt x="250" y="391"/>
                    <a:pt x="251" y="391"/>
                  </a:cubicBezTo>
                  <a:close/>
                  <a:moveTo>
                    <a:pt x="252" y="388"/>
                  </a:moveTo>
                  <a:cubicBezTo>
                    <a:pt x="252" y="388"/>
                    <a:pt x="251" y="389"/>
                    <a:pt x="251" y="389"/>
                  </a:cubicBezTo>
                  <a:cubicBezTo>
                    <a:pt x="251" y="390"/>
                    <a:pt x="252" y="389"/>
                    <a:pt x="252" y="388"/>
                  </a:cubicBezTo>
                  <a:close/>
                  <a:moveTo>
                    <a:pt x="253" y="394"/>
                  </a:moveTo>
                  <a:cubicBezTo>
                    <a:pt x="253" y="394"/>
                    <a:pt x="252" y="393"/>
                    <a:pt x="252" y="394"/>
                  </a:cubicBezTo>
                  <a:cubicBezTo>
                    <a:pt x="252" y="395"/>
                    <a:pt x="254" y="395"/>
                    <a:pt x="253" y="394"/>
                  </a:cubicBezTo>
                  <a:close/>
                  <a:moveTo>
                    <a:pt x="258" y="390"/>
                  </a:moveTo>
                  <a:cubicBezTo>
                    <a:pt x="258" y="391"/>
                    <a:pt x="259" y="391"/>
                    <a:pt x="260" y="390"/>
                  </a:cubicBezTo>
                  <a:cubicBezTo>
                    <a:pt x="260" y="390"/>
                    <a:pt x="260" y="390"/>
                    <a:pt x="260" y="389"/>
                  </a:cubicBezTo>
                  <a:cubicBezTo>
                    <a:pt x="259" y="389"/>
                    <a:pt x="259" y="390"/>
                    <a:pt x="258" y="390"/>
                  </a:cubicBezTo>
                  <a:close/>
                  <a:moveTo>
                    <a:pt x="264" y="385"/>
                  </a:moveTo>
                  <a:cubicBezTo>
                    <a:pt x="263" y="385"/>
                    <a:pt x="263" y="384"/>
                    <a:pt x="263" y="383"/>
                  </a:cubicBezTo>
                  <a:cubicBezTo>
                    <a:pt x="263" y="383"/>
                    <a:pt x="263" y="383"/>
                    <a:pt x="263" y="383"/>
                  </a:cubicBezTo>
                  <a:cubicBezTo>
                    <a:pt x="264" y="382"/>
                    <a:pt x="263" y="382"/>
                    <a:pt x="263" y="382"/>
                  </a:cubicBezTo>
                  <a:cubicBezTo>
                    <a:pt x="263" y="381"/>
                    <a:pt x="263" y="381"/>
                    <a:pt x="264" y="381"/>
                  </a:cubicBezTo>
                  <a:cubicBezTo>
                    <a:pt x="264" y="380"/>
                    <a:pt x="263" y="380"/>
                    <a:pt x="263" y="379"/>
                  </a:cubicBezTo>
                  <a:cubicBezTo>
                    <a:pt x="264" y="379"/>
                    <a:pt x="264" y="378"/>
                    <a:pt x="264" y="377"/>
                  </a:cubicBezTo>
                  <a:cubicBezTo>
                    <a:pt x="264" y="377"/>
                    <a:pt x="263" y="377"/>
                    <a:pt x="263" y="377"/>
                  </a:cubicBezTo>
                  <a:cubicBezTo>
                    <a:pt x="262" y="377"/>
                    <a:pt x="261" y="378"/>
                    <a:pt x="259" y="379"/>
                  </a:cubicBezTo>
                  <a:cubicBezTo>
                    <a:pt x="259" y="379"/>
                    <a:pt x="260" y="379"/>
                    <a:pt x="260" y="380"/>
                  </a:cubicBezTo>
                  <a:cubicBezTo>
                    <a:pt x="261" y="380"/>
                    <a:pt x="260" y="379"/>
                    <a:pt x="261" y="379"/>
                  </a:cubicBezTo>
                  <a:cubicBezTo>
                    <a:pt x="261" y="380"/>
                    <a:pt x="261" y="380"/>
                    <a:pt x="261" y="381"/>
                  </a:cubicBezTo>
                  <a:cubicBezTo>
                    <a:pt x="261" y="381"/>
                    <a:pt x="260" y="381"/>
                    <a:pt x="261" y="382"/>
                  </a:cubicBezTo>
                  <a:cubicBezTo>
                    <a:pt x="261" y="382"/>
                    <a:pt x="262" y="382"/>
                    <a:pt x="262" y="382"/>
                  </a:cubicBezTo>
                  <a:cubicBezTo>
                    <a:pt x="262" y="383"/>
                    <a:pt x="261" y="384"/>
                    <a:pt x="262" y="386"/>
                  </a:cubicBezTo>
                  <a:cubicBezTo>
                    <a:pt x="263" y="386"/>
                    <a:pt x="263" y="386"/>
                    <a:pt x="264" y="385"/>
                  </a:cubicBezTo>
                  <a:close/>
                  <a:moveTo>
                    <a:pt x="264" y="387"/>
                  </a:moveTo>
                  <a:cubicBezTo>
                    <a:pt x="264" y="388"/>
                    <a:pt x="262" y="388"/>
                    <a:pt x="263" y="388"/>
                  </a:cubicBezTo>
                  <a:cubicBezTo>
                    <a:pt x="263" y="389"/>
                    <a:pt x="263" y="388"/>
                    <a:pt x="264" y="388"/>
                  </a:cubicBezTo>
                  <a:cubicBezTo>
                    <a:pt x="264" y="389"/>
                    <a:pt x="265" y="389"/>
                    <a:pt x="266" y="389"/>
                  </a:cubicBezTo>
                  <a:cubicBezTo>
                    <a:pt x="266" y="389"/>
                    <a:pt x="266" y="389"/>
                    <a:pt x="266" y="388"/>
                  </a:cubicBezTo>
                  <a:cubicBezTo>
                    <a:pt x="264" y="389"/>
                    <a:pt x="265" y="387"/>
                    <a:pt x="264" y="387"/>
                  </a:cubicBezTo>
                  <a:close/>
                  <a:moveTo>
                    <a:pt x="258" y="391"/>
                  </a:moveTo>
                  <a:cubicBezTo>
                    <a:pt x="258" y="391"/>
                    <a:pt x="258" y="392"/>
                    <a:pt x="258" y="392"/>
                  </a:cubicBezTo>
                  <a:cubicBezTo>
                    <a:pt x="258" y="391"/>
                    <a:pt x="259" y="392"/>
                    <a:pt x="259" y="391"/>
                  </a:cubicBezTo>
                  <a:lnTo>
                    <a:pt x="258" y="391"/>
                  </a:lnTo>
                  <a:close/>
                  <a:moveTo>
                    <a:pt x="259" y="384"/>
                  </a:moveTo>
                  <a:cubicBezTo>
                    <a:pt x="260" y="385"/>
                    <a:pt x="259" y="385"/>
                    <a:pt x="259" y="385"/>
                  </a:cubicBezTo>
                  <a:cubicBezTo>
                    <a:pt x="260" y="386"/>
                    <a:pt x="260" y="384"/>
                    <a:pt x="259" y="384"/>
                  </a:cubicBezTo>
                  <a:close/>
                  <a:moveTo>
                    <a:pt x="268" y="384"/>
                  </a:moveTo>
                  <a:cubicBezTo>
                    <a:pt x="267" y="385"/>
                    <a:pt x="268" y="385"/>
                    <a:pt x="269" y="385"/>
                  </a:cubicBezTo>
                  <a:cubicBezTo>
                    <a:pt x="268" y="384"/>
                    <a:pt x="268" y="384"/>
                    <a:pt x="268" y="384"/>
                  </a:cubicBezTo>
                  <a:close/>
                  <a:moveTo>
                    <a:pt x="304" y="352"/>
                  </a:moveTo>
                  <a:cubicBezTo>
                    <a:pt x="306" y="351"/>
                    <a:pt x="303" y="349"/>
                    <a:pt x="305" y="348"/>
                  </a:cubicBezTo>
                  <a:cubicBezTo>
                    <a:pt x="305" y="348"/>
                    <a:pt x="305" y="347"/>
                    <a:pt x="304" y="347"/>
                  </a:cubicBezTo>
                  <a:cubicBezTo>
                    <a:pt x="303" y="348"/>
                    <a:pt x="303" y="347"/>
                    <a:pt x="302" y="347"/>
                  </a:cubicBezTo>
                  <a:cubicBezTo>
                    <a:pt x="302" y="348"/>
                    <a:pt x="303" y="347"/>
                    <a:pt x="303" y="348"/>
                  </a:cubicBezTo>
                  <a:cubicBezTo>
                    <a:pt x="302" y="348"/>
                    <a:pt x="302" y="348"/>
                    <a:pt x="302" y="348"/>
                  </a:cubicBezTo>
                  <a:cubicBezTo>
                    <a:pt x="302" y="350"/>
                    <a:pt x="303" y="349"/>
                    <a:pt x="304" y="349"/>
                  </a:cubicBezTo>
                  <a:cubicBezTo>
                    <a:pt x="303" y="350"/>
                    <a:pt x="304" y="350"/>
                    <a:pt x="304" y="351"/>
                  </a:cubicBezTo>
                  <a:cubicBezTo>
                    <a:pt x="304" y="351"/>
                    <a:pt x="304" y="352"/>
                    <a:pt x="303" y="352"/>
                  </a:cubicBezTo>
                  <a:cubicBezTo>
                    <a:pt x="302" y="351"/>
                    <a:pt x="304" y="350"/>
                    <a:pt x="302" y="350"/>
                  </a:cubicBezTo>
                  <a:cubicBezTo>
                    <a:pt x="302" y="350"/>
                    <a:pt x="303" y="351"/>
                    <a:pt x="301" y="352"/>
                  </a:cubicBezTo>
                  <a:cubicBezTo>
                    <a:pt x="302" y="351"/>
                    <a:pt x="302" y="351"/>
                    <a:pt x="301" y="350"/>
                  </a:cubicBezTo>
                  <a:cubicBezTo>
                    <a:pt x="301" y="350"/>
                    <a:pt x="301" y="351"/>
                    <a:pt x="300" y="351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0" y="350"/>
                    <a:pt x="301" y="350"/>
                    <a:pt x="301" y="349"/>
                  </a:cubicBezTo>
                  <a:cubicBezTo>
                    <a:pt x="301" y="349"/>
                    <a:pt x="301" y="349"/>
                    <a:pt x="301" y="348"/>
                  </a:cubicBezTo>
                  <a:cubicBezTo>
                    <a:pt x="302" y="348"/>
                    <a:pt x="301" y="348"/>
                    <a:pt x="301" y="347"/>
                  </a:cubicBezTo>
                  <a:cubicBezTo>
                    <a:pt x="300" y="348"/>
                    <a:pt x="300" y="349"/>
                    <a:pt x="299" y="349"/>
                  </a:cubicBezTo>
                  <a:cubicBezTo>
                    <a:pt x="299" y="350"/>
                    <a:pt x="299" y="351"/>
                    <a:pt x="298" y="351"/>
                  </a:cubicBezTo>
                  <a:cubicBezTo>
                    <a:pt x="298" y="351"/>
                    <a:pt x="298" y="351"/>
                    <a:pt x="298" y="352"/>
                  </a:cubicBezTo>
                  <a:cubicBezTo>
                    <a:pt x="298" y="353"/>
                    <a:pt x="297" y="353"/>
                    <a:pt x="296" y="353"/>
                  </a:cubicBezTo>
                  <a:cubicBezTo>
                    <a:pt x="297" y="354"/>
                    <a:pt x="298" y="352"/>
                    <a:pt x="299" y="354"/>
                  </a:cubicBezTo>
                  <a:cubicBezTo>
                    <a:pt x="295" y="353"/>
                    <a:pt x="297" y="357"/>
                    <a:pt x="295" y="358"/>
                  </a:cubicBezTo>
                  <a:cubicBezTo>
                    <a:pt x="296" y="358"/>
                    <a:pt x="296" y="358"/>
                    <a:pt x="296" y="358"/>
                  </a:cubicBezTo>
                  <a:cubicBezTo>
                    <a:pt x="297" y="358"/>
                    <a:pt x="298" y="358"/>
                    <a:pt x="298" y="359"/>
                  </a:cubicBezTo>
                  <a:cubicBezTo>
                    <a:pt x="298" y="359"/>
                    <a:pt x="297" y="359"/>
                    <a:pt x="298" y="360"/>
                  </a:cubicBezTo>
                  <a:cubicBezTo>
                    <a:pt x="298" y="360"/>
                    <a:pt x="299" y="360"/>
                    <a:pt x="300" y="360"/>
                  </a:cubicBezTo>
                  <a:cubicBezTo>
                    <a:pt x="298" y="360"/>
                    <a:pt x="300" y="358"/>
                    <a:pt x="298" y="357"/>
                  </a:cubicBezTo>
                  <a:cubicBezTo>
                    <a:pt x="299" y="357"/>
                    <a:pt x="300" y="354"/>
                    <a:pt x="301" y="356"/>
                  </a:cubicBezTo>
                  <a:cubicBezTo>
                    <a:pt x="300" y="356"/>
                    <a:pt x="299" y="358"/>
                    <a:pt x="300" y="357"/>
                  </a:cubicBezTo>
                  <a:cubicBezTo>
                    <a:pt x="300" y="356"/>
                    <a:pt x="301" y="357"/>
                    <a:pt x="301" y="356"/>
                  </a:cubicBezTo>
                  <a:cubicBezTo>
                    <a:pt x="301" y="356"/>
                    <a:pt x="302" y="354"/>
                    <a:pt x="302" y="355"/>
                  </a:cubicBezTo>
                  <a:cubicBezTo>
                    <a:pt x="302" y="354"/>
                    <a:pt x="303" y="353"/>
                    <a:pt x="302" y="354"/>
                  </a:cubicBezTo>
                  <a:cubicBezTo>
                    <a:pt x="302" y="354"/>
                    <a:pt x="302" y="354"/>
                    <a:pt x="301" y="354"/>
                  </a:cubicBezTo>
                  <a:cubicBezTo>
                    <a:pt x="301" y="353"/>
                    <a:pt x="299" y="353"/>
                    <a:pt x="300" y="352"/>
                  </a:cubicBezTo>
                  <a:cubicBezTo>
                    <a:pt x="301" y="353"/>
                    <a:pt x="302" y="352"/>
                    <a:pt x="303" y="352"/>
                  </a:cubicBezTo>
                  <a:cubicBezTo>
                    <a:pt x="303" y="352"/>
                    <a:pt x="303" y="353"/>
                    <a:pt x="303" y="353"/>
                  </a:cubicBezTo>
                  <a:cubicBezTo>
                    <a:pt x="304" y="353"/>
                    <a:pt x="304" y="353"/>
                    <a:pt x="304" y="353"/>
                  </a:cubicBezTo>
                  <a:cubicBezTo>
                    <a:pt x="304" y="352"/>
                    <a:pt x="305" y="353"/>
                    <a:pt x="306" y="352"/>
                  </a:cubicBezTo>
                  <a:cubicBezTo>
                    <a:pt x="305" y="352"/>
                    <a:pt x="304" y="352"/>
                    <a:pt x="304" y="352"/>
                  </a:cubicBezTo>
                  <a:close/>
                  <a:moveTo>
                    <a:pt x="291" y="361"/>
                  </a:moveTo>
                  <a:cubicBezTo>
                    <a:pt x="290" y="360"/>
                    <a:pt x="290" y="360"/>
                    <a:pt x="290" y="360"/>
                  </a:cubicBezTo>
                  <a:cubicBezTo>
                    <a:pt x="290" y="359"/>
                    <a:pt x="290" y="359"/>
                    <a:pt x="291" y="359"/>
                  </a:cubicBezTo>
                  <a:cubicBezTo>
                    <a:pt x="291" y="358"/>
                    <a:pt x="290" y="358"/>
                    <a:pt x="290" y="358"/>
                  </a:cubicBezTo>
                  <a:cubicBezTo>
                    <a:pt x="290" y="358"/>
                    <a:pt x="289" y="359"/>
                    <a:pt x="288" y="360"/>
                  </a:cubicBezTo>
                  <a:cubicBezTo>
                    <a:pt x="288" y="360"/>
                    <a:pt x="289" y="361"/>
                    <a:pt x="289" y="362"/>
                  </a:cubicBezTo>
                  <a:cubicBezTo>
                    <a:pt x="288" y="362"/>
                    <a:pt x="287" y="362"/>
                    <a:pt x="287" y="361"/>
                  </a:cubicBezTo>
                  <a:cubicBezTo>
                    <a:pt x="287" y="362"/>
                    <a:pt x="286" y="364"/>
                    <a:pt x="286" y="363"/>
                  </a:cubicBezTo>
                  <a:cubicBezTo>
                    <a:pt x="287" y="363"/>
                    <a:pt x="286" y="362"/>
                    <a:pt x="287" y="362"/>
                  </a:cubicBezTo>
                  <a:cubicBezTo>
                    <a:pt x="288" y="362"/>
                    <a:pt x="288" y="363"/>
                    <a:pt x="288" y="363"/>
                  </a:cubicBezTo>
                  <a:cubicBezTo>
                    <a:pt x="289" y="363"/>
                    <a:pt x="289" y="361"/>
                    <a:pt x="291" y="361"/>
                  </a:cubicBezTo>
                  <a:close/>
                  <a:moveTo>
                    <a:pt x="327" y="320"/>
                  </a:moveTo>
                  <a:cubicBezTo>
                    <a:pt x="328" y="320"/>
                    <a:pt x="329" y="319"/>
                    <a:pt x="328" y="319"/>
                  </a:cubicBezTo>
                  <a:cubicBezTo>
                    <a:pt x="328" y="319"/>
                    <a:pt x="327" y="319"/>
                    <a:pt x="327" y="320"/>
                  </a:cubicBezTo>
                  <a:close/>
                  <a:moveTo>
                    <a:pt x="328" y="313"/>
                  </a:moveTo>
                  <a:cubicBezTo>
                    <a:pt x="328" y="314"/>
                    <a:pt x="327" y="314"/>
                    <a:pt x="328" y="314"/>
                  </a:cubicBezTo>
                  <a:cubicBezTo>
                    <a:pt x="328" y="314"/>
                    <a:pt x="329" y="313"/>
                    <a:pt x="328" y="313"/>
                  </a:cubicBezTo>
                  <a:close/>
                  <a:moveTo>
                    <a:pt x="329" y="309"/>
                  </a:moveTo>
                  <a:cubicBezTo>
                    <a:pt x="329" y="309"/>
                    <a:pt x="328" y="309"/>
                    <a:pt x="328" y="308"/>
                  </a:cubicBezTo>
                  <a:cubicBezTo>
                    <a:pt x="327" y="308"/>
                    <a:pt x="327" y="308"/>
                    <a:pt x="327" y="308"/>
                  </a:cubicBezTo>
                  <a:cubicBezTo>
                    <a:pt x="327" y="309"/>
                    <a:pt x="328" y="309"/>
                    <a:pt x="328" y="310"/>
                  </a:cubicBezTo>
                  <a:cubicBezTo>
                    <a:pt x="328" y="309"/>
                    <a:pt x="329" y="310"/>
                    <a:pt x="329" y="309"/>
                  </a:cubicBezTo>
                  <a:close/>
                  <a:moveTo>
                    <a:pt x="329" y="327"/>
                  </a:moveTo>
                  <a:cubicBezTo>
                    <a:pt x="329" y="328"/>
                    <a:pt x="329" y="327"/>
                    <a:pt x="330" y="328"/>
                  </a:cubicBezTo>
                  <a:cubicBezTo>
                    <a:pt x="330" y="326"/>
                    <a:pt x="329" y="327"/>
                    <a:pt x="329" y="327"/>
                  </a:cubicBezTo>
                  <a:close/>
                  <a:moveTo>
                    <a:pt x="323" y="323"/>
                  </a:moveTo>
                  <a:cubicBezTo>
                    <a:pt x="324" y="323"/>
                    <a:pt x="324" y="322"/>
                    <a:pt x="324" y="322"/>
                  </a:cubicBezTo>
                  <a:cubicBezTo>
                    <a:pt x="324" y="322"/>
                    <a:pt x="323" y="321"/>
                    <a:pt x="323" y="321"/>
                  </a:cubicBezTo>
                  <a:lnTo>
                    <a:pt x="323" y="323"/>
                  </a:lnTo>
                  <a:close/>
                  <a:moveTo>
                    <a:pt x="324" y="318"/>
                  </a:moveTo>
                  <a:cubicBezTo>
                    <a:pt x="323" y="318"/>
                    <a:pt x="322" y="318"/>
                    <a:pt x="323" y="318"/>
                  </a:cubicBezTo>
                  <a:cubicBezTo>
                    <a:pt x="323" y="318"/>
                    <a:pt x="324" y="319"/>
                    <a:pt x="324" y="318"/>
                  </a:cubicBezTo>
                  <a:close/>
                  <a:moveTo>
                    <a:pt x="324" y="320"/>
                  </a:moveTo>
                  <a:cubicBezTo>
                    <a:pt x="324" y="320"/>
                    <a:pt x="324" y="320"/>
                    <a:pt x="325" y="320"/>
                  </a:cubicBezTo>
                  <a:cubicBezTo>
                    <a:pt x="325" y="319"/>
                    <a:pt x="324" y="319"/>
                    <a:pt x="324" y="320"/>
                  </a:cubicBezTo>
                  <a:close/>
                  <a:moveTo>
                    <a:pt x="326" y="312"/>
                  </a:moveTo>
                  <a:cubicBezTo>
                    <a:pt x="326" y="312"/>
                    <a:pt x="326" y="312"/>
                    <a:pt x="326" y="313"/>
                  </a:cubicBezTo>
                  <a:cubicBezTo>
                    <a:pt x="327" y="313"/>
                    <a:pt x="327" y="312"/>
                    <a:pt x="326" y="312"/>
                  </a:cubicBezTo>
                  <a:close/>
                  <a:moveTo>
                    <a:pt x="338" y="301"/>
                  </a:moveTo>
                  <a:cubicBezTo>
                    <a:pt x="338" y="302"/>
                    <a:pt x="337" y="301"/>
                    <a:pt x="338" y="302"/>
                  </a:cubicBezTo>
                  <a:cubicBezTo>
                    <a:pt x="339" y="302"/>
                    <a:pt x="339" y="301"/>
                    <a:pt x="338" y="301"/>
                  </a:cubicBezTo>
                  <a:close/>
                  <a:moveTo>
                    <a:pt x="339" y="306"/>
                  </a:moveTo>
                  <a:cubicBezTo>
                    <a:pt x="339" y="307"/>
                    <a:pt x="339" y="307"/>
                    <a:pt x="340" y="307"/>
                  </a:cubicBezTo>
                  <a:cubicBezTo>
                    <a:pt x="340" y="307"/>
                    <a:pt x="340" y="306"/>
                    <a:pt x="339" y="306"/>
                  </a:cubicBezTo>
                  <a:close/>
                  <a:moveTo>
                    <a:pt x="306" y="350"/>
                  </a:moveTo>
                  <a:cubicBezTo>
                    <a:pt x="306" y="350"/>
                    <a:pt x="306" y="350"/>
                    <a:pt x="307" y="350"/>
                  </a:cubicBezTo>
                  <a:cubicBezTo>
                    <a:pt x="307" y="350"/>
                    <a:pt x="307" y="349"/>
                    <a:pt x="307" y="349"/>
                  </a:cubicBezTo>
                  <a:cubicBezTo>
                    <a:pt x="308" y="349"/>
                    <a:pt x="308" y="350"/>
                    <a:pt x="309" y="350"/>
                  </a:cubicBezTo>
                  <a:cubicBezTo>
                    <a:pt x="309" y="349"/>
                    <a:pt x="309" y="349"/>
                    <a:pt x="309" y="349"/>
                  </a:cubicBezTo>
                  <a:cubicBezTo>
                    <a:pt x="307" y="348"/>
                    <a:pt x="306" y="349"/>
                    <a:pt x="306" y="350"/>
                  </a:cubicBezTo>
                  <a:close/>
                  <a:moveTo>
                    <a:pt x="336" y="295"/>
                  </a:moveTo>
                  <a:cubicBezTo>
                    <a:pt x="336" y="294"/>
                    <a:pt x="336" y="294"/>
                    <a:pt x="336" y="293"/>
                  </a:cubicBezTo>
                  <a:cubicBezTo>
                    <a:pt x="335" y="293"/>
                    <a:pt x="335" y="292"/>
                    <a:pt x="334" y="292"/>
                  </a:cubicBezTo>
                  <a:cubicBezTo>
                    <a:pt x="334" y="293"/>
                    <a:pt x="335" y="293"/>
                    <a:pt x="334" y="294"/>
                  </a:cubicBezTo>
                  <a:cubicBezTo>
                    <a:pt x="334" y="295"/>
                    <a:pt x="335" y="295"/>
                    <a:pt x="336" y="295"/>
                  </a:cubicBezTo>
                  <a:close/>
                  <a:moveTo>
                    <a:pt x="53" y="333"/>
                  </a:moveTo>
                  <a:cubicBezTo>
                    <a:pt x="53" y="333"/>
                    <a:pt x="54" y="333"/>
                    <a:pt x="54" y="333"/>
                  </a:cubicBezTo>
                  <a:cubicBezTo>
                    <a:pt x="54" y="332"/>
                    <a:pt x="53" y="332"/>
                    <a:pt x="53" y="333"/>
                  </a:cubicBezTo>
                  <a:close/>
                  <a:moveTo>
                    <a:pt x="335" y="297"/>
                  </a:moveTo>
                  <a:cubicBezTo>
                    <a:pt x="336" y="297"/>
                    <a:pt x="336" y="297"/>
                    <a:pt x="336" y="296"/>
                  </a:cubicBezTo>
                  <a:cubicBezTo>
                    <a:pt x="335" y="296"/>
                    <a:pt x="335" y="297"/>
                    <a:pt x="335" y="297"/>
                  </a:cubicBezTo>
                  <a:close/>
                  <a:moveTo>
                    <a:pt x="341" y="310"/>
                  </a:moveTo>
                  <a:cubicBezTo>
                    <a:pt x="341" y="310"/>
                    <a:pt x="341" y="311"/>
                    <a:pt x="342" y="311"/>
                  </a:cubicBezTo>
                  <a:cubicBezTo>
                    <a:pt x="342" y="311"/>
                    <a:pt x="342" y="310"/>
                    <a:pt x="341" y="310"/>
                  </a:cubicBezTo>
                  <a:close/>
                  <a:moveTo>
                    <a:pt x="312" y="342"/>
                  </a:moveTo>
                  <a:cubicBezTo>
                    <a:pt x="312" y="341"/>
                    <a:pt x="310" y="342"/>
                    <a:pt x="310" y="343"/>
                  </a:cubicBezTo>
                  <a:cubicBezTo>
                    <a:pt x="311" y="343"/>
                    <a:pt x="312" y="343"/>
                    <a:pt x="312" y="342"/>
                  </a:cubicBezTo>
                  <a:close/>
                  <a:moveTo>
                    <a:pt x="311" y="347"/>
                  </a:moveTo>
                  <a:cubicBezTo>
                    <a:pt x="312" y="347"/>
                    <a:pt x="313" y="347"/>
                    <a:pt x="313" y="346"/>
                  </a:cubicBezTo>
                  <a:cubicBezTo>
                    <a:pt x="312" y="346"/>
                    <a:pt x="311" y="346"/>
                    <a:pt x="311" y="347"/>
                  </a:cubicBezTo>
                  <a:close/>
                  <a:moveTo>
                    <a:pt x="314" y="348"/>
                  </a:moveTo>
                  <a:cubicBezTo>
                    <a:pt x="314" y="349"/>
                    <a:pt x="313" y="349"/>
                    <a:pt x="314" y="350"/>
                  </a:cubicBezTo>
                  <a:cubicBezTo>
                    <a:pt x="314" y="349"/>
                    <a:pt x="315" y="349"/>
                    <a:pt x="314" y="348"/>
                  </a:cubicBezTo>
                  <a:close/>
                  <a:moveTo>
                    <a:pt x="310" y="341"/>
                  </a:moveTo>
                  <a:cubicBezTo>
                    <a:pt x="309" y="341"/>
                    <a:pt x="309" y="341"/>
                    <a:pt x="309" y="342"/>
                  </a:cubicBezTo>
                  <a:cubicBezTo>
                    <a:pt x="310" y="342"/>
                    <a:pt x="310" y="341"/>
                    <a:pt x="310" y="341"/>
                  </a:cubicBezTo>
                  <a:close/>
                  <a:moveTo>
                    <a:pt x="315" y="346"/>
                  </a:moveTo>
                  <a:cubicBezTo>
                    <a:pt x="314" y="346"/>
                    <a:pt x="314" y="346"/>
                    <a:pt x="314" y="346"/>
                  </a:cubicBezTo>
                  <a:cubicBezTo>
                    <a:pt x="314" y="347"/>
                    <a:pt x="314" y="347"/>
                    <a:pt x="314" y="347"/>
                  </a:cubicBezTo>
                  <a:cubicBezTo>
                    <a:pt x="315" y="347"/>
                    <a:pt x="315" y="346"/>
                    <a:pt x="315" y="346"/>
                  </a:cubicBezTo>
                  <a:close/>
                  <a:moveTo>
                    <a:pt x="307" y="341"/>
                  </a:moveTo>
                  <a:cubicBezTo>
                    <a:pt x="308" y="342"/>
                    <a:pt x="308" y="341"/>
                    <a:pt x="308" y="341"/>
                  </a:cubicBezTo>
                  <a:cubicBezTo>
                    <a:pt x="307" y="343"/>
                    <a:pt x="307" y="343"/>
                    <a:pt x="307" y="345"/>
                  </a:cubicBezTo>
                  <a:cubicBezTo>
                    <a:pt x="307" y="345"/>
                    <a:pt x="308" y="346"/>
                    <a:pt x="308" y="346"/>
                  </a:cubicBezTo>
                  <a:cubicBezTo>
                    <a:pt x="309" y="344"/>
                    <a:pt x="309" y="342"/>
                    <a:pt x="308" y="340"/>
                  </a:cubicBezTo>
                  <a:cubicBezTo>
                    <a:pt x="308" y="340"/>
                    <a:pt x="307" y="340"/>
                    <a:pt x="307" y="341"/>
                  </a:cubicBezTo>
                  <a:close/>
                  <a:moveTo>
                    <a:pt x="316" y="330"/>
                  </a:moveTo>
                  <a:cubicBezTo>
                    <a:pt x="315" y="329"/>
                    <a:pt x="316" y="328"/>
                    <a:pt x="317" y="327"/>
                  </a:cubicBezTo>
                  <a:cubicBezTo>
                    <a:pt x="316" y="328"/>
                    <a:pt x="316" y="328"/>
                    <a:pt x="315" y="329"/>
                  </a:cubicBezTo>
                  <a:cubicBezTo>
                    <a:pt x="316" y="330"/>
                    <a:pt x="316" y="331"/>
                    <a:pt x="315" y="331"/>
                  </a:cubicBezTo>
                  <a:cubicBezTo>
                    <a:pt x="316" y="332"/>
                    <a:pt x="316" y="330"/>
                    <a:pt x="316" y="330"/>
                  </a:cubicBezTo>
                  <a:close/>
                  <a:moveTo>
                    <a:pt x="321" y="334"/>
                  </a:moveTo>
                  <a:cubicBezTo>
                    <a:pt x="321" y="333"/>
                    <a:pt x="320" y="333"/>
                    <a:pt x="319" y="333"/>
                  </a:cubicBezTo>
                  <a:cubicBezTo>
                    <a:pt x="319" y="333"/>
                    <a:pt x="319" y="334"/>
                    <a:pt x="319" y="334"/>
                  </a:cubicBezTo>
                  <a:cubicBezTo>
                    <a:pt x="320" y="334"/>
                    <a:pt x="320" y="334"/>
                    <a:pt x="321" y="334"/>
                  </a:cubicBezTo>
                  <a:close/>
                  <a:moveTo>
                    <a:pt x="315" y="332"/>
                  </a:moveTo>
                  <a:cubicBezTo>
                    <a:pt x="315" y="332"/>
                    <a:pt x="315" y="332"/>
                    <a:pt x="315" y="332"/>
                  </a:cubicBezTo>
                  <a:cubicBezTo>
                    <a:pt x="315" y="332"/>
                    <a:pt x="315" y="332"/>
                    <a:pt x="314" y="332"/>
                  </a:cubicBezTo>
                  <a:cubicBezTo>
                    <a:pt x="314" y="332"/>
                    <a:pt x="313" y="333"/>
                    <a:pt x="313" y="333"/>
                  </a:cubicBezTo>
                  <a:cubicBezTo>
                    <a:pt x="314" y="332"/>
                    <a:pt x="314" y="334"/>
                    <a:pt x="314" y="334"/>
                  </a:cubicBezTo>
                  <a:cubicBezTo>
                    <a:pt x="313" y="334"/>
                    <a:pt x="312" y="334"/>
                    <a:pt x="311" y="335"/>
                  </a:cubicBezTo>
                  <a:cubicBezTo>
                    <a:pt x="312" y="335"/>
                    <a:pt x="312" y="335"/>
                    <a:pt x="312" y="335"/>
                  </a:cubicBezTo>
                  <a:cubicBezTo>
                    <a:pt x="313" y="335"/>
                    <a:pt x="313" y="334"/>
                    <a:pt x="314" y="334"/>
                  </a:cubicBezTo>
                  <a:cubicBezTo>
                    <a:pt x="314" y="335"/>
                    <a:pt x="313" y="335"/>
                    <a:pt x="314" y="335"/>
                  </a:cubicBezTo>
                  <a:cubicBezTo>
                    <a:pt x="314" y="335"/>
                    <a:pt x="314" y="336"/>
                    <a:pt x="315" y="336"/>
                  </a:cubicBezTo>
                  <a:cubicBezTo>
                    <a:pt x="314" y="335"/>
                    <a:pt x="315" y="335"/>
                    <a:pt x="315" y="334"/>
                  </a:cubicBezTo>
                  <a:cubicBezTo>
                    <a:pt x="314" y="335"/>
                    <a:pt x="314" y="332"/>
                    <a:pt x="315" y="332"/>
                  </a:cubicBezTo>
                  <a:close/>
                  <a:moveTo>
                    <a:pt x="320" y="327"/>
                  </a:moveTo>
                  <a:cubicBezTo>
                    <a:pt x="320" y="327"/>
                    <a:pt x="320" y="327"/>
                    <a:pt x="320" y="327"/>
                  </a:cubicBezTo>
                  <a:cubicBezTo>
                    <a:pt x="319" y="327"/>
                    <a:pt x="318" y="329"/>
                    <a:pt x="319" y="329"/>
                  </a:cubicBezTo>
                  <a:cubicBezTo>
                    <a:pt x="319" y="328"/>
                    <a:pt x="320" y="328"/>
                    <a:pt x="320" y="327"/>
                  </a:cubicBezTo>
                  <a:close/>
                  <a:moveTo>
                    <a:pt x="320" y="342"/>
                  </a:moveTo>
                  <a:cubicBezTo>
                    <a:pt x="320" y="343"/>
                    <a:pt x="321" y="343"/>
                    <a:pt x="321" y="342"/>
                  </a:cubicBezTo>
                  <a:lnTo>
                    <a:pt x="320" y="342"/>
                  </a:lnTo>
                  <a:close/>
                  <a:moveTo>
                    <a:pt x="322" y="320"/>
                  </a:moveTo>
                  <a:cubicBezTo>
                    <a:pt x="322" y="321"/>
                    <a:pt x="321" y="320"/>
                    <a:pt x="321" y="321"/>
                  </a:cubicBezTo>
                  <a:cubicBezTo>
                    <a:pt x="322" y="321"/>
                    <a:pt x="321" y="322"/>
                    <a:pt x="322" y="322"/>
                  </a:cubicBezTo>
                  <a:cubicBezTo>
                    <a:pt x="322" y="320"/>
                    <a:pt x="323" y="320"/>
                    <a:pt x="322" y="320"/>
                  </a:cubicBezTo>
                  <a:close/>
                  <a:moveTo>
                    <a:pt x="317" y="333"/>
                  </a:moveTo>
                  <a:cubicBezTo>
                    <a:pt x="317" y="333"/>
                    <a:pt x="316" y="334"/>
                    <a:pt x="316" y="335"/>
                  </a:cubicBezTo>
                  <a:cubicBezTo>
                    <a:pt x="317" y="335"/>
                    <a:pt x="318" y="334"/>
                    <a:pt x="318" y="333"/>
                  </a:cubicBezTo>
                  <a:cubicBezTo>
                    <a:pt x="318" y="333"/>
                    <a:pt x="318" y="333"/>
                    <a:pt x="317" y="333"/>
                  </a:cubicBezTo>
                  <a:close/>
                  <a:moveTo>
                    <a:pt x="332" y="295"/>
                  </a:moveTo>
                  <a:cubicBezTo>
                    <a:pt x="332" y="295"/>
                    <a:pt x="332" y="296"/>
                    <a:pt x="332" y="296"/>
                  </a:cubicBezTo>
                  <a:cubicBezTo>
                    <a:pt x="332" y="296"/>
                    <a:pt x="332" y="296"/>
                    <a:pt x="332" y="296"/>
                  </a:cubicBezTo>
                  <a:cubicBezTo>
                    <a:pt x="332" y="295"/>
                    <a:pt x="334" y="295"/>
                    <a:pt x="334" y="294"/>
                  </a:cubicBezTo>
                  <a:cubicBezTo>
                    <a:pt x="333" y="294"/>
                    <a:pt x="333" y="295"/>
                    <a:pt x="332" y="295"/>
                  </a:cubicBezTo>
                  <a:close/>
                  <a:moveTo>
                    <a:pt x="64" y="326"/>
                  </a:moveTo>
                  <a:cubicBezTo>
                    <a:pt x="65" y="328"/>
                    <a:pt x="64" y="329"/>
                    <a:pt x="64" y="331"/>
                  </a:cubicBezTo>
                  <a:cubicBezTo>
                    <a:pt x="65" y="331"/>
                    <a:pt x="65" y="331"/>
                    <a:pt x="65" y="331"/>
                  </a:cubicBezTo>
                  <a:cubicBezTo>
                    <a:pt x="65" y="330"/>
                    <a:pt x="65" y="327"/>
                    <a:pt x="64" y="326"/>
                  </a:cubicBezTo>
                  <a:close/>
                  <a:moveTo>
                    <a:pt x="64" y="338"/>
                  </a:moveTo>
                  <a:cubicBezTo>
                    <a:pt x="63" y="338"/>
                    <a:pt x="63" y="339"/>
                    <a:pt x="64" y="339"/>
                  </a:cubicBezTo>
                  <a:cubicBezTo>
                    <a:pt x="64" y="338"/>
                    <a:pt x="64" y="338"/>
                    <a:pt x="64" y="338"/>
                  </a:cubicBezTo>
                  <a:close/>
                  <a:moveTo>
                    <a:pt x="65" y="325"/>
                  </a:moveTo>
                  <a:cubicBezTo>
                    <a:pt x="65" y="325"/>
                    <a:pt x="65" y="325"/>
                    <a:pt x="65" y="325"/>
                  </a:cubicBezTo>
                  <a:cubicBezTo>
                    <a:pt x="64" y="326"/>
                    <a:pt x="65" y="327"/>
                    <a:pt x="66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6" y="326"/>
                    <a:pt x="65" y="326"/>
                    <a:pt x="65" y="325"/>
                  </a:cubicBezTo>
                  <a:close/>
                  <a:moveTo>
                    <a:pt x="62" y="334"/>
                  </a:moveTo>
                  <a:cubicBezTo>
                    <a:pt x="61" y="333"/>
                    <a:pt x="61" y="335"/>
                    <a:pt x="60" y="336"/>
                  </a:cubicBezTo>
                  <a:cubicBezTo>
                    <a:pt x="61" y="337"/>
                    <a:pt x="62" y="335"/>
                    <a:pt x="61" y="336"/>
                  </a:cubicBezTo>
                  <a:cubicBezTo>
                    <a:pt x="62" y="336"/>
                    <a:pt x="63" y="336"/>
                    <a:pt x="63" y="335"/>
                  </a:cubicBezTo>
                  <a:cubicBezTo>
                    <a:pt x="62" y="335"/>
                    <a:pt x="61" y="334"/>
                    <a:pt x="62" y="334"/>
                  </a:cubicBezTo>
                  <a:close/>
                  <a:moveTo>
                    <a:pt x="63" y="321"/>
                  </a:moveTo>
                  <a:cubicBezTo>
                    <a:pt x="62" y="321"/>
                    <a:pt x="62" y="320"/>
                    <a:pt x="62" y="320"/>
                  </a:cubicBezTo>
                  <a:cubicBezTo>
                    <a:pt x="62" y="320"/>
                    <a:pt x="61" y="320"/>
                    <a:pt x="61" y="320"/>
                  </a:cubicBezTo>
                  <a:cubicBezTo>
                    <a:pt x="62" y="320"/>
                    <a:pt x="62" y="321"/>
                    <a:pt x="63" y="321"/>
                  </a:cubicBezTo>
                  <a:cubicBezTo>
                    <a:pt x="63" y="321"/>
                    <a:pt x="63" y="321"/>
                    <a:pt x="63" y="321"/>
                  </a:cubicBezTo>
                  <a:close/>
                  <a:moveTo>
                    <a:pt x="61" y="322"/>
                  </a:moveTo>
                  <a:cubicBezTo>
                    <a:pt x="62" y="322"/>
                    <a:pt x="62" y="323"/>
                    <a:pt x="62" y="323"/>
                  </a:cubicBezTo>
                  <a:cubicBezTo>
                    <a:pt x="62" y="322"/>
                    <a:pt x="63" y="323"/>
                    <a:pt x="62" y="322"/>
                  </a:cubicBezTo>
                  <a:cubicBezTo>
                    <a:pt x="62" y="322"/>
                    <a:pt x="62" y="322"/>
                    <a:pt x="61" y="322"/>
                  </a:cubicBezTo>
                  <a:close/>
                  <a:moveTo>
                    <a:pt x="64" y="343"/>
                  </a:moveTo>
                  <a:cubicBezTo>
                    <a:pt x="64" y="344"/>
                    <a:pt x="63" y="344"/>
                    <a:pt x="63" y="344"/>
                  </a:cubicBezTo>
                  <a:cubicBezTo>
                    <a:pt x="65" y="345"/>
                    <a:pt x="65" y="343"/>
                    <a:pt x="64" y="343"/>
                  </a:cubicBezTo>
                  <a:close/>
                  <a:moveTo>
                    <a:pt x="63" y="332"/>
                  </a:moveTo>
                  <a:cubicBezTo>
                    <a:pt x="63" y="333"/>
                    <a:pt x="64" y="333"/>
                    <a:pt x="64" y="334"/>
                  </a:cubicBezTo>
                  <a:cubicBezTo>
                    <a:pt x="65" y="334"/>
                    <a:pt x="65" y="333"/>
                    <a:pt x="66" y="333"/>
                  </a:cubicBezTo>
                  <a:cubicBezTo>
                    <a:pt x="65" y="333"/>
                    <a:pt x="64" y="332"/>
                    <a:pt x="63" y="332"/>
                  </a:cubicBezTo>
                  <a:close/>
                  <a:moveTo>
                    <a:pt x="66" y="341"/>
                  </a:moveTo>
                  <a:cubicBezTo>
                    <a:pt x="66" y="342"/>
                    <a:pt x="66" y="342"/>
                    <a:pt x="66" y="343"/>
                  </a:cubicBezTo>
                  <a:cubicBezTo>
                    <a:pt x="66" y="342"/>
                    <a:pt x="67" y="342"/>
                    <a:pt x="67" y="342"/>
                  </a:cubicBezTo>
                  <a:cubicBezTo>
                    <a:pt x="66" y="342"/>
                    <a:pt x="66" y="341"/>
                    <a:pt x="66" y="341"/>
                  </a:cubicBezTo>
                  <a:close/>
                  <a:moveTo>
                    <a:pt x="68" y="334"/>
                  </a:moveTo>
                  <a:cubicBezTo>
                    <a:pt x="67" y="334"/>
                    <a:pt x="68" y="334"/>
                    <a:pt x="67" y="334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4"/>
                    <a:pt x="68" y="335"/>
                    <a:pt x="68" y="334"/>
                  </a:cubicBezTo>
                  <a:close/>
                  <a:moveTo>
                    <a:pt x="68" y="344"/>
                  </a:moveTo>
                  <a:cubicBezTo>
                    <a:pt x="69" y="343"/>
                    <a:pt x="70" y="342"/>
                    <a:pt x="70" y="342"/>
                  </a:cubicBezTo>
                  <a:cubicBezTo>
                    <a:pt x="69" y="342"/>
                    <a:pt x="68" y="342"/>
                    <a:pt x="68" y="344"/>
                  </a:cubicBezTo>
                  <a:close/>
                  <a:moveTo>
                    <a:pt x="69" y="335"/>
                  </a:moveTo>
                  <a:cubicBezTo>
                    <a:pt x="68" y="335"/>
                    <a:pt x="66" y="337"/>
                    <a:pt x="67" y="337"/>
                  </a:cubicBezTo>
                  <a:cubicBezTo>
                    <a:pt x="68" y="337"/>
                    <a:pt x="69" y="336"/>
                    <a:pt x="69" y="335"/>
                  </a:cubicBezTo>
                  <a:close/>
                  <a:moveTo>
                    <a:pt x="68" y="332"/>
                  </a:moveTo>
                  <a:cubicBezTo>
                    <a:pt x="67" y="332"/>
                    <a:pt x="66" y="333"/>
                    <a:pt x="67" y="333"/>
                  </a:cubicBezTo>
                  <a:cubicBezTo>
                    <a:pt x="67" y="333"/>
                    <a:pt x="68" y="333"/>
                    <a:pt x="68" y="332"/>
                  </a:cubicBezTo>
                  <a:close/>
                  <a:moveTo>
                    <a:pt x="67" y="329"/>
                  </a:moveTo>
                  <a:cubicBezTo>
                    <a:pt x="67" y="329"/>
                    <a:pt x="66" y="329"/>
                    <a:pt x="66" y="329"/>
                  </a:cubicBezTo>
                  <a:cubicBezTo>
                    <a:pt x="67" y="329"/>
                    <a:pt x="67" y="329"/>
                    <a:pt x="68" y="329"/>
                  </a:cubicBezTo>
                  <a:cubicBezTo>
                    <a:pt x="68" y="329"/>
                    <a:pt x="68" y="329"/>
                    <a:pt x="67" y="329"/>
                  </a:cubicBezTo>
                  <a:close/>
                  <a:moveTo>
                    <a:pt x="57" y="317"/>
                  </a:moveTo>
                  <a:cubicBezTo>
                    <a:pt x="57" y="317"/>
                    <a:pt x="57" y="317"/>
                    <a:pt x="57" y="317"/>
                  </a:cubicBezTo>
                  <a:cubicBezTo>
                    <a:pt x="56" y="317"/>
                    <a:pt x="56" y="318"/>
                    <a:pt x="56" y="318"/>
                  </a:cubicBezTo>
                  <a:cubicBezTo>
                    <a:pt x="56" y="318"/>
                    <a:pt x="56" y="318"/>
                    <a:pt x="56" y="319"/>
                  </a:cubicBezTo>
                  <a:cubicBezTo>
                    <a:pt x="58" y="318"/>
                    <a:pt x="57" y="319"/>
                    <a:pt x="58" y="320"/>
                  </a:cubicBezTo>
                  <a:cubicBezTo>
                    <a:pt x="60" y="319"/>
                    <a:pt x="57" y="318"/>
                    <a:pt x="58" y="316"/>
                  </a:cubicBezTo>
                  <a:cubicBezTo>
                    <a:pt x="57" y="316"/>
                    <a:pt x="57" y="315"/>
                    <a:pt x="56" y="315"/>
                  </a:cubicBezTo>
                  <a:cubicBezTo>
                    <a:pt x="56" y="315"/>
                    <a:pt x="56" y="316"/>
                    <a:pt x="55" y="317"/>
                  </a:cubicBezTo>
                  <a:cubicBezTo>
                    <a:pt x="56" y="317"/>
                    <a:pt x="57" y="316"/>
                    <a:pt x="57" y="317"/>
                  </a:cubicBezTo>
                  <a:close/>
                  <a:moveTo>
                    <a:pt x="55" y="327"/>
                  </a:moveTo>
                  <a:cubicBezTo>
                    <a:pt x="56" y="327"/>
                    <a:pt x="57" y="328"/>
                    <a:pt x="57" y="326"/>
                  </a:cubicBezTo>
                  <a:cubicBezTo>
                    <a:pt x="56" y="327"/>
                    <a:pt x="55" y="326"/>
                    <a:pt x="55" y="327"/>
                  </a:cubicBezTo>
                  <a:close/>
                  <a:moveTo>
                    <a:pt x="58" y="328"/>
                  </a:moveTo>
                  <a:cubicBezTo>
                    <a:pt x="58" y="327"/>
                    <a:pt x="58" y="327"/>
                    <a:pt x="58" y="327"/>
                  </a:cubicBezTo>
                  <a:cubicBezTo>
                    <a:pt x="57" y="327"/>
                    <a:pt x="57" y="328"/>
                    <a:pt x="57" y="328"/>
                  </a:cubicBezTo>
                  <a:cubicBezTo>
                    <a:pt x="57" y="328"/>
                    <a:pt x="57" y="328"/>
                    <a:pt x="58" y="328"/>
                  </a:cubicBezTo>
                  <a:close/>
                  <a:moveTo>
                    <a:pt x="61" y="317"/>
                  </a:moveTo>
                  <a:cubicBezTo>
                    <a:pt x="60" y="318"/>
                    <a:pt x="59" y="319"/>
                    <a:pt x="59" y="320"/>
                  </a:cubicBezTo>
                  <a:cubicBezTo>
                    <a:pt x="59" y="320"/>
                    <a:pt x="59" y="321"/>
                    <a:pt x="58" y="321"/>
                  </a:cubicBezTo>
                  <a:cubicBezTo>
                    <a:pt x="58" y="321"/>
                    <a:pt x="58" y="321"/>
                    <a:pt x="57" y="321"/>
                  </a:cubicBezTo>
                  <a:cubicBezTo>
                    <a:pt x="58" y="322"/>
                    <a:pt x="60" y="322"/>
                    <a:pt x="59" y="324"/>
                  </a:cubicBezTo>
                  <a:cubicBezTo>
                    <a:pt x="60" y="324"/>
                    <a:pt x="60" y="324"/>
                    <a:pt x="60" y="324"/>
                  </a:cubicBezTo>
                  <a:cubicBezTo>
                    <a:pt x="61" y="323"/>
                    <a:pt x="58" y="321"/>
                    <a:pt x="60" y="321"/>
                  </a:cubicBezTo>
                  <a:cubicBezTo>
                    <a:pt x="60" y="321"/>
                    <a:pt x="60" y="322"/>
                    <a:pt x="61" y="322"/>
                  </a:cubicBezTo>
                  <a:cubicBezTo>
                    <a:pt x="61" y="321"/>
                    <a:pt x="60" y="321"/>
                    <a:pt x="61" y="320"/>
                  </a:cubicBezTo>
                  <a:cubicBezTo>
                    <a:pt x="60" y="321"/>
                    <a:pt x="60" y="320"/>
                    <a:pt x="60" y="320"/>
                  </a:cubicBezTo>
                  <a:cubicBezTo>
                    <a:pt x="61" y="319"/>
                    <a:pt x="60" y="319"/>
                    <a:pt x="61" y="317"/>
                  </a:cubicBezTo>
                  <a:cubicBezTo>
                    <a:pt x="61" y="317"/>
                    <a:pt x="61" y="317"/>
                    <a:pt x="61" y="317"/>
                  </a:cubicBezTo>
                  <a:close/>
                  <a:moveTo>
                    <a:pt x="55" y="324"/>
                  </a:moveTo>
                  <a:cubicBezTo>
                    <a:pt x="56" y="325"/>
                    <a:pt x="57" y="326"/>
                    <a:pt x="57" y="326"/>
                  </a:cubicBezTo>
                  <a:cubicBezTo>
                    <a:pt x="57" y="326"/>
                    <a:pt x="57" y="326"/>
                    <a:pt x="57" y="326"/>
                  </a:cubicBezTo>
                  <a:cubicBezTo>
                    <a:pt x="57" y="326"/>
                    <a:pt x="58" y="326"/>
                    <a:pt x="58" y="325"/>
                  </a:cubicBezTo>
                  <a:cubicBezTo>
                    <a:pt x="57" y="326"/>
                    <a:pt x="57" y="324"/>
                    <a:pt x="55" y="324"/>
                  </a:cubicBezTo>
                  <a:close/>
                  <a:moveTo>
                    <a:pt x="53" y="321"/>
                  </a:moveTo>
                  <a:cubicBezTo>
                    <a:pt x="53" y="323"/>
                    <a:pt x="53" y="323"/>
                    <a:pt x="53" y="323"/>
                  </a:cubicBezTo>
                  <a:cubicBezTo>
                    <a:pt x="54" y="323"/>
                    <a:pt x="55" y="323"/>
                    <a:pt x="55" y="322"/>
                  </a:cubicBezTo>
                  <a:cubicBezTo>
                    <a:pt x="54" y="321"/>
                    <a:pt x="53" y="322"/>
                    <a:pt x="53" y="321"/>
                  </a:cubicBezTo>
                  <a:close/>
                  <a:moveTo>
                    <a:pt x="55" y="320"/>
                  </a:moveTo>
                  <a:cubicBezTo>
                    <a:pt x="54" y="320"/>
                    <a:pt x="54" y="320"/>
                    <a:pt x="54" y="320"/>
                  </a:cubicBezTo>
                  <a:cubicBezTo>
                    <a:pt x="54" y="320"/>
                    <a:pt x="54" y="321"/>
                    <a:pt x="54" y="320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0"/>
                    <a:pt x="55" y="320"/>
                    <a:pt x="55" y="320"/>
                  </a:cubicBezTo>
                  <a:cubicBezTo>
                    <a:pt x="55" y="320"/>
                    <a:pt x="55" y="320"/>
                    <a:pt x="55" y="320"/>
                  </a:cubicBezTo>
                  <a:close/>
                  <a:moveTo>
                    <a:pt x="57" y="322"/>
                  </a:moveTo>
                  <a:cubicBezTo>
                    <a:pt x="58" y="323"/>
                    <a:pt x="58" y="323"/>
                    <a:pt x="58" y="323"/>
                  </a:cubicBezTo>
                  <a:cubicBezTo>
                    <a:pt x="58" y="323"/>
                    <a:pt x="58" y="322"/>
                    <a:pt x="58" y="322"/>
                  </a:cubicBezTo>
                  <a:cubicBezTo>
                    <a:pt x="58" y="322"/>
                    <a:pt x="57" y="322"/>
                    <a:pt x="57" y="322"/>
                  </a:cubicBezTo>
                  <a:close/>
                  <a:moveTo>
                    <a:pt x="58" y="314"/>
                  </a:moveTo>
                  <a:cubicBezTo>
                    <a:pt x="58" y="314"/>
                    <a:pt x="58" y="314"/>
                    <a:pt x="59" y="31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7" y="313"/>
                  </a:cubicBezTo>
                  <a:cubicBezTo>
                    <a:pt x="57" y="313"/>
                    <a:pt x="57" y="313"/>
                    <a:pt x="57" y="313"/>
                  </a:cubicBezTo>
                  <a:cubicBezTo>
                    <a:pt x="57" y="313"/>
                    <a:pt x="56" y="313"/>
                    <a:pt x="56" y="312"/>
                  </a:cubicBezTo>
                  <a:cubicBezTo>
                    <a:pt x="56" y="313"/>
                    <a:pt x="56" y="313"/>
                    <a:pt x="55" y="314"/>
                  </a:cubicBezTo>
                  <a:cubicBezTo>
                    <a:pt x="56" y="314"/>
                    <a:pt x="56" y="315"/>
                    <a:pt x="56" y="315"/>
                  </a:cubicBezTo>
                  <a:cubicBezTo>
                    <a:pt x="57" y="314"/>
                    <a:pt x="58" y="314"/>
                    <a:pt x="58" y="314"/>
                  </a:cubicBezTo>
                  <a:close/>
                  <a:moveTo>
                    <a:pt x="61" y="329"/>
                  </a:moveTo>
                  <a:cubicBezTo>
                    <a:pt x="61" y="328"/>
                    <a:pt x="60" y="327"/>
                    <a:pt x="59" y="328"/>
                  </a:cubicBezTo>
                  <a:cubicBezTo>
                    <a:pt x="60" y="329"/>
                    <a:pt x="60" y="329"/>
                    <a:pt x="61" y="329"/>
                  </a:cubicBezTo>
                  <a:close/>
                  <a:moveTo>
                    <a:pt x="59" y="337"/>
                  </a:moveTo>
                  <a:cubicBezTo>
                    <a:pt x="59" y="337"/>
                    <a:pt x="58" y="337"/>
                    <a:pt x="59" y="338"/>
                  </a:cubicBezTo>
                  <a:cubicBezTo>
                    <a:pt x="59" y="338"/>
                    <a:pt x="59" y="338"/>
                    <a:pt x="60" y="338"/>
                  </a:cubicBezTo>
                  <a:cubicBezTo>
                    <a:pt x="60" y="338"/>
                    <a:pt x="60" y="337"/>
                    <a:pt x="59" y="337"/>
                  </a:cubicBezTo>
                  <a:close/>
                  <a:moveTo>
                    <a:pt x="60" y="330"/>
                  </a:moveTo>
                  <a:cubicBezTo>
                    <a:pt x="60" y="330"/>
                    <a:pt x="60" y="330"/>
                    <a:pt x="60" y="329"/>
                  </a:cubicBezTo>
                  <a:cubicBezTo>
                    <a:pt x="59" y="329"/>
                    <a:pt x="59" y="329"/>
                    <a:pt x="59" y="329"/>
                  </a:cubicBezTo>
                  <a:cubicBezTo>
                    <a:pt x="59" y="330"/>
                    <a:pt x="59" y="330"/>
                    <a:pt x="59" y="331"/>
                  </a:cubicBezTo>
                  <a:cubicBezTo>
                    <a:pt x="59" y="330"/>
                    <a:pt x="61" y="331"/>
                    <a:pt x="60" y="330"/>
                  </a:cubicBezTo>
                  <a:close/>
                  <a:moveTo>
                    <a:pt x="70" y="336"/>
                  </a:moveTo>
                  <a:cubicBezTo>
                    <a:pt x="70" y="337"/>
                    <a:pt x="69" y="337"/>
                    <a:pt x="69" y="338"/>
                  </a:cubicBezTo>
                  <a:cubicBezTo>
                    <a:pt x="70" y="338"/>
                    <a:pt x="71" y="337"/>
                    <a:pt x="70" y="336"/>
                  </a:cubicBezTo>
                  <a:close/>
                  <a:moveTo>
                    <a:pt x="60" y="327"/>
                  </a:moveTo>
                  <a:cubicBezTo>
                    <a:pt x="60" y="326"/>
                    <a:pt x="60" y="326"/>
                    <a:pt x="60" y="326"/>
                  </a:cubicBezTo>
                  <a:cubicBezTo>
                    <a:pt x="60" y="326"/>
                    <a:pt x="60" y="326"/>
                    <a:pt x="59" y="326"/>
                  </a:cubicBezTo>
                  <a:cubicBezTo>
                    <a:pt x="59" y="327"/>
                    <a:pt x="60" y="327"/>
                    <a:pt x="60" y="327"/>
                  </a:cubicBezTo>
                  <a:close/>
                  <a:moveTo>
                    <a:pt x="241" y="391"/>
                  </a:moveTo>
                  <a:cubicBezTo>
                    <a:pt x="242" y="391"/>
                    <a:pt x="243" y="390"/>
                    <a:pt x="243" y="389"/>
                  </a:cubicBezTo>
                  <a:cubicBezTo>
                    <a:pt x="242" y="390"/>
                    <a:pt x="242" y="390"/>
                    <a:pt x="241" y="391"/>
                  </a:cubicBezTo>
                  <a:close/>
                  <a:moveTo>
                    <a:pt x="227" y="394"/>
                  </a:moveTo>
                  <a:cubicBezTo>
                    <a:pt x="227" y="393"/>
                    <a:pt x="228" y="393"/>
                    <a:pt x="228" y="393"/>
                  </a:cubicBezTo>
                  <a:cubicBezTo>
                    <a:pt x="227" y="392"/>
                    <a:pt x="226" y="394"/>
                    <a:pt x="227" y="394"/>
                  </a:cubicBezTo>
                  <a:close/>
                  <a:moveTo>
                    <a:pt x="69" y="344"/>
                  </a:moveTo>
                  <a:cubicBezTo>
                    <a:pt x="70" y="344"/>
                    <a:pt x="71" y="344"/>
                    <a:pt x="71" y="343"/>
                  </a:cubicBezTo>
                  <a:cubicBezTo>
                    <a:pt x="70" y="343"/>
                    <a:pt x="70" y="344"/>
                    <a:pt x="69" y="344"/>
                  </a:cubicBezTo>
                  <a:close/>
                  <a:moveTo>
                    <a:pt x="250" y="388"/>
                  </a:moveTo>
                  <a:cubicBezTo>
                    <a:pt x="251" y="388"/>
                    <a:pt x="251" y="387"/>
                    <a:pt x="252" y="386"/>
                  </a:cubicBezTo>
                  <a:cubicBezTo>
                    <a:pt x="251" y="386"/>
                    <a:pt x="251" y="385"/>
                    <a:pt x="250" y="385"/>
                  </a:cubicBezTo>
                  <a:cubicBezTo>
                    <a:pt x="250" y="386"/>
                    <a:pt x="249" y="387"/>
                    <a:pt x="250" y="388"/>
                  </a:cubicBezTo>
                  <a:close/>
                  <a:moveTo>
                    <a:pt x="236" y="390"/>
                  </a:moveTo>
                  <a:cubicBezTo>
                    <a:pt x="237" y="390"/>
                    <a:pt x="236" y="389"/>
                    <a:pt x="237" y="388"/>
                  </a:cubicBezTo>
                  <a:cubicBezTo>
                    <a:pt x="236" y="388"/>
                    <a:pt x="236" y="388"/>
                    <a:pt x="236" y="389"/>
                  </a:cubicBezTo>
                  <a:cubicBezTo>
                    <a:pt x="235" y="389"/>
                    <a:pt x="235" y="390"/>
                    <a:pt x="236" y="390"/>
                  </a:cubicBezTo>
                  <a:close/>
                  <a:moveTo>
                    <a:pt x="232" y="390"/>
                  </a:moveTo>
                  <a:cubicBezTo>
                    <a:pt x="232" y="390"/>
                    <a:pt x="233" y="390"/>
                    <a:pt x="233" y="390"/>
                  </a:cubicBezTo>
                  <a:cubicBezTo>
                    <a:pt x="233" y="389"/>
                    <a:pt x="233" y="389"/>
                    <a:pt x="234" y="389"/>
                  </a:cubicBezTo>
                  <a:cubicBezTo>
                    <a:pt x="234" y="389"/>
                    <a:pt x="234" y="389"/>
                    <a:pt x="234" y="389"/>
                  </a:cubicBezTo>
                  <a:cubicBezTo>
                    <a:pt x="233" y="389"/>
                    <a:pt x="233" y="389"/>
                    <a:pt x="232" y="390"/>
                  </a:cubicBezTo>
                  <a:close/>
                  <a:moveTo>
                    <a:pt x="235" y="392"/>
                  </a:moveTo>
                  <a:cubicBezTo>
                    <a:pt x="235" y="391"/>
                    <a:pt x="235" y="390"/>
                    <a:pt x="235" y="390"/>
                  </a:cubicBezTo>
                  <a:cubicBezTo>
                    <a:pt x="235" y="390"/>
                    <a:pt x="234" y="390"/>
                    <a:pt x="234" y="391"/>
                  </a:cubicBezTo>
                  <a:cubicBezTo>
                    <a:pt x="234" y="391"/>
                    <a:pt x="234" y="392"/>
                    <a:pt x="235" y="392"/>
                  </a:cubicBezTo>
                  <a:close/>
                  <a:moveTo>
                    <a:pt x="234" y="395"/>
                  </a:moveTo>
                  <a:cubicBezTo>
                    <a:pt x="234" y="394"/>
                    <a:pt x="235" y="394"/>
                    <a:pt x="235" y="394"/>
                  </a:cubicBezTo>
                  <a:cubicBezTo>
                    <a:pt x="234" y="393"/>
                    <a:pt x="234" y="394"/>
                    <a:pt x="234" y="395"/>
                  </a:cubicBezTo>
                  <a:close/>
                  <a:moveTo>
                    <a:pt x="238" y="392"/>
                  </a:moveTo>
                  <a:cubicBezTo>
                    <a:pt x="238" y="393"/>
                    <a:pt x="237" y="394"/>
                    <a:pt x="238" y="394"/>
                  </a:cubicBezTo>
                  <a:cubicBezTo>
                    <a:pt x="239" y="393"/>
                    <a:pt x="238" y="392"/>
                    <a:pt x="238" y="392"/>
                  </a:cubicBezTo>
                  <a:close/>
                  <a:moveTo>
                    <a:pt x="238" y="390"/>
                  </a:moveTo>
                  <a:cubicBezTo>
                    <a:pt x="239" y="391"/>
                    <a:pt x="239" y="390"/>
                    <a:pt x="239" y="389"/>
                  </a:cubicBezTo>
                  <a:cubicBezTo>
                    <a:pt x="239" y="389"/>
                    <a:pt x="239" y="389"/>
                    <a:pt x="239" y="389"/>
                  </a:cubicBezTo>
                  <a:cubicBezTo>
                    <a:pt x="239" y="389"/>
                    <a:pt x="238" y="390"/>
                    <a:pt x="238" y="390"/>
                  </a:cubicBezTo>
                  <a:close/>
                  <a:moveTo>
                    <a:pt x="249" y="388"/>
                  </a:moveTo>
                  <a:cubicBezTo>
                    <a:pt x="249" y="387"/>
                    <a:pt x="248" y="387"/>
                    <a:pt x="248" y="386"/>
                  </a:cubicBezTo>
                  <a:cubicBezTo>
                    <a:pt x="248" y="386"/>
                    <a:pt x="248" y="386"/>
                    <a:pt x="249" y="385"/>
                  </a:cubicBezTo>
                  <a:cubicBezTo>
                    <a:pt x="249" y="386"/>
                    <a:pt x="248" y="387"/>
                    <a:pt x="249" y="387"/>
                  </a:cubicBezTo>
                  <a:cubicBezTo>
                    <a:pt x="250" y="386"/>
                    <a:pt x="250" y="385"/>
                    <a:pt x="250" y="385"/>
                  </a:cubicBezTo>
                  <a:cubicBezTo>
                    <a:pt x="252" y="385"/>
                    <a:pt x="252" y="386"/>
                    <a:pt x="253" y="387"/>
                  </a:cubicBezTo>
                  <a:cubicBezTo>
                    <a:pt x="253" y="385"/>
                    <a:pt x="254" y="385"/>
                    <a:pt x="254" y="384"/>
                  </a:cubicBezTo>
                  <a:cubicBezTo>
                    <a:pt x="255" y="385"/>
                    <a:pt x="254" y="386"/>
                    <a:pt x="254" y="386"/>
                  </a:cubicBezTo>
                  <a:cubicBezTo>
                    <a:pt x="255" y="386"/>
                    <a:pt x="256" y="384"/>
                    <a:pt x="256" y="383"/>
                  </a:cubicBezTo>
                  <a:cubicBezTo>
                    <a:pt x="256" y="384"/>
                    <a:pt x="255" y="384"/>
                    <a:pt x="255" y="383"/>
                  </a:cubicBezTo>
                  <a:cubicBezTo>
                    <a:pt x="257" y="383"/>
                    <a:pt x="255" y="382"/>
                    <a:pt x="256" y="381"/>
                  </a:cubicBezTo>
                  <a:cubicBezTo>
                    <a:pt x="256" y="381"/>
                    <a:pt x="256" y="381"/>
                    <a:pt x="255" y="381"/>
                  </a:cubicBezTo>
                  <a:cubicBezTo>
                    <a:pt x="254" y="381"/>
                    <a:pt x="254" y="382"/>
                    <a:pt x="253" y="382"/>
                  </a:cubicBezTo>
                  <a:cubicBezTo>
                    <a:pt x="253" y="382"/>
                    <a:pt x="253" y="383"/>
                    <a:pt x="252" y="383"/>
                  </a:cubicBezTo>
                  <a:cubicBezTo>
                    <a:pt x="252" y="383"/>
                    <a:pt x="252" y="383"/>
                    <a:pt x="252" y="382"/>
                  </a:cubicBezTo>
                  <a:cubicBezTo>
                    <a:pt x="252" y="383"/>
                    <a:pt x="251" y="383"/>
                    <a:pt x="251" y="383"/>
                  </a:cubicBezTo>
                  <a:cubicBezTo>
                    <a:pt x="251" y="383"/>
                    <a:pt x="251" y="383"/>
                    <a:pt x="252" y="383"/>
                  </a:cubicBezTo>
                  <a:cubicBezTo>
                    <a:pt x="252" y="384"/>
                    <a:pt x="252" y="384"/>
                    <a:pt x="252" y="384"/>
                  </a:cubicBezTo>
                  <a:cubicBezTo>
                    <a:pt x="251" y="384"/>
                    <a:pt x="250" y="384"/>
                    <a:pt x="250" y="383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5"/>
                    <a:pt x="248" y="385"/>
                    <a:pt x="247" y="387"/>
                  </a:cubicBezTo>
                  <a:cubicBezTo>
                    <a:pt x="248" y="387"/>
                    <a:pt x="248" y="387"/>
                    <a:pt x="249" y="388"/>
                  </a:cubicBezTo>
                  <a:close/>
                  <a:moveTo>
                    <a:pt x="244" y="388"/>
                  </a:moveTo>
                  <a:cubicBezTo>
                    <a:pt x="244" y="389"/>
                    <a:pt x="243" y="390"/>
                    <a:pt x="244" y="390"/>
                  </a:cubicBezTo>
                  <a:cubicBezTo>
                    <a:pt x="244" y="389"/>
                    <a:pt x="246" y="389"/>
                    <a:pt x="245" y="387"/>
                  </a:cubicBezTo>
                  <a:cubicBezTo>
                    <a:pt x="245" y="388"/>
                    <a:pt x="244" y="388"/>
                    <a:pt x="244" y="388"/>
                  </a:cubicBezTo>
                  <a:close/>
                  <a:moveTo>
                    <a:pt x="245" y="385"/>
                  </a:moveTo>
                  <a:cubicBezTo>
                    <a:pt x="245" y="386"/>
                    <a:pt x="244" y="386"/>
                    <a:pt x="244" y="387"/>
                  </a:cubicBezTo>
                  <a:cubicBezTo>
                    <a:pt x="245" y="387"/>
                    <a:pt x="245" y="386"/>
                    <a:pt x="246" y="386"/>
                  </a:cubicBezTo>
                  <a:cubicBezTo>
                    <a:pt x="246" y="386"/>
                    <a:pt x="246" y="385"/>
                    <a:pt x="245" y="385"/>
                  </a:cubicBezTo>
                  <a:close/>
                  <a:moveTo>
                    <a:pt x="239" y="388"/>
                  </a:moveTo>
                  <a:cubicBezTo>
                    <a:pt x="239" y="388"/>
                    <a:pt x="241" y="388"/>
                    <a:pt x="241" y="387"/>
                  </a:cubicBezTo>
                  <a:cubicBezTo>
                    <a:pt x="240" y="387"/>
                    <a:pt x="240" y="387"/>
                    <a:pt x="239" y="387"/>
                  </a:cubicBezTo>
                  <a:cubicBezTo>
                    <a:pt x="239" y="388"/>
                    <a:pt x="239" y="388"/>
                    <a:pt x="239" y="388"/>
                  </a:cubicBezTo>
                  <a:close/>
                  <a:moveTo>
                    <a:pt x="245" y="393"/>
                  </a:moveTo>
                  <a:cubicBezTo>
                    <a:pt x="244" y="393"/>
                    <a:pt x="244" y="393"/>
                    <a:pt x="243" y="393"/>
                  </a:cubicBezTo>
                  <a:cubicBezTo>
                    <a:pt x="243" y="395"/>
                    <a:pt x="241" y="394"/>
                    <a:pt x="241" y="395"/>
                  </a:cubicBezTo>
                  <a:cubicBezTo>
                    <a:pt x="242" y="396"/>
                    <a:pt x="243" y="394"/>
                    <a:pt x="245" y="394"/>
                  </a:cubicBezTo>
                  <a:cubicBezTo>
                    <a:pt x="244" y="394"/>
                    <a:pt x="245" y="394"/>
                    <a:pt x="245" y="393"/>
                  </a:cubicBezTo>
                  <a:close/>
                  <a:moveTo>
                    <a:pt x="243" y="386"/>
                  </a:moveTo>
                  <a:cubicBezTo>
                    <a:pt x="242" y="386"/>
                    <a:pt x="242" y="386"/>
                    <a:pt x="241" y="387"/>
                  </a:cubicBezTo>
                  <a:cubicBezTo>
                    <a:pt x="241" y="387"/>
                    <a:pt x="241" y="387"/>
                    <a:pt x="241" y="387"/>
                  </a:cubicBezTo>
                  <a:cubicBezTo>
                    <a:pt x="242" y="387"/>
                    <a:pt x="242" y="387"/>
                    <a:pt x="243" y="387"/>
                  </a:cubicBezTo>
                  <a:cubicBezTo>
                    <a:pt x="243" y="387"/>
                    <a:pt x="243" y="386"/>
                    <a:pt x="243" y="386"/>
                  </a:cubicBezTo>
                  <a:close/>
                  <a:moveTo>
                    <a:pt x="77" y="353"/>
                  </a:moveTo>
                  <a:cubicBezTo>
                    <a:pt x="77" y="353"/>
                    <a:pt x="78" y="353"/>
                    <a:pt x="78" y="352"/>
                  </a:cubicBezTo>
                  <a:cubicBezTo>
                    <a:pt x="77" y="352"/>
                    <a:pt x="77" y="353"/>
                    <a:pt x="77" y="353"/>
                  </a:cubicBezTo>
                  <a:close/>
                  <a:moveTo>
                    <a:pt x="75" y="344"/>
                  </a:moveTo>
                  <a:cubicBezTo>
                    <a:pt x="75" y="345"/>
                    <a:pt x="75" y="345"/>
                    <a:pt x="76" y="345"/>
                  </a:cubicBezTo>
                  <a:cubicBezTo>
                    <a:pt x="76" y="345"/>
                    <a:pt x="76" y="345"/>
                    <a:pt x="76" y="344"/>
                  </a:cubicBezTo>
                  <a:cubicBezTo>
                    <a:pt x="76" y="344"/>
                    <a:pt x="76" y="344"/>
                    <a:pt x="75" y="344"/>
                  </a:cubicBezTo>
                  <a:close/>
                  <a:moveTo>
                    <a:pt x="78" y="343"/>
                  </a:moveTo>
                  <a:cubicBezTo>
                    <a:pt x="78" y="342"/>
                    <a:pt x="78" y="342"/>
                    <a:pt x="77" y="342"/>
                  </a:cubicBezTo>
                  <a:cubicBezTo>
                    <a:pt x="77" y="342"/>
                    <a:pt x="77" y="342"/>
                    <a:pt x="77" y="343"/>
                  </a:cubicBezTo>
                  <a:cubicBezTo>
                    <a:pt x="78" y="343"/>
                    <a:pt x="78" y="343"/>
                    <a:pt x="78" y="343"/>
                  </a:cubicBezTo>
                  <a:close/>
                  <a:moveTo>
                    <a:pt x="78" y="349"/>
                  </a:moveTo>
                  <a:cubicBezTo>
                    <a:pt x="79" y="349"/>
                    <a:pt x="79" y="348"/>
                    <a:pt x="79" y="348"/>
                  </a:cubicBezTo>
                  <a:cubicBezTo>
                    <a:pt x="78" y="348"/>
                    <a:pt x="78" y="348"/>
                    <a:pt x="78" y="348"/>
                  </a:cubicBezTo>
                  <a:cubicBezTo>
                    <a:pt x="78" y="348"/>
                    <a:pt x="78" y="349"/>
                    <a:pt x="78" y="349"/>
                  </a:cubicBezTo>
                  <a:close/>
                  <a:moveTo>
                    <a:pt x="70" y="334"/>
                  </a:moveTo>
                  <a:cubicBezTo>
                    <a:pt x="70" y="334"/>
                    <a:pt x="71" y="334"/>
                    <a:pt x="71" y="334"/>
                  </a:cubicBezTo>
                  <a:cubicBezTo>
                    <a:pt x="71" y="333"/>
                    <a:pt x="71" y="333"/>
                    <a:pt x="70" y="333"/>
                  </a:cubicBezTo>
                  <a:cubicBezTo>
                    <a:pt x="70" y="333"/>
                    <a:pt x="70" y="334"/>
                    <a:pt x="70" y="334"/>
                  </a:cubicBezTo>
                  <a:close/>
                  <a:moveTo>
                    <a:pt x="75" y="340"/>
                  </a:moveTo>
                  <a:cubicBezTo>
                    <a:pt x="75" y="340"/>
                    <a:pt x="76" y="340"/>
                    <a:pt x="76" y="340"/>
                  </a:cubicBezTo>
                  <a:cubicBezTo>
                    <a:pt x="76" y="340"/>
                    <a:pt x="75" y="339"/>
                    <a:pt x="75" y="339"/>
                  </a:cubicBezTo>
                  <a:cubicBezTo>
                    <a:pt x="75" y="340"/>
                    <a:pt x="75" y="340"/>
                    <a:pt x="74" y="340"/>
                  </a:cubicBezTo>
                  <a:cubicBezTo>
                    <a:pt x="74" y="341"/>
                    <a:pt x="74" y="341"/>
                    <a:pt x="75" y="342"/>
                  </a:cubicBezTo>
                  <a:cubicBezTo>
                    <a:pt x="75" y="341"/>
                    <a:pt x="74" y="340"/>
                    <a:pt x="75" y="340"/>
                  </a:cubicBezTo>
                  <a:close/>
                  <a:moveTo>
                    <a:pt x="200" y="395"/>
                  </a:moveTo>
                  <a:cubicBezTo>
                    <a:pt x="201" y="396"/>
                    <a:pt x="201" y="395"/>
                    <a:pt x="201" y="395"/>
                  </a:cubicBezTo>
                  <a:cubicBezTo>
                    <a:pt x="201" y="395"/>
                    <a:pt x="201" y="395"/>
                    <a:pt x="201" y="395"/>
                  </a:cubicBezTo>
                  <a:cubicBezTo>
                    <a:pt x="200" y="395"/>
                    <a:pt x="200" y="395"/>
                    <a:pt x="200" y="395"/>
                  </a:cubicBezTo>
                  <a:close/>
                  <a:moveTo>
                    <a:pt x="88" y="355"/>
                  </a:moveTo>
                  <a:cubicBezTo>
                    <a:pt x="89" y="355"/>
                    <a:pt x="88" y="356"/>
                    <a:pt x="89" y="356"/>
                  </a:cubicBezTo>
                  <a:cubicBezTo>
                    <a:pt x="89" y="356"/>
                    <a:pt x="89" y="355"/>
                    <a:pt x="88" y="355"/>
                  </a:cubicBezTo>
                  <a:close/>
                  <a:moveTo>
                    <a:pt x="49" y="293"/>
                  </a:moveTo>
                  <a:cubicBezTo>
                    <a:pt x="50" y="293"/>
                    <a:pt x="50" y="293"/>
                    <a:pt x="50" y="293"/>
                  </a:cubicBezTo>
                  <a:cubicBezTo>
                    <a:pt x="50" y="293"/>
                    <a:pt x="50" y="293"/>
                    <a:pt x="50" y="292"/>
                  </a:cubicBezTo>
                  <a:cubicBezTo>
                    <a:pt x="50" y="293"/>
                    <a:pt x="50" y="293"/>
                    <a:pt x="49" y="293"/>
                  </a:cubicBezTo>
                  <a:close/>
                  <a:moveTo>
                    <a:pt x="79" y="344"/>
                  </a:moveTo>
                  <a:cubicBezTo>
                    <a:pt x="78" y="344"/>
                    <a:pt x="78" y="344"/>
                    <a:pt x="78" y="344"/>
                  </a:cubicBezTo>
                  <a:cubicBezTo>
                    <a:pt x="78" y="344"/>
                    <a:pt x="78" y="345"/>
                    <a:pt x="78" y="345"/>
                  </a:cubicBezTo>
                  <a:cubicBezTo>
                    <a:pt x="79" y="345"/>
                    <a:pt x="79" y="345"/>
                    <a:pt x="79" y="345"/>
                  </a:cubicBezTo>
                  <a:lnTo>
                    <a:pt x="79" y="344"/>
                  </a:lnTo>
                  <a:close/>
                  <a:moveTo>
                    <a:pt x="87" y="359"/>
                  </a:moveTo>
                  <a:cubicBezTo>
                    <a:pt x="88" y="359"/>
                    <a:pt x="88" y="358"/>
                    <a:pt x="88" y="357"/>
                  </a:cubicBezTo>
                  <a:cubicBezTo>
                    <a:pt x="88" y="357"/>
                    <a:pt x="88" y="357"/>
                    <a:pt x="87" y="357"/>
                  </a:cubicBezTo>
                  <a:cubicBezTo>
                    <a:pt x="87" y="358"/>
                    <a:pt x="87" y="358"/>
                    <a:pt x="87" y="359"/>
                  </a:cubicBezTo>
                  <a:close/>
                  <a:moveTo>
                    <a:pt x="83" y="349"/>
                  </a:moveTo>
                  <a:cubicBezTo>
                    <a:pt x="83" y="349"/>
                    <a:pt x="83" y="349"/>
                    <a:pt x="83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2" y="348"/>
                    <a:pt x="82" y="349"/>
                    <a:pt x="83" y="349"/>
                  </a:cubicBezTo>
                  <a:close/>
                  <a:moveTo>
                    <a:pt x="79" y="345"/>
                  </a:moveTo>
                  <a:cubicBezTo>
                    <a:pt x="79" y="346"/>
                    <a:pt x="78" y="346"/>
                    <a:pt x="78" y="346"/>
                  </a:cubicBezTo>
                  <a:cubicBezTo>
                    <a:pt x="79" y="346"/>
                    <a:pt x="80" y="346"/>
                    <a:pt x="80" y="345"/>
                  </a:cubicBezTo>
                  <a:lnTo>
                    <a:pt x="79" y="3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17321666-F15D-4B2F-8C3D-DC0984CA73E7}"/>
                </a:ext>
              </a:extLst>
            </p:cNvPr>
            <p:cNvSpPr txBox="1"/>
            <p:nvPr/>
          </p:nvSpPr>
          <p:spPr>
            <a:xfrm>
              <a:off x="368300" y="482821"/>
              <a:ext cx="1887696" cy="545879"/>
            </a:xfrm>
            <a:prstGeom prst="rect">
              <a:avLst/>
            </a:prstGeom>
            <a:noFill/>
          </p:spPr>
          <p:txBody>
            <a:bodyPr wrap="none" lIns="0" tIns="45720" rIns="91440" bIns="7200" rtlCol="0">
              <a:spAutoFit/>
            </a:bodyPr>
            <a:lstStyle/>
            <a:p>
              <a:r>
                <a:rPr lang="zh-CN" altLang="en-US" sz="3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促销问题</a:t>
              </a:r>
            </a:p>
          </p:txBody>
        </p:sp>
      </p:grpSp>
      <p:grpSp>
        <p:nvGrpSpPr>
          <p:cNvPr id="573" name="组合 572">
            <a:extLst>
              <a:ext uri="{FF2B5EF4-FFF2-40B4-BE49-F238E27FC236}">
                <a16:creationId xmlns:a16="http://schemas.microsoft.com/office/drawing/2014/main" xmlns="" id="{4E7CF3EE-E219-4C28-86B5-AAF6EB072EA7}"/>
              </a:ext>
            </a:extLst>
          </p:cNvPr>
          <p:cNvGrpSpPr/>
          <p:nvPr/>
        </p:nvGrpSpPr>
        <p:grpSpPr>
          <a:xfrm>
            <a:off x="1316718" y="1309670"/>
            <a:ext cx="9558565" cy="4645060"/>
            <a:chOff x="1316718" y="1309670"/>
            <a:chExt cx="9558565" cy="4645060"/>
          </a:xfrm>
        </p:grpSpPr>
        <p:grpSp>
          <p:nvGrpSpPr>
            <p:cNvPr id="568" name="组合 567">
              <a:extLst>
                <a:ext uri="{FF2B5EF4-FFF2-40B4-BE49-F238E27FC236}">
                  <a16:creationId xmlns:a16="http://schemas.microsoft.com/office/drawing/2014/main" xmlns="" id="{16AC0429-A7D6-4202-9272-CB7EBB07C2FC}"/>
                </a:ext>
              </a:extLst>
            </p:cNvPr>
            <p:cNvGrpSpPr/>
            <p:nvPr/>
          </p:nvGrpSpPr>
          <p:grpSpPr>
            <a:xfrm>
              <a:off x="1316718" y="1516562"/>
              <a:ext cx="5971506" cy="4231276"/>
              <a:chOff x="1055914" y="1565705"/>
              <a:chExt cx="5971506" cy="4231276"/>
            </a:xfrm>
          </p:grpSpPr>
          <p:grpSp>
            <p:nvGrpSpPr>
              <p:cNvPr id="562" name="组合 561">
                <a:extLst>
                  <a:ext uri="{FF2B5EF4-FFF2-40B4-BE49-F238E27FC236}">
                    <a16:creationId xmlns:a16="http://schemas.microsoft.com/office/drawing/2014/main" xmlns="" id="{E3C02FB6-5540-4049-A1D2-557578DBF576}"/>
                  </a:ext>
                </a:extLst>
              </p:cNvPr>
              <p:cNvGrpSpPr/>
              <p:nvPr/>
            </p:nvGrpSpPr>
            <p:grpSpPr>
              <a:xfrm>
                <a:off x="1055914" y="1565705"/>
                <a:ext cx="5971506" cy="1863295"/>
                <a:chOff x="1055914" y="1768905"/>
                <a:chExt cx="5971506" cy="1863295"/>
              </a:xfrm>
            </p:grpSpPr>
            <p:sp>
              <p:nvSpPr>
                <p:cNvPr id="555" name="文本框 554">
                  <a:extLst>
                    <a:ext uri="{FF2B5EF4-FFF2-40B4-BE49-F238E27FC236}">
                      <a16:creationId xmlns:a16="http://schemas.microsoft.com/office/drawing/2014/main" xmlns="" id="{779C83BD-3549-4084-8918-8DDC611EF48E}"/>
                    </a:ext>
                  </a:extLst>
                </p:cNvPr>
                <p:cNvSpPr txBox="1"/>
                <p:nvPr/>
              </p:nvSpPr>
              <p:spPr>
                <a:xfrm>
                  <a:off x="1055914" y="2351015"/>
                  <a:ext cx="5971506" cy="12811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喜鹊聚珍体 regular" panose="00000500000000000000" pitchFamily="2" charset="-122"/>
                      <a:ea typeface="喜鹊聚珍体 regular" panose="00000500000000000000" pitchFamily="2" charset="-122"/>
                    </a:rPr>
                    <a:t>对于资源的配置存在一刀切的问题，不能根据每个团队的优劣势和强弱，客户渠道的多样性按照权重进行分配，导致利用效率低。</a:t>
                  </a:r>
                </a:p>
              </p:txBody>
            </p:sp>
            <p:sp>
              <p:nvSpPr>
                <p:cNvPr id="560" name="文本框 559">
                  <a:extLst>
                    <a:ext uri="{FF2B5EF4-FFF2-40B4-BE49-F238E27FC236}">
                      <a16:creationId xmlns:a16="http://schemas.microsoft.com/office/drawing/2014/main" xmlns="" id="{FAA3172F-8FA4-4CD4-BBB1-8A1BC125C2F6}"/>
                    </a:ext>
                  </a:extLst>
                </p:cNvPr>
                <p:cNvSpPr txBox="1"/>
                <p:nvPr/>
              </p:nvSpPr>
              <p:spPr>
                <a:xfrm>
                  <a:off x="1055914" y="1768905"/>
                  <a:ext cx="5971506" cy="56945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342900" indent="-342900">
                    <a:lnSpc>
                      <a:spcPct val="150000"/>
                    </a:lnSpc>
                    <a:buBlip>
                      <a:blip r:embed="rId4"/>
                    </a:buBlip>
                  </a:pPr>
                  <a:r>
                    <a:rPr lang="zh-CN" altLang="en-US" sz="2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喜鹊聚珍体 regular" panose="00000500000000000000" pitchFamily="2" charset="-122"/>
                      <a:ea typeface="喜鹊聚珍体 regular" panose="00000500000000000000" pitchFamily="2" charset="-122"/>
                    </a:rPr>
                    <a:t>促销资源分配不合理</a:t>
                  </a:r>
                </a:p>
              </p:txBody>
            </p:sp>
          </p:grpSp>
          <p:grpSp>
            <p:nvGrpSpPr>
              <p:cNvPr id="563" name="组合 562">
                <a:extLst>
                  <a:ext uri="{FF2B5EF4-FFF2-40B4-BE49-F238E27FC236}">
                    <a16:creationId xmlns:a16="http://schemas.microsoft.com/office/drawing/2014/main" xmlns="" id="{48AF434C-C903-4AFB-B34B-7F0B5C9D2AE4}"/>
                  </a:ext>
                </a:extLst>
              </p:cNvPr>
              <p:cNvGrpSpPr/>
              <p:nvPr/>
            </p:nvGrpSpPr>
            <p:grpSpPr>
              <a:xfrm>
                <a:off x="1055914" y="3935555"/>
                <a:ext cx="5971506" cy="1861426"/>
                <a:chOff x="1055914" y="3733681"/>
                <a:chExt cx="5971506" cy="1861426"/>
              </a:xfrm>
            </p:grpSpPr>
            <p:sp>
              <p:nvSpPr>
                <p:cNvPr id="559" name="文本框 558">
                  <a:extLst>
                    <a:ext uri="{FF2B5EF4-FFF2-40B4-BE49-F238E27FC236}">
                      <a16:creationId xmlns:a16="http://schemas.microsoft.com/office/drawing/2014/main" xmlns="" id="{7C9BFCFC-CE70-4FC5-B8DA-0026D9DF1883}"/>
                    </a:ext>
                  </a:extLst>
                </p:cNvPr>
                <p:cNvSpPr txBox="1"/>
                <p:nvPr/>
              </p:nvSpPr>
              <p:spPr>
                <a:xfrm>
                  <a:off x="1055914" y="4313922"/>
                  <a:ext cx="5971506" cy="12811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喜鹊聚珍体 regular" panose="00000500000000000000" pitchFamily="2" charset="-122"/>
                      <a:ea typeface="喜鹊聚珍体 regular" panose="00000500000000000000" pitchFamily="2" charset="-122"/>
                    </a:rPr>
                    <a:t>目前的促销策略以降价为主，与竞品之间逐渐形成了价格战，这种战略是不利于品牌形象的建立的，应当向服务型策略转型。</a:t>
                  </a:r>
                </a:p>
              </p:txBody>
            </p:sp>
            <p:sp>
              <p:nvSpPr>
                <p:cNvPr id="561" name="文本框 560">
                  <a:extLst>
                    <a:ext uri="{FF2B5EF4-FFF2-40B4-BE49-F238E27FC236}">
                      <a16:creationId xmlns:a16="http://schemas.microsoft.com/office/drawing/2014/main" xmlns="" id="{C5D8C8A7-E2D1-48EF-9F69-ADEA04CF2C60}"/>
                    </a:ext>
                  </a:extLst>
                </p:cNvPr>
                <p:cNvSpPr txBox="1"/>
                <p:nvPr/>
              </p:nvSpPr>
              <p:spPr>
                <a:xfrm>
                  <a:off x="1055914" y="3733681"/>
                  <a:ext cx="5971506" cy="56945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342900" indent="-342900">
                    <a:lnSpc>
                      <a:spcPct val="150000"/>
                    </a:lnSpc>
                    <a:buBlip>
                      <a:blip r:embed="rId4"/>
                    </a:buBlip>
                  </a:pPr>
                  <a:r>
                    <a:rPr lang="zh-CN" altLang="en-US" sz="2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喜鹊聚珍体 regular" panose="00000500000000000000" pitchFamily="2" charset="-122"/>
                      <a:ea typeface="喜鹊聚珍体 regular" panose="00000500000000000000" pitchFamily="2" charset="-122"/>
                    </a:rPr>
                    <a:t>促销资源策略需要更细化</a:t>
                  </a:r>
                </a:p>
              </p:txBody>
            </p:sp>
          </p:grpSp>
        </p:grpSp>
        <p:grpSp>
          <p:nvGrpSpPr>
            <p:cNvPr id="572" name="组合 571">
              <a:extLst>
                <a:ext uri="{FF2B5EF4-FFF2-40B4-BE49-F238E27FC236}">
                  <a16:creationId xmlns:a16="http://schemas.microsoft.com/office/drawing/2014/main" xmlns="" id="{BDF958E8-F5C4-4BD6-B250-E99E4DCCC184}"/>
                </a:ext>
              </a:extLst>
            </p:cNvPr>
            <p:cNvGrpSpPr/>
            <p:nvPr/>
          </p:nvGrpSpPr>
          <p:grpSpPr>
            <a:xfrm>
              <a:off x="8088540" y="1309670"/>
              <a:ext cx="2786743" cy="4645060"/>
              <a:chOff x="8088540" y="1309670"/>
              <a:chExt cx="2786743" cy="4645060"/>
            </a:xfrm>
          </p:grpSpPr>
          <p:sp>
            <p:nvSpPr>
              <p:cNvPr id="553" name="缺角矩形 552">
                <a:extLst>
                  <a:ext uri="{FF2B5EF4-FFF2-40B4-BE49-F238E27FC236}">
                    <a16:creationId xmlns:a16="http://schemas.microsoft.com/office/drawing/2014/main" xmlns="" id="{1F67FED3-3F25-4138-B836-F12BE5F588E4}"/>
                  </a:ext>
                </a:extLst>
              </p:cNvPr>
              <p:cNvSpPr/>
              <p:nvPr/>
            </p:nvSpPr>
            <p:spPr>
              <a:xfrm>
                <a:off x="8088540" y="1309670"/>
                <a:ext cx="2786743" cy="4645060"/>
              </a:xfrm>
              <a:prstGeom prst="plaque">
                <a:avLst>
                  <a:gd name="adj" fmla="val 5688"/>
                </a:avLst>
              </a:prstGeom>
              <a:blipFill dpi="0" rotWithShape="1"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50800" cmpd="thickThin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360000" rIns="91440" bIns="360000" rtlCol="0" anchor="ctr"/>
              <a:lstStyle/>
              <a:p>
                <a:pPr algn="just">
                  <a:lnSpc>
                    <a:spcPct val="150000"/>
                  </a:lnSpc>
                </a:pPr>
                <a:endParaRPr lang="zh-CN" altLang="en-US" dirty="0">
                  <a:solidFill>
                    <a:schemeClr val="tx1"/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endParaRPr>
              </a:p>
            </p:txBody>
          </p:sp>
          <p:grpSp>
            <p:nvGrpSpPr>
              <p:cNvPr id="571" name="组合 570">
                <a:extLst>
                  <a:ext uri="{FF2B5EF4-FFF2-40B4-BE49-F238E27FC236}">
                    <a16:creationId xmlns:a16="http://schemas.microsoft.com/office/drawing/2014/main" xmlns="" id="{0E81FB0C-0635-455F-8D45-E8AE821D9BB0}"/>
                  </a:ext>
                </a:extLst>
              </p:cNvPr>
              <p:cNvGrpSpPr/>
              <p:nvPr/>
            </p:nvGrpSpPr>
            <p:grpSpPr>
              <a:xfrm>
                <a:off x="9056045" y="1332997"/>
                <a:ext cx="851733" cy="2821946"/>
                <a:chOff x="9020246" y="1332997"/>
                <a:chExt cx="851733" cy="2821946"/>
              </a:xfrm>
            </p:grpSpPr>
            <p:grpSp>
              <p:nvGrpSpPr>
                <p:cNvPr id="558" name="组合 557">
                  <a:extLst>
                    <a:ext uri="{FF2B5EF4-FFF2-40B4-BE49-F238E27FC236}">
                      <a16:creationId xmlns:a16="http://schemas.microsoft.com/office/drawing/2014/main" xmlns="" id="{DA6A5218-A142-489E-848A-C36EB5936856}"/>
                    </a:ext>
                  </a:extLst>
                </p:cNvPr>
                <p:cNvGrpSpPr/>
                <p:nvPr/>
              </p:nvGrpSpPr>
              <p:grpSpPr>
                <a:xfrm>
                  <a:off x="9020246" y="1332997"/>
                  <a:ext cx="461665" cy="2484222"/>
                  <a:chOff x="9543678" y="1413699"/>
                  <a:chExt cx="461665" cy="2484222"/>
                </a:xfrm>
              </p:grpSpPr>
              <p:sp>
                <p:nvSpPr>
                  <p:cNvPr id="554" name="文本框 553">
                    <a:extLst>
                      <a:ext uri="{FF2B5EF4-FFF2-40B4-BE49-F238E27FC236}">
                        <a16:creationId xmlns:a16="http://schemas.microsoft.com/office/drawing/2014/main" xmlns="" id="{271FEA6B-E71E-4F35-87A2-05568261F382}"/>
                      </a:ext>
                    </a:extLst>
                  </p:cNvPr>
                  <p:cNvSpPr txBox="1"/>
                  <p:nvPr/>
                </p:nvSpPr>
                <p:spPr>
                  <a:xfrm>
                    <a:off x="9543678" y="1728096"/>
                    <a:ext cx="461665" cy="2169825"/>
                  </a:xfrm>
                  <a:prstGeom prst="rect">
                    <a:avLst/>
                  </a:prstGeom>
                  <a:noFill/>
                </p:spPr>
                <p:txBody>
                  <a:bodyPr vert="eaVert" wrap="none" rtlCol="0">
                    <a:spAutoFit/>
                  </a:bodyPr>
                  <a:lstStyle/>
                  <a:p>
                    <a:r>
                      <a:rPr lang="zh-CN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喜鹊聚珍体 regular" panose="00000500000000000000" pitchFamily="2" charset="-122"/>
                        <a:ea typeface="喜鹊聚珍体 regular" panose="00000500000000000000" pitchFamily="2" charset="-122"/>
                      </a:rPr>
                      <a:t>促销资源分配不合理</a:t>
                    </a:r>
                  </a:p>
                </p:txBody>
              </p:sp>
              <p:sp>
                <p:nvSpPr>
                  <p:cNvPr id="556" name="文本框 555">
                    <a:extLst>
                      <a:ext uri="{FF2B5EF4-FFF2-40B4-BE49-F238E27FC236}">
                        <a16:creationId xmlns:a16="http://schemas.microsoft.com/office/drawing/2014/main" xmlns="" id="{B18E9271-6C9B-445D-9D50-68CEF392E440}"/>
                      </a:ext>
                    </a:extLst>
                  </p:cNvPr>
                  <p:cNvSpPr txBox="1"/>
                  <p:nvPr/>
                </p:nvSpPr>
                <p:spPr>
                  <a:xfrm>
                    <a:off x="9636870" y="1413699"/>
                    <a:ext cx="29687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喜鹊聚珍体 regular" panose="00000500000000000000" pitchFamily="2" charset="-122"/>
                        <a:ea typeface="喜鹊聚珍体 regular" panose="00000500000000000000" pitchFamily="2" charset="-122"/>
                      </a:rPr>
                      <a:t>#</a:t>
                    </a:r>
                    <a:endParaRPr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喜鹊聚珍体 regular" panose="00000500000000000000" pitchFamily="2" charset="-122"/>
                      <a:ea typeface="喜鹊聚珍体 regular" panose="00000500000000000000" pitchFamily="2" charset="-122"/>
                    </a:endParaRPr>
                  </a:p>
                </p:txBody>
              </p:sp>
            </p:grpSp>
            <p:grpSp>
              <p:nvGrpSpPr>
                <p:cNvPr id="564" name="组合 563">
                  <a:extLst>
                    <a:ext uri="{FF2B5EF4-FFF2-40B4-BE49-F238E27FC236}">
                      <a16:creationId xmlns:a16="http://schemas.microsoft.com/office/drawing/2014/main" xmlns="" id="{B7CC1DFA-B8E1-4ECE-8495-86B22A2B529D}"/>
                    </a:ext>
                  </a:extLst>
                </p:cNvPr>
                <p:cNvGrpSpPr/>
                <p:nvPr/>
              </p:nvGrpSpPr>
              <p:grpSpPr>
                <a:xfrm>
                  <a:off x="9410314" y="1743958"/>
                  <a:ext cx="461665" cy="2410985"/>
                  <a:chOff x="9543678" y="1722506"/>
                  <a:chExt cx="461665" cy="2410985"/>
                </a:xfrm>
              </p:grpSpPr>
              <p:sp>
                <p:nvSpPr>
                  <p:cNvPr id="565" name="文本框 564">
                    <a:extLst>
                      <a:ext uri="{FF2B5EF4-FFF2-40B4-BE49-F238E27FC236}">
                        <a16:creationId xmlns:a16="http://schemas.microsoft.com/office/drawing/2014/main" xmlns="" id="{93C443A3-06D0-45A1-9525-801A3006CDDF}"/>
                      </a:ext>
                    </a:extLst>
                  </p:cNvPr>
                  <p:cNvSpPr txBox="1"/>
                  <p:nvPr/>
                </p:nvSpPr>
                <p:spPr>
                  <a:xfrm>
                    <a:off x="9543678" y="1722506"/>
                    <a:ext cx="461665" cy="2169825"/>
                  </a:xfrm>
                  <a:prstGeom prst="rect">
                    <a:avLst/>
                  </a:prstGeom>
                  <a:noFill/>
                </p:spPr>
                <p:txBody>
                  <a:bodyPr vert="eaVert" wrap="none" rtlCol="0">
                    <a:spAutoFit/>
                  </a:bodyPr>
                  <a:lstStyle/>
                  <a:p>
                    <a:r>
                      <a:rPr lang="zh-CN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喜鹊聚珍体 regular" panose="00000500000000000000" pitchFamily="2" charset="-122"/>
                        <a:ea typeface="喜鹊聚珍体 regular" panose="00000500000000000000" pitchFamily="2" charset="-122"/>
                      </a:rPr>
                      <a:t>资源策略需要更细化</a:t>
                    </a:r>
                  </a:p>
                </p:txBody>
              </p:sp>
              <p:sp>
                <p:nvSpPr>
                  <p:cNvPr id="566" name="文本框 565">
                    <a:extLst>
                      <a:ext uri="{FF2B5EF4-FFF2-40B4-BE49-F238E27FC236}">
                        <a16:creationId xmlns:a16="http://schemas.microsoft.com/office/drawing/2014/main" xmlns="" id="{232DEFD4-B3B2-4A3D-9F2B-DC36137D5C48}"/>
                      </a:ext>
                    </a:extLst>
                  </p:cNvPr>
                  <p:cNvSpPr txBox="1"/>
                  <p:nvPr/>
                </p:nvSpPr>
                <p:spPr>
                  <a:xfrm>
                    <a:off x="9636870" y="3764159"/>
                    <a:ext cx="29687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喜鹊聚珍体 regular" panose="00000500000000000000" pitchFamily="2" charset="-122"/>
                        <a:ea typeface="喜鹊聚珍体 regular" panose="00000500000000000000" pitchFamily="2" charset="-122"/>
                      </a:rPr>
                      <a:t>#</a:t>
                    </a:r>
                    <a:endParaRPr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喜鹊聚珍体 regular" panose="00000500000000000000" pitchFamily="2" charset="-122"/>
                      <a:ea typeface="喜鹊聚珍体 regular" panose="00000500000000000000" pitchFamily="2" charset="-122"/>
                    </a:endParaRPr>
                  </a:p>
                </p:txBody>
              </p:sp>
            </p:grpSp>
          </p:grp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609659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49F7E012-FE6E-4478-AC63-5BA79A35E70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8A13418-BC87-4F25-8224-475EDA8A6000}"/>
              </a:ext>
            </a:extLst>
          </p:cNvPr>
          <p:cNvSpPr>
            <a:spLocks/>
          </p:cNvSpPr>
          <p:nvPr/>
        </p:nvSpPr>
        <p:spPr>
          <a:xfrm>
            <a:off x="368300" y="347554"/>
            <a:ext cx="11455400" cy="616289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BC664A3-3846-4690-902C-6EAF4A2C5CB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2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8101DE6-60C4-4255-87FA-3892B4C557CA}"/>
              </a:ext>
            </a:extLst>
          </p:cNvPr>
          <p:cNvGrpSpPr/>
          <p:nvPr/>
        </p:nvGrpSpPr>
        <p:grpSpPr>
          <a:xfrm>
            <a:off x="646206" y="456840"/>
            <a:ext cx="1990402" cy="728868"/>
            <a:chOff x="368300" y="456840"/>
            <a:chExt cx="1990402" cy="728868"/>
          </a:xfrm>
        </p:grpSpPr>
        <p:sp>
          <p:nvSpPr>
            <p:cNvPr id="8" name="Freeform 32">
              <a:extLst>
                <a:ext uri="{FF2B5EF4-FFF2-40B4-BE49-F238E27FC236}">
                  <a16:creationId xmlns:a16="http://schemas.microsoft.com/office/drawing/2014/main" xmlns="" id="{796E48ED-36A5-4CFF-8575-F1FC43D46AEF}"/>
                </a:ext>
              </a:extLst>
            </p:cNvPr>
            <p:cNvSpPr>
              <a:spLocks noEditPoints="1"/>
            </p:cNvSpPr>
            <p:nvPr/>
          </p:nvSpPr>
          <p:spPr bwMode="auto">
            <a:xfrm rot="6400182">
              <a:off x="1623227" y="450232"/>
              <a:ext cx="728868" cy="742083"/>
            </a:xfrm>
            <a:custGeom>
              <a:avLst/>
              <a:gdLst>
                <a:gd name="T0" fmla="*/ 226 w 372"/>
                <a:gd name="T1" fmla="*/ 91 h 400"/>
                <a:gd name="T2" fmla="*/ 243 w 372"/>
                <a:gd name="T3" fmla="*/ 72 h 400"/>
                <a:gd name="T4" fmla="*/ 196 w 372"/>
                <a:gd name="T5" fmla="*/ 54 h 400"/>
                <a:gd name="T6" fmla="*/ 168 w 372"/>
                <a:gd name="T7" fmla="*/ 56 h 400"/>
                <a:gd name="T8" fmla="*/ 179 w 372"/>
                <a:gd name="T9" fmla="*/ 29 h 400"/>
                <a:gd name="T10" fmla="*/ 21 w 372"/>
                <a:gd name="T11" fmla="*/ 112 h 400"/>
                <a:gd name="T12" fmla="*/ 7 w 372"/>
                <a:gd name="T13" fmla="*/ 235 h 400"/>
                <a:gd name="T14" fmla="*/ 30 w 372"/>
                <a:gd name="T15" fmla="*/ 285 h 400"/>
                <a:gd name="T16" fmla="*/ 39 w 372"/>
                <a:gd name="T17" fmla="*/ 278 h 400"/>
                <a:gd name="T18" fmla="*/ 47 w 372"/>
                <a:gd name="T19" fmla="*/ 300 h 400"/>
                <a:gd name="T20" fmla="*/ 56 w 372"/>
                <a:gd name="T21" fmla="*/ 312 h 400"/>
                <a:gd name="T22" fmla="*/ 74 w 372"/>
                <a:gd name="T23" fmla="*/ 157 h 400"/>
                <a:gd name="T24" fmla="*/ 275 w 372"/>
                <a:gd name="T25" fmla="*/ 102 h 400"/>
                <a:gd name="T26" fmla="*/ 12 w 372"/>
                <a:gd name="T27" fmla="*/ 199 h 400"/>
                <a:gd name="T28" fmla="*/ 50 w 372"/>
                <a:gd name="T29" fmla="*/ 307 h 400"/>
                <a:gd name="T30" fmla="*/ 185 w 372"/>
                <a:gd name="T31" fmla="*/ 87 h 400"/>
                <a:gd name="T32" fmla="*/ 331 w 372"/>
                <a:gd name="T33" fmla="*/ 126 h 400"/>
                <a:gd name="T34" fmla="*/ 253 w 372"/>
                <a:gd name="T35" fmla="*/ 60 h 400"/>
                <a:gd name="T36" fmla="*/ 233 w 372"/>
                <a:gd name="T37" fmla="*/ 97 h 400"/>
                <a:gd name="T38" fmla="*/ 237 w 372"/>
                <a:gd name="T39" fmla="*/ 104 h 400"/>
                <a:gd name="T40" fmla="*/ 39 w 372"/>
                <a:gd name="T41" fmla="*/ 7 h 400"/>
                <a:gd name="T42" fmla="*/ 22 w 372"/>
                <a:gd name="T43" fmla="*/ 86 h 400"/>
                <a:gd name="T44" fmla="*/ 343 w 372"/>
                <a:gd name="T45" fmla="*/ 152 h 400"/>
                <a:gd name="T46" fmla="*/ 340 w 372"/>
                <a:gd name="T47" fmla="*/ 199 h 400"/>
                <a:gd name="T48" fmla="*/ 264 w 372"/>
                <a:gd name="T49" fmla="*/ 114 h 400"/>
                <a:gd name="T50" fmla="*/ 271 w 372"/>
                <a:gd name="T51" fmla="*/ 113 h 400"/>
                <a:gd name="T52" fmla="*/ 327 w 372"/>
                <a:gd name="T53" fmla="*/ 156 h 400"/>
                <a:gd name="T54" fmla="*/ 317 w 372"/>
                <a:gd name="T55" fmla="*/ 141 h 400"/>
                <a:gd name="T56" fmla="*/ 308 w 372"/>
                <a:gd name="T57" fmla="*/ 94 h 400"/>
                <a:gd name="T58" fmla="*/ 301 w 372"/>
                <a:gd name="T59" fmla="*/ 88 h 400"/>
                <a:gd name="T60" fmla="*/ 315 w 372"/>
                <a:gd name="T61" fmla="*/ 112 h 400"/>
                <a:gd name="T62" fmla="*/ 52 w 372"/>
                <a:gd name="T63" fmla="*/ 320 h 400"/>
                <a:gd name="T64" fmla="*/ 36 w 372"/>
                <a:gd name="T65" fmla="*/ 282 h 400"/>
                <a:gd name="T66" fmla="*/ 44 w 372"/>
                <a:gd name="T67" fmla="*/ 306 h 400"/>
                <a:gd name="T68" fmla="*/ 308 w 372"/>
                <a:gd name="T69" fmla="*/ 340 h 400"/>
                <a:gd name="T70" fmla="*/ 287 w 372"/>
                <a:gd name="T71" fmla="*/ 361 h 400"/>
                <a:gd name="T72" fmla="*/ 309 w 372"/>
                <a:gd name="T73" fmla="*/ 339 h 400"/>
                <a:gd name="T74" fmla="*/ 321 w 372"/>
                <a:gd name="T75" fmla="*/ 319 h 400"/>
                <a:gd name="T76" fmla="*/ 293 w 372"/>
                <a:gd name="T77" fmla="*/ 363 h 400"/>
                <a:gd name="T78" fmla="*/ 285 w 372"/>
                <a:gd name="T79" fmla="*/ 362 h 400"/>
                <a:gd name="T80" fmla="*/ 268 w 372"/>
                <a:gd name="T81" fmla="*/ 386 h 400"/>
                <a:gd name="T82" fmla="*/ 276 w 372"/>
                <a:gd name="T83" fmla="*/ 382 h 400"/>
                <a:gd name="T84" fmla="*/ 283 w 372"/>
                <a:gd name="T85" fmla="*/ 367 h 400"/>
                <a:gd name="T86" fmla="*/ 301 w 372"/>
                <a:gd name="T87" fmla="*/ 358 h 400"/>
                <a:gd name="T88" fmla="*/ 260 w 372"/>
                <a:gd name="T89" fmla="*/ 382 h 400"/>
                <a:gd name="T90" fmla="*/ 251 w 372"/>
                <a:gd name="T91" fmla="*/ 391 h 400"/>
                <a:gd name="T92" fmla="*/ 264 w 372"/>
                <a:gd name="T93" fmla="*/ 385 h 400"/>
                <a:gd name="T94" fmla="*/ 300 w 372"/>
                <a:gd name="T95" fmla="*/ 351 h 400"/>
                <a:gd name="T96" fmla="*/ 290 w 372"/>
                <a:gd name="T97" fmla="*/ 360 h 400"/>
                <a:gd name="T98" fmla="*/ 323 w 372"/>
                <a:gd name="T99" fmla="*/ 318 h 400"/>
                <a:gd name="T100" fmla="*/ 336 w 372"/>
                <a:gd name="T101" fmla="*/ 296 h 400"/>
                <a:gd name="T102" fmla="*/ 315 w 372"/>
                <a:gd name="T103" fmla="*/ 329 h 400"/>
                <a:gd name="T104" fmla="*/ 322 w 372"/>
                <a:gd name="T105" fmla="*/ 320 h 400"/>
                <a:gd name="T106" fmla="*/ 61 w 372"/>
                <a:gd name="T107" fmla="*/ 320 h 400"/>
                <a:gd name="T108" fmla="*/ 68 w 372"/>
                <a:gd name="T109" fmla="*/ 332 h 400"/>
                <a:gd name="T110" fmla="*/ 60 w 372"/>
                <a:gd name="T111" fmla="*/ 321 h 400"/>
                <a:gd name="T112" fmla="*/ 59 w 372"/>
                <a:gd name="T113" fmla="*/ 314 h 400"/>
                <a:gd name="T114" fmla="*/ 243 w 372"/>
                <a:gd name="T115" fmla="*/ 389 h 400"/>
                <a:gd name="T116" fmla="*/ 238 w 372"/>
                <a:gd name="T117" fmla="*/ 394 h 400"/>
                <a:gd name="T118" fmla="*/ 244 w 372"/>
                <a:gd name="T119" fmla="*/ 388 h 400"/>
                <a:gd name="T120" fmla="*/ 78 w 372"/>
                <a:gd name="T121" fmla="*/ 343 h 400"/>
                <a:gd name="T122" fmla="*/ 79 w 372"/>
                <a:gd name="T123" fmla="*/ 34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2" h="400">
                  <a:moveTo>
                    <a:pt x="334" y="171"/>
                  </a:moveTo>
                  <a:cubicBezTo>
                    <a:pt x="336" y="172"/>
                    <a:pt x="335" y="168"/>
                    <a:pt x="334" y="169"/>
                  </a:cubicBezTo>
                  <a:cubicBezTo>
                    <a:pt x="334" y="170"/>
                    <a:pt x="334" y="171"/>
                    <a:pt x="334" y="171"/>
                  </a:cubicBezTo>
                  <a:close/>
                  <a:moveTo>
                    <a:pt x="330" y="156"/>
                  </a:moveTo>
                  <a:cubicBezTo>
                    <a:pt x="327" y="156"/>
                    <a:pt x="329" y="160"/>
                    <a:pt x="331" y="160"/>
                  </a:cubicBezTo>
                  <a:cubicBezTo>
                    <a:pt x="331" y="158"/>
                    <a:pt x="329" y="158"/>
                    <a:pt x="330" y="156"/>
                  </a:cubicBezTo>
                  <a:close/>
                  <a:moveTo>
                    <a:pt x="336" y="153"/>
                  </a:moveTo>
                  <a:cubicBezTo>
                    <a:pt x="336" y="151"/>
                    <a:pt x="335" y="150"/>
                    <a:pt x="334" y="149"/>
                  </a:cubicBezTo>
                  <a:cubicBezTo>
                    <a:pt x="333" y="151"/>
                    <a:pt x="335" y="152"/>
                    <a:pt x="336" y="153"/>
                  </a:cubicBezTo>
                  <a:close/>
                  <a:moveTo>
                    <a:pt x="216" y="50"/>
                  </a:moveTo>
                  <a:cubicBezTo>
                    <a:pt x="216" y="47"/>
                    <a:pt x="209" y="48"/>
                    <a:pt x="209" y="49"/>
                  </a:cubicBezTo>
                  <a:cubicBezTo>
                    <a:pt x="212" y="49"/>
                    <a:pt x="214" y="50"/>
                    <a:pt x="216" y="50"/>
                  </a:cubicBezTo>
                  <a:close/>
                  <a:moveTo>
                    <a:pt x="212" y="100"/>
                  </a:moveTo>
                  <a:cubicBezTo>
                    <a:pt x="211" y="98"/>
                    <a:pt x="207" y="99"/>
                    <a:pt x="205" y="98"/>
                  </a:cubicBezTo>
                  <a:cubicBezTo>
                    <a:pt x="204" y="98"/>
                    <a:pt x="204" y="100"/>
                    <a:pt x="202" y="100"/>
                  </a:cubicBezTo>
                  <a:cubicBezTo>
                    <a:pt x="203" y="98"/>
                    <a:pt x="204" y="97"/>
                    <a:pt x="204" y="95"/>
                  </a:cubicBezTo>
                  <a:cubicBezTo>
                    <a:pt x="210" y="96"/>
                    <a:pt x="215" y="98"/>
                    <a:pt x="221" y="97"/>
                  </a:cubicBezTo>
                  <a:cubicBezTo>
                    <a:pt x="220" y="96"/>
                    <a:pt x="220" y="95"/>
                    <a:pt x="219" y="94"/>
                  </a:cubicBezTo>
                  <a:cubicBezTo>
                    <a:pt x="218" y="95"/>
                    <a:pt x="218" y="96"/>
                    <a:pt x="217" y="96"/>
                  </a:cubicBezTo>
                  <a:cubicBezTo>
                    <a:pt x="217" y="95"/>
                    <a:pt x="217" y="96"/>
                    <a:pt x="217" y="94"/>
                  </a:cubicBezTo>
                  <a:cubicBezTo>
                    <a:pt x="216" y="96"/>
                    <a:pt x="214" y="95"/>
                    <a:pt x="213" y="96"/>
                  </a:cubicBezTo>
                  <a:cubicBezTo>
                    <a:pt x="212" y="95"/>
                    <a:pt x="211" y="94"/>
                    <a:pt x="210" y="94"/>
                  </a:cubicBezTo>
                  <a:cubicBezTo>
                    <a:pt x="208" y="93"/>
                    <a:pt x="209" y="95"/>
                    <a:pt x="207" y="95"/>
                  </a:cubicBezTo>
                  <a:cubicBezTo>
                    <a:pt x="208" y="93"/>
                    <a:pt x="206" y="92"/>
                    <a:pt x="206" y="91"/>
                  </a:cubicBezTo>
                  <a:cubicBezTo>
                    <a:pt x="207" y="91"/>
                    <a:pt x="208" y="92"/>
                    <a:pt x="209" y="92"/>
                  </a:cubicBezTo>
                  <a:cubicBezTo>
                    <a:pt x="210" y="90"/>
                    <a:pt x="208" y="92"/>
                    <a:pt x="208" y="91"/>
                  </a:cubicBezTo>
                  <a:cubicBezTo>
                    <a:pt x="208" y="89"/>
                    <a:pt x="212" y="91"/>
                    <a:pt x="213" y="90"/>
                  </a:cubicBezTo>
                  <a:cubicBezTo>
                    <a:pt x="212" y="90"/>
                    <a:pt x="212" y="90"/>
                    <a:pt x="212" y="89"/>
                  </a:cubicBezTo>
                  <a:cubicBezTo>
                    <a:pt x="216" y="88"/>
                    <a:pt x="223" y="88"/>
                    <a:pt x="226" y="91"/>
                  </a:cubicBezTo>
                  <a:cubicBezTo>
                    <a:pt x="226" y="92"/>
                    <a:pt x="224" y="91"/>
                    <a:pt x="224" y="93"/>
                  </a:cubicBezTo>
                  <a:cubicBezTo>
                    <a:pt x="230" y="96"/>
                    <a:pt x="239" y="94"/>
                    <a:pt x="244" y="99"/>
                  </a:cubicBezTo>
                  <a:cubicBezTo>
                    <a:pt x="240" y="99"/>
                    <a:pt x="236" y="97"/>
                    <a:pt x="233" y="98"/>
                  </a:cubicBezTo>
                  <a:cubicBezTo>
                    <a:pt x="239" y="100"/>
                    <a:pt x="244" y="101"/>
                    <a:pt x="249" y="102"/>
                  </a:cubicBezTo>
                  <a:cubicBezTo>
                    <a:pt x="249" y="101"/>
                    <a:pt x="250" y="101"/>
                    <a:pt x="251" y="101"/>
                  </a:cubicBezTo>
                  <a:cubicBezTo>
                    <a:pt x="248" y="98"/>
                    <a:pt x="243" y="97"/>
                    <a:pt x="241" y="94"/>
                  </a:cubicBezTo>
                  <a:cubicBezTo>
                    <a:pt x="243" y="93"/>
                    <a:pt x="244" y="94"/>
                    <a:pt x="244" y="93"/>
                  </a:cubicBezTo>
                  <a:cubicBezTo>
                    <a:pt x="245" y="93"/>
                    <a:pt x="248" y="94"/>
                    <a:pt x="246" y="95"/>
                  </a:cubicBezTo>
                  <a:cubicBezTo>
                    <a:pt x="249" y="97"/>
                    <a:pt x="255" y="100"/>
                    <a:pt x="257" y="99"/>
                  </a:cubicBezTo>
                  <a:cubicBezTo>
                    <a:pt x="256" y="99"/>
                    <a:pt x="256" y="99"/>
                    <a:pt x="255" y="98"/>
                  </a:cubicBezTo>
                  <a:cubicBezTo>
                    <a:pt x="259" y="98"/>
                    <a:pt x="262" y="99"/>
                    <a:pt x="265" y="101"/>
                  </a:cubicBezTo>
                  <a:cubicBezTo>
                    <a:pt x="265" y="100"/>
                    <a:pt x="265" y="100"/>
                    <a:pt x="265" y="100"/>
                  </a:cubicBezTo>
                  <a:cubicBezTo>
                    <a:pt x="266" y="100"/>
                    <a:pt x="265" y="101"/>
                    <a:pt x="267" y="101"/>
                  </a:cubicBezTo>
                  <a:cubicBezTo>
                    <a:pt x="267" y="101"/>
                    <a:pt x="267" y="101"/>
                    <a:pt x="266" y="102"/>
                  </a:cubicBezTo>
                  <a:cubicBezTo>
                    <a:pt x="270" y="103"/>
                    <a:pt x="273" y="105"/>
                    <a:pt x="277" y="106"/>
                  </a:cubicBezTo>
                  <a:cubicBezTo>
                    <a:pt x="277" y="105"/>
                    <a:pt x="275" y="106"/>
                    <a:pt x="275" y="105"/>
                  </a:cubicBezTo>
                  <a:cubicBezTo>
                    <a:pt x="280" y="107"/>
                    <a:pt x="285" y="109"/>
                    <a:pt x="289" y="112"/>
                  </a:cubicBezTo>
                  <a:cubicBezTo>
                    <a:pt x="290" y="111"/>
                    <a:pt x="287" y="111"/>
                    <a:pt x="289" y="109"/>
                  </a:cubicBezTo>
                  <a:cubicBezTo>
                    <a:pt x="291" y="110"/>
                    <a:pt x="292" y="112"/>
                    <a:pt x="294" y="112"/>
                  </a:cubicBezTo>
                  <a:cubicBezTo>
                    <a:pt x="291" y="107"/>
                    <a:pt x="282" y="104"/>
                    <a:pt x="284" y="97"/>
                  </a:cubicBezTo>
                  <a:cubicBezTo>
                    <a:pt x="278" y="96"/>
                    <a:pt x="274" y="93"/>
                    <a:pt x="270" y="90"/>
                  </a:cubicBezTo>
                  <a:cubicBezTo>
                    <a:pt x="272" y="90"/>
                    <a:pt x="275" y="92"/>
                    <a:pt x="277" y="92"/>
                  </a:cubicBezTo>
                  <a:cubicBezTo>
                    <a:pt x="276" y="92"/>
                    <a:pt x="274" y="90"/>
                    <a:pt x="275" y="90"/>
                  </a:cubicBezTo>
                  <a:cubicBezTo>
                    <a:pt x="281" y="92"/>
                    <a:pt x="286" y="95"/>
                    <a:pt x="292" y="97"/>
                  </a:cubicBezTo>
                  <a:cubicBezTo>
                    <a:pt x="290" y="95"/>
                    <a:pt x="289" y="93"/>
                    <a:pt x="287" y="91"/>
                  </a:cubicBezTo>
                  <a:cubicBezTo>
                    <a:pt x="287" y="91"/>
                    <a:pt x="287" y="91"/>
                    <a:pt x="288" y="90"/>
                  </a:cubicBezTo>
                  <a:cubicBezTo>
                    <a:pt x="285" y="89"/>
                    <a:pt x="283" y="87"/>
                    <a:pt x="281" y="86"/>
                  </a:cubicBezTo>
                  <a:cubicBezTo>
                    <a:pt x="280" y="87"/>
                    <a:pt x="282" y="87"/>
                    <a:pt x="282" y="89"/>
                  </a:cubicBezTo>
                  <a:cubicBezTo>
                    <a:pt x="270" y="82"/>
                    <a:pt x="256" y="77"/>
                    <a:pt x="243" y="72"/>
                  </a:cubicBezTo>
                  <a:cubicBezTo>
                    <a:pt x="243" y="71"/>
                    <a:pt x="243" y="71"/>
                    <a:pt x="242" y="71"/>
                  </a:cubicBezTo>
                  <a:cubicBezTo>
                    <a:pt x="241" y="71"/>
                    <a:pt x="240" y="70"/>
                    <a:pt x="239" y="72"/>
                  </a:cubicBezTo>
                  <a:cubicBezTo>
                    <a:pt x="238" y="70"/>
                    <a:pt x="237" y="70"/>
                    <a:pt x="236" y="70"/>
                  </a:cubicBezTo>
                  <a:cubicBezTo>
                    <a:pt x="237" y="69"/>
                    <a:pt x="240" y="69"/>
                    <a:pt x="241" y="68"/>
                  </a:cubicBezTo>
                  <a:cubicBezTo>
                    <a:pt x="241" y="69"/>
                    <a:pt x="244" y="70"/>
                    <a:pt x="245" y="69"/>
                  </a:cubicBezTo>
                  <a:cubicBezTo>
                    <a:pt x="243" y="68"/>
                    <a:pt x="241" y="68"/>
                    <a:pt x="239" y="67"/>
                  </a:cubicBezTo>
                  <a:cubicBezTo>
                    <a:pt x="240" y="67"/>
                    <a:pt x="241" y="67"/>
                    <a:pt x="241" y="66"/>
                  </a:cubicBezTo>
                  <a:cubicBezTo>
                    <a:pt x="236" y="62"/>
                    <a:pt x="228" y="67"/>
                    <a:pt x="224" y="62"/>
                  </a:cubicBezTo>
                  <a:cubicBezTo>
                    <a:pt x="219" y="61"/>
                    <a:pt x="214" y="64"/>
                    <a:pt x="212" y="60"/>
                  </a:cubicBezTo>
                  <a:cubicBezTo>
                    <a:pt x="211" y="60"/>
                    <a:pt x="209" y="61"/>
                    <a:pt x="208" y="60"/>
                  </a:cubicBezTo>
                  <a:cubicBezTo>
                    <a:pt x="209" y="59"/>
                    <a:pt x="213" y="59"/>
                    <a:pt x="214" y="59"/>
                  </a:cubicBezTo>
                  <a:cubicBezTo>
                    <a:pt x="213" y="56"/>
                    <a:pt x="220" y="59"/>
                    <a:pt x="221" y="58"/>
                  </a:cubicBezTo>
                  <a:cubicBezTo>
                    <a:pt x="221" y="58"/>
                    <a:pt x="220" y="57"/>
                    <a:pt x="221" y="57"/>
                  </a:cubicBezTo>
                  <a:cubicBezTo>
                    <a:pt x="221" y="58"/>
                    <a:pt x="224" y="58"/>
                    <a:pt x="224" y="57"/>
                  </a:cubicBezTo>
                  <a:cubicBezTo>
                    <a:pt x="223" y="56"/>
                    <a:pt x="221" y="56"/>
                    <a:pt x="218" y="56"/>
                  </a:cubicBezTo>
                  <a:cubicBezTo>
                    <a:pt x="218" y="55"/>
                    <a:pt x="219" y="55"/>
                    <a:pt x="218" y="54"/>
                  </a:cubicBezTo>
                  <a:cubicBezTo>
                    <a:pt x="216" y="56"/>
                    <a:pt x="212" y="53"/>
                    <a:pt x="212" y="56"/>
                  </a:cubicBezTo>
                  <a:cubicBezTo>
                    <a:pt x="209" y="55"/>
                    <a:pt x="206" y="56"/>
                    <a:pt x="203" y="54"/>
                  </a:cubicBezTo>
                  <a:cubicBezTo>
                    <a:pt x="204" y="53"/>
                    <a:pt x="203" y="52"/>
                    <a:pt x="204" y="52"/>
                  </a:cubicBezTo>
                  <a:cubicBezTo>
                    <a:pt x="205" y="55"/>
                    <a:pt x="209" y="52"/>
                    <a:pt x="211" y="52"/>
                  </a:cubicBezTo>
                  <a:cubicBezTo>
                    <a:pt x="208" y="50"/>
                    <a:pt x="205" y="53"/>
                    <a:pt x="203" y="49"/>
                  </a:cubicBezTo>
                  <a:cubicBezTo>
                    <a:pt x="204" y="49"/>
                    <a:pt x="206" y="50"/>
                    <a:pt x="206" y="48"/>
                  </a:cubicBezTo>
                  <a:cubicBezTo>
                    <a:pt x="203" y="47"/>
                    <a:pt x="199" y="48"/>
                    <a:pt x="198" y="50"/>
                  </a:cubicBezTo>
                  <a:cubicBezTo>
                    <a:pt x="199" y="50"/>
                    <a:pt x="200" y="50"/>
                    <a:pt x="200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6" y="50"/>
                    <a:pt x="198" y="49"/>
                    <a:pt x="195" y="49"/>
                  </a:cubicBezTo>
                  <a:cubicBezTo>
                    <a:pt x="195" y="50"/>
                    <a:pt x="196" y="50"/>
                    <a:pt x="196" y="50"/>
                  </a:cubicBezTo>
                  <a:cubicBezTo>
                    <a:pt x="195" y="51"/>
                    <a:pt x="193" y="51"/>
                    <a:pt x="192" y="53"/>
                  </a:cubicBezTo>
                  <a:cubicBezTo>
                    <a:pt x="194" y="52"/>
                    <a:pt x="194" y="55"/>
                    <a:pt x="196" y="54"/>
                  </a:cubicBezTo>
                  <a:cubicBezTo>
                    <a:pt x="196" y="53"/>
                    <a:pt x="196" y="52"/>
                    <a:pt x="197" y="52"/>
                  </a:cubicBezTo>
                  <a:cubicBezTo>
                    <a:pt x="198" y="52"/>
                    <a:pt x="199" y="53"/>
                    <a:pt x="199" y="54"/>
                  </a:cubicBezTo>
                  <a:cubicBezTo>
                    <a:pt x="198" y="54"/>
                    <a:pt x="197" y="55"/>
                    <a:pt x="197" y="56"/>
                  </a:cubicBezTo>
                  <a:cubicBezTo>
                    <a:pt x="201" y="58"/>
                    <a:pt x="208" y="55"/>
                    <a:pt x="212" y="58"/>
                  </a:cubicBezTo>
                  <a:cubicBezTo>
                    <a:pt x="209" y="58"/>
                    <a:pt x="207" y="58"/>
                    <a:pt x="205" y="57"/>
                  </a:cubicBezTo>
                  <a:cubicBezTo>
                    <a:pt x="205" y="59"/>
                    <a:pt x="202" y="59"/>
                    <a:pt x="201" y="59"/>
                  </a:cubicBezTo>
                  <a:cubicBezTo>
                    <a:pt x="201" y="58"/>
                    <a:pt x="201" y="58"/>
                    <a:pt x="201" y="57"/>
                  </a:cubicBezTo>
                  <a:cubicBezTo>
                    <a:pt x="197" y="58"/>
                    <a:pt x="195" y="58"/>
                    <a:pt x="190" y="58"/>
                  </a:cubicBezTo>
                  <a:cubicBezTo>
                    <a:pt x="190" y="58"/>
                    <a:pt x="189" y="58"/>
                    <a:pt x="189" y="56"/>
                  </a:cubicBezTo>
                  <a:cubicBezTo>
                    <a:pt x="188" y="58"/>
                    <a:pt x="183" y="59"/>
                    <a:pt x="181" y="57"/>
                  </a:cubicBezTo>
                  <a:cubicBezTo>
                    <a:pt x="183" y="57"/>
                    <a:pt x="182" y="56"/>
                    <a:pt x="181" y="55"/>
                  </a:cubicBezTo>
                  <a:cubicBezTo>
                    <a:pt x="184" y="55"/>
                    <a:pt x="187" y="56"/>
                    <a:pt x="191" y="55"/>
                  </a:cubicBezTo>
                  <a:cubicBezTo>
                    <a:pt x="190" y="53"/>
                    <a:pt x="186" y="56"/>
                    <a:pt x="184" y="54"/>
                  </a:cubicBezTo>
                  <a:cubicBezTo>
                    <a:pt x="184" y="54"/>
                    <a:pt x="186" y="54"/>
                    <a:pt x="186" y="53"/>
                  </a:cubicBezTo>
                  <a:cubicBezTo>
                    <a:pt x="186" y="52"/>
                    <a:pt x="185" y="53"/>
                    <a:pt x="183" y="53"/>
                  </a:cubicBezTo>
                  <a:cubicBezTo>
                    <a:pt x="183" y="55"/>
                    <a:pt x="182" y="54"/>
                    <a:pt x="180" y="54"/>
                  </a:cubicBezTo>
                  <a:cubicBezTo>
                    <a:pt x="180" y="55"/>
                    <a:pt x="181" y="55"/>
                    <a:pt x="181" y="56"/>
                  </a:cubicBezTo>
                  <a:cubicBezTo>
                    <a:pt x="179" y="56"/>
                    <a:pt x="177" y="58"/>
                    <a:pt x="176" y="56"/>
                  </a:cubicBezTo>
                  <a:cubicBezTo>
                    <a:pt x="178" y="56"/>
                    <a:pt x="180" y="55"/>
                    <a:pt x="180" y="53"/>
                  </a:cubicBezTo>
                  <a:cubicBezTo>
                    <a:pt x="178" y="53"/>
                    <a:pt x="178" y="52"/>
                    <a:pt x="177" y="53"/>
                  </a:cubicBezTo>
                  <a:cubicBezTo>
                    <a:pt x="177" y="52"/>
                    <a:pt x="178" y="52"/>
                    <a:pt x="178" y="52"/>
                  </a:cubicBezTo>
                  <a:cubicBezTo>
                    <a:pt x="176" y="51"/>
                    <a:pt x="172" y="51"/>
                    <a:pt x="171" y="53"/>
                  </a:cubicBezTo>
                  <a:cubicBezTo>
                    <a:pt x="172" y="54"/>
                    <a:pt x="176" y="51"/>
                    <a:pt x="176" y="54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4" y="56"/>
                    <a:pt x="173" y="54"/>
                    <a:pt x="175" y="55"/>
                  </a:cubicBezTo>
                  <a:cubicBezTo>
                    <a:pt x="176" y="58"/>
                    <a:pt x="173" y="57"/>
                    <a:pt x="172" y="57"/>
                  </a:cubicBezTo>
                  <a:cubicBezTo>
                    <a:pt x="171" y="57"/>
                    <a:pt x="171" y="57"/>
                    <a:pt x="172" y="56"/>
                  </a:cubicBezTo>
                  <a:cubicBezTo>
                    <a:pt x="170" y="56"/>
                    <a:pt x="169" y="57"/>
                    <a:pt x="168" y="56"/>
                  </a:cubicBezTo>
                  <a:cubicBezTo>
                    <a:pt x="165" y="59"/>
                    <a:pt x="162" y="61"/>
                    <a:pt x="160" y="64"/>
                  </a:cubicBezTo>
                  <a:cubicBezTo>
                    <a:pt x="149" y="65"/>
                    <a:pt x="140" y="67"/>
                    <a:pt x="133" y="72"/>
                  </a:cubicBezTo>
                  <a:cubicBezTo>
                    <a:pt x="130" y="72"/>
                    <a:pt x="129" y="75"/>
                    <a:pt x="126" y="74"/>
                  </a:cubicBezTo>
                  <a:cubicBezTo>
                    <a:pt x="128" y="73"/>
                    <a:pt x="130" y="72"/>
                    <a:pt x="132" y="71"/>
                  </a:cubicBezTo>
                  <a:cubicBezTo>
                    <a:pt x="131" y="69"/>
                    <a:pt x="135" y="69"/>
                    <a:pt x="136" y="68"/>
                  </a:cubicBezTo>
                  <a:cubicBezTo>
                    <a:pt x="131" y="68"/>
                    <a:pt x="127" y="70"/>
                    <a:pt x="123" y="71"/>
                  </a:cubicBezTo>
                  <a:cubicBezTo>
                    <a:pt x="125" y="70"/>
                    <a:pt x="123" y="69"/>
                    <a:pt x="124" y="68"/>
                  </a:cubicBezTo>
                  <a:cubicBezTo>
                    <a:pt x="127" y="67"/>
                    <a:pt x="130" y="65"/>
                    <a:pt x="134" y="64"/>
                  </a:cubicBezTo>
                  <a:cubicBezTo>
                    <a:pt x="134" y="66"/>
                    <a:pt x="137" y="66"/>
                    <a:pt x="136" y="68"/>
                  </a:cubicBezTo>
                  <a:cubicBezTo>
                    <a:pt x="138" y="68"/>
                    <a:pt x="136" y="63"/>
                    <a:pt x="139" y="64"/>
                  </a:cubicBezTo>
                  <a:cubicBezTo>
                    <a:pt x="139" y="63"/>
                    <a:pt x="137" y="64"/>
                    <a:pt x="137" y="63"/>
                  </a:cubicBezTo>
                  <a:cubicBezTo>
                    <a:pt x="142" y="62"/>
                    <a:pt x="148" y="60"/>
                    <a:pt x="152" y="58"/>
                  </a:cubicBezTo>
                  <a:cubicBezTo>
                    <a:pt x="146" y="59"/>
                    <a:pt x="140" y="61"/>
                    <a:pt x="135" y="60"/>
                  </a:cubicBezTo>
                  <a:cubicBezTo>
                    <a:pt x="136" y="59"/>
                    <a:pt x="140" y="58"/>
                    <a:pt x="143" y="57"/>
                  </a:cubicBezTo>
                  <a:cubicBezTo>
                    <a:pt x="141" y="57"/>
                    <a:pt x="139" y="58"/>
                    <a:pt x="138" y="57"/>
                  </a:cubicBezTo>
                  <a:cubicBezTo>
                    <a:pt x="138" y="56"/>
                    <a:pt x="140" y="57"/>
                    <a:pt x="140" y="56"/>
                  </a:cubicBezTo>
                  <a:cubicBezTo>
                    <a:pt x="139" y="55"/>
                    <a:pt x="137" y="56"/>
                    <a:pt x="137" y="54"/>
                  </a:cubicBezTo>
                  <a:cubicBezTo>
                    <a:pt x="141" y="54"/>
                    <a:pt x="144" y="52"/>
                    <a:pt x="148" y="52"/>
                  </a:cubicBezTo>
                  <a:cubicBezTo>
                    <a:pt x="151" y="51"/>
                    <a:pt x="152" y="52"/>
                    <a:pt x="154" y="50"/>
                  </a:cubicBezTo>
                  <a:cubicBezTo>
                    <a:pt x="153" y="49"/>
                    <a:pt x="151" y="51"/>
                    <a:pt x="152" y="48"/>
                  </a:cubicBezTo>
                  <a:cubicBezTo>
                    <a:pt x="156" y="48"/>
                    <a:pt x="158" y="46"/>
                    <a:pt x="162" y="46"/>
                  </a:cubicBezTo>
                  <a:cubicBezTo>
                    <a:pt x="161" y="46"/>
                    <a:pt x="161" y="45"/>
                    <a:pt x="161" y="45"/>
                  </a:cubicBezTo>
                  <a:cubicBezTo>
                    <a:pt x="169" y="41"/>
                    <a:pt x="183" y="41"/>
                    <a:pt x="190" y="39"/>
                  </a:cubicBezTo>
                  <a:cubicBezTo>
                    <a:pt x="189" y="39"/>
                    <a:pt x="188" y="38"/>
                    <a:pt x="187" y="38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9" y="36"/>
                    <a:pt x="191" y="37"/>
                    <a:pt x="192" y="36"/>
                  </a:cubicBezTo>
                  <a:cubicBezTo>
                    <a:pt x="186" y="34"/>
                    <a:pt x="181" y="33"/>
                    <a:pt x="173" y="32"/>
                  </a:cubicBezTo>
                  <a:cubicBezTo>
                    <a:pt x="173" y="30"/>
                    <a:pt x="176" y="32"/>
                    <a:pt x="177" y="31"/>
                  </a:cubicBezTo>
                  <a:cubicBezTo>
                    <a:pt x="175" y="30"/>
                    <a:pt x="179" y="30"/>
                    <a:pt x="179" y="29"/>
                  </a:cubicBezTo>
                  <a:cubicBezTo>
                    <a:pt x="175" y="30"/>
                    <a:pt x="173" y="25"/>
                    <a:pt x="170" y="28"/>
                  </a:cubicBezTo>
                  <a:cubicBezTo>
                    <a:pt x="169" y="28"/>
                    <a:pt x="170" y="26"/>
                    <a:pt x="168" y="26"/>
                  </a:cubicBezTo>
                  <a:cubicBezTo>
                    <a:pt x="167" y="26"/>
                    <a:pt x="166" y="27"/>
                    <a:pt x="164" y="27"/>
                  </a:cubicBezTo>
                  <a:cubicBezTo>
                    <a:pt x="165" y="25"/>
                    <a:pt x="162" y="26"/>
                    <a:pt x="161" y="25"/>
                  </a:cubicBezTo>
                  <a:cubicBezTo>
                    <a:pt x="162" y="24"/>
                    <a:pt x="163" y="24"/>
                    <a:pt x="163" y="23"/>
                  </a:cubicBezTo>
                  <a:cubicBezTo>
                    <a:pt x="159" y="21"/>
                    <a:pt x="152" y="23"/>
                    <a:pt x="147" y="21"/>
                  </a:cubicBezTo>
                  <a:cubicBezTo>
                    <a:pt x="147" y="21"/>
                    <a:pt x="148" y="20"/>
                    <a:pt x="148" y="19"/>
                  </a:cubicBezTo>
                  <a:cubicBezTo>
                    <a:pt x="147" y="19"/>
                    <a:pt x="147" y="19"/>
                    <a:pt x="146" y="19"/>
                  </a:cubicBezTo>
                  <a:cubicBezTo>
                    <a:pt x="130" y="19"/>
                    <a:pt x="115" y="22"/>
                    <a:pt x="100" y="24"/>
                  </a:cubicBezTo>
                  <a:cubicBezTo>
                    <a:pt x="89" y="25"/>
                    <a:pt x="81" y="31"/>
                    <a:pt x="71" y="31"/>
                  </a:cubicBezTo>
                  <a:cubicBezTo>
                    <a:pt x="70" y="32"/>
                    <a:pt x="72" y="33"/>
                    <a:pt x="71" y="33"/>
                  </a:cubicBezTo>
                  <a:cubicBezTo>
                    <a:pt x="70" y="33"/>
                    <a:pt x="70" y="32"/>
                    <a:pt x="69" y="32"/>
                  </a:cubicBezTo>
                  <a:cubicBezTo>
                    <a:pt x="62" y="35"/>
                    <a:pt x="54" y="40"/>
                    <a:pt x="47" y="46"/>
                  </a:cubicBezTo>
                  <a:cubicBezTo>
                    <a:pt x="45" y="47"/>
                    <a:pt x="43" y="50"/>
                    <a:pt x="41" y="50"/>
                  </a:cubicBezTo>
                  <a:cubicBezTo>
                    <a:pt x="41" y="51"/>
                    <a:pt x="40" y="51"/>
                    <a:pt x="40" y="51"/>
                  </a:cubicBezTo>
                  <a:cubicBezTo>
                    <a:pt x="33" y="56"/>
                    <a:pt x="24" y="61"/>
                    <a:pt x="23" y="70"/>
                  </a:cubicBezTo>
                  <a:cubicBezTo>
                    <a:pt x="24" y="70"/>
                    <a:pt x="25" y="67"/>
                    <a:pt x="27" y="69"/>
                  </a:cubicBezTo>
                  <a:cubicBezTo>
                    <a:pt x="27" y="68"/>
                    <a:pt x="28" y="67"/>
                    <a:pt x="30" y="67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3" y="77"/>
                    <a:pt x="34" y="75"/>
                    <a:pt x="35" y="76"/>
                  </a:cubicBezTo>
                  <a:cubicBezTo>
                    <a:pt x="34" y="77"/>
                    <a:pt x="33" y="79"/>
                    <a:pt x="32" y="79"/>
                  </a:cubicBezTo>
                  <a:cubicBezTo>
                    <a:pt x="33" y="80"/>
                    <a:pt x="30" y="82"/>
                    <a:pt x="32" y="82"/>
                  </a:cubicBezTo>
                  <a:cubicBezTo>
                    <a:pt x="33" y="80"/>
                    <a:pt x="35" y="78"/>
                    <a:pt x="37" y="76"/>
                  </a:cubicBezTo>
                  <a:cubicBezTo>
                    <a:pt x="39" y="77"/>
                    <a:pt x="37" y="80"/>
                    <a:pt x="39" y="80"/>
                  </a:cubicBezTo>
                  <a:cubicBezTo>
                    <a:pt x="37" y="83"/>
                    <a:pt x="36" y="86"/>
                    <a:pt x="34" y="87"/>
                  </a:cubicBezTo>
                  <a:cubicBezTo>
                    <a:pt x="34" y="96"/>
                    <a:pt x="24" y="99"/>
                    <a:pt x="20" y="105"/>
                  </a:cubicBezTo>
                  <a:cubicBezTo>
                    <a:pt x="20" y="106"/>
                    <a:pt x="21" y="106"/>
                    <a:pt x="21" y="106"/>
                  </a:cubicBezTo>
                  <a:cubicBezTo>
                    <a:pt x="20" y="108"/>
                    <a:pt x="19" y="109"/>
                    <a:pt x="19" y="112"/>
                  </a:cubicBezTo>
                  <a:cubicBezTo>
                    <a:pt x="20" y="113"/>
                    <a:pt x="21" y="111"/>
                    <a:pt x="21" y="112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4" y="121"/>
                    <a:pt x="31" y="120"/>
                    <a:pt x="35" y="123"/>
                  </a:cubicBezTo>
                  <a:cubicBezTo>
                    <a:pt x="33" y="125"/>
                    <a:pt x="38" y="129"/>
                    <a:pt x="34" y="130"/>
                  </a:cubicBezTo>
                  <a:cubicBezTo>
                    <a:pt x="35" y="131"/>
                    <a:pt x="37" y="131"/>
                    <a:pt x="37" y="130"/>
                  </a:cubicBezTo>
                  <a:cubicBezTo>
                    <a:pt x="38" y="130"/>
                    <a:pt x="38" y="130"/>
                    <a:pt x="38" y="131"/>
                  </a:cubicBezTo>
                  <a:cubicBezTo>
                    <a:pt x="36" y="135"/>
                    <a:pt x="34" y="140"/>
                    <a:pt x="30" y="142"/>
                  </a:cubicBezTo>
                  <a:cubicBezTo>
                    <a:pt x="30" y="140"/>
                    <a:pt x="32" y="138"/>
                    <a:pt x="32" y="137"/>
                  </a:cubicBezTo>
                  <a:cubicBezTo>
                    <a:pt x="28" y="141"/>
                    <a:pt x="24" y="149"/>
                    <a:pt x="21" y="151"/>
                  </a:cubicBezTo>
                  <a:cubicBezTo>
                    <a:pt x="19" y="156"/>
                    <a:pt x="16" y="163"/>
                    <a:pt x="15" y="171"/>
                  </a:cubicBezTo>
                  <a:cubicBezTo>
                    <a:pt x="14" y="174"/>
                    <a:pt x="15" y="177"/>
                    <a:pt x="12" y="179"/>
                  </a:cubicBezTo>
                  <a:cubicBezTo>
                    <a:pt x="13" y="183"/>
                    <a:pt x="8" y="187"/>
                    <a:pt x="10" y="191"/>
                  </a:cubicBezTo>
                  <a:cubicBezTo>
                    <a:pt x="11" y="190"/>
                    <a:pt x="11" y="189"/>
                    <a:pt x="12" y="188"/>
                  </a:cubicBezTo>
                  <a:cubicBezTo>
                    <a:pt x="13" y="188"/>
                    <a:pt x="11" y="187"/>
                    <a:pt x="12" y="186"/>
                  </a:cubicBezTo>
                  <a:cubicBezTo>
                    <a:pt x="13" y="187"/>
                    <a:pt x="12" y="187"/>
                    <a:pt x="14" y="186"/>
                  </a:cubicBezTo>
                  <a:cubicBezTo>
                    <a:pt x="15" y="190"/>
                    <a:pt x="14" y="194"/>
                    <a:pt x="13" y="196"/>
                  </a:cubicBezTo>
                  <a:cubicBezTo>
                    <a:pt x="12" y="196"/>
                    <a:pt x="12" y="195"/>
                    <a:pt x="12" y="195"/>
                  </a:cubicBezTo>
                  <a:cubicBezTo>
                    <a:pt x="11" y="197"/>
                    <a:pt x="11" y="199"/>
                    <a:pt x="11" y="200"/>
                  </a:cubicBezTo>
                  <a:cubicBezTo>
                    <a:pt x="11" y="200"/>
                    <a:pt x="12" y="199"/>
                    <a:pt x="13" y="199"/>
                  </a:cubicBezTo>
                  <a:cubicBezTo>
                    <a:pt x="13" y="203"/>
                    <a:pt x="13" y="205"/>
                    <a:pt x="14" y="207"/>
                  </a:cubicBezTo>
                  <a:cubicBezTo>
                    <a:pt x="14" y="207"/>
                    <a:pt x="13" y="207"/>
                    <a:pt x="13" y="208"/>
                  </a:cubicBezTo>
                  <a:cubicBezTo>
                    <a:pt x="13" y="210"/>
                    <a:pt x="16" y="210"/>
                    <a:pt x="15" y="209"/>
                  </a:cubicBezTo>
                  <a:cubicBezTo>
                    <a:pt x="15" y="210"/>
                    <a:pt x="15" y="205"/>
                    <a:pt x="17" y="205"/>
                  </a:cubicBezTo>
                  <a:cubicBezTo>
                    <a:pt x="15" y="209"/>
                    <a:pt x="17" y="215"/>
                    <a:pt x="15" y="218"/>
                  </a:cubicBezTo>
                  <a:cubicBezTo>
                    <a:pt x="15" y="216"/>
                    <a:pt x="15" y="215"/>
                    <a:pt x="15" y="213"/>
                  </a:cubicBezTo>
                  <a:cubicBezTo>
                    <a:pt x="14" y="213"/>
                    <a:pt x="13" y="214"/>
                    <a:pt x="12" y="213"/>
                  </a:cubicBezTo>
                  <a:cubicBezTo>
                    <a:pt x="8" y="216"/>
                    <a:pt x="12" y="223"/>
                    <a:pt x="8" y="226"/>
                  </a:cubicBezTo>
                  <a:cubicBezTo>
                    <a:pt x="8" y="226"/>
                    <a:pt x="9" y="226"/>
                    <a:pt x="9" y="227"/>
                  </a:cubicBezTo>
                  <a:cubicBezTo>
                    <a:pt x="8" y="227"/>
                    <a:pt x="7" y="227"/>
                    <a:pt x="7" y="228"/>
                  </a:cubicBezTo>
                  <a:cubicBezTo>
                    <a:pt x="8" y="230"/>
                    <a:pt x="7" y="232"/>
                    <a:pt x="7" y="235"/>
                  </a:cubicBezTo>
                  <a:cubicBezTo>
                    <a:pt x="9" y="236"/>
                    <a:pt x="8" y="234"/>
                    <a:pt x="9" y="234"/>
                  </a:cubicBezTo>
                  <a:cubicBezTo>
                    <a:pt x="9" y="236"/>
                    <a:pt x="8" y="237"/>
                    <a:pt x="9" y="239"/>
                  </a:cubicBezTo>
                  <a:cubicBezTo>
                    <a:pt x="10" y="239"/>
                    <a:pt x="11" y="239"/>
                    <a:pt x="12" y="239"/>
                  </a:cubicBezTo>
                  <a:cubicBezTo>
                    <a:pt x="12" y="242"/>
                    <a:pt x="10" y="243"/>
                    <a:pt x="12" y="245"/>
                  </a:cubicBezTo>
                  <a:cubicBezTo>
                    <a:pt x="13" y="243"/>
                    <a:pt x="15" y="240"/>
                    <a:pt x="17" y="242"/>
                  </a:cubicBezTo>
                  <a:cubicBezTo>
                    <a:pt x="15" y="243"/>
                    <a:pt x="14" y="245"/>
                    <a:pt x="15" y="248"/>
                  </a:cubicBezTo>
                  <a:cubicBezTo>
                    <a:pt x="16" y="248"/>
                    <a:pt x="15" y="245"/>
                    <a:pt x="17" y="246"/>
                  </a:cubicBezTo>
                  <a:cubicBezTo>
                    <a:pt x="18" y="246"/>
                    <a:pt x="18" y="246"/>
                    <a:pt x="18" y="246"/>
                  </a:cubicBezTo>
                  <a:cubicBezTo>
                    <a:pt x="18" y="248"/>
                    <a:pt x="15" y="248"/>
                    <a:pt x="17" y="250"/>
                  </a:cubicBezTo>
                  <a:cubicBezTo>
                    <a:pt x="19" y="249"/>
                    <a:pt x="20" y="253"/>
                    <a:pt x="18" y="255"/>
                  </a:cubicBezTo>
                  <a:cubicBezTo>
                    <a:pt x="16" y="256"/>
                    <a:pt x="18" y="253"/>
                    <a:pt x="16" y="254"/>
                  </a:cubicBezTo>
                  <a:cubicBezTo>
                    <a:pt x="17" y="256"/>
                    <a:pt x="15" y="256"/>
                    <a:pt x="15" y="258"/>
                  </a:cubicBezTo>
                  <a:cubicBezTo>
                    <a:pt x="16" y="258"/>
                    <a:pt x="17" y="258"/>
                    <a:pt x="19" y="258"/>
                  </a:cubicBezTo>
                  <a:cubicBezTo>
                    <a:pt x="20" y="257"/>
                    <a:pt x="20" y="256"/>
                    <a:pt x="22" y="257"/>
                  </a:cubicBezTo>
                  <a:cubicBezTo>
                    <a:pt x="22" y="259"/>
                    <a:pt x="24" y="260"/>
                    <a:pt x="24" y="262"/>
                  </a:cubicBezTo>
                  <a:cubicBezTo>
                    <a:pt x="23" y="264"/>
                    <a:pt x="22" y="264"/>
                    <a:pt x="22" y="267"/>
                  </a:cubicBezTo>
                  <a:cubicBezTo>
                    <a:pt x="22" y="267"/>
                    <a:pt x="22" y="267"/>
                    <a:pt x="22" y="267"/>
                  </a:cubicBezTo>
                  <a:cubicBezTo>
                    <a:pt x="22" y="267"/>
                    <a:pt x="22" y="267"/>
                    <a:pt x="22" y="268"/>
                  </a:cubicBezTo>
                  <a:cubicBezTo>
                    <a:pt x="22" y="268"/>
                    <a:pt x="23" y="267"/>
                    <a:pt x="23" y="267"/>
                  </a:cubicBezTo>
                  <a:cubicBezTo>
                    <a:pt x="24" y="267"/>
                    <a:pt x="24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9"/>
                    <a:pt x="26" y="269"/>
                    <a:pt x="26" y="269"/>
                  </a:cubicBezTo>
                  <a:cubicBezTo>
                    <a:pt x="27" y="270"/>
                    <a:pt x="27" y="271"/>
                    <a:pt x="28" y="273"/>
                  </a:cubicBezTo>
                  <a:cubicBezTo>
                    <a:pt x="27" y="273"/>
                    <a:pt x="27" y="273"/>
                    <a:pt x="27" y="274"/>
                  </a:cubicBezTo>
                  <a:cubicBezTo>
                    <a:pt x="27" y="274"/>
                    <a:pt x="28" y="274"/>
                    <a:pt x="28" y="274"/>
                  </a:cubicBezTo>
                  <a:cubicBezTo>
                    <a:pt x="29" y="276"/>
                    <a:pt x="29" y="279"/>
                    <a:pt x="30" y="282"/>
                  </a:cubicBezTo>
                  <a:cubicBezTo>
                    <a:pt x="30" y="282"/>
                    <a:pt x="30" y="282"/>
                    <a:pt x="30" y="282"/>
                  </a:cubicBezTo>
                  <a:cubicBezTo>
                    <a:pt x="30" y="282"/>
                    <a:pt x="30" y="284"/>
                    <a:pt x="30" y="285"/>
                  </a:cubicBezTo>
                  <a:cubicBezTo>
                    <a:pt x="31" y="285"/>
                    <a:pt x="31" y="285"/>
                    <a:pt x="31" y="285"/>
                  </a:cubicBezTo>
                  <a:cubicBezTo>
                    <a:pt x="31" y="285"/>
                    <a:pt x="30" y="285"/>
                    <a:pt x="30" y="285"/>
                  </a:cubicBezTo>
                  <a:cubicBezTo>
                    <a:pt x="30" y="286"/>
                    <a:pt x="30" y="287"/>
                    <a:pt x="31" y="287"/>
                  </a:cubicBezTo>
                  <a:cubicBezTo>
                    <a:pt x="31" y="287"/>
                    <a:pt x="31" y="287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2" y="286"/>
                    <a:pt x="32" y="286"/>
                    <a:pt x="32" y="286"/>
                  </a:cubicBezTo>
                  <a:cubicBezTo>
                    <a:pt x="32" y="286"/>
                    <a:pt x="32" y="286"/>
                    <a:pt x="31" y="285"/>
                  </a:cubicBezTo>
                  <a:cubicBezTo>
                    <a:pt x="32" y="282"/>
                    <a:pt x="32" y="280"/>
                    <a:pt x="32" y="277"/>
                  </a:cubicBezTo>
                  <a:cubicBezTo>
                    <a:pt x="32" y="277"/>
                    <a:pt x="32" y="277"/>
                    <a:pt x="33" y="277"/>
                  </a:cubicBezTo>
                  <a:cubicBezTo>
                    <a:pt x="33" y="276"/>
                    <a:pt x="33" y="275"/>
                    <a:pt x="33" y="275"/>
                  </a:cubicBezTo>
                  <a:cubicBezTo>
                    <a:pt x="33" y="272"/>
                    <a:pt x="33" y="270"/>
                    <a:pt x="34" y="268"/>
                  </a:cubicBezTo>
                  <a:cubicBezTo>
                    <a:pt x="34" y="268"/>
                    <a:pt x="35" y="269"/>
                    <a:pt x="35" y="269"/>
                  </a:cubicBezTo>
                  <a:cubicBezTo>
                    <a:pt x="35" y="269"/>
                    <a:pt x="35" y="270"/>
                    <a:pt x="35" y="271"/>
                  </a:cubicBezTo>
                  <a:cubicBezTo>
                    <a:pt x="35" y="271"/>
                    <a:pt x="34" y="271"/>
                    <a:pt x="34" y="271"/>
                  </a:cubicBezTo>
                  <a:cubicBezTo>
                    <a:pt x="34" y="273"/>
                    <a:pt x="33" y="273"/>
                    <a:pt x="33" y="274"/>
                  </a:cubicBezTo>
                  <a:cubicBezTo>
                    <a:pt x="34" y="274"/>
                    <a:pt x="34" y="274"/>
                    <a:pt x="34" y="274"/>
                  </a:cubicBezTo>
                  <a:cubicBezTo>
                    <a:pt x="34" y="275"/>
                    <a:pt x="36" y="275"/>
                    <a:pt x="35" y="277"/>
                  </a:cubicBezTo>
                  <a:cubicBezTo>
                    <a:pt x="36" y="276"/>
                    <a:pt x="37" y="277"/>
                    <a:pt x="38" y="277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5" y="277"/>
                    <a:pt x="36" y="274"/>
                    <a:pt x="35" y="272"/>
                  </a:cubicBezTo>
                  <a:cubicBezTo>
                    <a:pt x="36" y="272"/>
                    <a:pt x="37" y="271"/>
                    <a:pt x="37" y="271"/>
                  </a:cubicBezTo>
                  <a:cubicBezTo>
                    <a:pt x="38" y="273"/>
                    <a:pt x="36" y="272"/>
                    <a:pt x="36" y="273"/>
                  </a:cubicBezTo>
                  <a:cubicBezTo>
                    <a:pt x="37" y="274"/>
                    <a:pt x="38" y="273"/>
                    <a:pt x="38" y="274"/>
                  </a:cubicBezTo>
                  <a:cubicBezTo>
                    <a:pt x="37" y="274"/>
                    <a:pt x="36" y="274"/>
                    <a:pt x="37" y="275"/>
                  </a:cubicBezTo>
                  <a:cubicBezTo>
                    <a:pt x="37" y="275"/>
                    <a:pt x="38" y="275"/>
                    <a:pt x="39" y="275"/>
                  </a:cubicBezTo>
                  <a:cubicBezTo>
                    <a:pt x="39" y="275"/>
                    <a:pt x="39" y="276"/>
                    <a:pt x="39" y="276"/>
                  </a:cubicBezTo>
                  <a:cubicBezTo>
                    <a:pt x="39" y="276"/>
                    <a:pt x="39" y="277"/>
                    <a:pt x="39" y="278"/>
                  </a:cubicBezTo>
                  <a:cubicBezTo>
                    <a:pt x="38" y="277"/>
                    <a:pt x="36" y="279"/>
                    <a:pt x="36" y="277"/>
                  </a:cubicBezTo>
                  <a:cubicBezTo>
                    <a:pt x="35" y="277"/>
                    <a:pt x="35" y="278"/>
                    <a:pt x="35" y="279"/>
                  </a:cubicBezTo>
                  <a:cubicBezTo>
                    <a:pt x="35" y="279"/>
                    <a:pt x="35" y="280"/>
                    <a:pt x="36" y="280"/>
                  </a:cubicBezTo>
                  <a:cubicBezTo>
                    <a:pt x="36" y="279"/>
                    <a:pt x="37" y="279"/>
                    <a:pt x="38" y="279"/>
                  </a:cubicBezTo>
                  <a:cubicBezTo>
                    <a:pt x="38" y="278"/>
                    <a:pt x="39" y="278"/>
                    <a:pt x="39" y="277"/>
                  </a:cubicBezTo>
                  <a:cubicBezTo>
                    <a:pt x="40" y="278"/>
                    <a:pt x="40" y="278"/>
                    <a:pt x="40" y="278"/>
                  </a:cubicBezTo>
                  <a:cubicBezTo>
                    <a:pt x="39" y="279"/>
                    <a:pt x="39" y="280"/>
                    <a:pt x="40" y="281"/>
                  </a:cubicBezTo>
                  <a:cubicBezTo>
                    <a:pt x="40" y="281"/>
                    <a:pt x="40" y="281"/>
                    <a:pt x="40" y="281"/>
                  </a:cubicBezTo>
                  <a:cubicBezTo>
                    <a:pt x="40" y="283"/>
                    <a:pt x="41" y="284"/>
                    <a:pt x="41" y="28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85"/>
                    <a:pt x="41" y="285"/>
                    <a:pt x="41" y="286"/>
                  </a:cubicBezTo>
                  <a:cubicBezTo>
                    <a:pt x="41" y="286"/>
                    <a:pt x="41" y="286"/>
                    <a:pt x="41" y="287"/>
                  </a:cubicBezTo>
                  <a:cubicBezTo>
                    <a:pt x="41" y="287"/>
                    <a:pt x="41" y="287"/>
                    <a:pt x="41" y="287"/>
                  </a:cubicBezTo>
                  <a:cubicBezTo>
                    <a:pt x="41" y="287"/>
                    <a:pt x="41" y="288"/>
                    <a:pt x="41" y="288"/>
                  </a:cubicBezTo>
                  <a:cubicBezTo>
                    <a:pt x="41" y="288"/>
                    <a:pt x="41" y="288"/>
                    <a:pt x="41" y="288"/>
                  </a:cubicBezTo>
                  <a:cubicBezTo>
                    <a:pt x="42" y="290"/>
                    <a:pt x="43" y="293"/>
                    <a:pt x="44" y="295"/>
                  </a:cubicBezTo>
                  <a:cubicBezTo>
                    <a:pt x="44" y="295"/>
                    <a:pt x="44" y="295"/>
                    <a:pt x="44" y="296"/>
                  </a:cubicBezTo>
                  <a:cubicBezTo>
                    <a:pt x="44" y="296"/>
                    <a:pt x="44" y="296"/>
                    <a:pt x="44" y="296"/>
                  </a:cubicBezTo>
                  <a:cubicBezTo>
                    <a:pt x="44" y="296"/>
                    <a:pt x="44" y="297"/>
                    <a:pt x="45" y="298"/>
                  </a:cubicBezTo>
                  <a:cubicBezTo>
                    <a:pt x="44" y="298"/>
                    <a:pt x="44" y="297"/>
                    <a:pt x="43" y="297"/>
                  </a:cubicBezTo>
                  <a:cubicBezTo>
                    <a:pt x="42" y="298"/>
                    <a:pt x="43" y="298"/>
                    <a:pt x="43" y="299"/>
                  </a:cubicBezTo>
                  <a:cubicBezTo>
                    <a:pt x="44" y="298"/>
                    <a:pt x="45" y="298"/>
                    <a:pt x="45" y="298"/>
                  </a:cubicBezTo>
                  <a:cubicBezTo>
                    <a:pt x="45" y="298"/>
                    <a:pt x="46" y="297"/>
                    <a:pt x="46" y="297"/>
                  </a:cubicBezTo>
                  <a:cubicBezTo>
                    <a:pt x="46" y="297"/>
                    <a:pt x="46" y="298"/>
                    <a:pt x="46" y="299"/>
                  </a:cubicBezTo>
                  <a:cubicBezTo>
                    <a:pt x="46" y="299"/>
                    <a:pt x="45" y="299"/>
                    <a:pt x="45" y="299"/>
                  </a:cubicBezTo>
                  <a:cubicBezTo>
                    <a:pt x="45" y="300"/>
                    <a:pt x="46" y="300"/>
                    <a:pt x="46" y="300"/>
                  </a:cubicBezTo>
                  <a:cubicBezTo>
                    <a:pt x="46" y="300"/>
                    <a:pt x="46" y="300"/>
                    <a:pt x="46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1"/>
                  </a:cubicBezTo>
                  <a:cubicBezTo>
                    <a:pt x="46" y="301"/>
                    <a:pt x="46" y="302"/>
                    <a:pt x="47" y="302"/>
                  </a:cubicBezTo>
                  <a:cubicBezTo>
                    <a:pt x="47" y="302"/>
                    <a:pt x="47" y="302"/>
                    <a:pt x="48" y="301"/>
                  </a:cubicBezTo>
                  <a:cubicBezTo>
                    <a:pt x="48" y="303"/>
                    <a:pt x="49" y="304"/>
                    <a:pt x="49" y="306"/>
                  </a:cubicBezTo>
                  <a:cubicBezTo>
                    <a:pt x="49" y="306"/>
                    <a:pt x="49" y="306"/>
                    <a:pt x="49" y="306"/>
                  </a:cubicBezTo>
                  <a:cubicBezTo>
                    <a:pt x="49" y="306"/>
                    <a:pt x="49" y="307"/>
                    <a:pt x="49" y="307"/>
                  </a:cubicBezTo>
                  <a:cubicBezTo>
                    <a:pt x="49" y="307"/>
                    <a:pt x="49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8"/>
                    <a:pt x="47" y="308"/>
                    <a:pt x="47" y="308"/>
                  </a:cubicBezTo>
                  <a:cubicBezTo>
                    <a:pt x="47" y="308"/>
                    <a:pt x="48" y="308"/>
                    <a:pt x="48" y="308"/>
                  </a:cubicBezTo>
                  <a:cubicBezTo>
                    <a:pt x="48" y="308"/>
                    <a:pt x="48" y="309"/>
                    <a:pt x="48" y="309"/>
                  </a:cubicBezTo>
                  <a:cubicBezTo>
                    <a:pt x="48" y="309"/>
                    <a:pt x="49" y="308"/>
                    <a:pt x="49" y="308"/>
                  </a:cubicBezTo>
                  <a:cubicBezTo>
                    <a:pt x="49" y="308"/>
                    <a:pt x="49" y="307"/>
                    <a:pt x="49" y="307"/>
                  </a:cubicBezTo>
                  <a:cubicBezTo>
                    <a:pt x="49" y="307"/>
                    <a:pt x="49" y="307"/>
                    <a:pt x="50" y="308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6"/>
                    <a:pt x="50" y="306"/>
                    <a:pt x="50" y="305"/>
                  </a:cubicBezTo>
                  <a:cubicBezTo>
                    <a:pt x="50" y="305"/>
                    <a:pt x="51" y="305"/>
                    <a:pt x="51" y="305"/>
                  </a:cubicBezTo>
                  <a:cubicBezTo>
                    <a:pt x="51" y="305"/>
                    <a:pt x="52" y="306"/>
                    <a:pt x="52" y="306"/>
                  </a:cubicBezTo>
                  <a:cubicBezTo>
                    <a:pt x="51" y="306"/>
                    <a:pt x="52" y="307"/>
                    <a:pt x="52" y="307"/>
                  </a:cubicBezTo>
                  <a:cubicBezTo>
                    <a:pt x="52" y="308"/>
                    <a:pt x="52" y="309"/>
                    <a:pt x="53" y="310"/>
                  </a:cubicBezTo>
                  <a:cubicBezTo>
                    <a:pt x="52" y="310"/>
                    <a:pt x="52" y="310"/>
                    <a:pt x="51" y="311"/>
                  </a:cubicBezTo>
                  <a:cubicBezTo>
                    <a:pt x="53" y="311"/>
                    <a:pt x="52" y="312"/>
                    <a:pt x="53" y="312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3" y="312"/>
                    <a:pt x="53" y="313"/>
                    <a:pt x="54" y="313"/>
                  </a:cubicBezTo>
                  <a:cubicBezTo>
                    <a:pt x="54" y="312"/>
                    <a:pt x="55" y="312"/>
                    <a:pt x="55" y="310"/>
                  </a:cubicBezTo>
                  <a:cubicBezTo>
                    <a:pt x="56" y="311"/>
                    <a:pt x="56" y="311"/>
                    <a:pt x="56" y="312"/>
                  </a:cubicBezTo>
                  <a:cubicBezTo>
                    <a:pt x="57" y="311"/>
                    <a:pt x="57" y="311"/>
                    <a:pt x="58" y="312"/>
                  </a:cubicBezTo>
                  <a:cubicBezTo>
                    <a:pt x="57" y="311"/>
                    <a:pt x="57" y="311"/>
                    <a:pt x="57" y="311"/>
                  </a:cubicBezTo>
                  <a:cubicBezTo>
                    <a:pt x="56" y="311"/>
                    <a:pt x="56" y="310"/>
                    <a:pt x="56" y="309"/>
                  </a:cubicBezTo>
                  <a:cubicBezTo>
                    <a:pt x="56" y="309"/>
                    <a:pt x="56" y="308"/>
                    <a:pt x="56" y="308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54" y="303"/>
                    <a:pt x="52" y="298"/>
                    <a:pt x="50" y="293"/>
                  </a:cubicBezTo>
                  <a:cubicBezTo>
                    <a:pt x="50" y="293"/>
                    <a:pt x="50" y="294"/>
                    <a:pt x="50" y="294"/>
                  </a:cubicBezTo>
                  <a:cubicBezTo>
                    <a:pt x="50" y="294"/>
                    <a:pt x="49" y="294"/>
                    <a:pt x="49" y="293"/>
                  </a:cubicBezTo>
                  <a:cubicBezTo>
                    <a:pt x="49" y="293"/>
                    <a:pt x="49" y="293"/>
                    <a:pt x="49" y="292"/>
                  </a:cubicBezTo>
                  <a:cubicBezTo>
                    <a:pt x="49" y="292"/>
                    <a:pt x="49" y="292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8" y="286"/>
                    <a:pt x="47" y="281"/>
                    <a:pt x="46" y="277"/>
                  </a:cubicBezTo>
                  <a:cubicBezTo>
                    <a:pt x="45" y="277"/>
                    <a:pt x="45" y="275"/>
                    <a:pt x="45" y="274"/>
                  </a:cubicBezTo>
                  <a:cubicBezTo>
                    <a:pt x="45" y="274"/>
                    <a:pt x="45" y="274"/>
                    <a:pt x="45" y="274"/>
                  </a:cubicBezTo>
                  <a:cubicBezTo>
                    <a:pt x="44" y="265"/>
                    <a:pt x="43" y="256"/>
                    <a:pt x="43" y="247"/>
                  </a:cubicBezTo>
                  <a:cubicBezTo>
                    <a:pt x="43" y="244"/>
                    <a:pt x="43" y="241"/>
                    <a:pt x="43" y="238"/>
                  </a:cubicBezTo>
                  <a:cubicBezTo>
                    <a:pt x="43" y="237"/>
                    <a:pt x="42" y="237"/>
                    <a:pt x="42" y="236"/>
                  </a:cubicBezTo>
                  <a:cubicBezTo>
                    <a:pt x="43" y="235"/>
                    <a:pt x="43" y="233"/>
                    <a:pt x="44" y="232"/>
                  </a:cubicBezTo>
                  <a:cubicBezTo>
                    <a:pt x="44" y="223"/>
                    <a:pt x="46" y="215"/>
                    <a:pt x="48" y="207"/>
                  </a:cubicBezTo>
                  <a:cubicBezTo>
                    <a:pt x="48" y="204"/>
                    <a:pt x="49" y="201"/>
                    <a:pt x="51" y="199"/>
                  </a:cubicBezTo>
                  <a:cubicBezTo>
                    <a:pt x="52" y="197"/>
                    <a:pt x="53" y="194"/>
                    <a:pt x="54" y="192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2" y="188"/>
                    <a:pt x="55" y="185"/>
                    <a:pt x="57" y="182"/>
                  </a:cubicBezTo>
                  <a:cubicBezTo>
                    <a:pt x="57" y="183"/>
                    <a:pt x="57" y="184"/>
                    <a:pt x="57" y="184"/>
                  </a:cubicBezTo>
                  <a:cubicBezTo>
                    <a:pt x="61" y="175"/>
                    <a:pt x="66" y="166"/>
                    <a:pt x="73" y="158"/>
                  </a:cubicBezTo>
                  <a:cubicBezTo>
                    <a:pt x="73" y="158"/>
                    <a:pt x="73" y="157"/>
                    <a:pt x="74" y="157"/>
                  </a:cubicBezTo>
                  <a:cubicBezTo>
                    <a:pt x="90" y="135"/>
                    <a:pt x="113" y="119"/>
                    <a:pt x="139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41" y="107"/>
                    <a:pt x="144" y="106"/>
                    <a:pt x="146" y="105"/>
                  </a:cubicBezTo>
                  <a:cubicBezTo>
                    <a:pt x="147" y="107"/>
                    <a:pt x="143" y="107"/>
                    <a:pt x="141" y="108"/>
                  </a:cubicBezTo>
                  <a:cubicBezTo>
                    <a:pt x="154" y="104"/>
                    <a:pt x="167" y="101"/>
                    <a:pt x="181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0" y="100"/>
                    <a:pt x="179" y="100"/>
                    <a:pt x="179" y="99"/>
                  </a:cubicBezTo>
                  <a:cubicBezTo>
                    <a:pt x="180" y="100"/>
                    <a:pt x="182" y="99"/>
                    <a:pt x="184" y="100"/>
                  </a:cubicBezTo>
                  <a:cubicBezTo>
                    <a:pt x="183" y="95"/>
                    <a:pt x="189" y="96"/>
                    <a:pt x="191" y="94"/>
                  </a:cubicBezTo>
                  <a:cubicBezTo>
                    <a:pt x="192" y="97"/>
                    <a:pt x="197" y="94"/>
                    <a:pt x="199" y="97"/>
                  </a:cubicBezTo>
                  <a:cubicBezTo>
                    <a:pt x="197" y="97"/>
                    <a:pt x="195" y="97"/>
                    <a:pt x="194" y="97"/>
                  </a:cubicBezTo>
                  <a:cubicBezTo>
                    <a:pt x="196" y="98"/>
                    <a:pt x="198" y="99"/>
                    <a:pt x="200" y="100"/>
                  </a:cubicBezTo>
                  <a:cubicBezTo>
                    <a:pt x="202" y="101"/>
                    <a:pt x="204" y="101"/>
                    <a:pt x="206" y="101"/>
                  </a:cubicBezTo>
                  <a:cubicBezTo>
                    <a:pt x="206" y="100"/>
                    <a:pt x="207" y="101"/>
                    <a:pt x="208" y="101"/>
                  </a:cubicBezTo>
                  <a:cubicBezTo>
                    <a:pt x="209" y="101"/>
                    <a:pt x="210" y="101"/>
                    <a:pt x="211" y="102"/>
                  </a:cubicBezTo>
                  <a:cubicBezTo>
                    <a:pt x="211" y="101"/>
                    <a:pt x="209" y="101"/>
                    <a:pt x="209" y="100"/>
                  </a:cubicBezTo>
                  <a:cubicBezTo>
                    <a:pt x="210" y="99"/>
                    <a:pt x="211" y="100"/>
                    <a:pt x="212" y="100"/>
                  </a:cubicBezTo>
                  <a:close/>
                  <a:moveTo>
                    <a:pt x="244" y="98"/>
                  </a:moveTo>
                  <a:cubicBezTo>
                    <a:pt x="247" y="98"/>
                    <a:pt x="246" y="100"/>
                    <a:pt x="248" y="100"/>
                  </a:cubicBezTo>
                  <a:cubicBezTo>
                    <a:pt x="247" y="101"/>
                    <a:pt x="244" y="100"/>
                    <a:pt x="244" y="98"/>
                  </a:cubicBezTo>
                  <a:close/>
                  <a:moveTo>
                    <a:pt x="285" y="106"/>
                  </a:moveTo>
                  <a:cubicBezTo>
                    <a:pt x="284" y="107"/>
                    <a:pt x="282" y="105"/>
                    <a:pt x="280" y="105"/>
                  </a:cubicBezTo>
                  <a:cubicBezTo>
                    <a:pt x="281" y="104"/>
                    <a:pt x="284" y="105"/>
                    <a:pt x="285" y="106"/>
                  </a:cubicBezTo>
                  <a:close/>
                  <a:moveTo>
                    <a:pt x="277" y="102"/>
                  </a:moveTo>
                  <a:cubicBezTo>
                    <a:pt x="276" y="102"/>
                    <a:pt x="275" y="101"/>
                    <a:pt x="274" y="101"/>
                  </a:cubicBezTo>
                  <a:cubicBezTo>
                    <a:pt x="275" y="99"/>
                    <a:pt x="277" y="101"/>
                    <a:pt x="277" y="102"/>
                  </a:cubicBezTo>
                  <a:close/>
                  <a:moveTo>
                    <a:pt x="275" y="102"/>
                  </a:moveTo>
                  <a:cubicBezTo>
                    <a:pt x="273" y="102"/>
                    <a:pt x="271" y="103"/>
                    <a:pt x="272" y="101"/>
                  </a:cubicBezTo>
                  <a:cubicBezTo>
                    <a:pt x="273" y="101"/>
                    <a:pt x="275" y="101"/>
                    <a:pt x="275" y="102"/>
                  </a:cubicBezTo>
                  <a:close/>
                  <a:moveTo>
                    <a:pt x="271" y="100"/>
                  </a:moveTo>
                  <a:cubicBezTo>
                    <a:pt x="271" y="103"/>
                    <a:pt x="269" y="99"/>
                    <a:pt x="267" y="99"/>
                  </a:cubicBezTo>
                  <a:cubicBezTo>
                    <a:pt x="268" y="98"/>
                    <a:pt x="270" y="101"/>
                    <a:pt x="271" y="100"/>
                  </a:cubicBezTo>
                  <a:close/>
                  <a:moveTo>
                    <a:pt x="233" y="70"/>
                  </a:moveTo>
                  <a:cubicBezTo>
                    <a:pt x="234" y="70"/>
                    <a:pt x="233" y="69"/>
                    <a:pt x="233" y="68"/>
                  </a:cubicBezTo>
                  <a:cubicBezTo>
                    <a:pt x="234" y="68"/>
                    <a:pt x="234" y="70"/>
                    <a:pt x="235" y="70"/>
                  </a:cubicBezTo>
                  <a:cubicBezTo>
                    <a:pt x="234" y="70"/>
                    <a:pt x="233" y="70"/>
                    <a:pt x="231" y="70"/>
                  </a:cubicBezTo>
                  <a:cubicBezTo>
                    <a:pt x="231" y="70"/>
                    <a:pt x="231" y="69"/>
                    <a:pt x="230" y="69"/>
                  </a:cubicBezTo>
                  <a:cubicBezTo>
                    <a:pt x="231" y="67"/>
                    <a:pt x="232" y="70"/>
                    <a:pt x="233" y="70"/>
                  </a:cubicBezTo>
                  <a:close/>
                  <a:moveTo>
                    <a:pt x="232" y="90"/>
                  </a:moveTo>
                  <a:cubicBezTo>
                    <a:pt x="232" y="88"/>
                    <a:pt x="236" y="87"/>
                    <a:pt x="238" y="88"/>
                  </a:cubicBezTo>
                  <a:cubicBezTo>
                    <a:pt x="238" y="89"/>
                    <a:pt x="236" y="90"/>
                    <a:pt x="235" y="90"/>
                  </a:cubicBezTo>
                  <a:cubicBezTo>
                    <a:pt x="235" y="91"/>
                    <a:pt x="236" y="90"/>
                    <a:pt x="237" y="90"/>
                  </a:cubicBezTo>
                  <a:cubicBezTo>
                    <a:pt x="233" y="93"/>
                    <a:pt x="240" y="91"/>
                    <a:pt x="240" y="94"/>
                  </a:cubicBezTo>
                  <a:cubicBezTo>
                    <a:pt x="236" y="93"/>
                    <a:pt x="233" y="92"/>
                    <a:pt x="229" y="90"/>
                  </a:cubicBezTo>
                  <a:cubicBezTo>
                    <a:pt x="229" y="88"/>
                    <a:pt x="232" y="89"/>
                    <a:pt x="232" y="90"/>
                  </a:cubicBezTo>
                  <a:close/>
                  <a:moveTo>
                    <a:pt x="224" y="76"/>
                  </a:moveTo>
                  <a:cubicBezTo>
                    <a:pt x="226" y="76"/>
                    <a:pt x="226" y="76"/>
                    <a:pt x="224" y="76"/>
                  </a:cubicBezTo>
                  <a:cubicBezTo>
                    <a:pt x="223" y="77"/>
                    <a:pt x="221" y="78"/>
                    <a:pt x="217" y="78"/>
                  </a:cubicBezTo>
                  <a:cubicBezTo>
                    <a:pt x="218" y="76"/>
                    <a:pt x="222" y="76"/>
                    <a:pt x="224" y="76"/>
                  </a:cubicBezTo>
                  <a:close/>
                  <a:moveTo>
                    <a:pt x="217" y="77"/>
                  </a:moveTo>
                  <a:cubicBezTo>
                    <a:pt x="216" y="79"/>
                    <a:pt x="213" y="79"/>
                    <a:pt x="211" y="79"/>
                  </a:cubicBezTo>
                  <a:cubicBezTo>
                    <a:pt x="211" y="77"/>
                    <a:pt x="215" y="78"/>
                    <a:pt x="217" y="77"/>
                  </a:cubicBezTo>
                  <a:close/>
                  <a:moveTo>
                    <a:pt x="134" y="61"/>
                  </a:moveTo>
                  <a:cubicBezTo>
                    <a:pt x="134" y="62"/>
                    <a:pt x="132" y="62"/>
                    <a:pt x="131" y="62"/>
                  </a:cubicBezTo>
                  <a:cubicBezTo>
                    <a:pt x="130" y="60"/>
                    <a:pt x="133" y="61"/>
                    <a:pt x="134" y="61"/>
                  </a:cubicBezTo>
                  <a:close/>
                  <a:moveTo>
                    <a:pt x="12" y="199"/>
                  </a:moveTo>
                  <a:cubicBezTo>
                    <a:pt x="12" y="198"/>
                    <a:pt x="12" y="197"/>
                    <a:pt x="12" y="197"/>
                  </a:cubicBezTo>
                  <a:cubicBezTo>
                    <a:pt x="14" y="197"/>
                    <a:pt x="13" y="199"/>
                    <a:pt x="12" y="199"/>
                  </a:cubicBezTo>
                  <a:close/>
                  <a:moveTo>
                    <a:pt x="12" y="238"/>
                  </a:moveTo>
                  <a:cubicBezTo>
                    <a:pt x="11" y="237"/>
                    <a:pt x="11" y="237"/>
                    <a:pt x="10" y="237"/>
                  </a:cubicBezTo>
                  <a:cubicBezTo>
                    <a:pt x="10" y="237"/>
                    <a:pt x="11" y="237"/>
                    <a:pt x="11" y="235"/>
                  </a:cubicBezTo>
                  <a:cubicBezTo>
                    <a:pt x="11" y="236"/>
                    <a:pt x="11" y="236"/>
                    <a:pt x="12" y="236"/>
                  </a:cubicBezTo>
                  <a:cubicBezTo>
                    <a:pt x="12" y="237"/>
                    <a:pt x="12" y="237"/>
                    <a:pt x="12" y="238"/>
                  </a:cubicBezTo>
                  <a:close/>
                  <a:moveTo>
                    <a:pt x="12" y="233"/>
                  </a:moveTo>
                  <a:cubicBezTo>
                    <a:pt x="11" y="232"/>
                    <a:pt x="12" y="230"/>
                    <a:pt x="13" y="228"/>
                  </a:cubicBezTo>
                  <a:cubicBezTo>
                    <a:pt x="15" y="229"/>
                    <a:pt x="12" y="232"/>
                    <a:pt x="12" y="233"/>
                  </a:cubicBezTo>
                  <a:close/>
                  <a:moveTo>
                    <a:pt x="34" y="268"/>
                  </a:moveTo>
                  <a:cubicBezTo>
                    <a:pt x="34" y="268"/>
                    <a:pt x="34" y="267"/>
                    <a:pt x="34" y="267"/>
                  </a:cubicBezTo>
                  <a:cubicBezTo>
                    <a:pt x="35" y="267"/>
                    <a:pt x="35" y="267"/>
                    <a:pt x="35" y="268"/>
                  </a:cubicBezTo>
                  <a:cubicBezTo>
                    <a:pt x="34" y="268"/>
                    <a:pt x="34" y="268"/>
                    <a:pt x="34" y="268"/>
                  </a:cubicBezTo>
                  <a:close/>
                  <a:moveTo>
                    <a:pt x="38" y="274"/>
                  </a:moveTo>
                  <a:cubicBezTo>
                    <a:pt x="38" y="273"/>
                    <a:pt x="38" y="271"/>
                    <a:pt x="37" y="271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7" y="270"/>
                    <a:pt x="37" y="270"/>
                    <a:pt x="37" y="270"/>
                  </a:cubicBezTo>
                  <a:cubicBezTo>
                    <a:pt x="37" y="270"/>
                    <a:pt x="37" y="270"/>
                    <a:pt x="37" y="269"/>
                  </a:cubicBezTo>
                  <a:cubicBezTo>
                    <a:pt x="37" y="269"/>
                    <a:pt x="37" y="269"/>
                    <a:pt x="37" y="269"/>
                  </a:cubicBezTo>
                  <a:cubicBezTo>
                    <a:pt x="37" y="269"/>
                    <a:pt x="37" y="269"/>
                    <a:pt x="37" y="268"/>
                  </a:cubicBezTo>
                  <a:cubicBezTo>
                    <a:pt x="37" y="269"/>
                    <a:pt x="37" y="269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1"/>
                    <a:pt x="38" y="272"/>
                    <a:pt x="39" y="274"/>
                  </a:cubicBezTo>
                  <a:cubicBezTo>
                    <a:pt x="39" y="274"/>
                    <a:pt x="38" y="274"/>
                    <a:pt x="38" y="274"/>
                  </a:cubicBezTo>
                  <a:close/>
                  <a:moveTo>
                    <a:pt x="52" y="307"/>
                  </a:moveTo>
                  <a:cubicBezTo>
                    <a:pt x="52" y="307"/>
                    <a:pt x="52" y="306"/>
                    <a:pt x="52" y="306"/>
                  </a:cubicBezTo>
                  <a:cubicBezTo>
                    <a:pt x="52" y="306"/>
                    <a:pt x="52" y="307"/>
                    <a:pt x="52" y="307"/>
                  </a:cubicBezTo>
                  <a:close/>
                  <a:moveTo>
                    <a:pt x="50" y="307"/>
                  </a:move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lose/>
                  <a:moveTo>
                    <a:pt x="69" y="159"/>
                  </a:moveTo>
                  <a:cubicBezTo>
                    <a:pt x="68" y="158"/>
                    <a:pt x="70" y="157"/>
                    <a:pt x="70" y="157"/>
                  </a:cubicBezTo>
                  <a:cubicBezTo>
                    <a:pt x="72" y="157"/>
                    <a:pt x="70" y="158"/>
                    <a:pt x="69" y="159"/>
                  </a:cubicBezTo>
                  <a:close/>
                  <a:moveTo>
                    <a:pt x="81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0" y="146"/>
                    <a:pt x="79" y="149"/>
                    <a:pt x="78" y="149"/>
                  </a:cubicBezTo>
                  <a:cubicBezTo>
                    <a:pt x="78" y="148"/>
                    <a:pt x="79" y="147"/>
                    <a:pt x="81" y="146"/>
                  </a:cubicBezTo>
                  <a:cubicBezTo>
                    <a:pt x="81" y="146"/>
                    <a:pt x="81" y="146"/>
                    <a:pt x="81" y="146"/>
                  </a:cubicBezTo>
                  <a:close/>
                  <a:moveTo>
                    <a:pt x="114" y="81"/>
                  </a:moveTo>
                  <a:cubicBezTo>
                    <a:pt x="114" y="80"/>
                    <a:pt x="115" y="80"/>
                    <a:pt x="116" y="79"/>
                  </a:cubicBezTo>
                  <a:cubicBezTo>
                    <a:pt x="116" y="81"/>
                    <a:pt x="115" y="81"/>
                    <a:pt x="114" y="81"/>
                  </a:cubicBezTo>
                  <a:close/>
                  <a:moveTo>
                    <a:pt x="120" y="79"/>
                  </a:moveTo>
                  <a:cubicBezTo>
                    <a:pt x="120" y="78"/>
                    <a:pt x="119" y="78"/>
                    <a:pt x="119" y="78"/>
                  </a:cubicBezTo>
                  <a:cubicBezTo>
                    <a:pt x="120" y="77"/>
                    <a:pt x="121" y="77"/>
                    <a:pt x="123" y="76"/>
                  </a:cubicBezTo>
                  <a:cubicBezTo>
                    <a:pt x="123" y="78"/>
                    <a:pt x="121" y="78"/>
                    <a:pt x="120" y="79"/>
                  </a:cubicBezTo>
                  <a:close/>
                  <a:moveTo>
                    <a:pt x="168" y="98"/>
                  </a:moveTo>
                  <a:cubicBezTo>
                    <a:pt x="169" y="97"/>
                    <a:pt x="170" y="96"/>
                    <a:pt x="171" y="96"/>
                  </a:cubicBezTo>
                  <a:cubicBezTo>
                    <a:pt x="171" y="97"/>
                    <a:pt x="169" y="98"/>
                    <a:pt x="168" y="98"/>
                  </a:cubicBezTo>
                  <a:close/>
                  <a:moveTo>
                    <a:pt x="172" y="98"/>
                  </a:moveTo>
                  <a:cubicBezTo>
                    <a:pt x="170" y="98"/>
                    <a:pt x="172" y="96"/>
                    <a:pt x="174" y="96"/>
                  </a:cubicBezTo>
                  <a:cubicBezTo>
                    <a:pt x="173" y="97"/>
                    <a:pt x="172" y="97"/>
                    <a:pt x="172" y="98"/>
                  </a:cubicBezTo>
                  <a:close/>
                  <a:moveTo>
                    <a:pt x="177" y="95"/>
                  </a:moveTo>
                  <a:cubicBezTo>
                    <a:pt x="176" y="96"/>
                    <a:pt x="174" y="96"/>
                    <a:pt x="174" y="94"/>
                  </a:cubicBezTo>
                  <a:cubicBezTo>
                    <a:pt x="175" y="94"/>
                    <a:pt x="177" y="93"/>
                    <a:pt x="177" y="95"/>
                  </a:cubicBezTo>
                  <a:close/>
                  <a:moveTo>
                    <a:pt x="185" y="87"/>
                  </a:moveTo>
                  <a:cubicBezTo>
                    <a:pt x="186" y="85"/>
                    <a:pt x="189" y="85"/>
                    <a:pt x="191" y="84"/>
                  </a:cubicBezTo>
                  <a:cubicBezTo>
                    <a:pt x="190" y="86"/>
                    <a:pt x="187" y="87"/>
                    <a:pt x="185" y="87"/>
                  </a:cubicBezTo>
                  <a:close/>
                  <a:moveTo>
                    <a:pt x="206" y="94"/>
                  </a:moveTo>
                  <a:cubicBezTo>
                    <a:pt x="204" y="95"/>
                    <a:pt x="204" y="94"/>
                    <a:pt x="204" y="94"/>
                  </a:cubicBezTo>
                  <a:cubicBezTo>
                    <a:pt x="204" y="92"/>
                    <a:pt x="206" y="93"/>
                    <a:pt x="206" y="94"/>
                  </a:cubicBezTo>
                  <a:close/>
                  <a:moveTo>
                    <a:pt x="206" y="80"/>
                  </a:moveTo>
                  <a:cubicBezTo>
                    <a:pt x="205" y="81"/>
                    <a:pt x="204" y="81"/>
                    <a:pt x="202" y="81"/>
                  </a:cubicBezTo>
                  <a:cubicBezTo>
                    <a:pt x="203" y="80"/>
                    <a:pt x="205" y="80"/>
                    <a:pt x="206" y="80"/>
                  </a:cubicBezTo>
                  <a:close/>
                  <a:moveTo>
                    <a:pt x="201" y="97"/>
                  </a:moveTo>
                  <a:cubicBezTo>
                    <a:pt x="199" y="96"/>
                    <a:pt x="199" y="95"/>
                    <a:pt x="199" y="94"/>
                  </a:cubicBezTo>
                  <a:cubicBezTo>
                    <a:pt x="200" y="94"/>
                    <a:pt x="203" y="94"/>
                    <a:pt x="202" y="97"/>
                  </a:cubicBezTo>
                  <a:cubicBezTo>
                    <a:pt x="202" y="97"/>
                    <a:pt x="201" y="96"/>
                    <a:pt x="201" y="97"/>
                  </a:cubicBezTo>
                  <a:close/>
                  <a:moveTo>
                    <a:pt x="346" y="166"/>
                  </a:moveTo>
                  <a:cubicBezTo>
                    <a:pt x="345" y="159"/>
                    <a:pt x="340" y="153"/>
                    <a:pt x="337" y="146"/>
                  </a:cubicBezTo>
                  <a:cubicBezTo>
                    <a:pt x="336" y="147"/>
                    <a:pt x="336" y="144"/>
                    <a:pt x="335" y="146"/>
                  </a:cubicBezTo>
                  <a:cubicBezTo>
                    <a:pt x="340" y="152"/>
                    <a:pt x="341" y="162"/>
                    <a:pt x="346" y="168"/>
                  </a:cubicBezTo>
                  <a:cubicBezTo>
                    <a:pt x="347" y="167"/>
                    <a:pt x="346" y="167"/>
                    <a:pt x="346" y="166"/>
                  </a:cubicBezTo>
                  <a:close/>
                  <a:moveTo>
                    <a:pt x="333" y="189"/>
                  </a:moveTo>
                  <a:cubicBezTo>
                    <a:pt x="336" y="189"/>
                    <a:pt x="334" y="192"/>
                    <a:pt x="336" y="192"/>
                  </a:cubicBezTo>
                  <a:cubicBezTo>
                    <a:pt x="336" y="191"/>
                    <a:pt x="336" y="190"/>
                    <a:pt x="335" y="188"/>
                  </a:cubicBezTo>
                  <a:cubicBezTo>
                    <a:pt x="334" y="189"/>
                    <a:pt x="332" y="188"/>
                    <a:pt x="333" y="189"/>
                  </a:cubicBezTo>
                  <a:close/>
                  <a:moveTo>
                    <a:pt x="182" y="47"/>
                  </a:moveTo>
                  <a:cubicBezTo>
                    <a:pt x="183" y="47"/>
                    <a:pt x="184" y="47"/>
                    <a:pt x="184" y="46"/>
                  </a:cubicBezTo>
                  <a:cubicBezTo>
                    <a:pt x="183" y="47"/>
                    <a:pt x="181" y="46"/>
                    <a:pt x="182" y="47"/>
                  </a:cubicBezTo>
                  <a:close/>
                  <a:moveTo>
                    <a:pt x="337" y="272"/>
                  </a:moveTo>
                  <a:cubicBezTo>
                    <a:pt x="337" y="273"/>
                    <a:pt x="336" y="275"/>
                    <a:pt x="337" y="275"/>
                  </a:cubicBezTo>
                  <a:cubicBezTo>
                    <a:pt x="338" y="275"/>
                    <a:pt x="338" y="273"/>
                    <a:pt x="337" y="272"/>
                  </a:cubicBezTo>
                  <a:close/>
                  <a:moveTo>
                    <a:pt x="331" y="126"/>
                  </a:moveTo>
                  <a:cubicBezTo>
                    <a:pt x="331" y="128"/>
                    <a:pt x="330" y="128"/>
                    <a:pt x="329" y="127"/>
                  </a:cubicBezTo>
                  <a:cubicBezTo>
                    <a:pt x="329" y="129"/>
                    <a:pt x="330" y="129"/>
                    <a:pt x="331" y="130"/>
                  </a:cubicBezTo>
                  <a:cubicBezTo>
                    <a:pt x="331" y="128"/>
                    <a:pt x="333" y="127"/>
                    <a:pt x="331" y="126"/>
                  </a:cubicBezTo>
                  <a:close/>
                  <a:moveTo>
                    <a:pt x="342" y="195"/>
                  </a:moveTo>
                  <a:cubicBezTo>
                    <a:pt x="341" y="196"/>
                    <a:pt x="340" y="196"/>
                    <a:pt x="339" y="195"/>
                  </a:cubicBezTo>
                  <a:cubicBezTo>
                    <a:pt x="339" y="196"/>
                    <a:pt x="339" y="197"/>
                    <a:pt x="340" y="197"/>
                  </a:cubicBezTo>
                  <a:cubicBezTo>
                    <a:pt x="341" y="197"/>
                    <a:pt x="342" y="197"/>
                    <a:pt x="342" y="195"/>
                  </a:cubicBezTo>
                  <a:close/>
                  <a:moveTo>
                    <a:pt x="340" y="192"/>
                  </a:moveTo>
                  <a:cubicBezTo>
                    <a:pt x="340" y="188"/>
                    <a:pt x="338" y="186"/>
                    <a:pt x="337" y="184"/>
                  </a:cubicBezTo>
                  <a:cubicBezTo>
                    <a:pt x="336" y="187"/>
                    <a:pt x="337" y="190"/>
                    <a:pt x="340" y="192"/>
                  </a:cubicBezTo>
                  <a:close/>
                  <a:moveTo>
                    <a:pt x="230" y="62"/>
                  </a:moveTo>
                  <a:cubicBezTo>
                    <a:pt x="231" y="60"/>
                    <a:pt x="234" y="63"/>
                    <a:pt x="237" y="63"/>
                  </a:cubicBezTo>
                  <a:cubicBezTo>
                    <a:pt x="236" y="61"/>
                    <a:pt x="230" y="59"/>
                    <a:pt x="230" y="62"/>
                  </a:cubicBezTo>
                  <a:close/>
                  <a:moveTo>
                    <a:pt x="230" y="57"/>
                  </a:moveTo>
                  <a:cubicBezTo>
                    <a:pt x="230" y="56"/>
                    <a:pt x="228" y="56"/>
                    <a:pt x="227" y="56"/>
                  </a:cubicBezTo>
                  <a:cubicBezTo>
                    <a:pt x="227" y="58"/>
                    <a:pt x="228" y="58"/>
                    <a:pt x="230" y="57"/>
                  </a:cubicBezTo>
                  <a:close/>
                  <a:moveTo>
                    <a:pt x="337" y="135"/>
                  </a:moveTo>
                  <a:cubicBezTo>
                    <a:pt x="337" y="134"/>
                    <a:pt x="336" y="133"/>
                    <a:pt x="335" y="132"/>
                  </a:cubicBezTo>
                  <a:cubicBezTo>
                    <a:pt x="335" y="133"/>
                    <a:pt x="336" y="135"/>
                    <a:pt x="337" y="135"/>
                  </a:cubicBezTo>
                  <a:close/>
                  <a:moveTo>
                    <a:pt x="168" y="50"/>
                  </a:moveTo>
                  <a:cubicBezTo>
                    <a:pt x="167" y="50"/>
                    <a:pt x="164" y="48"/>
                    <a:pt x="165" y="50"/>
                  </a:cubicBezTo>
                  <a:cubicBezTo>
                    <a:pt x="166" y="51"/>
                    <a:pt x="167" y="50"/>
                    <a:pt x="168" y="50"/>
                  </a:cubicBezTo>
                  <a:close/>
                  <a:moveTo>
                    <a:pt x="230" y="51"/>
                  </a:moveTo>
                  <a:cubicBezTo>
                    <a:pt x="228" y="51"/>
                    <a:pt x="225" y="50"/>
                    <a:pt x="224" y="50"/>
                  </a:cubicBezTo>
                  <a:cubicBezTo>
                    <a:pt x="226" y="51"/>
                    <a:pt x="223" y="52"/>
                    <a:pt x="224" y="53"/>
                  </a:cubicBezTo>
                  <a:cubicBezTo>
                    <a:pt x="226" y="53"/>
                    <a:pt x="227" y="54"/>
                    <a:pt x="227" y="55"/>
                  </a:cubicBezTo>
                  <a:cubicBezTo>
                    <a:pt x="229" y="54"/>
                    <a:pt x="230" y="55"/>
                    <a:pt x="231" y="56"/>
                  </a:cubicBezTo>
                  <a:cubicBezTo>
                    <a:pt x="231" y="57"/>
                    <a:pt x="230" y="57"/>
                    <a:pt x="231" y="58"/>
                  </a:cubicBezTo>
                  <a:cubicBezTo>
                    <a:pt x="238" y="58"/>
                    <a:pt x="243" y="59"/>
                    <a:pt x="249" y="61"/>
                  </a:cubicBezTo>
                  <a:cubicBezTo>
                    <a:pt x="250" y="61"/>
                    <a:pt x="249" y="60"/>
                    <a:pt x="250" y="60"/>
                  </a:cubicBezTo>
                  <a:cubicBezTo>
                    <a:pt x="251" y="61"/>
                    <a:pt x="254" y="61"/>
                    <a:pt x="255" y="61"/>
                  </a:cubicBezTo>
                  <a:cubicBezTo>
                    <a:pt x="255" y="60"/>
                    <a:pt x="253" y="61"/>
                    <a:pt x="253" y="60"/>
                  </a:cubicBezTo>
                  <a:cubicBezTo>
                    <a:pt x="254" y="59"/>
                    <a:pt x="256" y="60"/>
                    <a:pt x="255" y="59"/>
                  </a:cubicBezTo>
                  <a:cubicBezTo>
                    <a:pt x="254" y="58"/>
                    <a:pt x="251" y="58"/>
                    <a:pt x="251" y="57"/>
                  </a:cubicBezTo>
                  <a:cubicBezTo>
                    <a:pt x="254" y="57"/>
                    <a:pt x="257" y="57"/>
                    <a:pt x="259" y="57"/>
                  </a:cubicBezTo>
                  <a:cubicBezTo>
                    <a:pt x="257" y="54"/>
                    <a:pt x="251" y="53"/>
                    <a:pt x="247" y="54"/>
                  </a:cubicBezTo>
                  <a:cubicBezTo>
                    <a:pt x="247" y="55"/>
                    <a:pt x="247" y="56"/>
                    <a:pt x="246" y="56"/>
                  </a:cubicBezTo>
                  <a:cubicBezTo>
                    <a:pt x="242" y="55"/>
                    <a:pt x="237" y="54"/>
                    <a:pt x="231" y="54"/>
                  </a:cubicBezTo>
                  <a:cubicBezTo>
                    <a:pt x="231" y="52"/>
                    <a:pt x="231" y="53"/>
                    <a:pt x="230" y="51"/>
                  </a:cubicBezTo>
                  <a:close/>
                  <a:moveTo>
                    <a:pt x="244" y="65"/>
                  </a:moveTo>
                  <a:cubicBezTo>
                    <a:pt x="253" y="67"/>
                    <a:pt x="264" y="69"/>
                    <a:pt x="270" y="71"/>
                  </a:cubicBezTo>
                  <a:cubicBezTo>
                    <a:pt x="264" y="68"/>
                    <a:pt x="253" y="59"/>
                    <a:pt x="244" y="65"/>
                  </a:cubicBezTo>
                  <a:close/>
                  <a:moveTo>
                    <a:pt x="247" y="68"/>
                  </a:moveTo>
                  <a:cubicBezTo>
                    <a:pt x="248" y="68"/>
                    <a:pt x="248" y="68"/>
                    <a:pt x="249" y="68"/>
                  </a:cubicBezTo>
                  <a:cubicBezTo>
                    <a:pt x="249" y="66"/>
                    <a:pt x="248" y="66"/>
                    <a:pt x="247" y="66"/>
                  </a:cubicBezTo>
                  <a:lnTo>
                    <a:pt x="247" y="68"/>
                  </a:lnTo>
                  <a:close/>
                  <a:moveTo>
                    <a:pt x="227" y="101"/>
                  </a:moveTo>
                  <a:cubicBezTo>
                    <a:pt x="225" y="101"/>
                    <a:pt x="221" y="99"/>
                    <a:pt x="219" y="101"/>
                  </a:cubicBezTo>
                  <a:cubicBezTo>
                    <a:pt x="219" y="101"/>
                    <a:pt x="219" y="100"/>
                    <a:pt x="218" y="100"/>
                  </a:cubicBezTo>
                  <a:cubicBezTo>
                    <a:pt x="220" y="103"/>
                    <a:pt x="215" y="101"/>
                    <a:pt x="216" y="102"/>
                  </a:cubicBezTo>
                  <a:cubicBezTo>
                    <a:pt x="217" y="102"/>
                    <a:pt x="218" y="102"/>
                    <a:pt x="218" y="103"/>
                  </a:cubicBezTo>
                  <a:cubicBezTo>
                    <a:pt x="220" y="103"/>
                    <a:pt x="222" y="104"/>
                    <a:pt x="224" y="104"/>
                  </a:cubicBezTo>
                  <a:cubicBezTo>
                    <a:pt x="226" y="104"/>
                    <a:pt x="227" y="104"/>
                    <a:pt x="229" y="104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27" y="104"/>
                    <a:pt x="227" y="103"/>
                    <a:pt x="227" y="101"/>
                  </a:cubicBezTo>
                  <a:close/>
                  <a:moveTo>
                    <a:pt x="229" y="105"/>
                  </a:moveTo>
                  <a:cubicBezTo>
                    <a:pt x="230" y="106"/>
                    <a:pt x="230" y="106"/>
                    <a:pt x="231" y="106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31" y="105"/>
                    <a:pt x="230" y="105"/>
                    <a:pt x="229" y="105"/>
                  </a:cubicBezTo>
                  <a:close/>
                  <a:moveTo>
                    <a:pt x="224" y="97"/>
                  </a:moveTo>
                  <a:cubicBezTo>
                    <a:pt x="228" y="99"/>
                    <a:pt x="233" y="100"/>
                    <a:pt x="233" y="97"/>
                  </a:cubicBezTo>
                  <a:cubicBezTo>
                    <a:pt x="230" y="96"/>
                    <a:pt x="228" y="97"/>
                    <a:pt x="224" y="97"/>
                  </a:cubicBezTo>
                  <a:close/>
                  <a:moveTo>
                    <a:pt x="284" y="98"/>
                  </a:moveTo>
                  <a:cubicBezTo>
                    <a:pt x="284" y="99"/>
                    <a:pt x="285" y="99"/>
                    <a:pt x="284" y="100"/>
                  </a:cubicBezTo>
                  <a:cubicBezTo>
                    <a:pt x="285" y="100"/>
                    <a:pt x="286" y="100"/>
                    <a:pt x="286" y="99"/>
                  </a:cubicBezTo>
                  <a:cubicBezTo>
                    <a:pt x="285" y="100"/>
                    <a:pt x="285" y="98"/>
                    <a:pt x="284" y="98"/>
                  </a:cubicBezTo>
                  <a:close/>
                  <a:moveTo>
                    <a:pt x="228" y="105"/>
                  </a:moveTo>
                  <a:cubicBezTo>
                    <a:pt x="228" y="105"/>
                    <a:pt x="227" y="105"/>
                    <a:pt x="227" y="105"/>
                  </a:cubicBezTo>
                  <a:cubicBezTo>
                    <a:pt x="227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lose/>
                  <a:moveTo>
                    <a:pt x="162" y="59"/>
                  </a:moveTo>
                  <a:cubicBezTo>
                    <a:pt x="162" y="58"/>
                    <a:pt x="165" y="59"/>
                    <a:pt x="165" y="57"/>
                  </a:cubicBezTo>
                  <a:cubicBezTo>
                    <a:pt x="164" y="58"/>
                    <a:pt x="161" y="58"/>
                    <a:pt x="162" y="59"/>
                  </a:cubicBezTo>
                  <a:close/>
                  <a:moveTo>
                    <a:pt x="223" y="50"/>
                  </a:moveTo>
                  <a:cubicBezTo>
                    <a:pt x="222" y="50"/>
                    <a:pt x="223" y="49"/>
                    <a:pt x="224" y="49"/>
                  </a:cubicBezTo>
                  <a:cubicBezTo>
                    <a:pt x="227" y="48"/>
                    <a:pt x="230" y="51"/>
                    <a:pt x="231" y="49"/>
                  </a:cubicBezTo>
                  <a:cubicBezTo>
                    <a:pt x="229" y="47"/>
                    <a:pt x="224" y="47"/>
                    <a:pt x="222" y="45"/>
                  </a:cubicBezTo>
                  <a:cubicBezTo>
                    <a:pt x="222" y="46"/>
                    <a:pt x="221" y="46"/>
                    <a:pt x="221" y="47"/>
                  </a:cubicBezTo>
                  <a:cubicBezTo>
                    <a:pt x="222" y="47"/>
                    <a:pt x="222" y="48"/>
                    <a:pt x="222" y="49"/>
                  </a:cubicBezTo>
                  <a:cubicBezTo>
                    <a:pt x="221" y="50"/>
                    <a:pt x="218" y="48"/>
                    <a:pt x="218" y="50"/>
                  </a:cubicBezTo>
                  <a:cubicBezTo>
                    <a:pt x="220" y="50"/>
                    <a:pt x="222" y="51"/>
                    <a:pt x="223" y="50"/>
                  </a:cubicBezTo>
                  <a:close/>
                  <a:moveTo>
                    <a:pt x="217" y="100"/>
                  </a:moveTo>
                  <a:cubicBezTo>
                    <a:pt x="216" y="100"/>
                    <a:pt x="215" y="99"/>
                    <a:pt x="214" y="99"/>
                  </a:cubicBezTo>
                  <a:cubicBezTo>
                    <a:pt x="214" y="99"/>
                    <a:pt x="213" y="101"/>
                    <a:pt x="212" y="102"/>
                  </a:cubicBezTo>
                  <a:cubicBezTo>
                    <a:pt x="213" y="102"/>
                    <a:pt x="213" y="102"/>
                    <a:pt x="214" y="102"/>
                  </a:cubicBezTo>
                  <a:cubicBezTo>
                    <a:pt x="215" y="100"/>
                    <a:pt x="216" y="102"/>
                    <a:pt x="217" y="100"/>
                  </a:cubicBezTo>
                  <a:close/>
                  <a:moveTo>
                    <a:pt x="243" y="103"/>
                  </a:moveTo>
                  <a:cubicBezTo>
                    <a:pt x="241" y="103"/>
                    <a:pt x="240" y="101"/>
                    <a:pt x="237" y="102"/>
                  </a:cubicBezTo>
                  <a:cubicBezTo>
                    <a:pt x="237" y="104"/>
                    <a:pt x="237" y="104"/>
                    <a:pt x="237" y="104"/>
                  </a:cubicBezTo>
                  <a:cubicBezTo>
                    <a:pt x="239" y="102"/>
                    <a:pt x="242" y="104"/>
                    <a:pt x="243" y="103"/>
                  </a:cubicBezTo>
                  <a:close/>
                  <a:moveTo>
                    <a:pt x="197" y="100"/>
                  </a:move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lose/>
                  <a:moveTo>
                    <a:pt x="1" y="62"/>
                  </a:moveTo>
                  <a:cubicBezTo>
                    <a:pt x="2" y="61"/>
                    <a:pt x="4" y="62"/>
                    <a:pt x="4" y="60"/>
                  </a:cubicBezTo>
                  <a:cubicBezTo>
                    <a:pt x="3" y="59"/>
                    <a:pt x="2" y="61"/>
                    <a:pt x="1" y="62"/>
                  </a:cubicBezTo>
                  <a:close/>
                  <a:moveTo>
                    <a:pt x="368" y="214"/>
                  </a:moveTo>
                  <a:cubicBezTo>
                    <a:pt x="368" y="216"/>
                    <a:pt x="368" y="217"/>
                    <a:pt x="369" y="218"/>
                  </a:cubicBezTo>
                  <a:cubicBezTo>
                    <a:pt x="369" y="217"/>
                    <a:pt x="369" y="215"/>
                    <a:pt x="368" y="214"/>
                  </a:cubicBezTo>
                  <a:close/>
                  <a:moveTo>
                    <a:pt x="369" y="223"/>
                  </a:moveTo>
                  <a:cubicBezTo>
                    <a:pt x="370" y="225"/>
                    <a:pt x="369" y="228"/>
                    <a:pt x="371" y="229"/>
                  </a:cubicBezTo>
                  <a:cubicBezTo>
                    <a:pt x="370" y="227"/>
                    <a:pt x="371" y="223"/>
                    <a:pt x="369" y="223"/>
                  </a:cubicBezTo>
                  <a:close/>
                  <a:moveTo>
                    <a:pt x="371" y="229"/>
                  </a:moveTo>
                  <a:cubicBezTo>
                    <a:pt x="370" y="233"/>
                    <a:pt x="371" y="236"/>
                    <a:pt x="371" y="236"/>
                  </a:cubicBezTo>
                  <a:cubicBezTo>
                    <a:pt x="372" y="238"/>
                    <a:pt x="372" y="239"/>
                    <a:pt x="372" y="237"/>
                  </a:cubicBezTo>
                  <a:cubicBezTo>
                    <a:pt x="372" y="234"/>
                    <a:pt x="372" y="230"/>
                    <a:pt x="371" y="229"/>
                  </a:cubicBezTo>
                  <a:close/>
                  <a:moveTo>
                    <a:pt x="9" y="40"/>
                  </a:moveTo>
                  <a:cubicBezTo>
                    <a:pt x="13" y="42"/>
                    <a:pt x="17" y="37"/>
                    <a:pt x="19" y="37"/>
                  </a:cubicBezTo>
                  <a:cubicBezTo>
                    <a:pt x="17" y="40"/>
                    <a:pt x="17" y="40"/>
                    <a:pt x="14" y="42"/>
                  </a:cubicBezTo>
                  <a:cubicBezTo>
                    <a:pt x="19" y="47"/>
                    <a:pt x="23" y="40"/>
                    <a:pt x="26" y="36"/>
                  </a:cubicBezTo>
                  <a:cubicBezTo>
                    <a:pt x="34" y="27"/>
                    <a:pt x="43" y="18"/>
                    <a:pt x="52" y="14"/>
                  </a:cubicBezTo>
                  <a:cubicBezTo>
                    <a:pt x="54" y="9"/>
                    <a:pt x="59" y="8"/>
                    <a:pt x="62" y="3"/>
                  </a:cubicBezTo>
                  <a:cubicBezTo>
                    <a:pt x="57" y="4"/>
                    <a:pt x="56" y="8"/>
                    <a:pt x="52" y="9"/>
                  </a:cubicBezTo>
                  <a:cubicBezTo>
                    <a:pt x="53" y="8"/>
                    <a:pt x="52" y="7"/>
                    <a:pt x="53" y="6"/>
                  </a:cubicBezTo>
                  <a:cubicBezTo>
                    <a:pt x="51" y="6"/>
                    <a:pt x="50" y="8"/>
                    <a:pt x="48" y="8"/>
                  </a:cubicBezTo>
                  <a:cubicBezTo>
                    <a:pt x="49" y="5"/>
                    <a:pt x="53" y="4"/>
                    <a:pt x="52" y="0"/>
                  </a:cubicBezTo>
                  <a:cubicBezTo>
                    <a:pt x="46" y="0"/>
                    <a:pt x="44" y="5"/>
                    <a:pt x="39" y="7"/>
                  </a:cubicBezTo>
                  <a:cubicBezTo>
                    <a:pt x="38" y="6"/>
                    <a:pt x="38" y="5"/>
                    <a:pt x="37" y="5"/>
                  </a:cubicBezTo>
                  <a:cubicBezTo>
                    <a:pt x="34" y="8"/>
                    <a:pt x="30" y="10"/>
                    <a:pt x="26" y="12"/>
                  </a:cubicBezTo>
                  <a:cubicBezTo>
                    <a:pt x="26" y="16"/>
                    <a:pt x="23" y="19"/>
                    <a:pt x="20" y="21"/>
                  </a:cubicBezTo>
                  <a:cubicBezTo>
                    <a:pt x="14" y="25"/>
                    <a:pt x="5" y="28"/>
                    <a:pt x="0" y="34"/>
                  </a:cubicBezTo>
                  <a:cubicBezTo>
                    <a:pt x="3" y="35"/>
                    <a:pt x="3" y="33"/>
                    <a:pt x="5" y="33"/>
                  </a:cubicBezTo>
                  <a:cubicBezTo>
                    <a:pt x="6" y="35"/>
                    <a:pt x="2" y="36"/>
                    <a:pt x="3" y="39"/>
                  </a:cubicBezTo>
                  <a:cubicBezTo>
                    <a:pt x="5" y="41"/>
                    <a:pt x="9" y="38"/>
                    <a:pt x="11" y="37"/>
                  </a:cubicBezTo>
                  <a:cubicBezTo>
                    <a:pt x="11" y="39"/>
                    <a:pt x="9" y="39"/>
                    <a:pt x="9" y="40"/>
                  </a:cubicBezTo>
                  <a:close/>
                  <a:moveTo>
                    <a:pt x="194" y="97"/>
                  </a:moveTo>
                  <a:cubicBezTo>
                    <a:pt x="190" y="96"/>
                    <a:pt x="188" y="98"/>
                    <a:pt x="186" y="97"/>
                  </a:cubicBezTo>
                  <a:cubicBezTo>
                    <a:pt x="185" y="99"/>
                    <a:pt x="188" y="98"/>
                    <a:pt x="188" y="99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88" y="100"/>
                    <a:pt x="189" y="100"/>
                    <a:pt x="190" y="100"/>
                  </a:cubicBezTo>
                  <a:cubicBezTo>
                    <a:pt x="191" y="100"/>
                    <a:pt x="193" y="100"/>
                    <a:pt x="195" y="100"/>
                  </a:cubicBezTo>
                  <a:cubicBezTo>
                    <a:pt x="194" y="100"/>
                    <a:pt x="193" y="100"/>
                    <a:pt x="192" y="100"/>
                  </a:cubicBezTo>
                  <a:cubicBezTo>
                    <a:pt x="192" y="99"/>
                    <a:pt x="194" y="99"/>
                    <a:pt x="194" y="97"/>
                  </a:cubicBezTo>
                  <a:close/>
                  <a:moveTo>
                    <a:pt x="12" y="45"/>
                  </a:moveTo>
                  <a:cubicBezTo>
                    <a:pt x="12" y="47"/>
                    <a:pt x="11" y="48"/>
                    <a:pt x="9" y="48"/>
                  </a:cubicBezTo>
                  <a:cubicBezTo>
                    <a:pt x="11" y="49"/>
                    <a:pt x="13" y="47"/>
                    <a:pt x="15" y="45"/>
                  </a:cubicBezTo>
                  <a:cubicBezTo>
                    <a:pt x="13" y="46"/>
                    <a:pt x="14" y="45"/>
                    <a:pt x="12" y="45"/>
                  </a:cubicBezTo>
                  <a:close/>
                  <a:moveTo>
                    <a:pt x="7" y="213"/>
                  </a:moveTo>
                  <a:cubicBezTo>
                    <a:pt x="6" y="213"/>
                    <a:pt x="6" y="215"/>
                    <a:pt x="7" y="216"/>
                  </a:cubicBezTo>
                  <a:cubicBezTo>
                    <a:pt x="8" y="215"/>
                    <a:pt x="8" y="213"/>
                    <a:pt x="7" y="213"/>
                  </a:cubicBezTo>
                  <a:close/>
                  <a:moveTo>
                    <a:pt x="26" y="80"/>
                  </a:moveTo>
                  <a:cubicBezTo>
                    <a:pt x="26" y="81"/>
                    <a:pt x="26" y="81"/>
                    <a:pt x="27" y="81"/>
                  </a:cubicBezTo>
                  <a:cubicBezTo>
                    <a:pt x="27" y="80"/>
                    <a:pt x="29" y="80"/>
                    <a:pt x="29" y="78"/>
                  </a:cubicBezTo>
                  <a:cubicBezTo>
                    <a:pt x="27" y="79"/>
                    <a:pt x="28" y="78"/>
                    <a:pt x="27" y="76"/>
                  </a:cubicBezTo>
                  <a:cubicBezTo>
                    <a:pt x="24" y="80"/>
                    <a:pt x="21" y="83"/>
                    <a:pt x="18" y="87"/>
                  </a:cubicBezTo>
                  <a:cubicBezTo>
                    <a:pt x="20" y="87"/>
                    <a:pt x="21" y="87"/>
                    <a:pt x="22" y="86"/>
                  </a:cubicBezTo>
                  <a:cubicBezTo>
                    <a:pt x="22" y="85"/>
                    <a:pt x="21" y="85"/>
                    <a:pt x="21" y="84"/>
                  </a:cubicBezTo>
                  <a:cubicBezTo>
                    <a:pt x="22" y="83"/>
                    <a:pt x="24" y="84"/>
                    <a:pt x="25" y="84"/>
                  </a:cubicBezTo>
                  <a:cubicBezTo>
                    <a:pt x="24" y="83"/>
                    <a:pt x="26" y="82"/>
                    <a:pt x="25" y="81"/>
                  </a:cubicBezTo>
                  <a:cubicBezTo>
                    <a:pt x="25" y="82"/>
                    <a:pt x="24" y="83"/>
                    <a:pt x="23" y="82"/>
                  </a:cubicBezTo>
                  <a:cubicBezTo>
                    <a:pt x="24" y="81"/>
                    <a:pt x="25" y="80"/>
                    <a:pt x="26" y="80"/>
                  </a:cubicBezTo>
                  <a:close/>
                  <a:moveTo>
                    <a:pt x="21" y="264"/>
                  </a:moveTo>
                  <a:cubicBezTo>
                    <a:pt x="20" y="264"/>
                    <a:pt x="20" y="264"/>
                    <a:pt x="19" y="264"/>
                  </a:cubicBezTo>
                  <a:cubicBezTo>
                    <a:pt x="19" y="264"/>
                    <a:pt x="18" y="265"/>
                    <a:pt x="18" y="265"/>
                  </a:cubicBezTo>
                  <a:cubicBezTo>
                    <a:pt x="19" y="266"/>
                    <a:pt x="21" y="266"/>
                    <a:pt x="21" y="264"/>
                  </a:cubicBezTo>
                  <a:close/>
                  <a:moveTo>
                    <a:pt x="23" y="77"/>
                  </a:moveTo>
                  <a:cubicBezTo>
                    <a:pt x="21" y="79"/>
                    <a:pt x="18" y="82"/>
                    <a:pt x="18" y="84"/>
                  </a:cubicBezTo>
                  <a:cubicBezTo>
                    <a:pt x="19" y="81"/>
                    <a:pt x="25" y="80"/>
                    <a:pt x="23" y="77"/>
                  </a:cubicBezTo>
                  <a:close/>
                  <a:moveTo>
                    <a:pt x="21" y="76"/>
                  </a:moveTo>
                  <a:cubicBezTo>
                    <a:pt x="23" y="76"/>
                    <a:pt x="24" y="75"/>
                    <a:pt x="24" y="73"/>
                  </a:cubicBezTo>
                  <a:cubicBezTo>
                    <a:pt x="22" y="74"/>
                    <a:pt x="22" y="75"/>
                    <a:pt x="21" y="76"/>
                  </a:cubicBezTo>
                  <a:close/>
                  <a:moveTo>
                    <a:pt x="363" y="197"/>
                  </a:moveTo>
                  <a:cubicBezTo>
                    <a:pt x="363" y="199"/>
                    <a:pt x="364" y="202"/>
                    <a:pt x="365" y="203"/>
                  </a:cubicBezTo>
                  <a:cubicBezTo>
                    <a:pt x="365" y="201"/>
                    <a:pt x="365" y="197"/>
                    <a:pt x="363" y="197"/>
                  </a:cubicBezTo>
                  <a:close/>
                  <a:moveTo>
                    <a:pt x="343" y="286"/>
                  </a:moveTo>
                  <a:cubicBezTo>
                    <a:pt x="344" y="286"/>
                    <a:pt x="344" y="284"/>
                    <a:pt x="344" y="282"/>
                  </a:cubicBezTo>
                  <a:cubicBezTo>
                    <a:pt x="342" y="282"/>
                    <a:pt x="343" y="284"/>
                    <a:pt x="343" y="286"/>
                  </a:cubicBezTo>
                  <a:close/>
                  <a:moveTo>
                    <a:pt x="341" y="143"/>
                  </a:moveTo>
                  <a:cubicBezTo>
                    <a:pt x="340" y="141"/>
                    <a:pt x="340" y="139"/>
                    <a:pt x="339" y="138"/>
                  </a:cubicBezTo>
                  <a:cubicBezTo>
                    <a:pt x="338" y="140"/>
                    <a:pt x="340" y="142"/>
                    <a:pt x="341" y="143"/>
                  </a:cubicBezTo>
                  <a:close/>
                  <a:moveTo>
                    <a:pt x="343" y="152"/>
                  </a:moveTo>
                  <a:cubicBezTo>
                    <a:pt x="343" y="151"/>
                    <a:pt x="343" y="151"/>
                    <a:pt x="343" y="151"/>
                  </a:cubicBezTo>
                  <a:cubicBezTo>
                    <a:pt x="346" y="152"/>
                    <a:pt x="345" y="158"/>
                    <a:pt x="348" y="157"/>
                  </a:cubicBezTo>
                  <a:cubicBezTo>
                    <a:pt x="346" y="155"/>
                    <a:pt x="346" y="152"/>
                    <a:pt x="344" y="149"/>
                  </a:cubicBezTo>
                  <a:cubicBezTo>
                    <a:pt x="344" y="150"/>
                    <a:pt x="342" y="151"/>
                    <a:pt x="343" y="152"/>
                  </a:cubicBezTo>
                  <a:close/>
                  <a:moveTo>
                    <a:pt x="343" y="249"/>
                  </a:moveTo>
                  <a:cubicBezTo>
                    <a:pt x="344" y="242"/>
                    <a:pt x="344" y="235"/>
                    <a:pt x="343" y="230"/>
                  </a:cubicBezTo>
                  <a:cubicBezTo>
                    <a:pt x="343" y="237"/>
                    <a:pt x="342" y="243"/>
                    <a:pt x="343" y="249"/>
                  </a:cubicBezTo>
                  <a:close/>
                  <a:moveTo>
                    <a:pt x="341" y="250"/>
                  </a:moveTo>
                  <a:cubicBezTo>
                    <a:pt x="341" y="251"/>
                    <a:pt x="340" y="254"/>
                    <a:pt x="341" y="254"/>
                  </a:cubicBezTo>
                  <a:cubicBezTo>
                    <a:pt x="342" y="253"/>
                    <a:pt x="342" y="251"/>
                    <a:pt x="341" y="250"/>
                  </a:cubicBezTo>
                  <a:close/>
                  <a:moveTo>
                    <a:pt x="339" y="296"/>
                  </a:moveTo>
                  <a:cubicBezTo>
                    <a:pt x="340" y="295"/>
                    <a:pt x="341" y="292"/>
                    <a:pt x="340" y="290"/>
                  </a:cubicBezTo>
                  <a:cubicBezTo>
                    <a:pt x="340" y="292"/>
                    <a:pt x="338" y="294"/>
                    <a:pt x="339" y="296"/>
                  </a:cubicBezTo>
                  <a:close/>
                  <a:moveTo>
                    <a:pt x="344" y="227"/>
                  </a:moveTo>
                  <a:cubicBezTo>
                    <a:pt x="344" y="225"/>
                    <a:pt x="345" y="223"/>
                    <a:pt x="343" y="223"/>
                  </a:cubicBezTo>
                  <a:cubicBezTo>
                    <a:pt x="344" y="224"/>
                    <a:pt x="343" y="227"/>
                    <a:pt x="344" y="227"/>
                  </a:cubicBezTo>
                  <a:close/>
                  <a:moveTo>
                    <a:pt x="353" y="183"/>
                  </a:moveTo>
                  <a:cubicBezTo>
                    <a:pt x="353" y="183"/>
                    <a:pt x="354" y="184"/>
                    <a:pt x="354" y="185"/>
                  </a:cubicBezTo>
                  <a:cubicBezTo>
                    <a:pt x="355" y="184"/>
                    <a:pt x="353" y="181"/>
                    <a:pt x="353" y="183"/>
                  </a:cubicBezTo>
                  <a:close/>
                  <a:moveTo>
                    <a:pt x="355" y="183"/>
                  </a:moveTo>
                  <a:cubicBezTo>
                    <a:pt x="355" y="181"/>
                    <a:pt x="354" y="180"/>
                    <a:pt x="353" y="179"/>
                  </a:cubicBezTo>
                  <a:cubicBezTo>
                    <a:pt x="354" y="180"/>
                    <a:pt x="354" y="182"/>
                    <a:pt x="355" y="183"/>
                  </a:cubicBezTo>
                  <a:close/>
                  <a:moveTo>
                    <a:pt x="357" y="186"/>
                  </a:moveTo>
                  <a:cubicBezTo>
                    <a:pt x="355" y="185"/>
                    <a:pt x="355" y="187"/>
                    <a:pt x="356" y="188"/>
                  </a:cubicBezTo>
                  <a:cubicBezTo>
                    <a:pt x="357" y="188"/>
                    <a:pt x="356" y="187"/>
                    <a:pt x="357" y="186"/>
                  </a:cubicBezTo>
                  <a:close/>
                  <a:moveTo>
                    <a:pt x="343" y="276"/>
                  </a:moveTo>
                  <a:cubicBezTo>
                    <a:pt x="344" y="276"/>
                    <a:pt x="344" y="278"/>
                    <a:pt x="345" y="278"/>
                  </a:cubicBezTo>
                  <a:cubicBezTo>
                    <a:pt x="344" y="276"/>
                    <a:pt x="346" y="277"/>
                    <a:pt x="346" y="275"/>
                  </a:cubicBezTo>
                  <a:cubicBezTo>
                    <a:pt x="344" y="275"/>
                    <a:pt x="343" y="275"/>
                    <a:pt x="343" y="276"/>
                  </a:cubicBezTo>
                  <a:close/>
                  <a:moveTo>
                    <a:pt x="346" y="209"/>
                  </a:moveTo>
                  <a:cubicBezTo>
                    <a:pt x="348" y="212"/>
                    <a:pt x="345" y="208"/>
                    <a:pt x="344" y="206"/>
                  </a:cubicBezTo>
                  <a:cubicBezTo>
                    <a:pt x="344" y="203"/>
                    <a:pt x="344" y="200"/>
                    <a:pt x="343" y="199"/>
                  </a:cubicBezTo>
                  <a:cubicBezTo>
                    <a:pt x="341" y="199"/>
                    <a:pt x="341" y="200"/>
                    <a:pt x="340" y="199"/>
                  </a:cubicBezTo>
                  <a:cubicBezTo>
                    <a:pt x="341" y="204"/>
                    <a:pt x="342" y="206"/>
                    <a:pt x="345" y="209"/>
                  </a:cubicBezTo>
                  <a:cubicBezTo>
                    <a:pt x="344" y="212"/>
                    <a:pt x="345" y="216"/>
                    <a:pt x="346" y="219"/>
                  </a:cubicBezTo>
                  <a:cubicBezTo>
                    <a:pt x="349" y="215"/>
                    <a:pt x="344" y="212"/>
                    <a:pt x="346" y="209"/>
                  </a:cubicBezTo>
                  <a:close/>
                  <a:moveTo>
                    <a:pt x="346" y="180"/>
                  </a:moveTo>
                  <a:cubicBezTo>
                    <a:pt x="348" y="179"/>
                    <a:pt x="347" y="181"/>
                    <a:pt x="349" y="181"/>
                  </a:cubicBezTo>
                  <a:cubicBezTo>
                    <a:pt x="349" y="180"/>
                    <a:pt x="348" y="179"/>
                    <a:pt x="348" y="178"/>
                  </a:cubicBezTo>
                  <a:cubicBezTo>
                    <a:pt x="347" y="178"/>
                    <a:pt x="346" y="179"/>
                    <a:pt x="346" y="180"/>
                  </a:cubicBezTo>
                  <a:close/>
                  <a:moveTo>
                    <a:pt x="258" y="101"/>
                  </a:moveTo>
                  <a:cubicBezTo>
                    <a:pt x="256" y="101"/>
                    <a:pt x="255" y="100"/>
                    <a:pt x="254" y="100"/>
                  </a:cubicBezTo>
                  <a:cubicBezTo>
                    <a:pt x="254" y="102"/>
                    <a:pt x="258" y="102"/>
                    <a:pt x="258" y="101"/>
                  </a:cubicBezTo>
                  <a:close/>
                  <a:moveTo>
                    <a:pt x="328" y="130"/>
                  </a:moveTo>
                  <a:cubicBezTo>
                    <a:pt x="327" y="128"/>
                    <a:pt x="326" y="125"/>
                    <a:pt x="324" y="124"/>
                  </a:cubicBezTo>
                  <a:cubicBezTo>
                    <a:pt x="324" y="126"/>
                    <a:pt x="326" y="129"/>
                    <a:pt x="328" y="130"/>
                  </a:cubicBezTo>
                  <a:close/>
                  <a:moveTo>
                    <a:pt x="324" y="135"/>
                  </a:moveTo>
                  <a:cubicBezTo>
                    <a:pt x="326" y="137"/>
                    <a:pt x="328" y="141"/>
                    <a:pt x="330" y="141"/>
                  </a:cubicBezTo>
                  <a:cubicBezTo>
                    <a:pt x="328" y="140"/>
                    <a:pt x="327" y="138"/>
                    <a:pt x="328" y="136"/>
                  </a:cubicBezTo>
                  <a:cubicBezTo>
                    <a:pt x="326" y="137"/>
                    <a:pt x="325" y="134"/>
                    <a:pt x="324" y="135"/>
                  </a:cubicBezTo>
                  <a:close/>
                  <a:moveTo>
                    <a:pt x="333" y="131"/>
                  </a:moveTo>
                  <a:cubicBezTo>
                    <a:pt x="335" y="131"/>
                    <a:pt x="333" y="129"/>
                    <a:pt x="332" y="128"/>
                  </a:cubicBezTo>
                  <a:cubicBezTo>
                    <a:pt x="332" y="130"/>
                    <a:pt x="334" y="130"/>
                    <a:pt x="333" y="131"/>
                  </a:cubicBezTo>
                  <a:close/>
                  <a:moveTo>
                    <a:pt x="273" y="126"/>
                  </a:moveTo>
                  <a:cubicBezTo>
                    <a:pt x="273" y="126"/>
                    <a:pt x="274" y="126"/>
                    <a:pt x="274" y="127"/>
                  </a:cubicBezTo>
                  <a:cubicBezTo>
                    <a:pt x="275" y="127"/>
                    <a:pt x="275" y="126"/>
                    <a:pt x="274" y="126"/>
                  </a:cubicBezTo>
                  <a:cubicBezTo>
                    <a:pt x="274" y="126"/>
                    <a:pt x="273" y="125"/>
                    <a:pt x="273" y="126"/>
                  </a:cubicBezTo>
                  <a:close/>
                  <a:moveTo>
                    <a:pt x="270" y="118"/>
                  </a:moveTo>
                  <a:cubicBezTo>
                    <a:pt x="269" y="118"/>
                    <a:pt x="268" y="115"/>
                    <a:pt x="267" y="116"/>
                  </a:cubicBezTo>
                  <a:cubicBezTo>
                    <a:pt x="269" y="116"/>
                    <a:pt x="269" y="119"/>
                    <a:pt x="267" y="119"/>
                  </a:cubicBezTo>
                  <a:cubicBezTo>
                    <a:pt x="266" y="118"/>
                    <a:pt x="264" y="116"/>
                    <a:pt x="263" y="115"/>
                  </a:cubicBezTo>
                  <a:cubicBezTo>
                    <a:pt x="263" y="115"/>
                    <a:pt x="264" y="115"/>
                    <a:pt x="264" y="114"/>
                  </a:cubicBezTo>
                  <a:cubicBezTo>
                    <a:pt x="261" y="114"/>
                    <a:pt x="260" y="114"/>
                    <a:pt x="259" y="112"/>
                  </a:cubicBezTo>
                  <a:cubicBezTo>
                    <a:pt x="257" y="118"/>
                    <a:pt x="267" y="121"/>
                    <a:pt x="270" y="118"/>
                  </a:cubicBezTo>
                  <a:close/>
                  <a:moveTo>
                    <a:pt x="251" y="105"/>
                  </a:moveTo>
                  <a:cubicBezTo>
                    <a:pt x="249" y="105"/>
                    <a:pt x="248" y="103"/>
                    <a:pt x="248" y="105"/>
                  </a:cubicBezTo>
                  <a:cubicBezTo>
                    <a:pt x="248" y="105"/>
                    <a:pt x="250" y="105"/>
                    <a:pt x="251" y="105"/>
                  </a:cubicBezTo>
                  <a:close/>
                  <a:moveTo>
                    <a:pt x="275" y="63"/>
                  </a:moveTo>
                  <a:cubicBezTo>
                    <a:pt x="273" y="62"/>
                    <a:pt x="270" y="58"/>
                    <a:pt x="266" y="59"/>
                  </a:cubicBezTo>
                  <a:cubicBezTo>
                    <a:pt x="266" y="61"/>
                    <a:pt x="266" y="61"/>
                    <a:pt x="266" y="61"/>
                  </a:cubicBezTo>
                  <a:cubicBezTo>
                    <a:pt x="270" y="60"/>
                    <a:pt x="272" y="64"/>
                    <a:pt x="275" y="63"/>
                  </a:cubicBezTo>
                  <a:close/>
                  <a:moveTo>
                    <a:pt x="260" y="107"/>
                  </a:moveTo>
                  <a:cubicBezTo>
                    <a:pt x="260" y="106"/>
                    <a:pt x="261" y="105"/>
                    <a:pt x="262" y="105"/>
                  </a:cubicBezTo>
                  <a:cubicBezTo>
                    <a:pt x="257" y="105"/>
                    <a:pt x="254" y="101"/>
                    <a:pt x="251" y="101"/>
                  </a:cubicBezTo>
                  <a:cubicBezTo>
                    <a:pt x="253" y="105"/>
                    <a:pt x="257" y="105"/>
                    <a:pt x="260" y="107"/>
                  </a:cubicBezTo>
                  <a:close/>
                  <a:moveTo>
                    <a:pt x="278" y="114"/>
                  </a:moveTo>
                  <a:cubicBezTo>
                    <a:pt x="275" y="112"/>
                    <a:pt x="270" y="103"/>
                    <a:pt x="263" y="106"/>
                  </a:cubicBezTo>
                  <a:cubicBezTo>
                    <a:pt x="265" y="107"/>
                    <a:pt x="267" y="108"/>
                    <a:pt x="268" y="109"/>
                  </a:cubicBezTo>
                  <a:cubicBezTo>
                    <a:pt x="267" y="110"/>
                    <a:pt x="265" y="109"/>
                    <a:pt x="264" y="110"/>
                  </a:cubicBezTo>
                  <a:cubicBezTo>
                    <a:pt x="261" y="109"/>
                    <a:pt x="255" y="107"/>
                    <a:pt x="251" y="109"/>
                  </a:cubicBezTo>
                  <a:cubicBezTo>
                    <a:pt x="249" y="107"/>
                    <a:pt x="246" y="107"/>
                    <a:pt x="244" y="106"/>
                  </a:cubicBezTo>
                  <a:cubicBezTo>
                    <a:pt x="246" y="109"/>
                    <a:pt x="251" y="109"/>
                    <a:pt x="253" y="112"/>
                  </a:cubicBezTo>
                  <a:cubicBezTo>
                    <a:pt x="256" y="112"/>
                    <a:pt x="256" y="112"/>
                    <a:pt x="256" y="112"/>
                  </a:cubicBezTo>
                  <a:cubicBezTo>
                    <a:pt x="256" y="113"/>
                    <a:pt x="257" y="115"/>
                    <a:pt x="257" y="113"/>
                  </a:cubicBezTo>
                  <a:cubicBezTo>
                    <a:pt x="257" y="113"/>
                    <a:pt x="256" y="112"/>
                    <a:pt x="257" y="112"/>
                  </a:cubicBezTo>
                  <a:cubicBezTo>
                    <a:pt x="258" y="113"/>
                    <a:pt x="262" y="111"/>
                    <a:pt x="261" y="113"/>
                  </a:cubicBezTo>
                  <a:cubicBezTo>
                    <a:pt x="263" y="111"/>
                    <a:pt x="265" y="115"/>
                    <a:pt x="266" y="114"/>
                  </a:cubicBezTo>
                  <a:cubicBezTo>
                    <a:pt x="263" y="113"/>
                    <a:pt x="267" y="113"/>
                    <a:pt x="268" y="112"/>
                  </a:cubicBezTo>
                  <a:cubicBezTo>
                    <a:pt x="267" y="112"/>
                    <a:pt x="266" y="111"/>
                    <a:pt x="267" y="111"/>
                  </a:cubicBezTo>
                  <a:cubicBezTo>
                    <a:pt x="270" y="110"/>
                    <a:pt x="274" y="109"/>
                    <a:pt x="275" y="113"/>
                  </a:cubicBezTo>
                  <a:cubicBezTo>
                    <a:pt x="273" y="114"/>
                    <a:pt x="272" y="112"/>
                    <a:pt x="271" y="113"/>
                  </a:cubicBezTo>
                  <a:cubicBezTo>
                    <a:pt x="272" y="114"/>
                    <a:pt x="274" y="115"/>
                    <a:pt x="276" y="115"/>
                  </a:cubicBezTo>
                  <a:cubicBezTo>
                    <a:pt x="275" y="112"/>
                    <a:pt x="278" y="114"/>
                    <a:pt x="278" y="114"/>
                  </a:cubicBezTo>
                  <a:close/>
                  <a:moveTo>
                    <a:pt x="272" y="121"/>
                  </a:moveTo>
                  <a:cubicBezTo>
                    <a:pt x="271" y="121"/>
                    <a:pt x="271" y="121"/>
                    <a:pt x="270" y="121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2"/>
                    <a:pt x="271" y="122"/>
                    <a:pt x="272" y="121"/>
                  </a:cubicBezTo>
                  <a:close/>
                  <a:moveTo>
                    <a:pt x="291" y="136"/>
                  </a:moveTo>
                  <a:cubicBezTo>
                    <a:pt x="292" y="138"/>
                    <a:pt x="297" y="142"/>
                    <a:pt x="297" y="141"/>
                  </a:cubicBezTo>
                  <a:cubicBezTo>
                    <a:pt x="297" y="139"/>
                    <a:pt x="290" y="136"/>
                    <a:pt x="293" y="133"/>
                  </a:cubicBezTo>
                  <a:cubicBezTo>
                    <a:pt x="291" y="133"/>
                    <a:pt x="291" y="134"/>
                    <a:pt x="289" y="134"/>
                  </a:cubicBezTo>
                  <a:cubicBezTo>
                    <a:pt x="289" y="132"/>
                    <a:pt x="287" y="133"/>
                    <a:pt x="286" y="132"/>
                  </a:cubicBezTo>
                  <a:cubicBezTo>
                    <a:pt x="286" y="130"/>
                    <a:pt x="286" y="130"/>
                    <a:pt x="286" y="128"/>
                  </a:cubicBezTo>
                  <a:cubicBezTo>
                    <a:pt x="284" y="128"/>
                    <a:pt x="284" y="128"/>
                    <a:pt x="284" y="128"/>
                  </a:cubicBezTo>
                  <a:cubicBezTo>
                    <a:pt x="285" y="130"/>
                    <a:pt x="285" y="129"/>
                    <a:pt x="284" y="132"/>
                  </a:cubicBezTo>
                  <a:cubicBezTo>
                    <a:pt x="288" y="132"/>
                    <a:pt x="288" y="136"/>
                    <a:pt x="291" y="136"/>
                  </a:cubicBezTo>
                  <a:close/>
                  <a:moveTo>
                    <a:pt x="320" y="159"/>
                  </a:moveTo>
                  <a:cubicBezTo>
                    <a:pt x="320" y="160"/>
                    <a:pt x="319" y="160"/>
                    <a:pt x="319" y="161"/>
                  </a:cubicBezTo>
                  <a:cubicBezTo>
                    <a:pt x="320" y="162"/>
                    <a:pt x="321" y="163"/>
                    <a:pt x="322" y="164"/>
                  </a:cubicBezTo>
                  <a:cubicBezTo>
                    <a:pt x="322" y="162"/>
                    <a:pt x="321" y="161"/>
                    <a:pt x="320" y="159"/>
                  </a:cubicBezTo>
                  <a:close/>
                  <a:moveTo>
                    <a:pt x="301" y="137"/>
                  </a:moveTo>
                  <a:cubicBezTo>
                    <a:pt x="303" y="139"/>
                    <a:pt x="305" y="142"/>
                    <a:pt x="309" y="144"/>
                  </a:cubicBezTo>
                  <a:cubicBezTo>
                    <a:pt x="307" y="141"/>
                    <a:pt x="302" y="137"/>
                    <a:pt x="301" y="137"/>
                  </a:cubicBezTo>
                  <a:close/>
                  <a:moveTo>
                    <a:pt x="279" y="123"/>
                  </a:moveTo>
                  <a:cubicBezTo>
                    <a:pt x="279" y="122"/>
                    <a:pt x="279" y="121"/>
                    <a:pt x="278" y="120"/>
                  </a:cubicBezTo>
                  <a:cubicBezTo>
                    <a:pt x="277" y="121"/>
                    <a:pt x="278" y="123"/>
                    <a:pt x="279" y="123"/>
                  </a:cubicBezTo>
                  <a:close/>
                  <a:moveTo>
                    <a:pt x="323" y="160"/>
                  </a:moveTo>
                  <a:cubicBezTo>
                    <a:pt x="325" y="162"/>
                    <a:pt x="325" y="164"/>
                    <a:pt x="327" y="165"/>
                  </a:cubicBezTo>
                  <a:cubicBezTo>
                    <a:pt x="326" y="163"/>
                    <a:pt x="325" y="160"/>
                    <a:pt x="323" y="160"/>
                  </a:cubicBezTo>
                  <a:close/>
                  <a:moveTo>
                    <a:pt x="327" y="156"/>
                  </a:moveTo>
                  <a:cubicBezTo>
                    <a:pt x="326" y="157"/>
                    <a:pt x="324" y="156"/>
                    <a:pt x="324" y="157"/>
                  </a:cubicBezTo>
                  <a:cubicBezTo>
                    <a:pt x="325" y="157"/>
                    <a:pt x="326" y="159"/>
                    <a:pt x="327" y="159"/>
                  </a:cubicBezTo>
                  <a:cubicBezTo>
                    <a:pt x="327" y="158"/>
                    <a:pt x="326" y="157"/>
                    <a:pt x="327" y="156"/>
                  </a:cubicBezTo>
                  <a:close/>
                  <a:moveTo>
                    <a:pt x="303" y="146"/>
                  </a:moveTo>
                  <a:cubicBezTo>
                    <a:pt x="302" y="147"/>
                    <a:pt x="304" y="149"/>
                    <a:pt x="305" y="149"/>
                  </a:cubicBezTo>
                  <a:cubicBezTo>
                    <a:pt x="304" y="148"/>
                    <a:pt x="305" y="146"/>
                    <a:pt x="303" y="146"/>
                  </a:cubicBezTo>
                  <a:close/>
                  <a:moveTo>
                    <a:pt x="294" y="132"/>
                  </a:moveTo>
                  <a:cubicBezTo>
                    <a:pt x="294" y="131"/>
                    <a:pt x="292" y="130"/>
                    <a:pt x="292" y="132"/>
                  </a:cubicBezTo>
                  <a:cubicBezTo>
                    <a:pt x="293" y="131"/>
                    <a:pt x="294" y="133"/>
                    <a:pt x="294" y="132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7"/>
                    <a:pt x="277" y="117"/>
                  </a:cubicBezTo>
                  <a:cubicBezTo>
                    <a:pt x="277" y="118"/>
                    <a:pt x="279" y="120"/>
                    <a:pt x="280" y="119"/>
                  </a:cubicBezTo>
                  <a:close/>
                  <a:moveTo>
                    <a:pt x="316" y="137"/>
                  </a:moveTo>
                  <a:cubicBezTo>
                    <a:pt x="311" y="132"/>
                    <a:pt x="302" y="121"/>
                    <a:pt x="292" y="118"/>
                  </a:cubicBezTo>
                  <a:cubicBezTo>
                    <a:pt x="293" y="119"/>
                    <a:pt x="292" y="120"/>
                    <a:pt x="291" y="120"/>
                  </a:cubicBezTo>
                  <a:cubicBezTo>
                    <a:pt x="290" y="119"/>
                    <a:pt x="288" y="118"/>
                    <a:pt x="288" y="117"/>
                  </a:cubicBezTo>
                  <a:cubicBezTo>
                    <a:pt x="285" y="119"/>
                    <a:pt x="282" y="114"/>
                    <a:pt x="279" y="115"/>
                  </a:cubicBezTo>
                  <a:cubicBezTo>
                    <a:pt x="279" y="117"/>
                    <a:pt x="282" y="117"/>
                    <a:pt x="284" y="118"/>
                  </a:cubicBezTo>
                  <a:cubicBezTo>
                    <a:pt x="284" y="119"/>
                    <a:pt x="285" y="123"/>
                    <a:pt x="287" y="122"/>
                  </a:cubicBezTo>
                  <a:cubicBezTo>
                    <a:pt x="286" y="121"/>
                    <a:pt x="285" y="120"/>
                    <a:pt x="286" y="120"/>
                  </a:cubicBezTo>
                  <a:cubicBezTo>
                    <a:pt x="287" y="120"/>
                    <a:pt x="288" y="120"/>
                    <a:pt x="288" y="122"/>
                  </a:cubicBezTo>
                  <a:cubicBezTo>
                    <a:pt x="289" y="122"/>
                    <a:pt x="291" y="121"/>
                    <a:pt x="292" y="123"/>
                  </a:cubicBezTo>
                  <a:cubicBezTo>
                    <a:pt x="291" y="124"/>
                    <a:pt x="288" y="124"/>
                    <a:pt x="287" y="126"/>
                  </a:cubicBezTo>
                  <a:cubicBezTo>
                    <a:pt x="290" y="127"/>
                    <a:pt x="291" y="130"/>
                    <a:pt x="295" y="130"/>
                  </a:cubicBezTo>
                  <a:cubicBezTo>
                    <a:pt x="296" y="129"/>
                    <a:pt x="292" y="128"/>
                    <a:pt x="295" y="127"/>
                  </a:cubicBezTo>
                  <a:cubicBezTo>
                    <a:pt x="298" y="130"/>
                    <a:pt x="301" y="135"/>
                    <a:pt x="306" y="134"/>
                  </a:cubicBezTo>
                  <a:cubicBezTo>
                    <a:pt x="306" y="132"/>
                    <a:pt x="304" y="132"/>
                    <a:pt x="303" y="131"/>
                  </a:cubicBezTo>
                  <a:cubicBezTo>
                    <a:pt x="304" y="131"/>
                    <a:pt x="304" y="130"/>
                    <a:pt x="304" y="130"/>
                  </a:cubicBezTo>
                  <a:cubicBezTo>
                    <a:pt x="309" y="134"/>
                    <a:pt x="314" y="136"/>
                    <a:pt x="317" y="141"/>
                  </a:cubicBezTo>
                  <a:cubicBezTo>
                    <a:pt x="316" y="141"/>
                    <a:pt x="314" y="138"/>
                    <a:pt x="313" y="139"/>
                  </a:cubicBezTo>
                  <a:cubicBezTo>
                    <a:pt x="315" y="142"/>
                    <a:pt x="318" y="143"/>
                    <a:pt x="320" y="146"/>
                  </a:cubicBezTo>
                  <a:cubicBezTo>
                    <a:pt x="319" y="148"/>
                    <a:pt x="323" y="150"/>
                    <a:pt x="323" y="153"/>
                  </a:cubicBezTo>
                  <a:cubicBezTo>
                    <a:pt x="325" y="153"/>
                    <a:pt x="325" y="154"/>
                    <a:pt x="326" y="154"/>
                  </a:cubicBezTo>
                  <a:cubicBezTo>
                    <a:pt x="326" y="155"/>
                    <a:pt x="328" y="157"/>
                    <a:pt x="329" y="156"/>
                  </a:cubicBezTo>
                  <a:cubicBezTo>
                    <a:pt x="327" y="151"/>
                    <a:pt x="325" y="145"/>
                    <a:pt x="320" y="144"/>
                  </a:cubicBezTo>
                  <a:cubicBezTo>
                    <a:pt x="322" y="141"/>
                    <a:pt x="317" y="140"/>
                    <a:pt x="316" y="137"/>
                  </a:cubicBezTo>
                  <a:close/>
                  <a:moveTo>
                    <a:pt x="292" y="128"/>
                  </a:moveTo>
                  <a:cubicBezTo>
                    <a:pt x="291" y="127"/>
                    <a:pt x="290" y="127"/>
                    <a:pt x="291" y="125"/>
                  </a:cubicBezTo>
                  <a:cubicBezTo>
                    <a:pt x="292" y="125"/>
                    <a:pt x="292" y="124"/>
                    <a:pt x="294" y="125"/>
                  </a:cubicBezTo>
                  <a:cubicBezTo>
                    <a:pt x="294" y="127"/>
                    <a:pt x="293" y="127"/>
                    <a:pt x="292" y="128"/>
                  </a:cubicBezTo>
                  <a:close/>
                  <a:moveTo>
                    <a:pt x="294" y="126"/>
                  </a:moveTo>
                  <a:cubicBezTo>
                    <a:pt x="296" y="124"/>
                    <a:pt x="300" y="125"/>
                    <a:pt x="300" y="128"/>
                  </a:cubicBezTo>
                  <a:cubicBezTo>
                    <a:pt x="298" y="128"/>
                    <a:pt x="297" y="125"/>
                    <a:pt x="294" y="126"/>
                  </a:cubicBezTo>
                  <a:close/>
                  <a:moveTo>
                    <a:pt x="328" y="169"/>
                  </a:moveTo>
                  <a:cubicBezTo>
                    <a:pt x="329" y="167"/>
                    <a:pt x="328" y="171"/>
                    <a:pt x="329" y="170"/>
                  </a:cubicBezTo>
                  <a:cubicBezTo>
                    <a:pt x="330" y="169"/>
                    <a:pt x="328" y="167"/>
                    <a:pt x="328" y="166"/>
                  </a:cubicBezTo>
                  <a:cubicBezTo>
                    <a:pt x="328" y="167"/>
                    <a:pt x="327" y="169"/>
                    <a:pt x="328" y="169"/>
                  </a:cubicBezTo>
                  <a:close/>
                  <a:moveTo>
                    <a:pt x="263" y="120"/>
                  </a:move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lose/>
                  <a:moveTo>
                    <a:pt x="300" y="78"/>
                  </a:moveTo>
                  <a:cubicBezTo>
                    <a:pt x="300" y="78"/>
                    <a:pt x="299" y="76"/>
                    <a:pt x="298" y="77"/>
                  </a:cubicBezTo>
                  <a:cubicBezTo>
                    <a:pt x="299" y="78"/>
                    <a:pt x="300" y="80"/>
                    <a:pt x="300" y="78"/>
                  </a:cubicBezTo>
                  <a:close/>
                  <a:moveTo>
                    <a:pt x="310" y="89"/>
                  </a:moveTo>
                  <a:cubicBezTo>
                    <a:pt x="310" y="88"/>
                    <a:pt x="309" y="87"/>
                    <a:pt x="307" y="86"/>
                  </a:cubicBezTo>
                  <a:cubicBezTo>
                    <a:pt x="307" y="87"/>
                    <a:pt x="310" y="89"/>
                    <a:pt x="310" y="89"/>
                  </a:cubicBezTo>
                  <a:close/>
                  <a:moveTo>
                    <a:pt x="308" y="94"/>
                  </a:moveTo>
                  <a:cubicBezTo>
                    <a:pt x="306" y="92"/>
                    <a:pt x="303" y="88"/>
                    <a:pt x="302" y="89"/>
                  </a:cubicBezTo>
                  <a:cubicBezTo>
                    <a:pt x="304" y="90"/>
                    <a:pt x="305" y="93"/>
                    <a:pt x="308" y="94"/>
                  </a:cubicBezTo>
                  <a:close/>
                  <a:moveTo>
                    <a:pt x="310" y="89"/>
                  </a:moveTo>
                  <a:cubicBezTo>
                    <a:pt x="310" y="89"/>
                    <a:pt x="310" y="89"/>
                    <a:pt x="310" y="89"/>
                  </a:cubicBezTo>
                  <a:cubicBezTo>
                    <a:pt x="311" y="89"/>
                    <a:pt x="311" y="89"/>
                    <a:pt x="310" y="89"/>
                  </a:cubicBezTo>
                  <a:close/>
                  <a:moveTo>
                    <a:pt x="309" y="96"/>
                  </a:moveTo>
                  <a:cubicBezTo>
                    <a:pt x="310" y="96"/>
                    <a:pt x="311" y="99"/>
                    <a:pt x="312" y="98"/>
                  </a:cubicBezTo>
                  <a:cubicBezTo>
                    <a:pt x="311" y="98"/>
                    <a:pt x="311" y="94"/>
                    <a:pt x="309" y="96"/>
                  </a:cubicBezTo>
                  <a:close/>
                  <a:moveTo>
                    <a:pt x="301" y="109"/>
                  </a:moveTo>
                  <a:cubicBezTo>
                    <a:pt x="299" y="108"/>
                    <a:pt x="296" y="103"/>
                    <a:pt x="295" y="105"/>
                  </a:cubicBezTo>
                  <a:cubicBezTo>
                    <a:pt x="298" y="105"/>
                    <a:pt x="298" y="110"/>
                    <a:pt x="301" y="109"/>
                  </a:cubicBezTo>
                  <a:close/>
                  <a:moveTo>
                    <a:pt x="297" y="81"/>
                  </a:moveTo>
                  <a:cubicBezTo>
                    <a:pt x="298" y="81"/>
                    <a:pt x="299" y="82"/>
                    <a:pt x="300" y="82"/>
                  </a:cubicBezTo>
                  <a:cubicBezTo>
                    <a:pt x="300" y="81"/>
                    <a:pt x="297" y="79"/>
                    <a:pt x="297" y="81"/>
                  </a:cubicBezTo>
                  <a:close/>
                  <a:moveTo>
                    <a:pt x="305" y="102"/>
                  </a:moveTo>
                  <a:cubicBezTo>
                    <a:pt x="305" y="103"/>
                    <a:pt x="304" y="104"/>
                    <a:pt x="304" y="105"/>
                  </a:cubicBezTo>
                  <a:cubicBezTo>
                    <a:pt x="309" y="106"/>
                    <a:pt x="310" y="110"/>
                    <a:pt x="314" y="112"/>
                  </a:cubicBezTo>
                  <a:cubicBezTo>
                    <a:pt x="313" y="108"/>
                    <a:pt x="308" y="105"/>
                    <a:pt x="305" y="102"/>
                  </a:cubicBezTo>
                  <a:close/>
                  <a:moveTo>
                    <a:pt x="305" y="103"/>
                  </a:moveTo>
                  <a:cubicBezTo>
                    <a:pt x="307" y="103"/>
                    <a:pt x="306" y="105"/>
                    <a:pt x="307" y="105"/>
                  </a:cubicBezTo>
                  <a:cubicBezTo>
                    <a:pt x="307" y="106"/>
                    <a:pt x="305" y="104"/>
                    <a:pt x="305" y="103"/>
                  </a:cubicBezTo>
                  <a:close/>
                  <a:moveTo>
                    <a:pt x="284" y="73"/>
                  </a:moveTo>
                  <a:cubicBezTo>
                    <a:pt x="283" y="71"/>
                    <a:pt x="285" y="73"/>
                    <a:pt x="285" y="72"/>
                  </a:cubicBezTo>
                  <a:cubicBezTo>
                    <a:pt x="284" y="71"/>
                    <a:pt x="284" y="70"/>
                    <a:pt x="282" y="70"/>
                  </a:cubicBezTo>
                  <a:cubicBezTo>
                    <a:pt x="282" y="71"/>
                    <a:pt x="281" y="71"/>
                    <a:pt x="281" y="72"/>
                  </a:cubicBezTo>
                  <a:cubicBezTo>
                    <a:pt x="283" y="71"/>
                    <a:pt x="282" y="73"/>
                    <a:pt x="284" y="73"/>
                  </a:cubicBezTo>
                  <a:close/>
                  <a:moveTo>
                    <a:pt x="301" y="88"/>
                  </a:moveTo>
                  <a:cubicBezTo>
                    <a:pt x="299" y="86"/>
                    <a:pt x="298" y="85"/>
                    <a:pt x="295" y="84"/>
                  </a:cubicBezTo>
                  <a:cubicBezTo>
                    <a:pt x="297" y="86"/>
                    <a:pt x="298" y="87"/>
                    <a:pt x="301" y="88"/>
                  </a:cubicBezTo>
                  <a:close/>
                  <a:moveTo>
                    <a:pt x="261" y="108"/>
                  </a:moveTo>
                  <a:cubicBezTo>
                    <a:pt x="262" y="108"/>
                    <a:pt x="262" y="108"/>
                    <a:pt x="262" y="108"/>
                  </a:cubicBezTo>
                  <a:cubicBezTo>
                    <a:pt x="263" y="108"/>
                    <a:pt x="263" y="108"/>
                    <a:pt x="264" y="108"/>
                  </a:cubicBezTo>
                  <a:cubicBezTo>
                    <a:pt x="264" y="108"/>
                    <a:pt x="264" y="107"/>
                    <a:pt x="264" y="107"/>
                  </a:cubicBezTo>
                  <a:cubicBezTo>
                    <a:pt x="263" y="108"/>
                    <a:pt x="260" y="107"/>
                    <a:pt x="261" y="108"/>
                  </a:cubicBezTo>
                  <a:close/>
                  <a:moveTo>
                    <a:pt x="277" y="81"/>
                  </a:moveTo>
                  <a:cubicBezTo>
                    <a:pt x="276" y="79"/>
                    <a:pt x="274" y="79"/>
                    <a:pt x="272" y="78"/>
                  </a:cubicBezTo>
                  <a:cubicBezTo>
                    <a:pt x="272" y="80"/>
                    <a:pt x="275" y="80"/>
                    <a:pt x="277" y="81"/>
                  </a:cubicBezTo>
                  <a:close/>
                  <a:moveTo>
                    <a:pt x="288" y="114"/>
                  </a:moveTo>
                  <a:cubicBezTo>
                    <a:pt x="286" y="114"/>
                    <a:pt x="286" y="114"/>
                    <a:pt x="286" y="114"/>
                  </a:cubicBezTo>
                  <a:cubicBezTo>
                    <a:pt x="286" y="115"/>
                    <a:pt x="286" y="115"/>
                    <a:pt x="286" y="115"/>
                  </a:cubicBezTo>
                  <a:cubicBezTo>
                    <a:pt x="287" y="115"/>
                    <a:pt x="287" y="116"/>
                    <a:pt x="288" y="116"/>
                  </a:cubicBezTo>
                  <a:lnTo>
                    <a:pt x="288" y="114"/>
                  </a:lnTo>
                  <a:close/>
                  <a:moveTo>
                    <a:pt x="298" y="116"/>
                  </a:moveTo>
                  <a:cubicBezTo>
                    <a:pt x="300" y="118"/>
                    <a:pt x="303" y="122"/>
                    <a:pt x="306" y="122"/>
                  </a:cubicBezTo>
                  <a:cubicBezTo>
                    <a:pt x="304" y="119"/>
                    <a:pt x="300" y="117"/>
                    <a:pt x="298" y="116"/>
                  </a:cubicBezTo>
                  <a:close/>
                  <a:moveTo>
                    <a:pt x="275" y="110"/>
                  </a:moveTo>
                  <a:cubicBezTo>
                    <a:pt x="278" y="110"/>
                    <a:pt x="281" y="113"/>
                    <a:pt x="284" y="113"/>
                  </a:cubicBezTo>
                  <a:cubicBezTo>
                    <a:pt x="282" y="112"/>
                    <a:pt x="279" y="110"/>
                    <a:pt x="277" y="109"/>
                  </a:cubicBezTo>
                  <a:cubicBezTo>
                    <a:pt x="277" y="111"/>
                    <a:pt x="275" y="108"/>
                    <a:pt x="275" y="110"/>
                  </a:cubicBezTo>
                  <a:close/>
                  <a:moveTo>
                    <a:pt x="309" y="125"/>
                  </a:moveTo>
                  <a:cubicBezTo>
                    <a:pt x="312" y="129"/>
                    <a:pt x="308" y="122"/>
                    <a:pt x="306" y="123"/>
                  </a:cubicBezTo>
                  <a:cubicBezTo>
                    <a:pt x="307" y="124"/>
                    <a:pt x="307" y="126"/>
                    <a:pt x="309" y="125"/>
                  </a:cubicBezTo>
                  <a:close/>
                  <a:moveTo>
                    <a:pt x="321" y="123"/>
                  </a:moveTo>
                  <a:cubicBezTo>
                    <a:pt x="322" y="122"/>
                    <a:pt x="323" y="123"/>
                    <a:pt x="323" y="123"/>
                  </a:cubicBezTo>
                  <a:cubicBezTo>
                    <a:pt x="321" y="121"/>
                    <a:pt x="320" y="115"/>
                    <a:pt x="317" y="117"/>
                  </a:cubicBezTo>
                  <a:cubicBezTo>
                    <a:pt x="318" y="119"/>
                    <a:pt x="320" y="121"/>
                    <a:pt x="321" y="123"/>
                  </a:cubicBezTo>
                  <a:close/>
                  <a:moveTo>
                    <a:pt x="317" y="115"/>
                  </a:moveTo>
                  <a:cubicBezTo>
                    <a:pt x="317" y="113"/>
                    <a:pt x="316" y="113"/>
                    <a:pt x="315" y="112"/>
                  </a:cubicBezTo>
                  <a:cubicBezTo>
                    <a:pt x="316" y="114"/>
                    <a:pt x="316" y="113"/>
                    <a:pt x="315" y="115"/>
                  </a:cubicBezTo>
                  <a:lnTo>
                    <a:pt x="317" y="115"/>
                  </a:lnTo>
                  <a:close/>
                  <a:moveTo>
                    <a:pt x="313" y="130"/>
                  </a:moveTo>
                  <a:cubicBezTo>
                    <a:pt x="315" y="130"/>
                    <a:pt x="315" y="131"/>
                    <a:pt x="316" y="131"/>
                  </a:cubicBezTo>
                  <a:cubicBezTo>
                    <a:pt x="316" y="130"/>
                    <a:pt x="313" y="128"/>
                    <a:pt x="313" y="130"/>
                  </a:cubicBezTo>
                  <a:close/>
                  <a:moveTo>
                    <a:pt x="337" y="183"/>
                  </a:moveTo>
                  <a:cubicBezTo>
                    <a:pt x="337" y="180"/>
                    <a:pt x="335" y="178"/>
                    <a:pt x="335" y="175"/>
                  </a:cubicBezTo>
                  <a:cubicBezTo>
                    <a:pt x="332" y="177"/>
                    <a:pt x="336" y="181"/>
                    <a:pt x="337" y="183"/>
                  </a:cubicBezTo>
                  <a:close/>
                  <a:moveTo>
                    <a:pt x="39" y="302"/>
                  </a:moveTo>
                  <a:cubicBezTo>
                    <a:pt x="39" y="302"/>
                    <a:pt x="38" y="302"/>
                    <a:pt x="38" y="303"/>
                  </a:cubicBezTo>
                  <a:cubicBezTo>
                    <a:pt x="38" y="303"/>
                    <a:pt x="39" y="303"/>
                    <a:pt x="39" y="303"/>
                  </a:cubicBezTo>
                  <a:cubicBezTo>
                    <a:pt x="39" y="303"/>
                    <a:pt x="39" y="302"/>
                    <a:pt x="39" y="302"/>
                  </a:cubicBezTo>
                  <a:close/>
                  <a:moveTo>
                    <a:pt x="40" y="292"/>
                  </a:moveTo>
                  <a:cubicBezTo>
                    <a:pt x="40" y="291"/>
                    <a:pt x="40" y="291"/>
                    <a:pt x="40" y="291"/>
                  </a:cubicBezTo>
                  <a:cubicBezTo>
                    <a:pt x="39" y="291"/>
                    <a:pt x="39" y="291"/>
                    <a:pt x="39" y="291"/>
                  </a:cubicBezTo>
                  <a:cubicBezTo>
                    <a:pt x="39" y="292"/>
                    <a:pt x="39" y="292"/>
                    <a:pt x="40" y="292"/>
                  </a:cubicBezTo>
                  <a:close/>
                  <a:moveTo>
                    <a:pt x="37" y="287"/>
                  </a:moveTo>
                  <a:cubicBezTo>
                    <a:pt x="37" y="287"/>
                    <a:pt x="37" y="288"/>
                    <a:pt x="37" y="288"/>
                  </a:cubicBezTo>
                  <a:cubicBezTo>
                    <a:pt x="37" y="288"/>
                    <a:pt x="38" y="287"/>
                    <a:pt x="38" y="287"/>
                  </a:cubicBezTo>
                  <a:cubicBezTo>
                    <a:pt x="37" y="287"/>
                    <a:pt x="37" y="287"/>
                    <a:pt x="37" y="287"/>
                  </a:cubicBezTo>
                  <a:close/>
                  <a:moveTo>
                    <a:pt x="35" y="292"/>
                  </a:moveTo>
                  <a:cubicBezTo>
                    <a:pt x="35" y="292"/>
                    <a:pt x="36" y="292"/>
                    <a:pt x="36" y="291"/>
                  </a:cubicBezTo>
                  <a:cubicBezTo>
                    <a:pt x="36" y="292"/>
                    <a:pt x="35" y="291"/>
                    <a:pt x="35" y="292"/>
                  </a:cubicBezTo>
                  <a:close/>
                  <a:moveTo>
                    <a:pt x="40" y="295"/>
                  </a:moveTo>
                  <a:cubicBezTo>
                    <a:pt x="39" y="295"/>
                    <a:pt x="39" y="295"/>
                    <a:pt x="39" y="294"/>
                  </a:cubicBezTo>
                  <a:cubicBezTo>
                    <a:pt x="38" y="294"/>
                    <a:pt x="38" y="294"/>
                    <a:pt x="38" y="294"/>
                  </a:cubicBezTo>
                  <a:cubicBezTo>
                    <a:pt x="39" y="295"/>
                    <a:pt x="38" y="295"/>
                    <a:pt x="39" y="296"/>
                  </a:cubicBezTo>
                  <a:cubicBezTo>
                    <a:pt x="39" y="295"/>
                    <a:pt x="40" y="296"/>
                    <a:pt x="40" y="295"/>
                  </a:cubicBezTo>
                  <a:close/>
                  <a:moveTo>
                    <a:pt x="52" y="320"/>
                  </a:moveTo>
                  <a:cubicBezTo>
                    <a:pt x="52" y="320"/>
                    <a:pt x="51" y="320"/>
                    <a:pt x="51" y="320"/>
                  </a:cubicBezTo>
                  <a:cubicBezTo>
                    <a:pt x="51" y="321"/>
                    <a:pt x="51" y="322"/>
                    <a:pt x="52" y="322"/>
                  </a:cubicBezTo>
                  <a:cubicBezTo>
                    <a:pt x="52" y="321"/>
                    <a:pt x="52" y="321"/>
                    <a:pt x="53" y="321"/>
                  </a:cubicBezTo>
                  <a:cubicBezTo>
                    <a:pt x="53" y="321"/>
                    <a:pt x="52" y="321"/>
                    <a:pt x="52" y="320"/>
                  </a:cubicBezTo>
                  <a:close/>
                  <a:moveTo>
                    <a:pt x="40" y="294"/>
                  </a:moveTo>
                  <a:cubicBezTo>
                    <a:pt x="40" y="293"/>
                    <a:pt x="39" y="292"/>
                    <a:pt x="39" y="293"/>
                  </a:cubicBezTo>
                  <a:cubicBezTo>
                    <a:pt x="39" y="293"/>
                    <a:pt x="40" y="294"/>
                    <a:pt x="40" y="294"/>
                  </a:cubicBezTo>
                  <a:close/>
                  <a:moveTo>
                    <a:pt x="37" y="293"/>
                  </a:moveTo>
                  <a:cubicBezTo>
                    <a:pt x="37" y="292"/>
                    <a:pt x="37" y="292"/>
                    <a:pt x="37" y="292"/>
                  </a:cubicBezTo>
                  <a:cubicBezTo>
                    <a:pt x="37" y="292"/>
                    <a:pt x="37" y="293"/>
                    <a:pt x="36" y="293"/>
                  </a:cubicBezTo>
                  <a:cubicBezTo>
                    <a:pt x="36" y="293"/>
                    <a:pt x="37" y="293"/>
                    <a:pt x="37" y="293"/>
                  </a:cubicBezTo>
                  <a:close/>
                  <a:moveTo>
                    <a:pt x="48" y="310"/>
                  </a:moveTo>
                  <a:cubicBezTo>
                    <a:pt x="48" y="310"/>
                    <a:pt x="47" y="310"/>
                    <a:pt x="47" y="311"/>
                  </a:cubicBezTo>
                  <a:cubicBezTo>
                    <a:pt x="48" y="311"/>
                    <a:pt x="48" y="312"/>
                    <a:pt x="48" y="311"/>
                  </a:cubicBezTo>
                  <a:cubicBezTo>
                    <a:pt x="47" y="311"/>
                    <a:pt x="48" y="311"/>
                    <a:pt x="48" y="310"/>
                  </a:cubicBezTo>
                  <a:close/>
                  <a:moveTo>
                    <a:pt x="39" y="285"/>
                  </a:moveTo>
                  <a:cubicBezTo>
                    <a:pt x="38" y="285"/>
                    <a:pt x="38" y="286"/>
                    <a:pt x="38" y="286"/>
                  </a:cubicBezTo>
                  <a:cubicBezTo>
                    <a:pt x="38" y="286"/>
                    <a:pt x="37" y="286"/>
                    <a:pt x="37" y="286"/>
                  </a:cubicBezTo>
                  <a:cubicBezTo>
                    <a:pt x="37" y="287"/>
                    <a:pt x="40" y="286"/>
                    <a:pt x="39" y="289"/>
                  </a:cubicBezTo>
                  <a:cubicBezTo>
                    <a:pt x="39" y="289"/>
                    <a:pt x="39" y="289"/>
                    <a:pt x="39" y="289"/>
                  </a:cubicBezTo>
                  <a:cubicBezTo>
                    <a:pt x="40" y="288"/>
                    <a:pt x="37" y="286"/>
                    <a:pt x="40" y="286"/>
                  </a:cubicBezTo>
                  <a:cubicBezTo>
                    <a:pt x="40" y="286"/>
                    <a:pt x="40" y="287"/>
                    <a:pt x="40" y="287"/>
                  </a:cubicBezTo>
                  <a:cubicBezTo>
                    <a:pt x="41" y="286"/>
                    <a:pt x="40" y="286"/>
                    <a:pt x="40" y="285"/>
                  </a:cubicBezTo>
                  <a:cubicBezTo>
                    <a:pt x="40" y="285"/>
                    <a:pt x="39" y="285"/>
                    <a:pt x="39" y="285"/>
                  </a:cubicBezTo>
                  <a:cubicBezTo>
                    <a:pt x="40" y="284"/>
                    <a:pt x="39" y="283"/>
                    <a:pt x="40" y="282"/>
                  </a:cubicBezTo>
                  <a:cubicBezTo>
                    <a:pt x="39" y="283"/>
                    <a:pt x="39" y="284"/>
                    <a:pt x="39" y="285"/>
                  </a:cubicBezTo>
                  <a:close/>
                  <a:moveTo>
                    <a:pt x="35" y="280"/>
                  </a:moveTo>
                  <a:cubicBezTo>
                    <a:pt x="35" y="280"/>
                    <a:pt x="35" y="281"/>
                    <a:pt x="35" y="282"/>
                  </a:cubicBezTo>
                  <a:cubicBezTo>
                    <a:pt x="35" y="282"/>
                    <a:pt x="36" y="281"/>
                    <a:pt x="36" y="282"/>
                  </a:cubicBezTo>
                  <a:cubicBezTo>
                    <a:pt x="37" y="283"/>
                    <a:pt x="36" y="282"/>
                    <a:pt x="36" y="283"/>
                  </a:cubicBezTo>
                  <a:cubicBezTo>
                    <a:pt x="37" y="283"/>
                    <a:pt x="37" y="284"/>
                    <a:pt x="37" y="285"/>
                  </a:cubicBezTo>
                  <a:cubicBezTo>
                    <a:pt x="39" y="284"/>
                    <a:pt x="36" y="283"/>
                    <a:pt x="38" y="281"/>
                  </a:cubicBezTo>
                  <a:cubicBezTo>
                    <a:pt x="37" y="280"/>
                    <a:pt x="36" y="280"/>
                    <a:pt x="35" y="280"/>
                  </a:cubicBezTo>
                  <a:close/>
                  <a:moveTo>
                    <a:pt x="35" y="289"/>
                  </a:moveTo>
                  <a:cubicBezTo>
                    <a:pt x="35" y="290"/>
                    <a:pt x="36" y="291"/>
                    <a:pt x="37" y="291"/>
                  </a:cubicBezTo>
                  <a:cubicBezTo>
                    <a:pt x="37" y="291"/>
                    <a:pt x="37" y="291"/>
                    <a:pt x="37" y="291"/>
                  </a:cubicBezTo>
                  <a:cubicBezTo>
                    <a:pt x="37" y="291"/>
                    <a:pt x="37" y="291"/>
                    <a:pt x="37" y="290"/>
                  </a:cubicBezTo>
                  <a:cubicBezTo>
                    <a:pt x="36" y="291"/>
                    <a:pt x="36" y="289"/>
                    <a:pt x="35" y="289"/>
                  </a:cubicBezTo>
                  <a:close/>
                  <a:moveTo>
                    <a:pt x="41" y="306"/>
                  </a:moveTo>
                  <a:cubicBezTo>
                    <a:pt x="41" y="307"/>
                    <a:pt x="41" y="307"/>
                    <a:pt x="41" y="307"/>
                  </a:cubicBezTo>
                  <a:cubicBezTo>
                    <a:pt x="41" y="307"/>
                    <a:pt x="42" y="307"/>
                    <a:pt x="42" y="306"/>
                  </a:cubicBezTo>
                  <a:lnTo>
                    <a:pt x="41" y="306"/>
                  </a:lnTo>
                  <a:close/>
                  <a:moveTo>
                    <a:pt x="45" y="306"/>
                  </a:moveTo>
                  <a:cubicBezTo>
                    <a:pt x="45" y="307"/>
                    <a:pt x="45" y="307"/>
                    <a:pt x="46" y="307"/>
                  </a:cubicBezTo>
                  <a:cubicBezTo>
                    <a:pt x="46" y="307"/>
                    <a:pt x="46" y="307"/>
                    <a:pt x="46" y="306"/>
                  </a:cubicBezTo>
                  <a:cubicBezTo>
                    <a:pt x="46" y="307"/>
                    <a:pt x="45" y="306"/>
                    <a:pt x="45" y="306"/>
                  </a:cubicBezTo>
                  <a:close/>
                  <a:moveTo>
                    <a:pt x="48" y="322"/>
                  </a:moveTo>
                  <a:cubicBezTo>
                    <a:pt x="48" y="323"/>
                    <a:pt x="49" y="323"/>
                    <a:pt x="50" y="323"/>
                  </a:cubicBezTo>
                  <a:cubicBezTo>
                    <a:pt x="49" y="322"/>
                    <a:pt x="49" y="322"/>
                    <a:pt x="48" y="322"/>
                  </a:cubicBezTo>
                  <a:close/>
                  <a:moveTo>
                    <a:pt x="46" y="303"/>
                  </a:moveTo>
                  <a:cubicBezTo>
                    <a:pt x="46" y="304"/>
                    <a:pt x="47" y="304"/>
                    <a:pt x="47" y="304"/>
                  </a:cubicBezTo>
                  <a:cubicBezTo>
                    <a:pt x="47" y="303"/>
                    <a:pt x="47" y="303"/>
                    <a:pt x="46" y="303"/>
                  </a:cubicBezTo>
                  <a:close/>
                  <a:moveTo>
                    <a:pt x="45" y="303"/>
                  </a:moveTo>
                  <a:cubicBezTo>
                    <a:pt x="45" y="304"/>
                    <a:pt x="45" y="304"/>
                    <a:pt x="46" y="305"/>
                  </a:cubicBezTo>
                  <a:cubicBezTo>
                    <a:pt x="45" y="304"/>
                    <a:pt x="47" y="303"/>
                    <a:pt x="45" y="303"/>
                  </a:cubicBezTo>
                  <a:close/>
                  <a:moveTo>
                    <a:pt x="44" y="306"/>
                  </a:moveTo>
                  <a:cubicBezTo>
                    <a:pt x="45" y="306"/>
                    <a:pt x="46" y="306"/>
                    <a:pt x="46" y="306"/>
                  </a:cubicBezTo>
                  <a:cubicBezTo>
                    <a:pt x="46" y="306"/>
                    <a:pt x="44" y="306"/>
                    <a:pt x="44" y="306"/>
                  </a:cubicBezTo>
                  <a:close/>
                  <a:moveTo>
                    <a:pt x="49" y="309"/>
                  </a:moveTo>
                  <a:cubicBezTo>
                    <a:pt x="49" y="309"/>
                    <a:pt x="50" y="309"/>
                    <a:pt x="50" y="308"/>
                  </a:cubicBezTo>
                  <a:cubicBezTo>
                    <a:pt x="49" y="308"/>
                    <a:pt x="49" y="309"/>
                    <a:pt x="49" y="309"/>
                  </a:cubicBezTo>
                  <a:close/>
                  <a:moveTo>
                    <a:pt x="42" y="299"/>
                  </a:moveTo>
                  <a:cubicBezTo>
                    <a:pt x="40" y="298"/>
                    <a:pt x="40" y="300"/>
                    <a:pt x="40" y="301"/>
                  </a:cubicBezTo>
                  <a:cubicBezTo>
                    <a:pt x="40" y="301"/>
                    <a:pt x="41" y="300"/>
                    <a:pt x="41" y="301"/>
                  </a:cubicBezTo>
                  <a:cubicBezTo>
                    <a:pt x="42" y="301"/>
                    <a:pt x="42" y="300"/>
                    <a:pt x="42" y="300"/>
                  </a:cubicBezTo>
                  <a:cubicBezTo>
                    <a:pt x="41" y="300"/>
                    <a:pt x="41" y="299"/>
                    <a:pt x="42" y="299"/>
                  </a:cubicBezTo>
                  <a:close/>
                  <a:moveTo>
                    <a:pt x="44" y="302"/>
                  </a:moveTo>
                  <a:cubicBezTo>
                    <a:pt x="43" y="302"/>
                    <a:pt x="43" y="302"/>
                    <a:pt x="43" y="301"/>
                  </a:cubicBezTo>
                  <a:cubicBezTo>
                    <a:pt x="43" y="302"/>
                    <a:pt x="42" y="302"/>
                    <a:pt x="42" y="303"/>
                  </a:cubicBezTo>
                  <a:cubicBezTo>
                    <a:pt x="43" y="303"/>
                    <a:pt x="43" y="302"/>
                    <a:pt x="44" y="302"/>
                  </a:cubicBezTo>
                  <a:close/>
                  <a:moveTo>
                    <a:pt x="43" y="303"/>
                  </a:moveTo>
                  <a:cubicBezTo>
                    <a:pt x="43" y="303"/>
                    <a:pt x="43" y="304"/>
                    <a:pt x="44" y="304"/>
                  </a:cubicBezTo>
                  <a:cubicBezTo>
                    <a:pt x="44" y="303"/>
                    <a:pt x="44" y="303"/>
                    <a:pt x="43" y="303"/>
                  </a:cubicBezTo>
                  <a:close/>
                  <a:moveTo>
                    <a:pt x="43" y="308"/>
                  </a:moveTo>
                  <a:cubicBezTo>
                    <a:pt x="43" y="309"/>
                    <a:pt x="43" y="309"/>
                    <a:pt x="43" y="309"/>
                  </a:cubicBezTo>
                  <a:cubicBezTo>
                    <a:pt x="44" y="310"/>
                    <a:pt x="44" y="308"/>
                    <a:pt x="43" y="308"/>
                  </a:cubicBezTo>
                  <a:close/>
                  <a:moveTo>
                    <a:pt x="45" y="313"/>
                  </a:moveTo>
                  <a:cubicBezTo>
                    <a:pt x="45" y="312"/>
                    <a:pt x="45" y="312"/>
                    <a:pt x="45" y="312"/>
                  </a:cubicBezTo>
                  <a:cubicBezTo>
                    <a:pt x="44" y="312"/>
                    <a:pt x="45" y="314"/>
                    <a:pt x="46" y="313"/>
                  </a:cubicBezTo>
                  <a:cubicBezTo>
                    <a:pt x="45" y="313"/>
                    <a:pt x="45" y="313"/>
                    <a:pt x="45" y="313"/>
                  </a:cubicBezTo>
                  <a:close/>
                  <a:moveTo>
                    <a:pt x="305" y="342"/>
                  </a:moveTo>
                  <a:cubicBezTo>
                    <a:pt x="306" y="342"/>
                    <a:pt x="306" y="342"/>
                    <a:pt x="306" y="342"/>
                  </a:cubicBezTo>
                  <a:cubicBezTo>
                    <a:pt x="306" y="342"/>
                    <a:pt x="307" y="341"/>
                    <a:pt x="307" y="340"/>
                  </a:cubicBezTo>
                  <a:cubicBezTo>
                    <a:pt x="307" y="341"/>
                    <a:pt x="306" y="341"/>
                    <a:pt x="305" y="342"/>
                  </a:cubicBezTo>
                  <a:close/>
                  <a:moveTo>
                    <a:pt x="309" y="339"/>
                  </a:moveTo>
                  <a:cubicBezTo>
                    <a:pt x="309" y="339"/>
                    <a:pt x="309" y="338"/>
                    <a:pt x="309" y="338"/>
                  </a:cubicBezTo>
                  <a:cubicBezTo>
                    <a:pt x="308" y="339"/>
                    <a:pt x="308" y="339"/>
                    <a:pt x="308" y="340"/>
                  </a:cubicBezTo>
                  <a:cubicBezTo>
                    <a:pt x="308" y="339"/>
                    <a:pt x="308" y="339"/>
                    <a:pt x="309" y="339"/>
                  </a:cubicBezTo>
                  <a:close/>
                  <a:moveTo>
                    <a:pt x="307" y="347"/>
                  </a:moveTo>
                  <a:cubicBezTo>
                    <a:pt x="305" y="347"/>
                    <a:pt x="307" y="345"/>
                    <a:pt x="306" y="344"/>
                  </a:cubicBezTo>
                  <a:cubicBezTo>
                    <a:pt x="305" y="344"/>
                    <a:pt x="304" y="346"/>
                    <a:pt x="303" y="345"/>
                  </a:cubicBezTo>
                  <a:cubicBezTo>
                    <a:pt x="304" y="344"/>
                    <a:pt x="305" y="345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4" y="344"/>
                    <a:pt x="303" y="345"/>
                    <a:pt x="302" y="346"/>
                  </a:cubicBezTo>
                  <a:cubicBezTo>
                    <a:pt x="302" y="346"/>
                    <a:pt x="302" y="346"/>
                    <a:pt x="303" y="346"/>
                  </a:cubicBezTo>
                  <a:cubicBezTo>
                    <a:pt x="303" y="346"/>
                    <a:pt x="303" y="347"/>
                    <a:pt x="304" y="347"/>
                  </a:cubicBezTo>
                  <a:cubicBezTo>
                    <a:pt x="304" y="346"/>
                    <a:pt x="304" y="345"/>
                    <a:pt x="304" y="345"/>
                  </a:cubicBezTo>
                  <a:cubicBezTo>
                    <a:pt x="305" y="346"/>
                    <a:pt x="305" y="346"/>
                    <a:pt x="305" y="346"/>
                  </a:cubicBezTo>
                  <a:cubicBezTo>
                    <a:pt x="306" y="346"/>
                    <a:pt x="305" y="346"/>
                    <a:pt x="305" y="347"/>
                  </a:cubicBezTo>
                  <a:cubicBezTo>
                    <a:pt x="305" y="347"/>
                    <a:pt x="306" y="347"/>
                    <a:pt x="306" y="348"/>
                  </a:cubicBezTo>
                  <a:cubicBezTo>
                    <a:pt x="306" y="347"/>
                    <a:pt x="307" y="347"/>
                    <a:pt x="307" y="347"/>
                  </a:cubicBezTo>
                  <a:close/>
                  <a:moveTo>
                    <a:pt x="34" y="285"/>
                  </a:move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3" y="285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4" y="285"/>
                  </a:cubicBezTo>
                  <a:close/>
                  <a:moveTo>
                    <a:pt x="312" y="339"/>
                  </a:moveTo>
                  <a:cubicBezTo>
                    <a:pt x="311" y="339"/>
                    <a:pt x="311" y="339"/>
                    <a:pt x="311" y="339"/>
                  </a:cubicBezTo>
                  <a:cubicBezTo>
                    <a:pt x="311" y="340"/>
                    <a:pt x="312" y="339"/>
                    <a:pt x="312" y="339"/>
                  </a:cubicBezTo>
                  <a:close/>
                  <a:moveTo>
                    <a:pt x="287" y="361"/>
                  </a:moveTo>
                  <a:cubicBezTo>
                    <a:pt x="287" y="361"/>
                    <a:pt x="287" y="361"/>
                    <a:pt x="287" y="361"/>
                  </a:cubicBezTo>
                  <a:cubicBezTo>
                    <a:pt x="286" y="361"/>
                    <a:pt x="286" y="361"/>
                    <a:pt x="286" y="361"/>
                  </a:cubicBezTo>
                  <a:cubicBezTo>
                    <a:pt x="286" y="361"/>
                    <a:pt x="287" y="361"/>
                    <a:pt x="287" y="361"/>
                  </a:cubicBezTo>
                  <a:close/>
                  <a:moveTo>
                    <a:pt x="256" y="381"/>
                  </a:moveTo>
                  <a:cubicBezTo>
                    <a:pt x="257" y="380"/>
                    <a:pt x="257" y="380"/>
                    <a:pt x="258" y="380"/>
                  </a:cubicBezTo>
                  <a:cubicBezTo>
                    <a:pt x="257" y="380"/>
                    <a:pt x="257" y="380"/>
                    <a:pt x="256" y="380"/>
                  </a:cubicBezTo>
                  <a:cubicBezTo>
                    <a:pt x="256" y="380"/>
                    <a:pt x="256" y="381"/>
                    <a:pt x="256" y="381"/>
                  </a:cubicBezTo>
                  <a:close/>
                  <a:moveTo>
                    <a:pt x="51" y="315"/>
                  </a:moveTo>
                  <a:cubicBezTo>
                    <a:pt x="52" y="315"/>
                    <a:pt x="51" y="315"/>
                    <a:pt x="51" y="316"/>
                  </a:cubicBezTo>
                  <a:cubicBezTo>
                    <a:pt x="52" y="316"/>
                    <a:pt x="52" y="316"/>
                    <a:pt x="52" y="316"/>
                  </a:cubicBezTo>
                  <a:cubicBezTo>
                    <a:pt x="52" y="315"/>
                    <a:pt x="52" y="314"/>
                    <a:pt x="51" y="315"/>
                  </a:cubicBezTo>
                  <a:close/>
                  <a:moveTo>
                    <a:pt x="298" y="351"/>
                  </a:moveTo>
                  <a:cubicBezTo>
                    <a:pt x="297" y="351"/>
                    <a:pt x="297" y="351"/>
                    <a:pt x="296" y="352"/>
                  </a:cubicBezTo>
                  <a:cubicBezTo>
                    <a:pt x="296" y="352"/>
                    <a:pt x="297" y="352"/>
                    <a:pt x="297" y="352"/>
                  </a:cubicBezTo>
                  <a:cubicBezTo>
                    <a:pt x="296" y="352"/>
                    <a:pt x="296" y="352"/>
                    <a:pt x="296" y="352"/>
                  </a:cubicBezTo>
                  <a:cubicBezTo>
                    <a:pt x="296" y="352"/>
                    <a:pt x="296" y="352"/>
                    <a:pt x="296" y="353"/>
                  </a:cubicBezTo>
                  <a:cubicBezTo>
                    <a:pt x="296" y="353"/>
                    <a:pt x="296" y="353"/>
                    <a:pt x="296" y="353"/>
                  </a:cubicBezTo>
                  <a:cubicBezTo>
                    <a:pt x="297" y="353"/>
                    <a:pt x="298" y="352"/>
                    <a:pt x="298" y="351"/>
                  </a:cubicBezTo>
                  <a:close/>
                  <a:moveTo>
                    <a:pt x="296" y="355"/>
                  </a:moveTo>
                  <a:cubicBezTo>
                    <a:pt x="295" y="354"/>
                    <a:pt x="295" y="355"/>
                    <a:pt x="295" y="355"/>
                  </a:cubicBezTo>
                  <a:cubicBezTo>
                    <a:pt x="295" y="355"/>
                    <a:pt x="295" y="356"/>
                    <a:pt x="296" y="355"/>
                  </a:cubicBezTo>
                  <a:cubicBezTo>
                    <a:pt x="295" y="355"/>
                    <a:pt x="296" y="355"/>
                    <a:pt x="296" y="355"/>
                  </a:cubicBezTo>
                  <a:close/>
                  <a:moveTo>
                    <a:pt x="314" y="332"/>
                  </a:moveTo>
                  <a:cubicBezTo>
                    <a:pt x="314" y="332"/>
                    <a:pt x="314" y="332"/>
                    <a:pt x="314" y="332"/>
                  </a:cubicBezTo>
                  <a:cubicBezTo>
                    <a:pt x="313" y="332"/>
                    <a:pt x="313" y="332"/>
                    <a:pt x="313" y="332"/>
                  </a:cubicBezTo>
                  <a:lnTo>
                    <a:pt x="314" y="332"/>
                  </a:lnTo>
                  <a:close/>
                  <a:moveTo>
                    <a:pt x="310" y="336"/>
                  </a:moveTo>
                  <a:cubicBezTo>
                    <a:pt x="310" y="336"/>
                    <a:pt x="310" y="337"/>
                    <a:pt x="309" y="337"/>
                  </a:cubicBezTo>
                  <a:cubicBezTo>
                    <a:pt x="309" y="338"/>
                    <a:pt x="310" y="338"/>
                    <a:pt x="310" y="338"/>
                  </a:cubicBezTo>
                  <a:cubicBezTo>
                    <a:pt x="310" y="338"/>
                    <a:pt x="309" y="338"/>
                    <a:pt x="309" y="339"/>
                  </a:cubicBezTo>
                  <a:cubicBezTo>
                    <a:pt x="310" y="339"/>
                    <a:pt x="310" y="337"/>
                    <a:pt x="311" y="337"/>
                  </a:cubicBezTo>
                  <a:cubicBezTo>
                    <a:pt x="311" y="338"/>
                    <a:pt x="311" y="338"/>
                    <a:pt x="311" y="338"/>
                  </a:cubicBezTo>
                  <a:cubicBezTo>
                    <a:pt x="313" y="338"/>
                    <a:pt x="311" y="337"/>
                    <a:pt x="310" y="336"/>
                  </a:cubicBezTo>
                  <a:close/>
                  <a:moveTo>
                    <a:pt x="28" y="275"/>
                  </a:moveTo>
                  <a:cubicBezTo>
                    <a:pt x="27" y="275"/>
                    <a:pt x="27" y="275"/>
                    <a:pt x="27" y="276"/>
                  </a:cubicBezTo>
                  <a:cubicBezTo>
                    <a:pt x="27" y="275"/>
                    <a:pt x="27" y="277"/>
                    <a:pt x="27" y="276"/>
                  </a:cubicBezTo>
                  <a:cubicBezTo>
                    <a:pt x="27" y="276"/>
                    <a:pt x="28" y="276"/>
                    <a:pt x="28" y="275"/>
                  </a:cubicBezTo>
                  <a:close/>
                  <a:moveTo>
                    <a:pt x="318" y="330"/>
                  </a:moveTo>
                  <a:cubicBezTo>
                    <a:pt x="318" y="330"/>
                    <a:pt x="317" y="330"/>
                    <a:pt x="317" y="330"/>
                  </a:cubicBezTo>
                  <a:cubicBezTo>
                    <a:pt x="317" y="330"/>
                    <a:pt x="317" y="331"/>
                    <a:pt x="317" y="332"/>
                  </a:cubicBezTo>
                  <a:cubicBezTo>
                    <a:pt x="318" y="332"/>
                    <a:pt x="318" y="331"/>
                    <a:pt x="318" y="330"/>
                  </a:cubicBezTo>
                  <a:close/>
                  <a:moveTo>
                    <a:pt x="32" y="286"/>
                  </a:moveTo>
                  <a:cubicBezTo>
                    <a:pt x="32" y="288"/>
                    <a:pt x="32" y="288"/>
                    <a:pt x="32" y="288"/>
                  </a:cubicBezTo>
                  <a:cubicBezTo>
                    <a:pt x="33" y="288"/>
                    <a:pt x="34" y="288"/>
                    <a:pt x="34" y="287"/>
                  </a:cubicBezTo>
                  <a:cubicBezTo>
                    <a:pt x="34" y="286"/>
                    <a:pt x="33" y="287"/>
                    <a:pt x="32" y="286"/>
                  </a:cubicBezTo>
                  <a:close/>
                  <a:moveTo>
                    <a:pt x="25" y="268"/>
                  </a:moveTo>
                  <a:cubicBezTo>
                    <a:pt x="25" y="269"/>
                    <a:pt x="24" y="269"/>
                    <a:pt x="25" y="270"/>
                  </a:cubicBezTo>
                  <a:cubicBezTo>
                    <a:pt x="25" y="269"/>
                    <a:pt x="26" y="268"/>
                    <a:pt x="25" y="268"/>
                  </a:cubicBezTo>
                  <a:close/>
                  <a:moveTo>
                    <a:pt x="32" y="298"/>
                  </a:moveTo>
                  <a:cubicBezTo>
                    <a:pt x="33" y="298"/>
                    <a:pt x="33" y="298"/>
                    <a:pt x="34" y="298"/>
                  </a:cubicBezTo>
                  <a:cubicBezTo>
                    <a:pt x="34" y="297"/>
                    <a:pt x="32" y="297"/>
                    <a:pt x="32" y="298"/>
                  </a:cubicBezTo>
                  <a:close/>
                  <a:moveTo>
                    <a:pt x="27" y="287"/>
                  </a:moveTo>
                  <a:cubicBezTo>
                    <a:pt x="27" y="288"/>
                    <a:pt x="28" y="288"/>
                    <a:pt x="29" y="288"/>
                  </a:cubicBezTo>
                  <a:cubicBezTo>
                    <a:pt x="29" y="287"/>
                    <a:pt x="28" y="287"/>
                    <a:pt x="27" y="287"/>
                  </a:cubicBezTo>
                  <a:close/>
                  <a:moveTo>
                    <a:pt x="24" y="271"/>
                  </a:moveTo>
                  <a:cubicBezTo>
                    <a:pt x="24" y="271"/>
                    <a:pt x="25" y="271"/>
                    <a:pt x="26" y="271"/>
                  </a:cubicBezTo>
                  <a:cubicBezTo>
                    <a:pt x="26" y="271"/>
                    <a:pt x="24" y="271"/>
                    <a:pt x="24" y="271"/>
                  </a:cubicBezTo>
                  <a:close/>
                  <a:moveTo>
                    <a:pt x="322" y="319"/>
                  </a:moveTo>
                  <a:cubicBezTo>
                    <a:pt x="322" y="319"/>
                    <a:pt x="322" y="319"/>
                    <a:pt x="321" y="319"/>
                  </a:cubicBezTo>
                  <a:cubicBezTo>
                    <a:pt x="321" y="319"/>
                    <a:pt x="321" y="319"/>
                    <a:pt x="321" y="319"/>
                  </a:cubicBezTo>
                  <a:cubicBezTo>
                    <a:pt x="321" y="319"/>
                    <a:pt x="321" y="319"/>
                    <a:pt x="322" y="319"/>
                  </a:cubicBezTo>
                  <a:close/>
                  <a:moveTo>
                    <a:pt x="319" y="323"/>
                  </a:moveTo>
                  <a:cubicBezTo>
                    <a:pt x="319" y="323"/>
                    <a:pt x="319" y="323"/>
                    <a:pt x="320" y="323"/>
                  </a:cubicBezTo>
                  <a:cubicBezTo>
                    <a:pt x="320" y="322"/>
                    <a:pt x="320" y="322"/>
                    <a:pt x="320" y="322"/>
                  </a:cubicBezTo>
                  <a:cubicBezTo>
                    <a:pt x="320" y="322"/>
                    <a:pt x="320" y="322"/>
                    <a:pt x="320" y="322"/>
                  </a:cubicBezTo>
                  <a:lnTo>
                    <a:pt x="319" y="323"/>
                  </a:lnTo>
                  <a:close/>
                  <a:moveTo>
                    <a:pt x="20" y="271"/>
                  </a:moveTo>
                  <a:cubicBezTo>
                    <a:pt x="20" y="272"/>
                    <a:pt x="20" y="272"/>
                    <a:pt x="20" y="272"/>
                  </a:cubicBezTo>
                  <a:cubicBezTo>
                    <a:pt x="20" y="272"/>
                    <a:pt x="21" y="272"/>
                    <a:pt x="21" y="271"/>
                  </a:cubicBezTo>
                  <a:lnTo>
                    <a:pt x="20" y="271"/>
                  </a:lnTo>
                  <a:close/>
                  <a:moveTo>
                    <a:pt x="24" y="278"/>
                  </a:moveTo>
                  <a:cubicBezTo>
                    <a:pt x="24" y="277"/>
                    <a:pt x="25" y="277"/>
                    <a:pt x="24" y="277"/>
                  </a:cubicBezTo>
                  <a:cubicBezTo>
                    <a:pt x="23" y="277"/>
                    <a:pt x="24" y="279"/>
                    <a:pt x="25" y="278"/>
                  </a:cubicBezTo>
                  <a:cubicBezTo>
                    <a:pt x="25" y="278"/>
                    <a:pt x="24" y="278"/>
                    <a:pt x="24" y="278"/>
                  </a:cubicBezTo>
                  <a:close/>
                  <a:moveTo>
                    <a:pt x="302" y="359"/>
                  </a:moveTo>
                  <a:cubicBezTo>
                    <a:pt x="302" y="361"/>
                    <a:pt x="303" y="361"/>
                    <a:pt x="303" y="361"/>
                  </a:cubicBezTo>
                  <a:cubicBezTo>
                    <a:pt x="303" y="360"/>
                    <a:pt x="304" y="360"/>
                    <a:pt x="304" y="359"/>
                  </a:cubicBezTo>
                  <a:cubicBezTo>
                    <a:pt x="303" y="360"/>
                    <a:pt x="303" y="359"/>
                    <a:pt x="302" y="359"/>
                  </a:cubicBezTo>
                  <a:close/>
                  <a:moveTo>
                    <a:pt x="289" y="366"/>
                  </a:moveTo>
                  <a:cubicBezTo>
                    <a:pt x="289" y="367"/>
                    <a:pt x="289" y="367"/>
                    <a:pt x="289" y="367"/>
                  </a:cubicBezTo>
                  <a:cubicBezTo>
                    <a:pt x="290" y="367"/>
                    <a:pt x="291" y="367"/>
                    <a:pt x="292" y="367"/>
                  </a:cubicBezTo>
                  <a:cubicBezTo>
                    <a:pt x="292" y="365"/>
                    <a:pt x="290" y="367"/>
                    <a:pt x="289" y="366"/>
                  </a:cubicBezTo>
                  <a:close/>
                  <a:moveTo>
                    <a:pt x="290" y="362"/>
                  </a:moveTo>
                  <a:cubicBezTo>
                    <a:pt x="291" y="362"/>
                    <a:pt x="291" y="362"/>
                    <a:pt x="291" y="363"/>
                  </a:cubicBezTo>
                  <a:cubicBezTo>
                    <a:pt x="290" y="363"/>
                    <a:pt x="289" y="363"/>
                    <a:pt x="289" y="363"/>
                  </a:cubicBezTo>
                  <a:cubicBezTo>
                    <a:pt x="289" y="364"/>
                    <a:pt x="288" y="365"/>
                    <a:pt x="289" y="365"/>
                  </a:cubicBezTo>
                  <a:cubicBezTo>
                    <a:pt x="290" y="364"/>
                    <a:pt x="291" y="364"/>
                    <a:pt x="292" y="364"/>
                  </a:cubicBezTo>
                  <a:cubicBezTo>
                    <a:pt x="292" y="364"/>
                    <a:pt x="293" y="363"/>
                    <a:pt x="293" y="363"/>
                  </a:cubicBezTo>
                  <a:cubicBezTo>
                    <a:pt x="292" y="363"/>
                    <a:pt x="291" y="361"/>
                    <a:pt x="290" y="362"/>
                  </a:cubicBezTo>
                  <a:close/>
                  <a:moveTo>
                    <a:pt x="248" y="390"/>
                  </a:moveTo>
                  <a:cubicBezTo>
                    <a:pt x="249" y="389"/>
                    <a:pt x="250" y="389"/>
                    <a:pt x="250" y="388"/>
                  </a:cubicBezTo>
                  <a:cubicBezTo>
                    <a:pt x="249" y="387"/>
                    <a:pt x="248" y="389"/>
                    <a:pt x="248" y="390"/>
                  </a:cubicBezTo>
                  <a:close/>
                  <a:moveTo>
                    <a:pt x="282" y="376"/>
                  </a:moveTo>
                  <a:cubicBezTo>
                    <a:pt x="283" y="377"/>
                    <a:pt x="283" y="377"/>
                    <a:pt x="284" y="377"/>
                  </a:cubicBezTo>
                  <a:cubicBezTo>
                    <a:pt x="283" y="376"/>
                    <a:pt x="283" y="375"/>
                    <a:pt x="282" y="374"/>
                  </a:cubicBezTo>
                  <a:cubicBezTo>
                    <a:pt x="282" y="375"/>
                    <a:pt x="282" y="375"/>
                    <a:pt x="282" y="376"/>
                  </a:cubicBezTo>
                  <a:close/>
                  <a:moveTo>
                    <a:pt x="295" y="357"/>
                  </a:moveTo>
                  <a:cubicBezTo>
                    <a:pt x="295" y="357"/>
                    <a:pt x="295" y="357"/>
                    <a:pt x="295" y="356"/>
                  </a:cubicBezTo>
                  <a:cubicBezTo>
                    <a:pt x="294" y="356"/>
                    <a:pt x="294" y="357"/>
                    <a:pt x="293" y="356"/>
                  </a:cubicBezTo>
                  <a:cubicBezTo>
                    <a:pt x="293" y="356"/>
                    <a:pt x="293" y="356"/>
                    <a:pt x="293" y="355"/>
                  </a:cubicBezTo>
                  <a:cubicBezTo>
                    <a:pt x="294" y="355"/>
                    <a:pt x="295" y="354"/>
                    <a:pt x="295" y="353"/>
                  </a:cubicBezTo>
                  <a:cubicBezTo>
                    <a:pt x="295" y="353"/>
                    <a:pt x="295" y="353"/>
                    <a:pt x="295" y="353"/>
                  </a:cubicBezTo>
                  <a:cubicBezTo>
                    <a:pt x="294" y="355"/>
                    <a:pt x="292" y="356"/>
                    <a:pt x="291" y="357"/>
                  </a:cubicBezTo>
                  <a:cubicBezTo>
                    <a:pt x="291" y="357"/>
                    <a:pt x="291" y="358"/>
                    <a:pt x="291" y="358"/>
                  </a:cubicBezTo>
                  <a:cubicBezTo>
                    <a:pt x="292" y="358"/>
                    <a:pt x="292" y="357"/>
                    <a:pt x="292" y="357"/>
                  </a:cubicBezTo>
                  <a:cubicBezTo>
                    <a:pt x="293" y="359"/>
                    <a:pt x="292" y="359"/>
                    <a:pt x="292" y="361"/>
                  </a:cubicBezTo>
                  <a:cubicBezTo>
                    <a:pt x="294" y="361"/>
                    <a:pt x="294" y="363"/>
                    <a:pt x="295" y="363"/>
                  </a:cubicBezTo>
                  <a:cubicBezTo>
                    <a:pt x="295" y="361"/>
                    <a:pt x="293" y="359"/>
                    <a:pt x="295" y="357"/>
                  </a:cubicBezTo>
                  <a:close/>
                  <a:moveTo>
                    <a:pt x="294" y="360"/>
                  </a:moveTo>
                  <a:cubicBezTo>
                    <a:pt x="294" y="360"/>
                    <a:pt x="294" y="361"/>
                    <a:pt x="294" y="361"/>
                  </a:cubicBezTo>
                  <a:cubicBezTo>
                    <a:pt x="294" y="361"/>
                    <a:pt x="293" y="361"/>
                    <a:pt x="294" y="360"/>
                  </a:cubicBezTo>
                  <a:close/>
                  <a:moveTo>
                    <a:pt x="283" y="373"/>
                  </a:moveTo>
                  <a:cubicBezTo>
                    <a:pt x="284" y="372"/>
                    <a:pt x="285" y="372"/>
                    <a:pt x="284" y="371"/>
                  </a:cubicBezTo>
                  <a:cubicBezTo>
                    <a:pt x="284" y="372"/>
                    <a:pt x="283" y="373"/>
                    <a:pt x="283" y="373"/>
                  </a:cubicBezTo>
                  <a:close/>
                  <a:moveTo>
                    <a:pt x="284" y="364"/>
                  </a:moveTo>
                  <a:cubicBezTo>
                    <a:pt x="284" y="363"/>
                    <a:pt x="285" y="363"/>
                    <a:pt x="285" y="363"/>
                  </a:cubicBezTo>
                  <a:cubicBezTo>
                    <a:pt x="285" y="362"/>
                    <a:pt x="285" y="362"/>
                    <a:pt x="285" y="362"/>
                  </a:cubicBezTo>
                  <a:cubicBezTo>
                    <a:pt x="285" y="362"/>
                    <a:pt x="284" y="363"/>
                    <a:pt x="283" y="364"/>
                  </a:cubicBezTo>
                  <a:cubicBezTo>
                    <a:pt x="283" y="364"/>
                    <a:pt x="283" y="364"/>
                    <a:pt x="282" y="364"/>
                  </a:cubicBezTo>
                  <a:cubicBezTo>
                    <a:pt x="282" y="364"/>
                    <a:pt x="282" y="365"/>
                    <a:pt x="282" y="365"/>
                  </a:cubicBezTo>
                  <a:cubicBezTo>
                    <a:pt x="282" y="365"/>
                    <a:pt x="281" y="366"/>
                    <a:pt x="281" y="366"/>
                  </a:cubicBezTo>
                  <a:cubicBezTo>
                    <a:pt x="281" y="366"/>
                    <a:pt x="281" y="366"/>
                    <a:pt x="281" y="365"/>
                  </a:cubicBezTo>
                  <a:cubicBezTo>
                    <a:pt x="281" y="366"/>
                    <a:pt x="280" y="366"/>
                    <a:pt x="280" y="366"/>
                  </a:cubicBezTo>
                  <a:cubicBezTo>
                    <a:pt x="281" y="367"/>
                    <a:pt x="279" y="369"/>
                    <a:pt x="279" y="370"/>
                  </a:cubicBezTo>
                  <a:cubicBezTo>
                    <a:pt x="278" y="368"/>
                    <a:pt x="280" y="368"/>
                    <a:pt x="280" y="366"/>
                  </a:cubicBezTo>
                  <a:cubicBezTo>
                    <a:pt x="279" y="367"/>
                    <a:pt x="278" y="367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6" y="369"/>
                  </a:cubicBezTo>
                  <a:cubicBezTo>
                    <a:pt x="277" y="369"/>
                    <a:pt x="277" y="369"/>
                    <a:pt x="277" y="369"/>
                  </a:cubicBezTo>
                  <a:cubicBezTo>
                    <a:pt x="278" y="370"/>
                    <a:pt x="276" y="369"/>
                    <a:pt x="276" y="369"/>
                  </a:cubicBezTo>
                  <a:cubicBezTo>
                    <a:pt x="272" y="371"/>
                    <a:pt x="268" y="374"/>
                    <a:pt x="264" y="376"/>
                  </a:cubicBezTo>
                  <a:cubicBezTo>
                    <a:pt x="265" y="377"/>
                    <a:pt x="266" y="378"/>
                    <a:pt x="266" y="380"/>
                  </a:cubicBezTo>
                  <a:cubicBezTo>
                    <a:pt x="267" y="380"/>
                    <a:pt x="268" y="379"/>
                    <a:pt x="268" y="379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8" y="378"/>
                    <a:pt x="267" y="377"/>
                    <a:pt x="268" y="377"/>
                  </a:cubicBezTo>
                  <a:cubicBezTo>
                    <a:pt x="269" y="377"/>
                    <a:pt x="269" y="378"/>
                    <a:pt x="270" y="379"/>
                  </a:cubicBezTo>
                  <a:cubicBezTo>
                    <a:pt x="269" y="379"/>
                    <a:pt x="270" y="380"/>
                    <a:pt x="270" y="381"/>
                  </a:cubicBezTo>
                  <a:cubicBezTo>
                    <a:pt x="269" y="381"/>
                    <a:pt x="269" y="381"/>
                    <a:pt x="269" y="382"/>
                  </a:cubicBezTo>
                  <a:cubicBezTo>
                    <a:pt x="268" y="381"/>
                    <a:pt x="267" y="381"/>
                    <a:pt x="267" y="380"/>
                  </a:cubicBezTo>
                  <a:cubicBezTo>
                    <a:pt x="266" y="381"/>
                    <a:pt x="265" y="382"/>
                    <a:pt x="265" y="383"/>
                  </a:cubicBezTo>
                  <a:cubicBezTo>
                    <a:pt x="265" y="384"/>
                    <a:pt x="264" y="383"/>
                    <a:pt x="264" y="383"/>
                  </a:cubicBezTo>
                  <a:cubicBezTo>
                    <a:pt x="264" y="384"/>
                    <a:pt x="265" y="383"/>
                    <a:pt x="265" y="384"/>
                  </a:cubicBezTo>
                  <a:cubicBezTo>
                    <a:pt x="265" y="384"/>
                    <a:pt x="264" y="384"/>
                    <a:pt x="264" y="385"/>
                  </a:cubicBezTo>
                  <a:cubicBezTo>
                    <a:pt x="265" y="386"/>
                    <a:pt x="266" y="386"/>
                    <a:pt x="265" y="388"/>
                  </a:cubicBezTo>
                  <a:cubicBezTo>
                    <a:pt x="266" y="387"/>
                    <a:pt x="267" y="387"/>
                    <a:pt x="268" y="386"/>
                  </a:cubicBezTo>
                  <a:cubicBezTo>
                    <a:pt x="267" y="386"/>
                    <a:pt x="266" y="386"/>
                    <a:pt x="266" y="386"/>
                  </a:cubicBezTo>
                  <a:cubicBezTo>
                    <a:pt x="266" y="384"/>
                    <a:pt x="266" y="384"/>
                    <a:pt x="266" y="384"/>
                  </a:cubicBezTo>
                  <a:cubicBezTo>
                    <a:pt x="267" y="384"/>
                    <a:pt x="267" y="383"/>
                    <a:pt x="268" y="383"/>
                  </a:cubicBezTo>
                  <a:cubicBezTo>
                    <a:pt x="267" y="384"/>
                    <a:pt x="269" y="383"/>
                    <a:pt x="269" y="383"/>
                  </a:cubicBezTo>
                  <a:cubicBezTo>
                    <a:pt x="270" y="384"/>
                    <a:pt x="269" y="382"/>
                    <a:pt x="270" y="383"/>
                  </a:cubicBezTo>
                  <a:cubicBezTo>
                    <a:pt x="271" y="383"/>
                    <a:pt x="270" y="382"/>
                    <a:pt x="272" y="382"/>
                  </a:cubicBezTo>
                  <a:cubicBezTo>
                    <a:pt x="271" y="383"/>
                    <a:pt x="273" y="383"/>
                    <a:pt x="273" y="384"/>
                  </a:cubicBezTo>
                  <a:cubicBezTo>
                    <a:pt x="273" y="385"/>
                    <a:pt x="272" y="385"/>
                    <a:pt x="272" y="385"/>
                  </a:cubicBezTo>
                  <a:cubicBezTo>
                    <a:pt x="272" y="384"/>
                    <a:pt x="271" y="385"/>
                    <a:pt x="270" y="385"/>
                  </a:cubicBezTo>
                  <a:cubicBezTo>
                    <a:pt x="270" y="385"/>
                    <a:pt x="270" y="384"/>
                    <a:pt x="270" y="384"/>
                  </a:cubicBezTo>
                  <a:cubicBezTo>
                    <a:pt x="270" y="385"/>
                    <a:pt x="269" y="385"/>
                    <a:pt x="269" y="385"/>
                  </a:cubicBezTo>
                  <a:cubicBezTo>
                    <a:pt x="270" y="385"/>
                    <a:pt x="270" y="386"/>
                    <a:pt x="271" y="386"/>
                  </a:cubicBezTo>
                  <a:cubicBezTo>
                    <a:pt x="272" y="385"/>
                    <a:pt x="274" y="386"/>
                    <a:pt x="274" y="384"/>
                  </a:cubicBezTo>
                  <a:cubicBezTo>
                    <a:pt x="274" y="384"/>
                    <a:pt x="273" y="384"/>
                    <a:pt x="273" y="383"/>
                  </a:cubicBezTo>
                  <a:cubicBezTo>
                    <a:pt x="273" y="383"/>
                    <a:pt x="273" y="383"/>
                    <a:pt x="273" y="382"/>
                  </a:cubicBezTo>
                  <a:cubicBezTo>
                    <a:pt x="273" y="382"/>
                    <a:pt x="272" y="382"/>
                    <a:pt x="272" y="381"/>
                  </a:cubicBezTo>
                  <a:cubicBezTo>
                    <a:pt x="271" y="381"/>
                    <a:pt x="271" y="381"/>
                    <a:pt x="270" y="381"/>
                  </a:cubicBezTo>
                  <a:cubicBezTo>
                    <a:pt x="270" y="380"/>
                    <a:pt x="271" y="380"/>
                    <a:pt x="272" y="379"/>
                  </a:cubicBezTo>
                  <a:cubicBezTo>
                    <a:pt x="272" y="378"/>
                    <a:pt x="272" y="378"/>
                    <a:pt x="272" y="377"/>
                  </a:cubicBezTo>
                  <a:cubicBezTo>
                    <a:pt x="273" y="378"/>
                    <a:pt x="272" y="377"/>
                    <a:pt x="273" y="377"/>
                  </a:cubicBezTo>
                  <a:cubicBezTo>
                    <a:pt x="274" y="377"/>
                    <a:pt x="274" y="377"/>
                    <a:pt x="274" y="378"/>
                  </a:cubicBezTo>
                  <a:cubicBezTo>
                    <a:pt x="276" y="377"/>
                    <a:pt x="277" y="375"/>
                    <a:pt x="278" y="374"/>
                  </a:cubicBezTo>
                  <a:cubicBezTo>
                    <a:pt x="278" y="375"/>
                    <a:pt x="279" y="375"/>
                    <a:pt x="279" y="376"/>
                  </a:cubicBezTo>
                  <a:cubicBezTo>
                    <a:pt x="279" y="376"/>
                    <a:pt x="277" y="376"/>
                    <a:pt x="277" y="377"/>
                  </a:cubicBezTo>
                  <a:cubicBezTo>
                    <a:pt x="277" y="377"/>
                    <a:pt x="277" y="377"/>
                    <a:pt x="277" y="377"/>
                  </a:cubicBezTo>
                  <a:cubicBezTo>
                    <a:pt x="276" y="378"/>
                    <a:pt x="276" y="379"/>
                    <a:pt x="275" y="380"/>
                  </a:cubicBezTo>
                  <a:cubicBezTo>
                    <a:pt x="276" y="380"/>
                    <a:pt x="276" y="379"/>
                    <a:pt x="277" y="380"/>
                  </a:cubicBezTo>
                  <a:cubicBezTo>
                    <a:pt x="277" y="380"/>
                    <a:pt x="277" y="380"/>
                    <a:pt x="277" y="381"/>
                  </a:cubicBezTo>
                  <a:cubicBezTo>
                    <a:pt x="277" y="381"/>
                    <a:pt x="277" y="382"/>
                    <a:pt x="276" y="382"/>
                  </a:cubicBezTo>
                  <a:cubicBezTo>
                    <a:pt x="276" y="381"/>
                    <a:pt x="275" y="381"/>
                    <a:pt x="275" y="381"/>
                  </a:cubicBezTo>
                  <a:cubicBezTo>
                    <a:pt x="274" y="381"/>
                    <a:pt x="275" y="380"/>
                    <a:pt x="274" y="379"/>
                  </a:cubicBezTo>
                  <a:cubicBezTo>
                    <a:pt x="275" y="379"/>
                    <a:pt x="275" y="379"/>
                    <a:pt x="275" y="378"/>
                  </a:cubicBezTo>
                  <a:cubicBezTo>
                    <a:pt x="274" y="378"/>
                    <a:pt x="273" y="379"/>
                    <a:pt x="272" y="379"/>
                  </a:cubicBezTo>
                  <a:cubicBezTo>
                    <a:pt x="274" y="380"/>
                    <a:pt x="274" y="381"/>
                    <a:pt x="273" y="382"/>
                  </a:cubicBezTo>
                  <a:cubicBezTo>
                    <a:pt x="275" y="383"/>
                    <a:pt x="274" y="382"/>
                    <a:pt x="275" y="382"/>
                  </a:cubicBezTo>
                  <a:cubicBezTo>
                    <a:pt x="275" y="383"/>
                    <a:pt x="276" y="382"/>
                    <a:pt x="276" y="383"/>
                  </a:cubicBezTo>
                  <a:cubicBezTo>
                    <a:pt x="277" y="382"/>
                    <a:pt x="278" y="382"/>
                    <a:pt x="278" y="380"/>
                  </a:cubicBezTo>
                  <a:cubicBezTo>
                    <a:pt x="277" y="380"/>
                    <a:pt x="277" y="378"/>
                    <a:pt x="277" y="377"/>
                  </a:cubicBezTo>
                  <a:cubicBezTo>
                    <a:pt x="278" y="378"/>
                    <a:pt x="279" y="377"/>
                    <a:pt x="279" y="378"/>
                  </a:cubicBezTo>
                  <a:cubicBezTo>
                    <a:pt x="280" y="379"/>
                    <a:pt x="280" y="377"/>
                    <a:pt x="280" y="377"/>
                  </a:cubicBezTo>
                  <a:cubicBezTo>
                    <a:pt x="280" y="377"/>
                    <a:pt x="281" y="377"/>
                    <a:pt x="281" y="378"/>
                  </a:cubicBezTo>
                  <a:cubicBezTo>
                    <a:pt x="281" y="378"/>
                    <a:pt x="281" y="378"/>
                    <a:pt x="281" y="378"/>
                  </a:cubicBezTo>
                  <a:cubicBezTo>
                    <a:pt x="282" y="378"/>
                    <a:pt x="282" y="378"/>
                    <a:pt x="282" y="378"/>
                  </a:cubicBezTo>
                  <a:cubicBezTo>
                    <a:pt x="282" y="378"/>
                    <a:pt x="282" y="378"/>
                    <a:pt x="282" y="377"/>
                  </a:cubicBezTo>
                  <a:cubicBezTo>
                    <a:pt x="281" y="377"/>
                    <a:pt x="281" y="376"/>
                    <a:pt x="282" y="375"/>
                  </a:cubicBezTo>
                  <a:cubicBezTo>
                    <a:pt x="281" y="375"/>
                    <a:pt x="281" y="375"/>
                    <a:pt x="281" y="374"/>
                  </a:cubicBezTo>
                  <a:cubicBezTo>
                    <a:pt x="280" y="374"/>
                    <a:pt x="280" y="372"/>
                    <a:pt x="280" y="372"/>
                  </a:cubicBezTo>
                  <a:cubicBezTo>
                    <a:pt x="280" y="372"/>
                    <a:pt x="280" y="373"/>
                    <a:pt x="279" y="373"/>
                  </a:cubicBezTo>
                  <a:cubicBezTo>
                    <a:pt x="279" y="372"/>
                    <a:pt x="279" y="372"/>
                    <a:pt x="279" y="372"/>
                  </a:cubicBezTo>
                  <a:cubicBezTo>
                    <a:pt x="279" y="372"/>
                    <a:pt x="278" y="372"/>
                    <a:pt x="278" y="371"/>
                  </a:cubicBezTo>
                  <a:cubicBezTo>
                    <a:pt x="279" y="372"/>
                    <a:pt x="279" y="371"/>
                    <a:pt x="279" y="370"/>
                  </a:cubicBezTo>
                  <a:cubicBezTo>
                    <a:pt x="280" y="371"/>
                    <a:pt x="281" y="371"/>
                    <a:pt x="282" y="372"/>
                  </a:cubicBezTo>
                  <a:cubicBezTo>
                    <a:pt x="282" y="370"/>
                    <a:pt x="282" y="370"/>
                    <a:pt x="282" y="370"/>
                  </a:cubicBezTo>
                  <a:cubicBezTo>
                    <a:pt x="283" y="370"/>
                    <a:pt x="282" y="369"/>
                    <a:pt x="283" y="369"/>
                  </a:cubicBezTo>
                  <a:cubicBezTo>
                    <a:pt x="284" y="369"/>
                    <a:pt x="285" y="370"/>
                    <a:pt x="285" y="371"/>
                  </a:cubicBezTo>
                  <a:cubicBezTo>
                    <a:pt x="286" y="370"/>
                    <a:pt x="287" y="370"/>
                    <a:pt x="287" y="368"/>
                  </a:cubicBezTo>
                  <a:cubicBezTo>
                    <a:pt x="285" y="368"/>
                    <a:pt x="285" y="368"/>
                    <a:pt x="283" y="368"/>
                  </a:cubicBezTo>
                  <a:cubicBezTo>
                    <a:pt x="283" y="368"/>
                    <a:pt x="283" y="367"/>
                    <a:pt x="283" y="367"/>
                  </a:cubicBezTo>
                  <a:cubicBezTo>
                    <a:pt x="284" y="367"/>
                    <a:pt x="286" y="366"/>
                    <a:pt x="287" y="367"/>
                  </a:cubicBezTo>
                  <a:cubicBezTo>
                    <a:pt x="287" y="366"/>
                    <a:pt x="287" y="365"/>
                    <a:pt x="287" y="365"/>
                  </a:cubicBezTo>
                  <a:cubicBezTo>
                    <a:pt x="285" y="366"/>
                    <a:pt x="285" y="364"/>
                    <a:pt x="284" y="364"/>
                  </a:cubicBezTo>
                  <a:close/>
                  <a:moveTo>
                    <a:pt x="271" y="376"/>
                  </a:moveTo>
                  <a:cubicBezTo>
                    <a:pt x="269" y="376"/>
                    <a:pt x="269" y="376"/>
                    <a:pt x="269" y="376"/>
                  </a:cubicBezTo>
                  <a:cubicBezTo>
                    <a:pt x="270" y="375"/>
                    <a:pt x="269" y="375"/>
                    <a:pt x="269" y="374"/>
                  </a:cubicBezTo>
                  <a:cubicBezTo>
                    <a:pt x="270" y="374"/>
                    <a:pt x="270" y="375"/>
                    <a:pt x="271" y="375"/>
                  </a:cubicBezTo>
                  <a:lnTo>
                    <a:pt x="271" y="376"/>
                  </a:lnTo>
                  <a:close/>
                  <a:moveTo>
                    <a:pt x="273" y="375"/>
                  </a:moveTo>
                  <a:cubicBezTo>
                    <a:pt x="272" y="375"/>
                    <a:pt x="272" y="375"/>
                    <a:pt x="272" y="376"/>
                  </a:cubicBezTo>
                  <a:cubicBezTo>
                    <a:pt x="271" y="375"/>
                    <a:pt x="272" y="375"/>
                    <a:pt x="272" y="374"/>
                  </a:cubicBezTo>
                  <a:cubicBezTo>
                    <a:pt x="274" y="374"/>
                    <a:pt x="274" y="374"/>
                    <a:pt x="274" y="375"/>
                  </a:cubicBezTo>
                  <a:cubicBezTo>
                    <a:pt x="274" y="376"/>
                    <a:pt x="274" y="375"/>
                    <a:pt x="273" y="375"/>
                  </a:cubicBezTo>
                  <a:close/>
                  <a:moveTo>
                    <a:pt x="274" y="374"/>
                  </a:moveTo>
                  <a:cubicBezTo>
                    <a:pt x="274" y="373"/>
                    <a:pt x="274" y="372"/>
                    <a:pt x="275" y="372"/>
                  </a:cubicBezTo>
                  <a:cubicBezTo>
                    <a:pt x="275" y="372"/>
                    <a:pt x="274" y="370"/>
                    <a:pt x="276" y="370"/>
                  </a:cubicBezTo>
                  <a:cubicBezTo>
                    <a:pt x="275" y="371"/>
                    <a:pt x="276" y="372"/>
                    <a:pt x="277" y="372"/>
                  </a:cubicBezTo>
                  <a:cubicBezTo>
                    <a:pt x="276" y="372"/>
                    <a:pt x="275" y="373"/>
                    <a:pt x="274" y="374"/>
                  </a:cubicBezTo>
                  <a:close/>
                  <a:moveTo>
                    <a:pt x="281" y="370"/>
                  </a:moveTo>
                  <a:cubicBezTo>
                    <a:pt x="281" y="370"/>
                    <a:pt x="281" y="369"/>
                    <a:pt x="280" y="369"/>
                  </a:cubicBezTo>
                  <a:cubicBezTo>
                    <a:pt x="280" y="369"/>
                    <a:pt x="280" y="368"/>
                    <a:pt x="280" y="368"/>
                  </a:cubicBezTo>
                  <a:cubicBezTo>
                    <a:pt x="281" y="368"/>
                    <a:pt x="281" y="368"/>
                    <a:pt x="281" y="368"/>
                  </a:cubicBezTo>
                  <a:cubicBezTo>
                    <a:pt x="281" y="369"/>
                    <a:pt x="282" y="369"/>
                    <a:pt x="281" y="370"/>
                  </a:cubicBezTo>
                  <a:close/>
                  <a:moveTo>
                    <a:pt x="301" y="364"/>
                  </a:moveTo>
                  <a:cubicBezTo>
                    <a:pt x="302" y="365"/>
                    <a:pt x="301" y="365"/>
                    <a:pt x="301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02" y="365"/>
                    <a:pt x="303" y="364"/>
                    <a:pt x="301" y="364"/>
                  </a:cubicBezTo>
                  <a:close/>
                  <a:moveTo>
                    <a:pt x="304" y="356"/>
                  </a:moveTo>
                  <a:cubicBezTo>
                    <a:pt x="302" y="356"/>
                    <a:pt x="302" y="359"/>
                    <a:pt x="301" y="358"/>
                  </a:cubicBezTo>
                  <a:cubicBezTo>
                    <a:pt x="300" y="358"/>
                    <a:pt x="299" y="359"/>
                    <a:pt x="300" y="359"/>
                  </a:cubicBezTo>
                  <a:cubicBezTo>
                    <a:pt x="300" y="358"/>
                    <a:pt x="301" y="359"/>
                    <a:pt x="300" y="359"/>
                  </a:cubicBezTo>
                  <a:cubicBezTo>
                    <a:pt x="302" y="359"/>
                    <a:pt x="303" y="357"/>
                    <a:pt x="304" y="358"/>
                  </a:cubicBezTo>
                  <a:cubicBezTo>
                    <a:pt x="304" y="357"/>
                    <a:pt x="304" y="357"/>
                    <a:pt x="304" y="356"/>
                  </a:cubicBezTo>
                  <a:close/>
                  <a:moveTo>
                    <a:pt x="274" y="390"/>
                  </a:moveTo>
                  <a:cubicBezTo>
                    <a:pt x="275" y="390"/>
                    <a:pt x="275" y="391"/>
                    <a:pt x="276" y="390"/>
                  </a:cubicBezTo>
                  <a:cubicBezTo>
                    <a:pt x="276" y="390"/>
                    <a:pt x="275" y="389"/>
                    <a:pt x="274" y="390"/>
                  </a:cubicBezTo>
                  <a:close/>
                  <a:moveTo>
                    <a:pt x="304" y="354"/>
                  </a:moveTo>
                  <a:cubicBezTo>
                    <a:pt x="305" y="355"/>
                    <a:pt x="304" y="356"/>
                    <a:pt x="305" y="356"/>
                  </a:cubicBezTo>
                  <a:cubicBezTo>
                    <a:pt x="305" y="355"/>
                    <a:pt x="305" y="355"/>
                    <a:pt x="305" y="354"/>
                  </a:cubicBezTo>
                  <a:lnTo>
                    <a:pt x="304" y="354"/>
                  </a:lnTo>
                  <a:close/>
                  <a:moveTo>
                    <a:pt x="300" y="360"/>
                  </a:moveTo>
                  <a:cubicBezTo>
                    <a:pt x="300" y="361"/>
                    <a:pt x="301" y="361"/>
                    <a:pt x="301" y="361"/>
                  </a:cubicBezTo>
                  <a:cubicBezTo>
                    <a:pt x="300" y="362"/>
                    <a:pt x="299" y="363"/>
                    <a:pt x="300" y="363"/>
                  </a:cubicBezTo>
                  <a:cubicBezTo>
                    <a:pt x="301" y="363"/>
                    <a:pt x="300" y="362"/>
                    <a:pt x="301" y="362"/>
                  </a:cubicBezTo>
                  <a:cubicBezTo>
                    <a:pt x="301" y="361"/>
                    <a:pt x="302" y="360"/>
                    <a:pt x="300" y="360"/>
                  </a:cubicBezTo>
                  <a:close/>
                  <a:moveTo>
                    <a:pt x="296" y="359"/>
                  </a:moveTo>
                  <a:cubicBezTo>
                    <a:pt x="296" y="359"/>
                    <a:pt x="295" y="359"/>
                    <a:pt x="296" y="360"/>
                  </a:cubicBezTo>
                  <a:cubicBezTo>
                    <a:pt x="296" y="360"/>
                    <a:pt x="297" y="360"/>
                    <a:pt x="297" y="359"/>
                  </a:cubicBezTo>
                  <a:cubicBezTo>
                    <a:pt x="296" y="360"/>
                    <a:pt x="297" y="359"/>
                    <a:pt x="296" y="359"/>
                  </a:cubicBezTo>
                  <a:close/>
                  <a:moveTo>
                    <a:pt x="298" y="362"/>
                  </a:moveTo>
                  <a:cubicBezTo>
                    <a:pt x="298" y="363"/>
                    <a:pt x="298" y="363"/>
                    <a:pt x="298" y="364"/>
                  </a:cubicBezTo>
                  <a:cubicBezTo>
                    <a:pt x="298" y="363"/>
                    <a:pt x="298" y="364"/>
                    <a:pt x="299" y="363"/>
                  </a:cubicBezTo>
                  <a:cubicBezTo>
                    <a:pt x="299" y="363"/>
                    <a:pt x="299" y="362"/>
                    <a:pt x="298" y="362"/>
                  </a:cubicBezTo>
                  <a:close/>
                  <a:moveTo>
                    <a:pt x="260" y="386"/>
                  </a:moveTo>
                  <a:cubicBezTo>
                    <a:pt x="259" y="386"/>
                    <a:pt x="259" y="386"/>
                    <a:pt x="259" y="386"/>
                  </a:cubicBezTo>
                  <a:cubicBezTo>
                    <a:pt x="259" y="386"/>
                    <a:pt x="258" y="386"/>
                    <a:pt x="258" y="385"/>
                  </a:cubicBezTo>
                  <a:cubicBezTo>
                    <a:pt x="259" y="384"/>
                    <a:pt x="258" y="383"/>
                    <a:pt x="259" y="382"/>
                  </a:cubicBezTo>
                  <a:cubicBezTo>
                    <a:pt x="259" y="382"/>
                    <a:pt x="259" y="382"/>
                    <a:pt x="260" y="382"/>
                  </a:cubicBezTo>
                  <a:cubicBezTo>
                    <a:pt x="259" y="381"/>
                    <a:pt x="259" y="380"/>
                    <a:pt x="258" y="380"/>
                  </a:cubicBezTo>
                  <a:cubicBezTo>
                    <a:pt x="259" y="381"/>
                    <a:pt x="258" y="382"/>
                    <a:pt x="257" y="382"/>
                  </a:cubicBezTo>
                  <a:cubicBezTo>
                    <a:pt x="256" y="384"/>
                    <a:pt x="258" y="385"/>
                    <a:pt x="258" y="386"/>
                  </a:cubicBezTo>
                  <a:cubicBezTo>
                    <a:pt x="258" y="387"/>
                    <a:pt x="256" y="387"/>
                    <a:pt x="255" y="387"/>
                  </a:cubicBezTo>
                  <a:cubicBezTo>
                    <a:pt x="254" y="387"/>
                    <a:pt x="254" y="387"/>
                    <a:pt x="254" y="388"/>
                  </a:cubicBezTo>
                  <a:cubicBezTo>
                    <a:pt x="254" y="388"/>
                    <a:pt x="254" y="388"/>
                    <a:pt x="254" y="389"/>
                  </a:cubicBezTo>
                  <a:cubicBezTo>
                    <a:pt x="255" y="389"/>
                    <a:pt x="255" y="389"/>
                    <a:pt x="256" y="389"/>
                  </a:cubicBezTo>
                  <a:cubicBezTo>
                    <a:pt x="256" y="389"/>
                    <a:pt x="257" y="389"/>
                    <a:pt x="257" y="389"/>
                  </a:cubicBezTo>
                  <a:cubicBezTo>
                    <a:pt x="256" y="389"/>
                    <a:pt x="256" y="388"/>
                    <a:pt x="256" y="388"/>
                  </a:cubicBezTo>
                  <a:cubicBezTo>
                    <a:pt x="258" y="388"/>
                    <a:pt x="258" y="388"/>
                    <a:pt x="258" y="388"/>
                  </a:cubicBezTo>
                  <a:cubicBezTo>
                    <a:pt x="258" y="388"/>
                    <a:pt x="258" y="389"/>
                    <a:pt x="259" y="389"/>
                  </a:cubicBezTo>
                  <a:cubicBezTo>
                    <a:pt x="258" y="388"/>
                    <a:pt x="259" y="388"/>
                    <a:pt x="260" y="387"/>
                  </a:cubicBezTo>
                  <a:cubicBezTo>
                    <a:pt x="260" y="387"/>
                    <a:pt x="260" y="387"/>
                    <a:pt x="260" y="386"/>
                  </a:cubicBezTo>
                  <a:close/>
                  <a:moveTo>
                    <a:pt x="257" y="393"/>
                  </a:moveTo>
                  <a:cubicBezTo>
                    <a:pt x="257" y="393"/>
                    <a:pt x="256" y="393"/>
                    <a:pt x="256" y="394"/>
                  </a:cubicBezTo>
                  <a:cubicBezTo>
                    <a:pt x="257" y="394"/>
                    <a:pt x="257" y="394"/>
                    <a:pt x="257" y="394"/>
                  </a:cubicBezTo>
                  <a:cubicBezTo>
                    <a:pt x="257" y="393"/>
                    <a:pt x="258" y="393"/>
                    <a:pt x="257" y="393"/>
                  </a:cubicBezTo>
                  <a:close/>
                  <a:moveTo>
                    <a:pt x="252" y="391"/>
                  </a:moveTo>
                  <a:cubicBezTo>
                    <a:pt x="252" y="391"/>
                    <a:pt x="254" y="392"/>
                    <a:pt x="254" y="391"/>
                  </a:cubicBezTo>
                  <a:cubicBezTo>
                    <a:pt x="253" y="391"/>
                    <a:pt x="253" y="390"/>
                    <a:pt x="252" y="391"/>
                  </a:cubicBezTo>
                  <a:close/>
                  <a:moveTo>
                    <a:pt x="254" y="396"/>
                  </a:moveTo>
                  <a:cubicBezTo>
                    <a:pt x="254" y="396"/>
                    <a:pt x="253" y="396"/>
                    <a:pt x="253" y="396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7"/>
                    <a:pt x="254" y="397"/>
                    <a:pt x="254" y="396"/>
                  </a:cubicBezTo>
                  <a:close/>
                  <a:moveTo>
                    <a:pt x="253" y="399"/>
                  </a:moveTo>
                  <a:cubicBezTo>
                    <a:pt x="255" y="400"/>
                    <a:pt x="254" y="398"/>
                    <a:pt x="254" y="398"/>
                  </a:cubicBezTo>
                  <a:cubicBezTo>
                    <a:pt x="254" y="398"/>
                    <a:pt x="254" y="398"/>
                    <a:pt x="254" y="398"/>
                  </a:cubicBezTo>
                  <a:cubicBezTo>
                    <a:pt x="254" y="399"/>
                    <a:pt x="253" y="399"/>
                    <a:pt x="253" y="399"/>
                  </a:cubicBezTo>
                  <a:close/>
                  <a:moveTo>
                    <a:pt x="251" y="391"/>
                  </a:moveTo>
                  <a:cubicBezTo>
                    <a:pt x="251" y="390"/>
                    <a:pt x="251" y="390"/>
                    <a:pt x="251" y="390"/>
                  </a:cubicBezTo>
                  <a:cubicBezTo>
                    <a:pt x="250" y="390"/>
                    <a:pt x="250" y="390"/>
                    <a:pt x="250" y="390"/>
                  </a:cubicBezTo>
                  <a:cubicBezTo>
                    <a:pt x="250" y="391"/>
                    <a:pt x="250" y="391"/>
                    <a:pt x="251" y="391"/>
                  </a:cubicBezTo>
                  <a:close/>
                  <a:moveTo>
                    <a:pt x="252" y="388"/>
                  </a:moveTo>
                  <a:cubicBezTo>
                    <a:pt x="252" y="388"/>
                    <a:pt x="251" y="389"/>
                    <a:pt x="251" y="389"/>
                  </a:cubicBezTo>
                  <a:cubicBezTo>
                    <a:pt x="251" y="390"/>
                    <a:pt x="252" y="389"/>
                    <a:pt x="252" y="388"/>
                  </a:cubicBezTo>
                  <a:close/>
                  <a:moveTo>
                    <a:pt x="253" y="394"/>
                  </a:moveTo>
                  <a:cubicBezTo>
                    <a:pt x="253" y="394"/>
                    <a:pt x="252" y="393"/>
                    <a:pt x="252" y="394"/>
                  </a:cubicBezTo>
                  <a:cubicBezTo>
                    <a:pt x="252" y="395"/>
                    <a:pt x="254" y="395"/>
                    <a:pt x="253" y="394"/>
                  </a:cubicBezTo>
                  <a:close/>
                  <a:moveTo>
                    <a:pt x="258" y="390"/>
                  </a:moveTo>
                  <a:cubicBezTo>
                    <a:pt x="258" y="391"/>
                    <a:pt x="259" y="391"/>
                    <a:pt x="260" y="390"/>
                  </a:cubicBezTo>
                  <a:cubicBezTo>
                    <a:pt x="260" y="390"/>
                    <a:pt x="260" y="390"/>
                    <a:pt x="260" y="389"/>
                  </a:cubicBezTo>
                  <a:cubicBezTo>
                    <a:pt x="259" y="389"/>
                    <a:pt x="259" y="390"/>
                    <a:pt x="258" y="390"/>
                  </a:cubicBezTo>
                  <a:close/>
                  <a:moveTo>
                    <a:pt x="264" y="385"/>
                  </a:moveTo>
                  <a:cubicBezTo>
                    <a:pt x="263" y="385"/>
                    <a:pt x="263" y="384"/>
                    <a:pt x="263" y="383"/>
                  </a:cubicBezTo>
                  <a:cubicBezTo>
                    <a:pt x="263" y="383"/>
                    <a:pt x="263" y="383"/>
                    <a:pt x="263" y="383"/>
                  </a:cubicBezTo>
                  <a:cubicBezTo>
                    <a:pt x="264" y="382"/>
                    <a:pt x="263" y="382"/>
                    <a:pt x="263" y="382"/>
                  </a:cubicBezTo>
                  <a:cubicBezTo>
                    <a:pt x="263" y="381"/>
                    <a:pt x="263" y="381"/>
                    <a:pt x="264" y="381"/>
                  </a:cubicBezTo>
                  <a:cubicBezTo>
                    <a:pt x="264" y="380"/>
                    <a:pt x="263" y="380"/>
                    <a:pt x="263" y="379"/>
                  </a:cubicBezTo>
                  <a:cubicBezTo>
                    <a:pt x="264" y="379"/>
                    <a:pt x="264" y="378"/>
                    <a:pt x="264" y="377"/>
                  </a:cubicBezTo>
                  <a:cubicBezTo>
                    <a:pt x="264" y="377"/>
                    <a:pt x="263" y="377"/>
                    <a:pt x="263" y="377"/>
                  </a:cubicBezTo>
                  <a:cubicBezTo>
                    <a:pt x="262" y="377"/>
                    <a:pt x="261" y="378"/>
                    <a:pt x="259" y="379"/>
                  </a:cubicBezTo>
                  <a:cubicBezTo>
                    <a:pt x="259" y="379"/>
                    <a:pt x="260" y="379"/>
                    <a:pt x="260" y="380"/>
                  </a:cubicBezTo>
                  <a:cubicBezTo>
                    <a:pt x="261" y="380"/>
                    <a:pt x="260" y="379"/>
                    <a:pt x="261" y="379"/>
                  </a:cubicBezTo>
                  <a:cubicBezTo>
                    <a:pt x="261" y="380"/>
                    <a:pt x="261" y="380"/>
                    <a:pt x="261" y="381"/>
                  </a:cubicBezTo>
                  <a:cubicBezTo>
                    <a:pt x="261" y="381"/>
                    <a:pt x="260" y="381"/>
                    <a:pt x="261" y="382"/>
                  </a:cubicBezTo>
                  <a:cubicBezTo>
                    <a:pt x="261" y="382"/>
                    <a:pt x="262" y="382"/>
                    <a:pt x="262" y="382"/>
                  </a:cubicBezTo>
                  <a:cubicBezTo>
                    <a:pt x="262" y="383"/>
                    <a:pt x="261" y="384"/>
                    <a:pt x="262" y="386"/>
                  </a:cubicBezTo>
                  <a:cubicBezTo>
                    <a:pt x="263" y="386"/>
                    <a:pt x="263" y="386"/>
                    <a:pt x="264" y="385"/>
                  </a:cubicBezTo>
                  <a:close/>
                  <a:moveTo>
                    <a:pt x="264" y="387"/>
                  </a:moveTo>
                  <a:cubicBezTo>
                    <a:pt x="264" y="388"/>
                    <a:pt x="262" y="388"/>
                    <a:pt x="263" y="388"/>
                  </a:cubicBezTo>
                  <a:cubicBezTo>
                    <a:pt x="263" y="389"/>
                    <a:pt x="263" y="388"/>
                    <a:pt x="264" y="388"/>
                  </a:cubicBezTo>
                  <a:cubicBezTo>
                    <a:pt x="264" y="389"/>
                    <a:pt x="265" y="389"/>
                    <a:pt x="266" y="389"/>
                  </a:cubicBezTo>
                  <a:cubicBezTo>
                    <a:pt x="266" y="389"/>
                    <a:pt x="266" y="389"/>
                    <a:pt x="266" y="388"/>
                  </a:cubicBezTo>
                  <a:cubicBezTo>
                    <a:pt x="264" y="389"/>
                    <a:pt x="265" y="387"/>
                    <a:pt x="264" y="387"/>
                  </a:cubicBezTo>
                  <a:close/>
                  <a:moveTo>
                    <a:pt x="258" y="391"/>
                  </a:moveTo>
                  <a:cubicBezTo>
                    <a:pt x="258" y="391"/>
                    <a:pt x="258" y="392"/>
                    <a:pt x="258" y="392"/>
                  </a:cubicBezTo>
                  <a:cubicBezTo>
                    <a:pt x="258" y="391"/>
                    <a:pt x="259" y="392"/>
                    <a:pt x="259" y="391"/>
                  </a:cubicBezTo>
                  <a:lnTo>
                    <a:pt x="258" y="391"/>
                  </a:lnTo>
                  <a:close/>
                  <a:moveTo>
                    <a:pt x="259" y="384"/>
                  </a:moveTo>
                  <a:cubicBezTo>
                    <a:pt x="260" y="385"/>
                    <a:pt x="259" y="385"/>
                    <a:pt x="259" y="385"/>
                  </a:cubicBezTo>
                  <a:cubicBezTo>
                    <a:pt x="260" y="386"/>
                    <a:pt x="260" y="384"/>
                    <a:pt x="259" y="384"/>
                  </a:cubicBezTo>
                  <a:close/>
                  <a:moveTo>
                    <a:pt x="268" y="384"/>
                  </a:moveTo>
                  <a:cubicBezTo>
                    <a:pt x="267" y="385"/>
                    <a:pt x="268" y="385"/>
                    <a:pt x="269" y="385"/>
                  </a:cubicBezTo>
                  <a:cubicBezTo>
                    <a:pt x="268" y="384"/>
                    <a:pt x="268" y="384"/>
                    <a:pt x="268" y="384"/>
                  </a:cubicBezTo>
                  <a:close/>
                  <a:moveTo>
                    <a:pt x="304" y="352"/>
                  </a:moveTo>
                  <a:cubicBezTo>
                    <a:pt x="306" y="351"/>
                    <a:pt x="303" y="349"/>
                    <a:pt x="305" y="348"/>
                  </a:cubicBezTo>
                  <a:cubicBezTo>
                    <a:pt x="305" y="348"/>
                    <a:pt x="305" y="347"/>
                    <a:pt x="304" y="347"/>
                  </a:cubicBezTo>
                  <a:cubicBezTo>
                    <a:pt x="303" y="348"/>
                    <a:pt x="303" y="347"/>
                    <a:pt x="302" y="347"/>
                  </a:cubicBezTo>
                  <a:cubicBezTo>
                    <a:pt x="302" y="348"/>
                    <a:pt x="303" y="347"/>
                    <a:pt x="303" y="348"/>
                  </a:cubicBezTo>
                  <a:cubicBezTo>
                    <a:pt x="302" y="348"/>
                    <a:pt x="302" y="348"/>
                    <a:pt x="302" y="348"/>
                  </a:cubicBezTo>
                  <a:cubicBezTo>
                    <a:pt x="302" y="350"/>
                    <a:pt x="303" y="349"/>
                    <a:pt x="304" y="349"/>
                  </a:cubicBezTo>
                  <a:cubicBezTo>
                    <a:pt x="303" y="350"/>
                    <a:pt x="304" y="350"/>
                    <a:pt x="304" y="351"/>
                  </a:cubicBezTo>
                  <a:cubicBezTo>
                    <a:pt x="304" y="351"/>
                    <a:pt x="304" y="352"/>
                    <a:pt x="303" y="352"/>
                  </a:cubicBezTo>
                  <a:cubicBezTo>
                    <a:pt x="302" y="351"/>
                    <a:pt x="304" y="350"/>
                    <a:pt x="302" y="350"/>
                  </a:cubicBezTo>
                  <a:cubicBezTo>
                    <a:pt x="302" y="350"/>
                    <a:pt x="303" y="351"/>
                    <a:pt x="301" y="352"/>
                  </a:cubicBezTo>
                  <a:cubicBezTo>
                    <a:pt x="302" y="351"/>
                    <a:pt x="302" y="351"/>
                    <a:pt x="301" y="350"/>
                  </a:cubicBezTo>
                  <a:cubicBezTo>
                    <a:pt x="301" y="350"/>
                    <a:pt x="301" y="351"/>
                    <a:pt x="300" y="351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0" y="350"/>
                    <a:pt x="301" y="350"/>
                    <a:pt x="301" y="349"/>
                  </a:cubicBezTo>
                  <a:cubicBezTo>
                    <a:pt x="301" y="349"/>
                    <a:pt x="301" y="349"/>
                    <a:pt x="301" y="348"/>
                  </a:cubicBezTo>
                  <a:cubicBezTo>
                    <a:pt x="302" y="348"/>
                    <a:pt x="301" y="348"/>
                    <a:pt x="301" y="347"/>
                  </a:cubicBezTo>
                  <a:cubicBezTo>
                    <a:pt x="300" y="348"/>
                    <a:pt x="300" y="349"/>
                    <a:pt x="299" y="349"/>
                  </a:cubicBezTo>
                  <a:cubicBezTo>
                    <a:pt x="299" y="350"/>
                    <a:pt x="299" y="351"/>
                    <a:pt x="298" y="351"/>
                  </a:cubicBezTo>
                  <a:cubicBezTo>
                    <a:pt x="298" y="351"/>
                    <a:pt x="298" y="351"/>
                    <a:pt x="298" y="352"/>
                  </a:cubicBezTo>
                  <a:cubicBezTo>
                    <a:pt x="298" y="353"/>
                    <a:pt x="297" y="353"/>
                    <a:pt x="296" y="353"/>
                  </a:cubicBezTo>
                  <a:cubicBezTo>
                    <a:pt x="297" y="354"/>
                    <a:pt x="298" y="352"/>
                    <a:pt x="299" y="354"/>
                  </a:cubicBezTo>
                  <a:cubicBezTo>
                    <a:pt x="295" y="353"/>
                    <a:pt x="297" y="357"/>
                    <a:pt x="295" y="358"/>
                  </a:cubicBezTo>
                  <a:cubicBezTo>
                    <a:pt x="296" y="358"/>
                    <a:pt x="296" y="358"/>
                    <a:pt x="296" y="358"/>
                  </a:cubicBezTo>
                  <a:cubicBezTo>
                    <a:pt x="297" y="358"/>
                    <a:pt x="298" y="358"/>
                    <a:pt x="298" y="359"/>
                  </a:cubicBezTo>
                  <a:cubicBezTo>
                    <a:pt x="298" y="359"/>
                    <a:pt x="297" y="359"/>
                    <a:pt x="298" y="360"/>
                  </a:cubicBezTo>
                  <a:cubicBezTo>
                    <a:pt x="298" y="360"/>
                    <a:pt x="299" y="360"/>
                    <a:pt x="300" y="360"/>
                  </a:cubicBezTo>
                  <a:cubicBezTo>
                    <a:pt x="298" y="360"/>
                    <a:pt x="300" y="358"/>
                    <a:pt x="298" y="357"/>
                  </a:cubicBezTo>
                  <a:cubicBezTo>
                    <a:pt x="299" y="357"/>
                    <a:pt x="300" y="354"/>
                    <a:pt x="301" y="356"/>
                  </a:cubicBezTo>
                  <a:cubicBezTo>
                    <a:pt x="300" y="356"/>
                    <a:pt x="299" y="358"/>
                    <a:pt x="300" y="357"/>
                  </a:cubicBezTo>
                  <a:cubicBezTo>
                    <a:pt x="300" y="356"/>
                    <a:pt x="301" y="357"/>
                    <a:pt x="301" y="356"/>
                  </a:cubicBezTo>
                  <a:cubicBezTo>
                    <a:pt x="301" y="356"/>
                    <a:pt x="302" y="354"/>
                    <a:pt x="302" y="355"/>
                  </a:cubicBezTo>
                  <a:cubicBezTo>
                    <a:pt x="302" y="354"/>
                    <a:pt x="303" y="353"/>
                    <a:pt x="302" y="354"/>
                  </a:cubicBezTo>
                  <a:cubicBezTo>
                    <a:pt x="302" y="354"/>
                    <a:pt x="302" y="354"/>
                    <a:pt x="301" y="354"/>
                  </a:cubicBezTo>
                  <a:cubicBezTo>
                    <a:pt x="301" y="353"/>
                    <a:pt x="299" y="353"/>
                    <a:pt x="300" y="352"/>
                  </a:cubicBezTo>
                  <a:cubicBezTo>
                    <a:pt x="301" y="353"/>
                    <a:pt x="302" y="352"/>
                    <a:pt x="303" y="352"/>
                  </a:cubicBezTo>
                  <a:cubicBezTo>
                    <a:pt x="303" y="352"/>
                    <a:pt x="303" y="353"/>
                    <a:pt x="303" y="353"/>
                  </a:cubicBezTo>
                  <a:cubicBezTo>
                    <a:pt x="304" y="353"/>
                    <a:pt x="304" y="353"/>
                    <a:pt x="304" y="353"/>
                  </a:cubicBezTo>
                  <a:cubicBezTo>
                    <a:pt x="304" y="352"/>
                    <a:pt x="305" y="353"/>
                    <a:pt x="306" y="352"/>
                  </a:cubicBezTo>
                  <a:cubicBezTo>
                    <a:pt x="305" y="352"/>
                    <a:pt x="304" y="352"/>
                    <a:pt x="304" y="352"/>
                  </a:cubicBezTo>
                  <a:close/>
                  <a:moveTo>
                    <a:pt x="291" y="361"/>
                  </a:moveTo>
                  <a:cubicBezTo>
                    <a:pt x="290" y="360"/>
                    <a:pt x="290" y="360"/>
                    <a:pt x="290" y="360"/>
                  </a:cubicBezTo>
                  <a:cubicBezTo>
                    <a:pt x="290" y="359"/>
                    <a:pt x="290" y="359"/>
                    <a:pt x="291" y="359"/>
                  </a:cubicBezTo>
                  <a:cubicBezTo>
                    <a:pt x="291" y="358"/>
                    <a:pt x="290" y="358"/>
                    <a:pt x="290" y="358"/>
                  </a:cubicBezTo>
                  <a:cubicBezTo>
                    <a:pt x="290" y="358"/>
                    <a:pt x="289" y="359"/>
                    <a:pt x="288" y="360"/>
                  </a:cubicBezTo>
                  <a:cubicBezTo>
                    <a:pt x="288" y="360"/>
                    <a:pt x="289" y="361"/>
                    <a:pt x="289" y="362"/>
                  </a:cubicBezTo>
                  <a:cubicBezTo>
                    <a:pt x="288" y="362"/>
                    <a:pt x="287" y="362"/>
                    <a:pt x="287" y="361"/>
                  </a:cubicBezTo>
                  <a:cubicBezTo>
                    <a:pt x="287" y="362"/>
                    <a:pt x="286" y="364"/>
                    <a:pt x="286" y="363"/>
                  </a:cubicBezTo>
                  <a:cubicBezTo>
                    <a:pt x="287" y="363"/>
                    <a:pt x="286" y="362"/>
                    <a:pt x="287" y="362"/>
                  </a:cubicBezTo>
                  <a:cubicBezTo>
                    <a:pt x="288" y="362"/>
                    <a:pt x="288" y="363"/>
                    <a:pt x="288" y="363"/>
                  </a:cubicBezTo>
                  <a:cubicBezTo>
                    <a:pt x="289" y="363"/>
                    <a:pt x="289" y="361"/>
                    <a:pt x="291" y="361"/>
                  </a:cubicBezTo>
                  <a:close/>
                  <a:moveTo>
                    <a:pt x="327" y="320"/>
                  </a:moveTo>
                  <a:cubicBezTo>
                    <a:pt x="328" y="320"/>
                    <a:pt x="329" y="319"/>
                    <a:pt x="328" y="319"/>
                  </a:cubicBezTo>
                  <a:cubicBezTo>
                    <a:pt x="328" y="319"/>
                    <a:pt x="327" y="319"/>
                    <a:pt x="327" y="320"/>
                  </a:cubicBezTo>
                  <a:close/>
                  <a:moveTo>
                    <a:pt x="328" y="313"/>
                  </a:moveTo>
                  <a:cubicBezTo>
                    <a:pt x="328" y="314"/>
                    <a:pt x="327" y="314"/>
                    <a:pt x="328" y="314"/>
                  </a:cubicBezTo>
                  <a:cubicBezTo>
                    <a:pt x="328" y="314"/>
                    <a:pt x="329" y="313"/>
                    <a:pt x="328" y="313"/>
                  </a:cubicBezTo>
                  <a:close/>
                  <a:moveTo>
                    <a:pt x="329" y="309"/>
                  </a:moveTo>
                  <a:cubicBezTo>
                    <a:pt x="329" y="309"/>
                    <a:pt x="328" y="309"/>
                    <a:pt x="328" y="308"/>
                  </a:cubicBezTo>
                  <a:cubicBezTo>
                    <a:pt x="327" y="308"/>
                    <a:pt x="327" y="308"/>
                    <a:pt x="327" y="308"/>
                  </a:cubicBezTo>
                  <a:cubicBezTo>
                    <a:pt x="327" y="309"/>
                    <a:pt x="328" y="309"/>
                    <a:pt x="328" y="310"/>
                  </a:cubicBezTo>
                  <a:cubicBezTo>
                    <a:pt x="328" y="309"/>
                    <a:pt x="329" y="310"/>
                    <a:pt x="329" y="309"/>
                  </a:cubicBezTo>
                  <a:close/>
                  <a:moveTo>
                    <a:pt x="329" y="327"/>
                  </a:moveTo>
                  <a:cubicBezTo>
                    <a:pt x="329" y="328"/>
                    <a:pt x="329" y="327"/>
                    <a:pt x="330" y="328"/>
                  </a:cubicBezTo>
                  <a:cubicBezTo>
                    <a:pt x="330" y="326"/>
                    <a:pt x="329" y="327"/>
                    <a:pt x="329" y="327"/>
                  </a:cubicBezTo>
                  <a:close/>
                  <a:moveTo>
                    <a:pt x="323" y="323"/>
                  </a:moveTo>
                  <a:cubicBezTo>
                    <a:pt x="324" y="323"/>
                    <a:pt x="324" y="322"/>
                    <a:pt x="324" y="322"/>
                  </a:cubicBezTo>
                  <a:cubicBezTo>
                    <a:pt x="324" y="322"/>
                    <a:pt x="323" y="321"/>
                    <a:pt x="323" y="321"/>
                  </a:cubicBezTo>
                  <a:lnTo>
                    <a:pt x="323" y="323"/>
                  </a:lnTo>
                  <a:close/>
                  <a:moveTo>
                    <a:pt x="324" y="318"/>
                  </a:moveTo>
                  <a:cubicBezTo>
                    <a:pt x="323" y="318"/>
                    <a:pt x="322" y="318"/>
                    <a:pt x="323" y="318"/>
                  </a:cubicBezTo>
                  <a:cubicBezTo>
                    <a:pt x="323" y="318"/>
                    <a:pt x="324" y="319"/>
                    <a:pt x="324" y="318"/>
                  </a:cubicBezTo>
                  <a:close/>
                  <a:moveTo>
                    <a:pt x="324" y="320"/>
                  </a:moveTo>
                  <a:cubicBezTo>
                    <a:pt x="324" y="320"/>
                    <a:pt x="324" y="320"/>
                    <a:pt x="325" y="320"/>
                  </a:cubicBezTo>
                  <a:cubicBezTo>
                    <a:pt x="325" y="319"/>
                    <a:pt x="324" y="319"/>
                    <a:pt x="324" y="320"/>
                  </a:cubicBezTo>
                  <a:close/>
                  <a:moveTo>
                    <a:pt x="326" y="312"/>
                  </a:moveTo>
                  <a:cubicBezTo>
                    <a:pt x="326" y="312"/>
                    <a:pt x="326" y="312"/>
                    <a:pt x="326" y="313"/>
                  </a:cubicBezTo>
                  <a:cubicBezTo>
                    <a:pt x="327" y="313"/>
                    <a:pt x="327" y="312"/>
                    <a:pt x="326" y="312"/>
                  </a:cubicBezTo>
                  <a:close/>
                  <a:moveTo>
                    <a:pt x="338" y="301"/>
                  </a:moveTo>
                  <a:cubicBezTo>
                    <a:pt x="338" y="302"/>
                    <a:pt x="337" y="301"/>
                    <a:pt x="338" y="302"/>
                  </a:cubicBezTo>
                  <a:cubicBezTo>
                    <a:pt x="339" y="302"/>
                    <a:pt x="339" y="301"/>
                    <a:pt x="338" y="301"/>
                  </a:cubicBezTo>
                  <a:close/>
                  <a:moveTo>
                    <a:pt x="339" y="306"/>
                  </a:moveTo>
                  <a:cubicBezTo>
                    <a:pt x="339" y="307"/>
                    <a:pt x="339" y="307"/>
                    <a:pt x="340" y="307"/>
                  </a:cubicBezTo>
                  <a:cubicBezTo>
                    <a:pt x="340" y="307"/>
                    <a:pt x="340" y="306"/>
                    <a:pt x="339" y="306"/>
                  </a:cubicBezTo>
                  <a:close/>
                  <a:moveTo>
                    <a:pt x="306" y="350"/>
                  </a:moveTo>
                  <a:cubicBezTo>
                    <a:pt x="306" y="350"/>
                    <a:pt x="306" y="350"/>
                    <a:pt x="307" y="350"/>
                  </a:cubicBezTo>
                  <a:cubicBezTo>
                    <a:pt x="307" y="350"/>
                    <a:pt x="307" y="349"/>
                    <a:pt x="307" y="349"/>
                  </a:cubicBezTo>
                  <a:cubicBezTo>
                    <a:pt x="308" y="349"/>
                    <a:pt x="308" y="350"/>
                    <a:pt x="309" y="350"/>
                  </a:cubicBezTo>
                  <a:cubicBezTo>
                    <a:pt x="309" y="349"/>
                    <a:pt x="309" y="349"/>
                    <a:pt x="309" y="349"/>
                  </a:cubicBezTo>
                  <a:cubicBezTo>
                    <a:pt x="307" y="348"/>
                    <a:pt x="306" y="349"/>
                    <a:pt x="306" y="350"/>
                  </a:cubicBezTo>
                  <a:close/>
                  <a:moveTo>
                    <a:pt x="336" y="295"/>
                  </a:moveTo>
                  <a:cubicBezTo>
                    <a:pt x="336" y="294"/>
                    <a:pt x="336" y="294"/>
                    <a:pt x="336" y="293"/>
                  </a:cubicBezTo>
                  <a:cubicBezTo>
                    <a:pt x="335" y="293"/>
                    <a:pt x="335" y="292"/>
                    <a:pt x="334" y="292"/>
                  </a:cubicBezTo>
                  <a:cubicBezTo>
                    <a:pt x="334" y="293"/>
                    <a:pt x="335" y="293"/>
                    <a:pt x="334" y="294"/>
                  </a:cubicBezTo>
                  <a:cubicBezTo>
                    <a:pt x="334" y="295"/>
                    <a:pt x="335" y="295"/>
                    <a:pt x="336" y="295"/>
                  </a:cubicBezTo>
                  <a:close/>
                  <a:moveTo>
                    <a:pt x="53" y="333"/>
                  </a:moveTo>
                  <a:cubicBezTo>
                    <a:pt x="53" y="333"/>
                    <a:pt x="54" y="333"/>
                    <a:pt x="54" y="333"/>
                  </a:cubicBezTo>
                  <a:cubicBezTo>
                    <a:pt x="54" y="332"/>
                    <a:pt x="53" y="332"/>
                    <a:pt x="53" y="333"/>
                  </a:cubicBezTo>
                  <a:close/>
                  <a:moveTo>
                    <a:pt x="335" y="297"/>
                  </a:moveTo>
                  <a:cubicBezTo>
                    <a:pt x="336" y="297"/>
                    <a:pt x="336" y="297"/>
                    <a:pt x="336" y="296"/>
                  </a:cubicBezTo>
                  <a:cubicBezTo>
                    <a:pt x="335" y="296"/>
                    <a:pt x="335" y="297"/>
                    <a:pt x="335" y="297"/>
                  </a:cubicBezTo>
                  <a:close/>
                  <a:moveTo>
                    <a:pt x="341" y="310"/>
                  </a:moveTo>
                  <a:cubicBezTo>
                    <a:pt x="341" y="310"/>
                    <a:pt x="341" y="311"/>
                    <a:pt x="342" y="311"/>
                  </a:cubicBezTo>
                  <a:cubicBezTo>
                    <a:pt x="342" y="311"/>
                    <a:pt x="342" y="310"/>
                    <a:pt x="341" y="310"/>
                  </a:cubicBezTo>
                  <a:close/>
                  <a:moveTo>
                    <a:pt x="312" y="342"/>
                  </a:moveTo>
                  <a:cubicBezTo>
                    <a:pt x="312" y="341"/>
                    <a:pt x="310" y="342"/>
                    <a:pt x="310" y="343"/>
                  </a:cubicBezTo>
                  <a:cubicBezTo>
                    <a:pt x="311" y="343"/>
                    <a:pt x="312" y="343"/>
                    <a:pt x="312" y="342"/>
                  </a:cubicBezTo>
                  <a:close/>
                  <a:moveTo>
                    <a:pt x="311" y="347"/>
                  </a:moveTo>
                  <a:cubicBezTo>
                    <a:pt x="312" y="347"/>
                    <a:pt x="313" y="347"/>
                    <a:pt x="313" y="346"/>
                  </a:cubicBezTo>
                  <a:cubicBezTo>
                    <a:pt x="312" y="346"/>
                    <a:pt x="311" y="346"/>
                    <a:pt x="311" y="347"/>
                  </a:cubicBezTo>
                  <a:close/>
                  <a:moveTo>
                    <a:pt x="314" y="348"/>
                  </a:moveTo>
                  <a:cubicBezTo>
                    <a:pt x="314" y="349"/>
                    <a:pt x="313" y="349"/>
                    <a:pt x="314" y="350"/>
                  </a:cubicBezTo>
                  <a:cubicBezTo>
                    <a:pt x="314" y="349"/>
                    <a:pt x="315" y="349"/>
                    <a:pt x="314" y="348"/>
                  </a:cubicBezTo>
                  <a:close/>
                  <a:moveTo>
                    <a:pt x="310" y="341"/>
                  </a:moveTo>
                  <a:cubicBezTo>
                    <a:pt x="309" y="341"/>
                    <a:pt x="309" y="341"/>
                    <a:pt x="309" y="342"/>
                  </a:cubicBezTo>
                  <a:cubicBezTo>
                    <a:pt x="310" y="342"/>
                    <a:pt x="310" y="341"/>
                    <a:pt x="310" y="341"/>
                  </a:cubicBezTo>
                  <a:close/>
                  <a:moveTo>
                    <a:pt x="315" y="346"/>
                  </a:moveTo>
                  <a:cubicBezTo>
                    <a:pt x="314" y="346"/>
                    <a:pt x="314" y="346"/>
                    <a:pt x="314" y="346"/>
                  </a:cubicBezTo>
                  <a:cubicBezTo>
                    <a:pt x="314" y="347"/>
                    <a:pt x="314" y="347"/>
                    <a:pt x="314" y="347"/>
                  </a:cubicBezTo>
                  <a:cubicBezTo>
                    <a:pt x="315" y="347"/>
                    <a:pt x="315" y="346"/>
                    <a:pt x="315" y="346"/>
                  </a:cubicBezTo>
                  <a:close/>
                  <a:moveTo>
                    <a:pt x="307" y="341"/>
                  </a:moveTo>
                  <a:cubicBezTo>
                    <a:pt x="308" y="342"/>
                    <a:pt x="308" y="341"/>
                    <a:pt x="308" y="341"/>
                  </a:cubicBezTo>
                  <a:cubicBezTo>
                    <a:pt x="307" y="343"/>
                    <a:pt x="307" y="343"/>
                    <a:pt x="307" y="345"/>
                  </a:cubicBezTo>
                  <a:cubicBezTo>
                    <a:pt x="307" y="345"/>
                    <a:pt x="308" y="346"/>
                    <a:pt x="308" y="346"/>
                  </a:cubicBezTo>
                  <a:cubicBezTo>
                    <a:pt x="309" y="344"/>
                    <a:pt x="309" y="342"/>
                    <a:pt x="308" y="340"/>
                  </a:cubicBezTo>
                  <a:cubicBezTo>
                    <a:pt x="308" y="340"/>
                    <a:pt x="307" y="340"/>
                    <a:pt x="307" y="341"/>
                  </a:cubicBezTo>
                  <a:close/>
                  <a:moveTo>
                    <a:pt x="316" y="330"/>
                  </a:moveTo>
                  <a:cubicBezTo>
                    <a:pt x="315" y="329"/>
                    <a:pt x="316" y="328"/>
                    <a:pt x="317" y="327"/>
                  </a:cubicBezTo>
                  <a:cubicBezTo>
                    <a:pt x="316" y="328"/>
                    <a:pt x="316" y="328"/>
                    <a:pt x="315" y="329"/>
                  </a:cubicBezTo>
                  <a:cubicBezTo>
                    <a:pt x="316" y="330"/>
                    <a:pt x="316" y="331"/>
                    <a:pt x="315" y="331"/>
                  </a:cubicBezTo>
                  <a:cubicBezTo>
                    <a:pt x="316" y="332"/>
                    <a:pt x="316" y="330"/>
                    <a:pt x="316" y="330"/>
                  </a:cubicBezTo>
                  <a:close/>
                  <a:moveTo>
                    <a:pt x="321" y="334"/>
                  </a:moveTo>
                  <a:cubicBezTo>
                    <a:pt x="321" y="333"/>
                    <a:pt x="320" y="333"/>
                    <a:pt x="319" y="333"/>
                  </a:cubicBezTo>
                  <a:cubicBezTo>
                    <a:pt x="319" y="333"/>
                    <a:pt x="319" y="334"/>
                    <a:pt x="319" y="334"/>
                  </a:cubicBezTo>
                  <a:cubicBezTo>
                    <a:pt x="320" y="334"/>
                    <a:pt x="320" y="334"/>
                    <a:pt x="321" y="334"/>
                  </a:cubicBezTo>
                  <a:close/>
                  <a:moveTo>
                    <a:pt x="315" y="332"/>
                  </a:moveTo>
                  <a:cubicBezTo>
                    <a:pt x="315" y="332"/>
                    <a:pt x="315" y="332"/>
                    <a:pt x="315" y="332"/>
                  </a:cubicBezTo>
                  <a:cubicBezTo>
                    <a:pt x="315" y="332"/>
                    <a:pt x="315" y="332"/>
                    <a:pt x="314" y="332"/>
                  </a:cubicBezTo>
                  <a:cubicBezTo>
                    <a:pt x="314" y="332"/>
                    <a:pt x="313" y="333"/>
                    <a:pt x="313" y="333"/>
                  </a:cubicBezTo>
                  <a:cubicBezTo>
                    <a:pt x="314" y="332"/>
                    <a:pt x="314" y="334"/>
                    <a:pt x="314" y="334"/>
                  </a:cubicBezTo>
                  <a:cubicBezTo>
                    <a:pt x="313" y="334"/>
                    <a:pt x="312" y="334"/>
                    <a:pt x="311" y="335"/>
                  </a:cubicBezTo>
                  <a:cubicBezTo>
                    <a:pt x="312" y="335"/>
                    <a:pt x="312" y="335"/>
                    <a:pt x="312" y="335"/>
                  </a:cubicBezTo>
                  <a:cubicBezTo>
                    <a:pt x="313" y="335"/>
                    <a:pt x="313" y="334"/>
                    <a:pt x="314" y="334"/>
                  </a:cubicBezTo>
                  <a:cubicBezTo>
                    <a:pt x="314" y="335"/>
                    <a:pt x="313" y="335"/>
                    <a:pt x="314" y="335"/>
                  </a:cubicBezTo>
                  <a:cubicBezTo>
                    <a:pt x="314" y="335"/>
                    <a:pt x="314" y="336"/>
                    <a:pt x="315" y="336"/>
                  </a:cubicBezTo>
                  <a:cubicBezTo>
                    <a:pt x="314" y="335"/>
                    <a:pt x="315" y="335"/>
                    <a:pt x="315" y="334"/>
                  </a:cubicBezTo>
                  <a:cubicBezTo>
                    <a:pt x="314" y="335"/>
                    <a:pt x="314" y="332"/>
                    <a:pt x="315" y="332"/>
                  </a:cubicBezTo>
                  <a:close/>
                  <a:moveTo>
                    <a:pt x="320" y="327"/>
                  </a:moveTo>
                  <a:cubicBezTo>
                    <a:pt x="320" y="327"/>
                    <a:pt x="320" y="327"/>
                    <a:pt x="320" y="327"/>
                  </a:cubicBezTo>
                  <a:cubicBezTo>
                    <a:pt x="319" y="327"/>
                    <a:pt x="318" y="329"/>
                    <a:pt x="319" y="329"/>
                  </a:cubicBezTo>
                  <a:cubicBezTo>
                    <a:pt x="319" y="328"/>
                    <a:pt x="320" y="328"/>
                    <a:pt x="320" y="327"/>
                  </a:cubicBezTo>
                  <a:close/>
                  <a:moveTo>
                    <a:pt x="320" y="342"/>
                  </a:moveTo>
                  <a:cubicBezTo>
                    <a:pt x="320" y="343"/>
                    <a:pt x="321" y="343"/>
                    <a:pt x="321" y="342"/>
                  </a:cubicBezTo>
                  <a:lnTo>
                    <a:pt x="320" y="342"/>
                  </a:lnTo>
                  <a:close/>
                  <a:moveTo>
                    <a:pt x="322" y="320"/>
                  </a:moveTo>
                  <a:cubicBezTo>
                    <a:pt x="322" y="321"/>
                    <a:pt x="321" y="320"/>
                    <a:pt x="321" y="321"/>
                  </a:cubicBezTo>
                  <a:cubicBezTo>
                    <a:pt x="322" y="321"/>
                    <a:pt x="321" y="322"/>
                    <a:pt x="322" y="322"/>
                  </a:cubicBezTo>
                  <a:cubicBezTo>
                    <a:pt x="322" y="320"/>
                    <a:pt x="323" y="320"/>
                    <a:pt x="322" y="320"/>
                  </a:cubicBezTo>
                  <a:close/>
                  <a:moveTo>
                    <a:pt x="317" y="333"/>
                  </a:moveTo>
                  <a:cubicBezTo>
                    <a:pt x="317" y="333"/>
                    <a:pt x="316" y="334"/>
                    <a:pt x="316" y="335"/>
                  </a:cubicBezTo>
                  <a:cubicBezTo>
                    <a:pt x="317" y="335"/>
                    <a:pt x="318" y="334"/>
                    <a:pt x="318" y="333"/>
                  </a:cubicBezTo>
                  <a:cubicBezTo>
                    <a:pt x="318" y="333"/>
                    <a:pt x="318" y="333"/>
                    <a:pt x="317" y="333"/>
                  </a:cubicBezTo>
                  <a:close/>
                  <a:moveTo>
                    <a:pt x="332" y="295"/>
                  </a:moveTo>
                  <a:cubicBezTo>
                    <a:pt x="332" y="295"/>
                    <a:pt x="332" y="296"/>
                    <a:pt x="332" y="296"/>
                  </a:cubicBezTo>
                  <a:cubicBezTo>
                    <a:pt x="332" y="296"/>
                    <a:pt x="332" y="296"/>
                    <a:pt x="332" y="296"/>
                  </a:cubicBezTo>
                  <a:cubicBezTo>
                    <a:pt x="332" y="295"/>
                    <a:pt x="334" y="295"/>
                    <a:pt x="334" y="294"/>
                  </a:cubicBezTo>
                  <a:cubicBezTo>
                    <a:pt x="333" y="294"/>
                    <a:pt x="333" y="295"/>
                    <a:pt x="332" y="295"/>
                  </a:cubicBezTo>
                  <a:close/>
                  <a:moveTo>
                    <a:pt x="64" y="326"/>
                  </a:moveTo>
                  <a:cubicBezTo>
                    <a:pt x="65" y="328"/>
                    <a:pt x="64" y="329"/>
                    <a:pt x="64" y="331"/>
                  </a:cubicBezTo>
                  <a:cubicBezTo>
                    <a:pt x="65" y="331"/>
                    <a:pt x="65" y="331"/>
                    <a:pt x="65" y="331"/>
                  </a:cubicBezTo>
                  <a:cubicBezTo>
                    <a:pt x="65" y="330"/>
                    <a:pt x="65" y="327"/>
                    <a:pt x="64" y="326"/>
                  </a:cubicBezTo>
                  <a:close/>
                  <a:moveTo>
                    <a:pt x="64" y="338"/>
                  </a:moveTo>
                  <a:cubicBezTo>
                    <a:pt x="63" y="338"/>
                    <a:pt x="63" y="339"/>
                    <a:pt x="64" y="339"/>
                  </a:cubicBezTo>
                  <a:cubicBezTo>
                    <a:pt x="64" y="338"/>
                    <a:pt x="64" y="338"/>
                    <a:pt x="64" y="338"/>
                  </a:cubicBezTo>
                  <a:close/>
                  <a:moveTo>
                    <a:pt x="65" y="325"/>
                  </a:moveTo>
                  <a:cubicBezTo>
                    <a:pt x="65" y="325"/>
                    <a:pt x="65" y="325"/>
                    <a:pt x="65" y="325"/>
                  </a:cubicBezTo>
                  <a:cubicBezTo>
                    <a:pt x="64" y="326"/>
                    <a:pt x="65" y="327"/>
                    <a:pt x="66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6" y="326"/>
                    <a:pt x="65" y="326"/>
                    <a:pt x="65" y="325"/>
                  </a:cubicBezTo>
                  <a:close/>
                  <a:moveTo>
                    <a:pt x="62" y="334"/>
                  </a:moveTo>
                  <a:cubicBezTo>
                    <a:pt x="61" y="333"/>
                    <a:pt x="61" y="335"/>
                    <a:pt x="60" y="336"/>
                  </a:cubicBezTo>
                  <a:cubicBezTo>
                    <a:pt x="61" y="337"/>
                    <a:pt x="62" y="335"/>
                    <a:pt x="61" y="336"/>
                  </a:cubicBezTo>
                  <a:cubicBezTo>
                    <a:pt x="62" y="336"/>
                    <a:pt x="63" y="336"/>
                    <a:pt x="63" y="335"/>
                  </a:cubicBezTo>
                  <a:cubicBezTo>
                    <a:pt x="62" y="335"/>
                    <a:pt x="61" y="334"/>
                    <a:pt x="62" y="334"/>
                  </a:cubicBezTo>
                  <a:close/>
                  <a:moveTo>
                    <a:pt x="63" y="321"/>
                  </a:moveTo>
                  <a:cubicBezTo>
                    <a:pt x="62" y="321"/>
                    <a:pt x="62" y="320"/>
                    <a:pt x="62" y="320"/>
                  </a:cubicBezTo>
                  <a:cubicBezTo>
                    <a:pt x="62" y="320"/>
                    <a:pt x="61" y="320"/>
                    <a:pt x="61" y="320"/>
                  </a:cubicBezTo>
                  <a:cubicBezTo>
                    <a:pt x="62" y="320"/>
                    <a:pt x="62" y="321"/>
                    <a:pt x="63" y="321"/>
                  </a:cubicBezTo>
                  <a:cubicBezTo>
                    <a:pt x="63" y="321"/>
                    <a:pt x="63" y="321"/>
                    <a:pt x="63" y="321"/>
                  </a:cubicBezTo>
                  <a:close/>
                  <a:moveTo>
                    <a:pt x="61" y="322"/>
                  </a:moveTo>
                  <a:cubicBezTo>
                    <a:pt x="62" y="322"/>
                    <a:pt x="62" y="323"/>
                    <a:pt x="62" y="323"/>
                  </a:cubicBezTo>
                  <a:cubicBezTo>
                    <a:pt x="62" y="322"/>
                    <a:pt x="63" y="323"/>
                    <a:pt x="62" y="322"/>
                  </a:cubicBezTo>
                  <a:cubicBezTo>
                    <a:pt x="62" y="322"/>
                    <a:pt x="62" y="322"/>
                    <a:pt x="61" y="322"/>
                  </a:cubicBezTo>
                  <a:close/>
                  <a:moveTo>
                    <a:pt x="64" y="343"/>
                  </a:moveTo>
                  <a:cubicBezTo>
                    <a:pt x="64" y="344"/>
                    <a:pt x="63" y="344"/>
                    <a:pt x="63" y="344"/>
                  </a:cubicBezTo>
                  <a:cubicBezTo>
                    <a:pt x="65" y="345"/>
                    <a:pt x="65" y="343"/>
                    <a:pt x="64" y="343"/>
                  </a:cubicBezTo>
                  <a:close/>
                  <a:moveTo>
                    <a:pt x="63" y="332"/>
                  </a:moveTo>
                  <a:cubicBezTo>
                    <a:pt x="63" y="333"/>
                    <a:pt x="64" y="333"/>
                    <a:pt x="64" y="334"/>
                  </a:cubicBezTo>
                  <a:cubicBezTo>
                    <a:pt x="65" y="334"/>
                    <a:pt x="65" y="333"/>
                    <a:pt x="66" y="333"/>
                  </a:cubicBezTo>
                  <a:cubicBezTo>
                    <a:pt x="65" y="333"/>
                    <a:pt x="64" y="332"/>
                    <a:pt x="63" y="332"/>
                  </a:cubicBezTo>
                  <a:close/>
                  <a:moveTo>
                    <a:pt x="66" y="341"/>
                  </a:moveTo>
                  <a:cubicBezTo>
                    <a:pt x="66" y="342"/>
                    <a:pt x="66" y="342"/>
                    <a:pt x="66" y="343"/>
                  </a:cubicBezTo>
                  <a:cubicBezTo>
                    <a:pt x="66" y="342"/>
                    <a:pt x="67" y="342"/>
                    <a:pt x="67" y="342"/>
                  </a:cubicBezTo>
                  <a:cubicBezTo>
                    <a:pt x="66" y="342"/>
                    <a:pt x="66" y="341"/>
                    <a:pt x="66" y="341"/>
                  </a:cubicBezTo>
                  <a:close/>
                  <a:moveTo>
                    <a:pt x="68" y="334"/>
                  </a:moveTo>
                  <a:cubicBezTo>
                    <a:pt x="67" y="334"/>
                    <a:pt x="68" y="334"/>
                    <a:pt x="67" y="334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4"/>
                    <a:pt x="68" y="335"/>
                    <a:pt x="68" y="334"/>
                  </a:cubicBezTo>
                  <a:close/>
                  <a:moveTo>
                    <a:pt x="68" y="344"/>
                  </a:moveTo>
                  <a:cubicBezTo>
                    <a:pt x="69" y="343"/>
                    <a:pt x="70" y="342"/>
                    <a:pt x="70" y="342"/>
                  </a:cubicBezTo>
                  <a:cubicBezTo>
                    <a:pt x="69" y="342"/>
                    <a:pt x="68" y="342"/>
                    <a:pt x="68" y="344"/>
                  </a:cubicBezTo>
                  <a:close/>
                  <a:moveTo>
                    <a:pt x="69" y="335"/>
                  </a:moveTo>
                  <a:cubicBezTo>
                    <a:pt x="68" y="335"/>
                    <a:pt x="66" y="337"/>
                    <a:pt x="67" y="337"/>
                  </a:cubicBezTo>
                  <a:cubicBezTo>
                    <a:pt x="68" y="337"/>
                    <a:pt x="69" y="336"/>
                    <a:pt x="69" y="335"/>
                  </a:cubicBezTo>
                  <a:close/>
                  <a:moveTo>
                    <a:pt x="68" y="332"/>
                  </a:moveTo>
                  <a:cubicBezTo>
                    <a:pt x="67" y="332"/>
                    <a:pt x="66" y="333"/>
                    <a:pt x="67" y="333"/>
                  </a:cubicBezTo>
                  <a:cubicBezTo>
                    <a:pt x="67" y="333"/>
                    <a:pt x="68" y="333"/>
                    <a:pt x="68" y="332"/>
                  </a:cubicBezTo>
                  <a:close/>
                  <a:moveTo>
                    <a:pt x="67" y="329"/>
                  </a:moveTo>
                  <a:cubicBezTo>
                    <a:pt x="67" y="329"/>
                    <a:pt x="66" y="329"/>
                    <a:pt x="66" y="329"/>
                  </a:cubicBezTo>
                  <a:cubicBezTo>
                    <a:pt x="67" y="329"/>
                    <a:pt x="67" y="329"/>
                    <a:pt x="68" y="329"/>
                  </a:cubicBezTo>
                  <a:cubicBezTo>
                    <a:pt x="68" y="329"/>
                    <a:pt x="68" y="329"/>
                    <a:pt x="67" y="329"/>
                  </a:cubicBezTo>
                  <a:close/>
                  <a:moveTo>
                    <a:pt x="57" y="317"/>
                  </a:moveTo>
                  <a:cubicBezTo>
                    <a:pt x="57" y="317"/>
                    <a:pt x="57" y="317"/>
                    <a:pt x="57" y="317"/>
                  </a:cubicBezTo>
                  <a:cubicBezTo>
                    <a:pt x="56" y="317"/>
                    <a:pt x="56" y="318"/>
                    <a:pt x="56" y="318"/>
                  </a:cubicBezTo>
                  <a:cubicBezTo>
                    <a:pt x="56" y="318"/>
                    <a:pt x="56" y="318"/>
                    <a:pt x="56" y="319"/>
                  </a:cubicBezTo>
                  <a:cubicBezTo>
                    <a:pt x="58" y="318"/>
                    <a:pt x="57" y="319"/>
                    <a:pt x="58" y="320"/>
                  </a:cubicBezTo>
                  <a:cubicBezTo>
                    <a:pt x="60" y="319"/>
                    <a:pt x="57" y="318"/>
                    <a:pt x="58" y="316"/>
                  </a:cubicBezTo>
                  <a:cubicBezTo>
                    <a:pt x="57" y="316"/>
                    <a:pt x="57" y="315"/>
                    <a:pt x="56" y="315"/>
                  </a:cubicBezTo>
                  <a:cubicBezTo>
                    <a:pt x="56" y="315"/>
                    <a:pt x="56" y="316"/>
                    <a:pt x="55" y="317"/>
                  </a:cubicBezTo>
                  <a:cubicBezTo>
                    <a:pt x="56" y="317"/>
                    <a:pt x="57" y="316"/>
                    <a:pt x="57" y="317"/>
                  </a:cubicBezTo>
                  <a:close/>
                  <a:moveTo>
                    <a:pt x="55" y="327"/>
                  </a:moveTo>
                  <a:cubicBezTo>
                    <a:pt x="56" y="327"/>
                    <a:pt x="57" y="328"/>
                    <a:pt x="57" y="326"/>
                  </a:cubicBezTo>
                  <a:cubicBezTo>
                    <a:pt x="56" y="327"/>
                    <a:pt x="55" y="326"/>
                    <a:pt x="55" y="327"/>
                  </a:cubicBezTo>
                  <a:close/>
                  <a:moveTo>
                    <a:pt x="58" y="328"/>
                  </a:moveTo>
                  <a:cubicBezTo>
                    <a:pt x="58" y="327"/>
                    <a:pt x="58" y="327"/>
                    <a:pt x="58" y="327"/>
                  </a:cubicBezTo>
                  <a:cubicBezTo>
                    <a:pt x="57" y="327"/>
                    <a:pt x="57" y="328"/>
                    <a:pt x="57" y="328"/>
                  </a:cubicBezTo>
                  <a:cubicBezTo>
                    <a:pt x="57" y="328"/>
                    <a:pt x="57" y="328"/>
                    <a:pt x="58" y="328"/>
                  </a:cubicBezTo>
                  <a:close/>
                  <a:moveTo>
                    <a:pt x="61" y="317"/>
                  </a:moveTo>
                  <a:cubicBezTo>
                    <a:pt x="60" y="318"/>
                    <a:pt x="59" y="319"/>
                    <a:pt x="59" y="320"/>
                  </a:cubicBezTo>
                  <a:cubicBezTo>
                    <a:pt x="59" y="320"/>
                    <a:pt x="59" y="321"/>
                    <a:pt x="58" y="321"/>
                  </a:cubicBezTo>
                  <a:cubicBezTo>
                    <a:pt x="58" y="321"/>
                    <a:pt x="58" y="321"/>
                    <a:pt x="57" y="321"/>
                  </a:cubicBezTo>
                  <a:cubicBezTo>
                    <a:pt x="58" y="322"/>
                    <a:pt x="60" y="322"/>
                    <a:pt x="59" y="324"/>
                  </a:cubicBezTo>
                  <a:cubicBezTo>
                    <a:pt x="60" y="324"/>
                    <a:pt x="60" y="324"/>
                    <a:pt x="60" y="324"/>
                  </a:cubicBezTo>
                  <a:cubicBezTo>
                    <a:pt x="61" y="323"/>
                    <a:pt x="58" y="321"/>
                    <a:pt x="60" y="321"/>
                  </a:cubicBezTo>
                  <a:cubicBezTo>
                    <a:pt x="60" y="321"/>
                    <a:pt x="60" y="322"/>
                    <a:pt x="61" y="322"/>
                  </a:cubicBezTo>
                  <a:cubicBezTo>
                    <a:pt x="61" y="321"/>
                    <a:pt x="60" y="321"/>
                    <a:pt x="61" y="320"/>
                  </a:cubicBezTo>
                  <a:cubicBezTo>
                    <a:pt x="60" y="321"/>
                    <a:pt x="60" y="320"/>
                    <a:pt x="60" y="320"/>
                  </a:cubicBezTo>
                  <a:cubicBezTo>
                    <a:pt x="61" y="319"/>
                    <a:pt x="60" y="319"/>
                    <a:pt x="61" y="317"/>
                  </a:cubicBezTo>
                  <a:cubicBezTo>
                    <a:pt x="61" y="317"/>
                    <a:pt x="61" y="317"/>
                    <a:pt x="61" y="317"/>
                  </a:cubicBezTo>
                  <a:close/>
                  <a:moveTo>
                    <a:pt x="55" y="324"/>
                  </a:moveTo>
                  <a:cubicBezTo>
                    <a:pt x="56" y="325"/>
                    <a:pt x="57" y="326"/>
                    <a:pt x="57" y="326"/>
                  </a:cubicBezTo>
                  <a:cubicBezTo>
                    <a:pt x="57" y="326"/>
                    <a:pt x="57" y="326"/>
                    <a:pt x="57" y="326"/>
                  </a:cubicBezTo>
                  <a:cubicBezTo>
                    <a:pt x="57" y="326"/>
                    <a:pt x="58" y="326"/>
                    <a:pt x="58" y="325"/>
                  </a:cubicBezTo>
                  <a:cubicBezTo>
                    <a:pt x="57" y="326"/>
                    <a:pt x="57" y="324"/>
                    <a:pt x="55" y="324"/>
                  </a:cubicBezTo>
                  <a:close/>
                  <a:moveTo>
                    <a:pt x="53" y="321"/>
                  </a:moveTo>
                  <a:cubicBezTo>
                    <a:pt x="53" y="323"/>
                    <a:pt x="53" y="323"/>
                    <a:pt x="53" y="323"/>
                  </a:cubicBezTo>
                  <a:cubicBezTo>
                    <a:pt x="54" y="323"/>
                    <a:pt x="55" y="323"/>
                    <a:pt x="55" y="322"/>
                  </a:cubicBezTo>
                  <a:cubicBezTo>
                    <a:pt x="54" y="321"/>
                    <a:pt x="53" y="322"/>
                    <a:pt x="53" y="321"/>
                  </a:cubicBezTo>
                  <a:close/>
                  <a:moveTo>
                    <a:pt x="55" y="320"/>
                  </a:moveTo>
                  <a:cubicBezTo>
                    <a:pt x="54" y="320"/>
                    <a:pt x="54" y="320"/>
                    <a:pt x="54" y="320"/>
                  </a:cubicBezTo>
                  <a:cubicBezTo>
                    <a:pt x="54" y="320"/>
                    <a:pt x="54" y="321"/>
                    <a:pt x="54" y="320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0"/>
                    <a:pt x="55" y="320"/>
                    <a:pt x="55" y="320"/>
                  </a:cubicBezTo>
                  <a:cubicBezTo>
                    <a:pt x="55" y="320"/>
                    <a:pt x="55" y="320"/>
                    <a:pt x="55" y="320"/>
                  </a:cubicBezTo>
                  <a:close/>
                  <a:moveTo>
                    <a:pt x="57" y="322"/>
                  </a:moveTo>
                  <a:cubicBezTo>
                    <a:pt x="58" y="323"/>
                    <a:pt x="58" y="323"/>
                    <a:pt x="58" y="323"/>
                  </a:cubicBezTo>
                  <a:cubicBezTo>
                    <a:pt x="58" y="323"/>
                    <a:pt x="58" y="322"/>
                    <a:pt x="58" y="322"/>
                  </a:cubicBezTo>
                  <a:cubicBezTo>
                    <a:pt x="58" y="322"/>
                    <a:pt x="57" y="322"/>
                    <a:pt x="57" y="322"/>
                  </a:cubicBezTo>
                  <a:close/>
                  <a:moveTo>
                    <a:pt x="58" y="314"/>
                  </a:moveTo>
                  <a:cubicBezTo>
                    <a:pt x="58" y="314"/>
                    <a:pt x="58" y="314"/>
                    <a:pt x="59" y="31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7" y="313"/>
                  </a:cubicBezTo>
                  <a:cubicBezTo>
                    <a:pt x="57" y="313"/>
                    <a:pt x="57" y="313"/>
                    <a:pt x="57" y="313"/>
                  </a:cubicBezTo>
                  <a:cubicBezTo>
                    <a:pt x="57" y="313"/>
                    <a:pt x="56" y="313"/>
                    <a:pt x="56" y="312"/>
                  </a:cubicBezTo>
                  <a:cubicBezTo>
                    <a:pt x="56" y="313"/>
                    <a:pt x="56" y="313"/>
                    <a:pt x="55" y="314"/>
                  </a:cubicBezTo>
                  <a:cubicBezTo>
                    <a:pt x="56" y="314"/>
                    <a:pt x="56" y="315"/>
                    <a:pt x="56" y="315"/>
                  </a:cubicBezTo>
                  <a:cubicBezTo>
                    <a:pt x="57" y="314"/>
                    <a:pt x="58" y="314"/>
                    <a:pt x="58" y="314"/>
                  </a:cubicBezTo>
                  <a:close/>
                  <a:moveTo>
                    <a:pt x="61" y="329"/>
                  </a:moveTo>
                  <a:cubicBezTo>
                    <a:pt x="61" y="328"/>
                    <a:pt x="60" y="327"/>
                    <a:pt x="59" y="328"/>
                  </a:cubicBezTo>
                  <a:cubicBezTo>
                    <a:pt x="60" y="329"/>
                    <a:pt x="60" y="329"/>
                    <a:pt x="61" y="329"/>
                  </a:cubicBezTo>
                  <a:close/>
                  <a:moveTo>
                    <a:pt x="59" y="337"/>
                  </a:moveTo>
                  <a:cubicBezTo>
                    <a:pt x="59" y="337"/>
                    <a:pt x="58" y="337"/>
                    <a:pt x="59" y="338"/>
                  </a:cubicBezTo>
                  <a:cubicBezTo>
                    <a:pt x="59" y="338"/>
                    <a:pt x="59" y="338"/>
                    <a:pt x="60" y="338"/>
                  </a:cubicBezTo>
                  <a:cubicBezTo>
                    <a:pt x="60" y="338"/>
                    <a:pt x="60" y="337"/>
                    <a:pt x="59" y="337"/>
                  </a:cubicBezTo>
                  <a:close/>
                  <a:moveTo>
                    <a:pt x="60" y="330"/>
                  </a:moveTo>
                  <a:cubicBezTo>
                    <a:pt x="60" y="330"/>
                    <a:pt x="60" y="330"/>
                    <a:pt x="60" y="329"/>
                  </a:cubicBezTo>
                  <a:cubicBezTo>
                    <a:pt x="59" y="329"/>
                    <a:pt x="59" y="329"/>
                    <a:pt x="59" y="329"/>
                  </a:cubicBezTo>
                  <a:cubicBezTo>
                    <a:pt x="59" y="330"/>
                    <a:pt x="59" y="330"/>
                    <a:pt x="59" y="331"/>
                  </a:cubicBezTo>
                  <a:cubicBezTo>
                    <a:pt x="59" y="330"/>
                    <a:pt x="61" y="331"/>
                    <a:pt x="60" y="330"/>
                  </a:cubicBezTo>
                  <a:close/>
                  <a:moveTo>
                    <a:pt x="70" y="336"/>
                  </a:moveTo>
                  <a:cubicBezTo>
                    <a:pt x="70" y="337"/>
                    <a:pt x="69" y="337"/>
                    <a:pt x="69" y="338"/>
                  </a:cubicBezTo>
                  <a:cubicBezTo>
                    <a:pt x="70" y="338"/>
                    <a:pt x="71" y="337"/>
                    <a:pt x="70" y="336"/>
                  </a:cubicBezTo>
                  <a:close/>
                  <a:moveTo>
                    <a:pt x="60" y="327"/>
                  </a:moveTo>
                  <a:cubicBezTo>
                    <a:pt x="60" y="326"/>
                    <a:pt x="60" y="326"/>
                    <a:pt x="60" y="326"/>
                  </a:cubicBezTo>
                  <a:cubicBezTo>
                    <a:pt x="60" y="326"/>
                    <a:pt x="60" y="326"/>
                    <a:pt x="59" y="326"/>
                  </a:cubicBezTo>
                  <a:cubicBezTo>
                    <a:pt x="59" y="327"/>
                    <a:pt x="60" y="327"/>
                    <a:pt x="60" y="327"/>
                  </a:cubicBezTo>
                  <a:close/>
                  <a:moveTo>
                    <a:pt x="241" y="391"/>
                  </a:moveTo>
                  <a:cubicBezTo>
                    <a:pt x="242" y="391"/>
                    <a:pt x="243" y="390"/>
                    <a:pt x="243" y="389"/>
                  </a:cubicBezTo>
                  <a:cubicBezTo>
                    <a:pt x="242" y="390"/>
                    <a:pt x="242" y="390"/>
                    <a:pt x="241" y="391"/>
                  </a:cubicBezTo>
                  <a:close/>
                  <a:moveTo>
                    <a:pt x="227" y="394"/>
                  </a:moveTo>
                  <a:cubicBezTo>
                    <a:pt x="227" y="393"/>
                    <a:pt x="228" y="393"/>
                    <a:pt x="228" y="393"/>
                  </a:cubicBezTo>
                  <a:cubicBezTo>
                    <a:pt x="227" y="392"/>
                    <a:pt x="226" y="394"/>
                    <a:pt x="227" y="394"/>
                  </a:cubicBezTo>
                  <a:close/>
                  <a:moveTo>
                    <a:pt x="69" y="344"/>
                  </a:moveTo>
                  <a:cubicBezTo>
                    <a:pt x="70" y="344"/>
                    <a:pt x="71" y="344"/>
                    <a:pt x="71" y="343"/>
                  </a:cubicBezTo>
                  <a:cubicBezTo>
                    <a:pt x="70" y="343"/>
                    <a:pt x="70" y="344"/>
                    <a:pt x="69" y="344"/>
                  </a:cubicBezTo>
                  <a:close/>
                  <a:moveTo>
                    <a:pt x="250" y="388"/>
                  </a:moveTo>
                  <a:cubicBezTo>
                    <a:pt x="251" y="388"/>
                    <a:pt x="251" y="387"/>
                    <a:pt x="252" y="386"/>
                  </a:cubicBezTo>
                  <a:cubicBezTo>
                    <a:pt x="251" y="386"/>
                    <a:pt x="251" y="385"/>
                    <a:pt x="250" y="385"/>
                  </a:cubicBezTo>
                  <a:cubicBezTo>
                    <a:pt x="250" y="386"/>
                    <a:pt x="249" y="387"/>
                    <a:pt x="250" y="388"/>
                  </a:cubicBezTo>
                  <a:close/>
                  <a:moveTo>
                    <a:pt x="236" y="390"/>
                  </a:moveTo>
                  <a:cubicBezTo>
                    <a:pt x="237" y="390"/>
                    <a:pt x="236" y="389"/>
                    <a:pt x="237" y="388"/>
                  </a:cubicBezTo>
                  <a:cubicBezTo>
                    <a:pt x="236" y="388"/>
                    <a:pt x="236" y="388"/>
                    <a:pt x="236" y="389"/>
                  </a:cubicBezTo>
                  <a:cubicBezTo>
                    <a:pt x="235" y="389"/>
                    <a:pt x="235" y="390"/>
                    <a:pt x="236" y="390"/>
                  </a:cubicBezTo>
                  <a:close/>
                  <a:moveTo>
                    <a:pt x="232" y="390"/>
                  </a:moveTo>
                  <a:cubicBezTo>
                    <a:pt x="232" y="390"/>
                    <a:pt x="233" y="390"/>
                    <a:pt x="233" y="390"/>
                  </a:cubicBezTo>
                  <a:cubicBezTo>
                    <a:pt x="233" y="389"/>
                    <a:pt x="233" y="389"/>
                    <a:pt x="234" y="389"/>
                  </a:cubicBezTo>
                  <a:cubicBezTo>
                    <a:pt x="234" y="389"/>
                    <a:pt x="234" y="389"/>
                    <a:pt x="234" y="389"/>
                  </a:cubicBezTo>
                  <a:cubicBezTo>
                    <a:pt x="233" y="389"/>
                    <a:pt x="233" y="389"/>
                    <a:pt x="232" y="390"/>
                  </a:cubicBezTo>
                  <a:close/>
                  <a:moveTo>
                    <a:pt x="235" y="392"/>
                  </a:moveTo>
                  <a:cubicBezTo>
                    <a:pt x="235" y="391"/>
                    <a:pt x="235" y="390"/>
                    <a:pt x="235" y="390"/>
                  </a:cubicBezTo>
                  <a:cubicBezTo>
                    <a:pt x="235" y="390"/>
                    <a:pt x="234" y="390"/>
                    <a:pt x="234" y="391"/>
                  </a:cubicBezTo>
                  <a:cubicBezTo>
                    <a:pt x="234" y="391"/>
                    <a:pt x="234" y="392"/>
                    <a:pt x="235" y="392"/>
                  </a:cubicBezTo>
                  <a:close/>
                  <a:moveTo>
                    <a:pt x="234" y="395"/>
                  </a:moveTo>
                  <a:cubicBezTo>
                    <a:pt x="234" y="394"/>
                    <a:pt x="235" y="394"/>
                    <a:pt x="235" y="394"/>
                  </a:cubicBezTo>
                  <a:cubicBezTo>
                    <a:pt x="234" y="393"/>
                    <a:pt x="234" y="394"/>
                    <a:pt x="234" y="395"/>
                  </a:cubicBezTo>
                  <a:close/>
                  <a:moveTo>
                    <a:pt x="238" y="392"/>
                  </a:moveTo>
                  <a:cubicBezTo>
                    <a:pt x="238" y="393"/>
                    <a:pt x="237" y="394"/>
                    <a:pt x="238" y="394"/>
                  </a:cubicBezTo>
                  <a:cubicBezTo>
                    <a:pt x="239" y="393"/>
                    <a:pt x="238" y="392"/>
                    <a:pt x="238" y="392"/>
                  </a:cubicBezTo>
                  <a:close/>
                  <a:moveTo>
                    <a:pt x="238" y="390"/>
                  </a:moveTo>
                  <a:cubicBezTo>
                    <a:pt x="239" y="391"/>
                    <a:pt x="239" y="390"/>
                    <a:pt x="239" y="389"/>
                  </a:cubicBezTo>
                  <a:cubicBezTo>
                    <a:pt x="239" y="389"/>
                    <a:pt x="239" y="389"/>
                    <a:pt x="239" y="389"/>
                  </a:cubicBezTo>
                  <a:cubicBezTo>
                    <a:pt x="239" y="389"/>
                    <a:pt x="238" y="390"/>
                    <a:pt x="238" y="390"/>
                  </a:cubicBezTo>
                  <a:close/>
                  <a:moveTo>
                    <a:pt x="249" y="388"/>
                  </a:moveTo>
                  <a:cubicBezTo>
                    <a:pt x="249" y="387"/>
                    <a:pt x="248" y="387"/>
                    <a:pt x="248" y="386"/>
                  </a:cubicBezTo>
                  <a:cubicBezTo>
                    <a:pt x="248" y="386"/>
                    <a:pt x="248" y="386"/>
                    <a:pt x="249" y="385"/>
                  </a:cubicBezTo>
                  <a:cubicBezTo>
                    <a:pt x="249" y="386"/>
                    <a:pt x="248" y="387"/>
                    <a:pt x="249" y="387"/>
                  </a:cubicBezTo>
                  <a:cubicBezTo>
                    <a:pt x="250" y="386"/>
                    <a:pt x="250" y="385"/>
                    <a:pt x="250" y="385"/>
                  </a:cubicBezTo>
                  <a:cubicBezTo>
                    <a:pt x="252" y="385"/>
                    <a:pt x="252" y="386"/>
                    <a:pt x="253" y="387"/>
                  </a:cubicBezTo>
                  <a:cubicBezTo>
                    <a:pt x="253" y="385"/>
                    <a:pt x="254" y="385"/>
                    <a:pt x="254" y="384"/>
                  </a:cubicBezTo>
                  <a:cubicBezTo>
                    <a:pt x="255" y="385"/>
                    <a:pt x="254" y="386"/>
                    <a:pt x="254" y="386"/>
                  </a:cubicBezTo>
                  <a:cubicBezTo>
                    <a:pt x="255" y="386"/>
                    <a:pt x="256" y="384"/>
                    <a:pt x="256" y="383"/>
                  </a:cubicBezTo>
                  <a:cubicBezTo>
                    <a:pt x="256" y="384"/>
                    <a:pt x="255" y="384"/>
                    <a:pt x="255" y="383"/>
                  </a:cubicBezTo>
                  <a:cubicBezTo>
                    <a:pt x="257" y="383"/>
                    <a:pt x="255" y="382"/>
                    <a:pt x="256" y="381"/>
                  </a:cubicBezTo>
                  <a:cubicBezTo>
                    <a:pt x="256" y="381"/>
                    <a:pt x="256" y="381"/>
                    <a:pt x="255" y="381"/>
                  </a:cubicBezTo>
                  <a:cubicBezTo>
                    <a:pt x="254" y="381"/>
                    <a:pt x="254" y="382"/>
                    <a:pt x="253" y="382"/>
                  </a:cubicBezTo>
                  <a:cubicBezTo>
                    <a:pt x="253" y="382"/>
                    <a:pt x="253" y="383"/>
                    <a:pt x="252" y="383"/>
                  </a:cubicBezTo>
                  <a:cubicBezTo>
                    <a:pt x="252" y="383"/>
                    <a:pt x="252" y="383"/>
                    <a:pt x="252" y="382"/>
                  </a:cubicBezTo>
                  <a:cubicBezTo>
                    <a:pt x="252" y="383"/>
                    <a:pt x="251" y="383"/>
                    <a:pt x="251" y="383"/>
                  </a:cubicBezTo>
                  <a:cubicBezTo>
                    <a:pt x="251" y="383"/>
                    <a:pt x="251" y="383"/>
                    <a:pt x="252" y="383"/>
                  </a:cubicBezTo>
                  <a:cubicBezTo>
                    <a:pt x="252" y="384"/>
                    <a:pt x="252" y="384"/>
                    <a:pt x="252" y="384"/>
                  </a:cubicBezTo>
                  <a:cubicBezTo>
                    <a:pt x="251" y="384"/>
                    <a:pt x="250" y="384"/>
                    <a:pt x="250" y="383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5"/>
                    <a:pt x="248" y="385"/>
                    <a:pt x="247" y="387"/>
                  </a:cubicBezTo>
                  <a:cubicBezTo>
                    <a:pt x="248" y="387"/>
                    <a:pt x="248" y="387"/>
                    <a:pt x="249" y="388"/>
                  </a:cubicBezTo>
                  <a:close/>
                  <a:moveTo>
                    <a:pt x="244" y="388"/>
                  </a:moveTo>
                  <a:cubicBezTo>
                    <a:pt x="244" y="389"/>
                    <a:pt x="243" y="390"/>
                    <a:pt x="244" y="390"/>
                  </a:cubicBezTo>
                  <a:cubicBezTo>
                    <a:pt x="244" y="389"/>
                    <a:pt x="246" y="389"/>
                    <a:pt x="245" y="387"/>
                  </a:cubicBezTo>
                  <a:cubicBezTo>
                    <a:pt x="245" y="388"/>
                    <a:pt x="244" y="388"/>
                    <a:pt x="244" y="388"/>
                  </a:cubicBezTo>
                  <a:close/>
                  <a:moveTo>
                    <a:pt x="245" y="385"/>
                  </a:moveTo>
                  <a:cubicBezTo>
                    <a:pt x="245" y="386"/>
                    <a:pt x="244" y="386"/>
                    <a:pt x="244" y="387"/>
                  </a:cubicBezTo>
                  <a:cubicBezTo>
                    <a:pt x="245" y="387"/>
                    <a:pt x="245" y="386"/>
                    <a:pt x="246" y="386"/>
                  </a:cubicBezTo>
                  <a:cubicBezTo>
                    <a:pt x="246" y="386"/>
                    <a:pt x="246" y="385"/>
                    <a:pt x="245" y="385"/>
                  </a:cubicBezTo>
                  <a:close/>
                  <a:moveTo>
                    <a:pt x="239" y="388"/>
                  </a:moveTo>
                  <a:cubicBezTo>
                    <a:pt x="239" y="388"/>
                    <a:pt x="241" y="388"/>
                    <a:pt x="241" y="387"/>
                  </a:cubicBezTo>
                  <a:cubicBezTo>
                    <a:pt x="240" y="387"/>
                    <a:pt x="240" y="387"/>
                    <a:pt x="239" y="387"/>
                  </a:cubicBezTo>
                  <a:cubicBezTo>
                    <a:pt x="239" y="388"/>
                    <a:pt x="239" y="388"/>
                    <a:pt x="239" y="388"/>
                  </a:cubicBezTo>
                  <a:close/>
                  <a:moveTo>
                    <a:pt x="245" y="393"/>
                  </a:moveTo>
                  <a:cubicBezTo>
                    <a:pt x="244" y="393"/>
                    <a:pt x="244" y="393"/>
                    <a:pt x="243" y="393"/>
                  </a:cubicBezTo>
                  <a:cubicBezTo>
                    <a:pt x="243" y="395"/>
                    <a:pt x="241" y="394"/>
                    <a:pt x="241" y="395"/>
                  </a:cubicBezTo>
                  <a:cubicBezTo>
                    <a:pt x="242" y="396"/>
                    <a:pt x="243" y="394"/>
                    <a:pt x="245" y="394"/>
                  </a:cubicBezTo>
                  <a:cubicBezTo>
                    <a:pt x="244" y="394"/>
                    <a:pt x="245" y="394"/>
                    <a:pt x="245" y="393"/>
                  </a:cubicBezTo>
                  <a:close/>
                  <a:moveTo>
                    <a:pt x="243" y="386"/>
                  </a:moveTo>
                  <a:cubicBezTo>
                    <a:pt x="242" y="386"/>
                    <a:pt x="242" y="386"/>
                    <a:pt x="241" y="387"/>
                  </a:cubicBezTo>
                  <a:cubicBezTo>
                    <a:pt x="241" y="387"/>
                    <a:pt x="241" y="387"/>
                    <a:pt x="241" y="387"/>
                  </a:cubicBezTo>
                  <a:cubicBezTo>
                    <a:pt x="242" y="387"/>
                    <a:pt x="242" y="387"/>
                    <a:pt x="243" y="387"/>
                  </a:cubicBezTo>
                  <a:cubicBezTo>
                    <a:pt x="243" y="387"/>
                    <a:pt x="243" y="386"/>
                    <a:pt x="243" y="386"/>
                  </a:cubicBezTo>
                  <a:close/>
                  <a:moveTo>
                    <a:pt x="77" y="353"/>
                  </a:moveTo>
                  <a:cubicBezTo>
                    <a:pt x="77" y="353"/>
                    <a:pt x="78" y="353"/>
                    <a:pt x="78" y="352"/>
                  </a:cubicBezTo>
                  <a:cubicBezTo>
                    <a:pt x="77" y="352"/>
                    <a:pt x="77" y="353"/>
                    <a:pt x="77" y="353"/>
                  </a:cubicBezTo>
                  <a:close/>
                  <a:moveTo>
                    <a:pt x="75" y="344"/>
                  </a:moveTo>
                  <a:cubicBezTo>
                    <a:pt x="75" y="345"/>
                    <a:pt x="75" y="345"/>
                    <a:pt x="76" y="345"/>
                  </a:cubicBezTo>
                  <a:cubicBezTo>
                    <a:pt x="76" y="345"/>
                    <a:pt x="76" y="345"/>
                    <a:pt x="76" y="344"/>
                  </a:cubicBezTo>
                  <a:cubicBezTo>
                    <a:pt x="76" y="344"/>
                    <a:pt x="76" y="344"/>
                    <a:pt x="75" y="344"/>
                  </a:cubicBezTo>
                  <a:close/>
                  <a:moveTo>
                    <a:pt x="78" y="343"/>
                  </a:moveTo>
                  <a:cubicBezTo>
                    <a:pt x="78" y="342"/>
                    <a:pt x="78" y="342"/>
                    <a:pt x="77" y="342"/>
                  </a:cubicBezTo>
                  <a:cubicBezTo>
                    <a:pt x="77" y="342"/>
                    <a:pt x="77" y="342"/>
                    <a:pt x="77" y="343"/>
                  </a:cubicBezTo>
                  <a:cubicBezTo>
                    <a:pt x="78" y="343"/>
                    <a:pt x="78" y="343"/>
                    <a:pt x="78" y="343"/>
                  </a:cubicBezTo>
                  <a:close/>
                  <a:moveTo>
                    <a:pt x="78" y="349"/>
                  </a:moveTo>
                  <a:cubicBezTo>
                    <a:pt x="79" y="349"/>
                    <a:pt x="79" y="348"/>
                    <a:pt x="79" y="348"/>
                  </a:cubicBezTo>
                  <a:cubicBezTo>
                    <a:pt x="78" y="348"/>
                    <a:pt x="78" y="348"/>
                    <a:pt x="78" y="348"/>
                  </a:cubicBezTo>
                  <a:cubicBezTo>
                    <a:pt x="78" y="348"/>
                    <a:pt x="78" y="349"/>
                    <a:pt x="78" y="349"/>
                  </a:cubicBezTo>
                  <a:close/>
                  <a:moveTo>
                    <a:pt x="70" y="334"/>
                  </a:moveTo>
                  <a:cubicBezTo>
                    <a:pt x="70" y="334"/>
                    <a:pt x="71" y="334"/>
                    <a:pt x="71" y="334"/>
                  </a:cubicBezTo>
                  <a:cubicBezTo>
                    <a:pt x="71" y="333"/>
                    <a:pt x="71" y="333"/>
                    <a:pt x="70" y="333"/>
                  </a:cubicBezTo>
                  <a:cubicBezTo>
                    <a:pt x="70" y="333"/>
                    <a:pt x="70" y="334"/>
                    <a:pt x="70" y="334"/>
                  </a:cubicBezTo>
                  <a:close/>
                  <a:moveTo>
                    <a:pt x="75" y="340"/>
                  </a:moveTo>
                  <a:cubicBezTo>
                    <a:pt x="75" y="340"/>
                    <a:pt x="76" y="340"/>
                    <a:pt x="76" y="340"/>
                  </a:cubicBezTo>
                  <a:cubicBezTo>
                    <a:pt x="76" y="340"/>
                    <a:pt x="75" y="339"/>
                    <a:pt x="75" y="339"/>
                  </a:cubicBezTo>
                  <a:cubicBezTo>
                    <a:pt x="75" y="340"/>
                    <a:pt x="75" y="340"/>
                    <a:pt x="74" y="340"/>
                  </a:cubicBezTo>
                  <a:cubicBezTo>
                    <a:pt x="74" y="341"/>
                    <a:pt x="74" y="341"/>
                    <a:pt x="75" y="342"/>
                  </a:cubicBezTo>
                  <a:cubicBezTo>
                    <a:pt x="75" y="341"/>
                    <a:pt x="74" y="340"/>
                    <a:pt x="75" y="340"/>
                  </a:cubicBezTo>
                  <a:close/>
                  <a:moveTo>
                    <a:pt x="200" y="395"/>
                  </a:moveTo>
                  <a:cubicBezTo>
                    <a:pt x="201" y="396"/>
                    <a:pt x="201" y="395"/>
                    <a:pt x="201" y="395"/>
                  </a:cubicBezTo>
                  <a:cubicBezTo>
                    <a:pt x="201" y="395"/>
                    <a:pt x="201" y="395"/>
                    <a:pt x="201" y="395"/>
                  </a:cubicBezTo>
                  <a:cubicBezTo>
                    <a:pt x="200" y="395"/>
                    <a:pt x="200" y="395"/>
                    <a:pt x="200" y="395"/>
                  </a:cubicBezTo>
                  <a:close/>
                  <a:moveTo>
                    <a:pt x="88" y="355"/>
                  </a:moveTo>
                  <a:cubicBezTo>
                    <a:pt x="89" y="355"/>
                    <a:pt x="88" y="356"/>
                    <a:pt x="89" y="356"/>
                  </a:cubicBezTo>
                  <a:cubicBezTo>
                    <a:pt x="89" y="356"/>
                    <a:pt x="89" y="355"/>
                    <a:pt x="88" y="355"/>
                  </a:cubicBezTo>
                  <a:close/>
                  <a:moveTo>
                    <a:pt x="49" y="293"/>
                  </a:moveTo>
                  <a:cubicBezTo>
                    <a:pt x="50" y="293"/>
                    <a:pt x="50" y="293"/>
                    <a:pt x="50" y="293"/>
                  </a:cubicBezTo>
                  <a:cubicBezTo>
                    <a:pt x="50" y="293"/>
                    <a:pt x="50" y="293"/>
                    <a:pt x="50" y="292"/>
                  </a:cubicBezTo>
                  <a:cubicBezTo>
                    <a:pt x="50" y="293"/>
                    <a:pt x="50" y="293"/>
                    <a:pt x="49" y="293"/>
                  </a:cubicBezTo>
                  <a:close/>
                  <a:moveTo>
                    <a:pt x="79" y="344"/>
                  </a:moveTo>
                  <a:cubicBezTo>
                    <a:pt x="78" y="344"/>
                    <a:pt x="78" y="344"/>
                    <a:pt x="78" y="344"/>
                  </a:cubicBezTo>
                  <a:cubicBezTo>
                    <a:pt x="78" y="344"/>
                    <a:pt x="78" y="345"/>
                    <a:pt x="78" y="345"/>
                  </a:cubicBezTo>
                  <a:cubicBezTo>
                    <a:pt x="79" y="345"/>
                    <a:pt x="79" y="345"/>
                    <a:pt x="79" y="345"/>
                  </a:cubicBezTo>
                  <a:lnTo>
                    <a:pt x="79" y="344"/>
                  </a:lnTo>
                  <a:close/>
                  <a:moveTo>
                    <a:pt x="87" y="359"/>
                  </a:moveTo>
                  <a:cubicBezTo>
                    <a:pt x="88" y="359"/>
                    <a:pt x="88" y="358"/>
                    <a:pt x="88" y="357"/>
                  </a:cubicBezTo>
                  <a:cubicBezTo>
                    <a:pt x="88" y="357"/>
                    <a:pt x="88" y="357"/>
                    <a:pt x="87" y="357"/>
                  </a:cubicBezTo>
                  <a:cubicBezTo>
                    <a:pt x="87" y="358"/>
                    <a:pt x="87" y="358"/>
                    <a:pt x="87" y="359"/>
                  </a:cubicBezTo>
                  <a:close/>
                  <a:moveTo>
                    <a:pt x="83" y="349"/>
                  </a:moveTo>
                  <a:cubicBezTo>
                    <a:pt x="83" y="349"/>
                    <a:pt x="83" y="349"/>
                    <a:pt x="83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2" y="348"/>
                    <a:pt x="82" y="349"/>
                    <a:pt x="83" y="349"/>
                  </a:cubicBezTo>
                  <a:close/>
                  <a:moveTo>
                    <a:pt x="79" y="345"/>
                  </a:moveTo>
                  <a:cubicBezTo>
                    <a:pt x="79" y="346"/>
                    <a:pt x="78" y="346"/>
                    <a:pt x="78" y="346"/>
                  </a:cubicBezTo>
                  <a:cubicBezTo>
                    <a:pt x="79" y="346"/>
                    <a:pt x="80" y="346"/>
                    <a:pt x="80" y="345"/>
                  </a:cubicBezTo>
                  <a:lnTo>
                    <a:pt x="79" y="3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17321666-F15D-4B2F-8C3D-DC0984CA73E7}"/>
                </a:ext>
              </a:extLst>
            </p:cNvPr>
            <p:cNvSpPr txBox="1"/>
            <p:nvPr/>
          </p:nvSpPr>
          <p:spPr>
            <a:xfrm>
              <a:off x="368300" y="482821"/>
              <a:ext cx="1887696" cy="545879"/>
            </a:xfrm>
            <a:prstGeom prst="rect">
              <a:avLst/>
            </a:prstGeom>
            <a:noFill/>
          </p:spPr>
          <p:txBody>
            <a:bodyPr wrap="none" lIns="0" tIns="45720" rIns="91440" bIns="7200" rtlCol="0">
              <a:spAutoFit/>
            </a:bodyPr>
            <a:lstStyle/>
            <a:p>
              <a:r>
                <a:rPr lang="zh-CN" altLang="en-US" sz="3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物流问题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2A4ABF10-747D-4843-BA6D-90A4CE003B54}"/>
              </a:ext>
            </a:extLst>
          </p:cNvPr>
          <p:cNvGrpSpPr/>
          <p:nvPr/>
        </p:nvGrpSpPr>
        <p:grpSpPr>
          <a:xfrm>
            <a:off x="1350816" y="1801867"/>
            <a:ext cx="9490368" cy="1202723"/>
            <a:chOff x="1659273" y="1722125"/>
            <a:chExt cx="9490368" cy="1202723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3C956F28-7CB9-4820-8E06-401120E38103}"/>
                </a:ext>
              </a:extLst>
            </p:cNvPr>
            <p:cNvGrpSpPr/>
            <p:nvPr/>
          </p:nvGrpSpPr>
          <p:grpSpPr>
            <a:xfrm>
              <a:off x="4411453" y="1722125"/>
              <a:ext cx="1233828" cy="1202723"/>
              <a:chOff x="4161759" y="2071504"/>
              <a:chExt cx="1233828" cy="1202723"/>
            </a:xfrm>
          </p:grpSpPr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xmlns="" id="{E24DCD2E-491A-4A97-8BB6-54AA3BCC4C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GlowDiffused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161759" y="2071504"/>
                <a:ext cx="1233828" cy="1202723"/>
              </a:xfrm>
              <a:prstGeom prst="rect">
                <a:avLst/>
              </a:prstGeom>
              <a:effectLst>
                <a:innerShdw blurRad="114300">
                  <a:prstClr val="black">
                    <a:alpha val="50000"/>
                  </a:prstClr>
                </a:innerShdw>
              </a:effectLst>
            </p:spPr>
          </p:pic>
          <p:sp useBgFill="1">
            <p:nvSpPr>
              <p:cNvPr id="38" name="mailed_386609">
                <a:extLst>
                  <a:ext uri="{FF2B5EF4-FFF2-40B4-BE49-F238E27FC236}">
                    <a16:creationId xmlns:a16="http://schemas.microsoft.com/office/drawing/2014/main" xmlns="" id="{B7DFB7A9-EAA8-4CD5-AD7B-97B9FD28A5DB}"/>
                  </a:ext>
                </a:extLst>
              </p:cNvPr>
              <p:cNvSpPr>
                <a:spLocks noChangeAspect="1"/>
              </p:cNvSpPr>
              <p:nvPr/>
            </p:nvSpPr>
            <p:spPr bwMode="white">
              <a:xfrm>
                <a:off x="4460019" y="2271332"/>
                <a:ext cx="703262" cy="813161"/>
              </a:xfrm>
              <a:custGeom>
                <a:avLst/>
                <a:gdLst>
                  <a:gd name="connsiteX0" fmla="*/ 325000 h 606722"/>
                  <a:gd name="connsiteY0" fmla="*/ 325000 h 606722"/>
                  <a:gd name="connsiteX1" fmla="*/ 325000 h 606722"/>
                  <a:gd name="connsiteY1" fmla="*/ 325000 h 606722"/>
                  <a:gd name="connsiteX2" fmla="*/ 325000 h 606722"/>
                  <a:gd name="connsiteY2" fmla="*/ 325000 h 606722"/>
                  <a:gd name="connsiteX3" fmla="*/ 325000 h 606722"/>
                  <a:gd name="connsiteY3" fmla="*/ 325000 h 606722"/>
                  <a:gd name="connsiteX4" fmla="*/ 325000 h 606722"/>
                  <a:gd name="connsiteY4" fmla="*/ 325000 h 606722"/>
                  <a:gd name="connsiteX5" fmla="*/ 325000 h 606722"/>
                  <a:gd name="connsiteY5" fmla="*/ 325000 h 606722"/>
                  <a:gd name="connsiteX6" fmla="*/ 325000 h 606722"/>
                  <a:gd name="connsiteY6" fmla="*/ 325000 h 606722"/>
                  <a:gd name="connsiteX7" fmla="*/ 325000 h 606722"/>
                  <a:gd name="connsiteY7" fmla="*/ 325000 h 606722"/>
                  <a:gd name="connsiteX8" fmla="*/ 325000 h 606722"/>
                  <a:gd name="connsiteY8" fmla="*/ 325000 h 606722"/>
                  <a:gd name="connsiteX9" fmla="*/ 325000 h 606722"/>
                  <a:gd name="connsiteY9" fmla="*/ 325000 h 606722"/>
                  <a:gd name="connsiteX10" fmla="*/ 325000 h 606722"/>
                  <a:gd name="connsiteY10" fmla="*/ 325000 h 606722"/>
                  <a:gd name="connsiteX11" fmla="*/ 325000 h 606722"/>
                  <a:gd name="connsiteY11" fmla="*/ 325000 h 606722"/>
                  <a:gd name="connsiteX12" fmla="*/ 325000 h 606722"/>
                  <a:gd name="connsiteY12" fmla="*/ 325000 h 606722"/>
                  <a:gd name="connsiteX13" fmla="*/ 325000 h 606722"/>
                  <a:gd name="connsiteY13" fmla="*/ 325000 h 606722"/>
                  <a:gd name="connsiteX14" fmla="*/ 325000 h 606722"/>
                  <a:gd name="connsiteY14" fmla="*/ 325000 h 606722"/>
                  <a:gd name="connsiteX15" fmla="*/ 325000 h 606722"/>
                  <a:gd name="connsiteY15" fmla="*/ 325000 h 606722"/>
                  <a:gd name="connsiteX16" fmla="*/ 325000 h 606722"/>
                  <a:gd name="connsiteY16" fmla="*/ 325000 h 606722"/>
                  <a:gd name="connsiteX17" fmla="*/ 325000 h 606722"/>
                  <a:gd name="connsiteY17" fmla="*/ 325000 h 606722"/>
                  <a:gd name="connsiteX18" fmla="*/ 325000 h 606722"/>
                  <a:gd name="connsiteY18" fmla="*/ 325000 h 606722"/>
                  <a:gd name="connsiteX19" fmla="*/ 325000 h 606722"/>
                  <a:gd name="connsiteY19" fmla="*/ 325000 h 606722"/>
                  <a:gd name="connsiteX20" fmla="*/ 325000 h 606722"/>
                  <a:gd name="connsiteY20" fmla="*/ 325000 h 606722"/>
                  <a:gd name="connsiteX21" fmla="*/ 325000 h 606722"/>
                  <a:gd name="connsiteY21" fmla="*/ 325000 h 606722"/>
                  <a:gd name="connsiteX22" fmla="*/ 325000 h 606722"/>
                  <a:gd name="connsiteY22" fmla="*/ 325000 h 606722"/>
                  <a:gd name="connsiteX23" fmla="*/ 325000 h 606722"/>
                  <a:gd name="connsiteY23" fmla="*/ 325000 h 606722"/>
                  <a:gd name="connsiteX24" fmla="*/ 325000 h 606722"/>
                  <a:gd name="connsiteY24" fmla="*/ 325000 h 606722"/>
                  <a:gd name="connsiteX25" fmla="*/ 325000 h 606722"/>
                  <a:gd name="connsiteY25" fmla="*/ 325000 h 606722"/>
                  <a:gd name="connsiteX26" fmla="*/ 325000 h 606722"/>
                  <a:gd name="connsiteY26" fmla="*/ 325000 h 606722"/>
                  <a:gd name="connsiteX27" fmla="*/ 325000 h 606722"/>
                  <a:gd name="connsiteY27" fmla="*/ 325000 h 606722"/>
                  <a:gd name="connsiteX28" fmla="*/ 325000 h 606722"/>
                  <a:gd name="connsiteY28" fmla="*/ 325000 h 606722"/>
                  <a:gd name="connsiteX29" fmla="*/ 325000 h 606722"/>
                  <a:gd name="connsiteY29" fmla="*/ 325000 h 606722"/>
                  <a:gd name="connsiteX30" fmla="*/ 325000 h 606722"/>
                  <a:gd name="connsiteY30" fmla="*/ 325000 h 606722"/>
                  <a:gd name="connsiteX31" fmla="*/ 325000 h 606722"/>
                  <a:gd name="connsiteY31" fmla="*/ 325000 h 606722"/>
                  <a:gd name="connsiteX32" fmla="*/ 325000 h 606722"/>
                  <a:gd name="connsiteY32" fmla="*/ 325000 h 606722"/>
                  <a:gd name="connsiteX33" fmla="*/ 325000 h 606722"/>
                  <a:gd name="connsiteY33" fmla="*/ 325000 h 606722"/>
                  <a:gd name="connsiteX34" fmla="*/ 325000 h 606722"/>
                  <a:gd name="connsiteY34" fmla="*/ 325000 h 606722"/>
                  <a:gd name="connsiteX35" fmla="*/ 325000 h 606722"/>
                  <a:gd name="connsiteY35" fmla="*/ 325000 h 606722"/>
                  <a:gd name="connsiteX36" fmla="*/ 325000 h 606722"/>
                  <a:gd name="connsiteY36" fmla="*/ 325000 h 606722"/>
                  <a:gd name="connsiteX37" fmla="*/ 325000 h 606722"/>
                  <a:gd name="connsiteY37" fmla="*/ 325000 h 606722"/>
                  <a:gd name="connsiteX38" fmla="*/ 325000 h 606722"/>
                  <a:gd name="connsiteY38" fmla="*/ 325000 h 606722"/>
                  <a:gd name="connsiteX39" fmla="*/ 325000 h 606722"/>
                  <a:gd name="connsiteY39" fmla="*/ 325000 h 606722"/>
                  <a:gd name="connsiteX40" fmla="*/ 325000 h 606722"/>
                  <a:gd name="connsiteY40" fmla="*/ 325000 h 606722"/>
                  <a:gd name="connsiteX41" fmla="*/ 325000 h 606722"/>
                  <a:gd name="connsiteY41" fmla="*/ 325000 h 606722"/>
                  <a:gd name="connsiteX42" fmla="*/ 325000 h 606722"/>
                  <a:gd name="connsiteY42" fmla="*/ 325000 h 606722"/>
                  <a:gd name="connsiteX43" fmla="*/ 325000 h 606722"/>
                  <a:gd name="connsiteY43" fmla="*/ 325000 h 606722"/>
                  <a:gd name="connsiteX44" fmla="*/ 325000 h 606722"/>
                  <a:gd name="connsiteY44" fmla="*/ 325000 h 606722"/>
                  <a:gd name="connsiteX45" fmla="*/ 325000 h 606722"/>
                  <a:gd name="connsiteY45" fmla="*/ 325000 h 606722"/>
                  <a:gd name="connsiteX46" fmla="*/ 325000 h 606722"/>
                  <a:gd name="connsiteY46" fmla="*/ 325000 h 606722"/>
                  <a:gd name="connsiteX47" fmla="*/ 325000 h 606722"/>
                  <a:gd name="connsiteY47" fmla="*/ 325000 h 606722"/>
                  <a:gd name="connsiteX48" fmla="*/ 325000 h 606722"/>
                  <a:gd name="connsiteY48" fmla="*/ 325000 h 606722"/>
                  <a:gd name="connsiteX49" fmla="*/ 325000 h 606722"/>
                  <a:gd name="connsiteY49" fmla="*/ 325000 h 606722"/>
                  <a:gd name="connsiteX50" fmla="*/ 325000 h 606722"/>
                  <a:gd name="connsiteY50" fmla="*/ 325000 h 606722"/>
                  <a:gd name="connsiteX51" fmla="*/ 325000 h 606722"/>
                  <a:gd name="connsiteY51" fmla="*/ 325000 h 606722"/>
                  <a:gd name="connsiteX52" fmla="*/ 325000 h 606722"/>
                  <a:gd name="connsiteY52" fmla="*/ 325000 h 606722"/>
                  <a:gd name="connsiteX53" fmla="*/ 325000 h 606722"/>
                  <a:gd name="connsiteY53" fmla="*/ 325000 h 606722"/>
                  <a:gd name="connsiteX54" fmla="*/ 325000 h 606722"/>
                  <a:gd name="connsiteY54" fmla="*/ 325000 h 606722"/>
                  <a:gd name="connsiteX55" fmla="*/ 325000 h 606722"/>
                  <a:gd name="connsiteY55" fmla="*/ 325000 h 606722"/>
                  <a:gd name="connsiteX56" fmla="*/ 325000 h 606722"/>
                  <a:gd name="connsiteY56" fmla="*/ 325000 h 606722"/>
                  <a:gd name="connsiteX57" fmla="*/ 325000 h 606722"/>
                  <a:gd name="connsiteY57" fmla="*/ 325000 h 606722"/>
                  <a:gd name="connsiteX58" fmla="*/ 325000 h 606722"/>
                  <a:gd name="connsiteY58" fmla="*/ 325000 h 606722"/>
                  <a:gd name="connsiteX59" fmla="*/ 325000 h 606722"/>
                  <a:gd name="connsiteY59" fmla="*/ 325000 h 606722"/>
                  <a:gd name="connsiteX60" fmla="*/ 325000 h 606722"/>
                  <a:gd name="connsiteY60" fmla="*/ 325000 h 606722"/>
                  <a:gd name="connsiteX61" fmla="*/ 325000 h 606722"/>
                  <a:gd name="connsiteY61" fmla="*/ 325000 h 606722"/>
                  <a:gd name="connsiteX62" fmla="*/ 325000 h 606722"/>
                  <a:gd name="connsiteY62" fmla="*/ 325000 h 606722"/>
                  <a:gd name="connsiteX63" fmla="*/ 325000 h 606722"/>
                  <a:gd name="connsiteY63" fmla="*/ 325000 h 606722"/>
                  <a:gd name="connsiteX64" fmla="*/ 325000 h 606722"/>
                  <a:gd name="connsiteY64" fmla="*/ 325000 h 606722"/>
                  <a:gd name="connsiteX65" fmla="*/ 325000 h 606722"/>
                  <a:gd name="connsiteY65" fmla="*/ 325000 h 606722"/>
                  <a:gd name="connsiteX66" fmla="*/ 325000 h 606722"/>
                  <a:gd name="connsiteY66" fmla="*/ 325000 h 606722"/>
                  <a:gd name="connsiteX67" fmla="*/ 325000 h 606722"/>
                  <a:gd name="connsiteY67" fmla="*/ 325000 h 606722"/>
                  <a:gd name="connsiteX68" fmla="*/ 325000 h 606722"/>
                  <a:gd name="connsiteY68" fmla="*/ 325000 h 606722"/>
                  <a:gd name="connsiteX69" fmla="*/ 325000 h 606722"/>
                  <a:gd name="connsiteY69" fmla="*/ 325000 h 606722"/>
                  <a:gd name="connsiteX70" fmla="*/ 325000 h 606722"/>
                  <a:gd name="connsiteY70" fmla="*/ 325000 h 606722"/>
                  <a:gd name="connsiteX71" fmla="*/ 325000 h 606722"/>
                  <a:gd name="connsiteY71" fmla="*/ 325000 h 606722"/>
                  <a:gd name="connsiteX72" fmla="*/ 325000 h 606722"/>
                  <a:gd name="connsiteY72" fmla="*/ 325000 h 606722"/>
                  <a:gd name="connsiteX73" fmla="*/ 325000 h 606722"/>
                  <a:gd name="connsiteY73" fmla="*/ 325000 h 606722"/>
                  <a:gd name="connsiteX74" fmla="*/ 325000 h 606722"/>
                  <a:gd name="connsiteY74" fmla="*/ 325000 h 606722"/>
                  <a:gd name="connsiteX75" fmla="*/ 325000 h 606722"/>
                  <a:gd name="connsiteY75" fmla="*/ 325000 h 606722"/>
                  <a:gd name="connsiteX76" fmla="*/ 325000 h 606722"/>
                  <a:gd name="connsiteY76" fmla="*/ 325000 h 606722"/>
                  <a:gd name="connsiteX77" fmla="*/ 325000 h 606722"/>
                  <a:gd name="connsiteY77" fmla="*/ 325000 h 606722"/>
                  <a:gd name="connsiteX78" fmla="*/ 325000 h 606722"/>
                  <a:gd name="connsiteY78" fmla="*/ 325000 h 606722"/>
                  <a:gd name="connsiteX79" fmla="*/ 325000 h 606722"/>
                  <a:gd name="connsiteY79" fmla="*/ 325000 h 606722"/>
                  <a:gd name="connsiteX80" fmla="*/ 325000 h 606722"/>
                  <a:gd name="connsiteY80" fmla="*/ 325000 h 606722"/>
                  <a:gd name="connsiteX81" fmla="*/ 325000 h 606722"/>
                  <a:gd name="connsiteY81" fmla="*/ 325000 h 606722"/>
                  <a:gd name="connsiteX82" fmla="*/ 325000 h 606722"/>
                  <a:gd name="connsiteY82" fmla="*/ 325000 h 606722"/>
                  <a:gd name="connsiteX83" fmla="*/ 325000 h 606722"/>
                  <a:gd name="connsiteY83" fmla="*/ 325000 h 606722"/>
                  <a:gd name="connsiteX84" fmla="*/ 325000 h 606722"/>
                  <a:gd name="connsiteY84" fmla="*/ 325000 h 606722"/>
                  <a:gd name="connsiteX85" fmla="*/ 325000 h 606722"/>
                  <a:gd name="connsiteY85" fmla="*/ 325000 h 606722"/>
                  <a:gd name="connsiteX86" fmla="*/ 325000 h 606722"/>
                  <a:gd name="connsiteY86" fmla="*/ 325000 h 606722"/>
                  <a:gd name="connsiteX87" fmla="*/ 325000 h 606722"/>
                  <a:gd name="connsiteY87" fmla="*/ 325000 h 606722"/>
                  <a:gd name="connsiteX88" fmla="*/ 325000 h 606722"/>
                  <a:gd name="connsiteY88" fmla="*/ 325000 h 606722"/>
                  <a:gd name="connsiteX89" fmla="*/ 325000 h 606722"/>
                  <a:gd name="connsiteY89" fmla="*/ 325000 h 606722"/>
                  <a:gd name="connsiteX90" fmla="*/ 325000 h 606722"/>
                  <a:gd name="connsiteY90" fmla="*/ 325000 h 606722"/>
                  <a:gd name="connsiteX91" fmla="*/ 325000 h 606722"/>
                  <a:gd name="connsiteY91" fmla="*/ 325000 h 606722"/>
                  <a:gd name="connsiteX92" fmla="*/ 325000 h 606722"/>
                  <a:gd name="connsiteY92" fmla="*/ 325000 h 606722"/>
                  <a:gd name="connsiteX93" fmla="*/ 325000 h 606722"/>
                  <a:gd name="connsiteY93" fmla="*/ 325000 h 606722"/>
                  <a:gd name="connsiteX94" fmla="*/ 325000 h 606722"/>
                  <a:gd name="connsiteY94" fmla="*/ 325000 h 606722"/>
                  <a:gd name="connsiteX95" fmla="*/ 325000 h 606722"/>
                  <a:gd name="connsiteY95" fmla="*/ 325000 h 606722"/>
                  <a:gd name="connsiteX96" fmla="*/ 325000 h 606722"/>
                  <a:gd name="connsiteY96" fmla="*/ 325000 h 606722"/>
                  <a:gd name="connsiteX97" fmla="*/ 325000 h 606722"/>
                  <a:gd name="connsiteY97" fmla="*/ 325000 h 606722"/>
                  <a:gd name="connsiteX98" fmla="*/ 325000 h 606722"/>
                  <a:gd name="connsiteY98" fmla="*/ 325000 h 606722"/>
                  <a:gd name="connsiteX99" fmla="*/ 325000 h 606722"/>
                  <a:gd name="connsiteY99" fmla="*/ 325000 h 606722"/>
                  <a:gd name="connsiteX100" fmla="*/ 325000 h 606722"/>
                  <a:gd name="connsiteY100" fmla="*/ 325000 h 606722"/>
                  <a:gd name="connsiteX101" fmla="*/ 325000 h 606722"/>
                  <a:gd name="connsiteY101" fmla="*/ 325000 h 606722"/>
                  <a:gd name="connsiteX102" fmla="*/ 325000 h 606722"/>
                  <a:gd name="connsiteY102" fmla="*/ 325000 h 606722"/>
                  <a:gd name="connsiteX103" fmla="*/ 325000 h 606722"/>
                  <a:gd name="connsiteY103" fmla="*/ 325000 h 606722"/>
                  <a:gd name="connsiteX104" fmla="*/ 325000 h 606722"/>
                  <a:gd name="connsiteY104" fmla="*/ 325000 h 606722"/>
                  <a:gd name="connsiteX105" fmla="*/ 325000 h 606722"/>
                  <a:gd name="connsiteY105" fmla="*/ 325000 h 606722"/>
                  <a:gd name="connsiteX106" fmla="*/ 325000 h 606722"/>
                  <a:gd name="connsiteY106" fmla="*/ 325000 h 606722"/>
                  <a:gd name="connsiteX107" fmla="*/ 325000 h 606722"/>
                  <a:gd name="connsiteY107" fmla="*/ 325000 h 606722"/>
                  <a:gd name="connsiteX108" fmla="*/ 325000 h 606722"/>
                  <a:gd name="connsiteY108" fmla="*/ 325000 h 606722"/>
                  <a:gd name="connsiteX109" fmla="*/ 325000 h 606722"/>
                  <a:gd name="connsiteY109" fmla="*/ 325000 h 606722"/>
                  <a:gd name="connsiteX110" fmla="*/ 325000 h 606722"/>
                  <a:gd name="connsiteY110" fmla="*/ 325000 h 606722"/>
                  <a:gd name="connsiteX111" fmla="*/ 325000 h 606722"/>
                  <a:gd name="connsiteY111" fmla="*/ 325000 h 606722"/>
                  <a:gd name="connsiteX112" fmla="*/ 325000 h 606722"/>
                  <a:gd name="connsiteY112" fmla="*/ 325000 h 606722"/>
                  <a:gd name="connsiteX113" fmla="*/ 325000 h 606722"/>
                  <a:gd name="connsiteY113" fmla="*/ 325000 h 606722"/>
                  <a:gd name="connsiteX114" fmla="*/ 325000 h 606722"/>
                  <a:gd name="connsiteY114" fmla="*/ 325000 h 606722"/>
                  <a:gd name="connsiteX115" fmla="*/ 325000 h 606722"/>
                  <a:gd name="connsiteY115" fmla="*/ 32500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524724" h="606722">
                    <a:moveTo>
                      <a:pt x="220976" y="551550"/>
                    </a:moveTo>
                    <a:cubicBezTo>
                      <a:pt x="213322" y="551550"/>
                      <a:pt x="207181" y="557769"/>
                      <a:pt x="207181" y="565321"/>
                    </a:cubicBezTo>
                    <a:cubicBezTo>
                      <a:pt x="207181" y="572961"/>
                      <a:pt x="213322" y="579092"/>
                      <a:pt x="220976" y="579092"/>
                    </a:cubicBezTo>
                    <a:lnTo>
                      <a:pt x="303838" y="579092"/>
                    </a:lnTo>
                    <a:cubicBezTo>
                      <a:pt x="311403" y="579092"/>
                      <a:pt x="317633" y="572961"/>
                      <a:pt x="317633" y="565321"/>
                    </a:cubicBezTo>
                    <a:cubicBezTo>
                      <a:pt x="317633" y="557769"/>
                      <a:pt x="311403" y="551550"/>
                      <a:pt x="303838" y="551550"/>
                    </a:cubicBezTo>
                    <a:close/>
                    <a:moveTo>
                      <a:pt x="262362" y="468837"/>
                    </a:moveTo>
                    <a:cubicBezTo>
                      <a:pt x="270017" y="468837"/>
                      <a:pt x="276158" y="475056"/>
                      <a:pt x="276158" y="482608"/>
                    </a:cubicBezTo>
                    <a:lnTo>
                      <a:pt x="276158" y="524009"/>
                    </a:lnTo>
                    <a:lnTo>
                      <a:pt x="303838" y="524009"/>
                    </a:lnTo>
                    <a:cubicBezTo>
                      <a:pt x="321816" y="524009"/>
                      <a:pt x="336947" y="535558"/>
                      <a:pt x="342732" y="551550"/>
                    </a:cubicBezTo>
                    <a:lnTo>
                      <a:pt x="428086" y="551550"/>
                    </a:lnTo>
                    <a:cubicBezTo>
                      <a:pt x="435740" y="551550"/>
                      <a:pt x="441881" y="557769"/>
                      <a:pt x="441881" y="565321"/>
                    </a:cubicBezTo>
                    <a:cubicBezTo>
                      <a:pt x="441881" y="572961"/>
                      <a:pt x="435740" y="579092"/>
                      <a:pt x="428086" y="579092"/>
                    </a:cubicBezTo>
                    <a:lnTo>
                      <a:pt x="342732" y="579092"/>
                    </a:lnTo>
                    <a:cubicBezTo>
                      <a:pt x="336947" y="595084"/>
                      <a:pt x="321816" y="606722"/>
                      <a:pt x="303838" y="606722"/>
                    </a:cubicBezTo>
                    <a:lnTo>
                      <a:pt x="220976" y="606722"/>
                    </a:lnTo>
                    <a:cubicBezTo>
                      <a:pt x="202998" y="606722"/>
                      <a:pt x="187778" y="595084"/>
                      <a:pt x="182082" y="579092"/>
                    </a:cubicBezTo>
                    <a:lnTo>
                      <a:pt x="96728" y="579092"/>
                    </a:lnTo>
                    <a:cubicBezTo>
                      <a:pt x="89074" y="579092"/>
                      <a:pt x="82844" y="572961"/>
                      <a:pt x="82844" y="565321"/>
                    </a:cubicBezTo>
                    <a:cubicBezTo>
                      <a:pt x="82844" y="557769"/>
                      <a:pt x="89074" y="551550"/>
                      <a:pt x="96728" y="551550"/>
                    </a:cubicBezTo>
                    <a:lnTo>
                      <a:pt x="182082" y="551550"/>
                    </a:lnTo>
                    <a:cubicBezTo>
                      <a:pt x="187778" y="535558"/>
                      <a:pt x="202998" y="524009"/>
                      <a:pt x="220976" y="524009"/>
                    </a:cubicBezTo>
                    <a:lnTo>
                      <a:pt x="248567" y="524009"/>
                    </a:lnTo>
                    <a:lnTo>
                      <a:pt x="248567" y="482608"/>
                    </a:lnTo>
                    <a:cubicBezTo>
                      <a:pt x="248567" y="475056"/>
                      <a:pt x="254797" y="468837"/>
                      <a:pt x="262362" y="468837"/>
                    </a:cubicBezTo>
                    <a:close/>
                    <a:moveTo>
                      <a:pt x="248564" y="344712"/>
                    </a:moveTo>
                    <a:lnTo>
                      <a:pt x="441848" y="344712"/>
                    </a:lnTo>
                    <a:cubicBezTo>
                      <a:pt x="449501" y="344712"/>
                      <a:pt x="455641" y="350853"/>
                      <a:pt x="455641" y="358507"/>
                    </a:cubicBezTo>
                    <a:cubicBezTo>
                      <a:pt x="455641" y="366162"/>
                      <a:pt x="449501" y="372303"/>
                      <a:pt x="441848" y="372303"/>
                    </a:cubicBezTo>
                    <a:lnTo>
                      <a:pt x="248564" y="372303"/>
                    </a:lnTo>
                    <a:cubicBezTo>
                      <a:pt x="241000" y="372303"/>
                      <a:pt x="234771" y="366162"/>
                      <a:pt x="234771" y="358507"/>
                    </a:cubicBezTo>
                    <a:cubicBezTo>
                      <a:pt x="234771" y="350853"/>
                      <a:pt x="241000" y="344712"/>
                      <a:pt x="248564" y="344712"/>
                    </a:cubicBezTo>
                    <a:close/>
                    <a:moveTo>
                      <a:pt x="138132" y="344712"/>
                    </a:moveTo>
                    <a:cubicBezTo>
                      <a:pt x="145751" y="344712"/>
                      <a:pt x="151928" y="350889"/>
                      <a:pt x="151928" y="358508"/>
                    </a:cubicBezTo>
                    <a:cubicBezTo>
                      <a:pt x="151928" y="366127"/>
                      <a:pt x="145751" y="372304"/>
                      <a:pt x="138132" y="372304"/>
                    </a:cubicBezTo>
                    <a:cubicBezTo>
                      <a:pt x="130513" y="372304"/>
                      <a:pt x="124336" y="366127"/>
                      <a:pt x="124336" y="358508"/>
                    </a:cubicBezTo>
                    <a:cubicBezTo>
                      <a:pt x="124336" y="350889"/>
                      <a:pt x="130513" y="344712"/>
                      <a:pt x="138132" y="344712"/>
                    </a:cubicBezTo>
                    <a:close/>
                    <a:moveTo>
                      <a:pt x="82879" y="344712"/>
                    </a:moveTo>
                    <a:cubicBezTo>
                      <a:pt x="90537" y="344712"/>
                      <a:pt x="96745" y="350889"/>
                      <a:pt x="96745" y="358508"/>
                    </a:cubicBezTo>
                    <a:cubicBezTo>
                      <a:pt x="96745" y="366127"/>
                      <a:pt x="90537" y="372304"/>
                      <a:pt x="82879" y="372304"/>
                    </a:cubicBezTo>
                    <a:cubicBezTo>
                      <a:pt x="75221" y="372304"/>
                      <a:pt x="69013" y="366127"/>
                      <a:pt x="69013" y="358508"/>
                    </a:cubicBezTo>
                    <a:cubicBezTo>
                      <a:pt x="69013" y="350889"/>
                      <a:pt x="75221" y="344712"/>
                      <a:pt x="82879" y="344712"/>
                    </a:cubicBezTo>
                    <a:close/>
                    <a:moveTo>
                      <a:pt x="248564" y="206827"/>
                    </a:moveTo>
                    <a:lnTo>
                      <a:pt x="441848" y="206827"/>
                    </a:lnTo>
                    <a:cubicBezTo>
                      <a:pt x="449501" y="206827"/>
                      <a:pt x="455641" y="213037"/>
                      <a:pt x="455641" y="220578"/>
                    </a:cubicBezTo>
                    <a:cubicBezTo>
                      <a:pt x="455641" y="228208"/>
                      <a:pt x="449501" y="234418"/>
                      <a:pt x="441848" y="234418"/>
                    </a:cubicBezTo>
                    <a:lnTo>
                      <a:pt x="248564" y="234418"/>
                    </a:lnTo>
                    <a:cubicBezTo>
                      <a:pt x="241000" y="234418"/>
                      <a:pt x="234771" y="228208"/>
                      <a:pt x="234771" y="220578"/>
                    </a:cubicBezTo>
                    <a:cubicBezTo>
                      <a:pt x="234771" y="213037"/>
                      <a:pt x="241000" y="206827"/>
                      <a:pt x="248564" y="206827"/>
                    </a:cubicBezTo>
                    <a:close/>
                    <a:moveTo>
                      <a:pt x="138132" y="206827"/>
                    </a:moveTo>
                    <a:cubicBezTo>
                      <a:pt x="145751" y="206827"/>
                      <a:pt x="151928" y="213004"/>
                      <a:pt x="151928" y="220623"/>
                    </a:cubicBezTo>
                    <a:cubicBezTo>
                      <a:pt x="151928" y="228242"/>
                      <a:pt x="145751" y="234419"/>
                      <a:pt x="138132" y="234419"/>
                    </a:cubicBezTo>
                    <a:cubicBezTo>
                      <a:pt x="130513" y="234419"/>
                      <a:pt x="124336" y="228242"/>
                      <a:pt x="124336" y="220623"/>
                    </a:cubicBezTo>
                    <a:cubicBezTo>
                      <a:pt x="124336" y="213004"/>
                      <a:pt x="130513" y="206827"/>
                      <a:pt x="138132" y="206827"/>
                    </a:cubicBezTo>
                    <a:close/>
                    <a:moveTo>
                      <a:pt x="82879" y="206827"/>
                    </a:moveTo>
                    <a:cubicBezTo>
                      <a:pt x="90537" y="206827"/>
                      <a:pt x="96745" y="213004"/>
                      <a:pt x="96745" y="220623"/>
                    </a:cubicBezTo>
                    <a:cubicBezTo>
                      <a:pt x="96745" y="228242"/>
                      <a:pt x="90537" y="234419"/>
                      <a:pt x="82879" y="234419"/>
                    </a:cubicBezTo>
                    <a:cubicBezTo>
                      <a:pt x="75221" y="234419"/>
                      <a:pt x="69013" y="228242"/>
                      <a:pt x="69013" y="220623"/>
                    </a:cubicBezTo>
                    <a:cubicBezTo>
                      <a:pt x="69013" y="213004"/>
                      <a:pt x="75221" y="206827"/>
                      <a:pt x="82879" y="206827"/>
                    </a:cubicBezTo>
                    <a:close/>
                    <a:moveTo>
                      <a:pt x="248564" y="68942"/>
                    </a:moveTo>
                    <a:lnTo>
                      <a:pt x="441848" y="68942"/>
                    </a:lnTo>
                    <a:cubicBezTo>
                      <a:pt x="449501" y="68942"/>
                      <a:pt x="455641" y="75083"/>
                      <a:pt x="455641" y="82737"/>
                    </a:cubicBezTo>
                    <a:cubicBezTo>
                      <a:pt x="455641" y="90392"/>
                      <a:pt x="449501" y="96533"/>
                      <a:pt x="441848" y="96533"/>
                    </a:cubicBezTo>
                    <a:lnTo>
                      <a:pt x="248564" y="96533"/>
                    </a:lnTo>
                    <a:cubicBezTo>
                      <a:pt x="241000" y="96533"/>
                      <a:pt x="234771" y="90392"/>
                      <a:pt x="234771" y="82737"/>
                    </a:cubicBezTo>
                    <a:cubicBezTo>
                      <a:pt x="234771" y="75083"/>
                      <a:pt x="241000" y="68942"/>
                      <a:pt x="248564" y="68942"/>
                    </a:cubicBezTo>
                    <a:close/>
                    <a:moveTo>
                      <a:pt x="138132" y="68942"/>
                    </a:moveTo>
                    <a:cubicBezTo>
                      <a:pt x="145751" y="68942"/>
                      <a:pt x="151928" y="75119"/>
                      <a:pt x="151928" y="82738"/>
                    </a:cubicBezTo>
                    <a:cubicBezTo>
                      <a:pt x="151928" y="90357"/>
                      <a:pt x="145751" y="96534"/>
                      <a:pt x="138132" y="96534"/>
                    </a:cubicBezTo>
                    <a:cubicBezTo>
                      <a:pt x="130513" y="96534"/>
                      <a:pt x="124336" y="90357"/>
                      <a:pt x="124336" y="82738"/>
                    </a:cubicBezTo>
                    <a:cubicBezTo>
                      <a:pt x="124336" y="75119"/>
                      <a:pt x="130513" y="68942"/>
                      <a:pt x="138132" y="68942"/>
                    </a:cubicBezTo>
                    <a:close/>
                    <a:moveTo>
                      <a:pt x="82879" y="68942"/>
                    </a:moveTo>
                    <a:cubicBezTo>
                      <a:pt x="90537" y="68942"/>
                      <a:pt x="96745" y="75119"/>
                      <a:pt x="96745" y="82738"/>
                    </a:cubicBezTo>
                    <a:cubicBezTo>
                      <a:pt x="96745" y="90357"/>
                      <a:pt x="90537" y="96534"/>
                      <a:pt x="82879" y="96534"/>
                    </a:cubicBezTo>
                    <a:cubicBezTo>
                      <a:pt x="75221" y="96534"/>
                      <a:pt x="69013" y="90357"/>
                      <a:pt x="69013" y="82738"/>
                    </a:cubicBezTo>
                    <a:cubicBezTo>
                      <a:pt x="69013" y="75119"/>
                      <a:pt x="75221" y="68942"/>
                      <a:pt x="82879" y="68942"/>
                    </a:cubicBezTo>
                    <a:close/>
                    <a:moveTo>
                      <a:pt x="41472" y="0"/>
                    </a:moveTo>
                    <a:lnTo>
                      <a:pt x="483341" y="0"/>
                    </a:lnTo>
                    <a:cubicBezTo>
                      <a:pt x="506124" y="0"/>
                      <a:pt x="524724" y="18574"/>
                      <a:pt x="524724" y="41325"/>
                    </a:cubicBezTo>
                    <a:lnTo>
                      <a:pt x="524724" y="96514"/>
                    </a:lnTo>
                    <a:cubicBezTo>
                      <a:pt x="524724" y="104157"/>
                      <a:pt x="518583" y="110289"/>
                      <a:pt x="510930" y="110289"/>
                    </a:cubicBezTo>
                    <a:cubicBezTo>
                      <a:pt x="503276" y="110289"/>
                      <a:pt x="497135" y="104157"/>
                      <a:pt x="497135" y="96514"/>
                    </a:cubicBezTo>
                    <a:lnTo>
                      <a:pt x="497135" y="41325"/>
                    </a:lnTo>
                    <a:cubicBezTo>
                      <a:pt x="497135" y="33771"/>
                      <a:pt x="490905" y="27550"/>
                      <a:pt x="483341" y="27550"/>
                    </a:cubicBezTo>
                    <a:lnTo>
                      <a:pt x="41472" y="27550"/>
                    </a:lnTo>
                    <a:cubicBezTo>
                      <a:pt x="33819" y="27550"/>
                      <a:pt x="27678" y="33771"/>
                      <a:pt x="27678" y="41325"/>
                    </a:cubicBezTo>
                    <a:lnTo>
                      <a:pt x="27678" y="137928"/>
                    </a:lnTo>
                    <a:lnTo>
                      <a:pt x="510930" y="137928"/>
                    </a:lnTo>
                    <a:cubicBezTo>
                      <a:pt x="514578" y="137928"/>
                      <a:pt x="518138" y="139350"/>
                      <a:pt x="520719" y="141927"/>
                    </a:cubicBezTo>
                    <a:cubicBezTo>
                      <a:pt x="523300" y="144505"/>
                      <a:pt x="524724" y="148060"/>
                      <a:pt x="524724" y="151703"/>
                    </a:cubicBezTo>
                    <a:lnTo>
                      <a:pt x="524724" y="289543"/>
                    </a:lnTo>
                    <a:cubicBezTo>
                      <a:pt x="524724" y="297186"/>
                      <a:pt x="518583" y="303318"/>
                      <a:pt x="510930" y="303318"/>
                    </a:cubicBezTo>
                    <a:lnTo>
                      <a:pt x="27678" y="303318"/>
                    </a:lnTo>
                    <a:lnTo>
                      <a:pt x="27678" y="399832"/>
                    </a:lnTo>
                    <a:cubicBezTo>
                      <a:pt x="27678" y="407475"/>
                      <a:pt x="33819" y="413696"/>
                      <a:pt x="41472" y="413696"/>
                    </a:cubicBezTo>
                    <a:lnTo>
                      <a:pt x="483341" y="413607"/>
                    </a:lnTo>
                    <a:cubicBezTo>
                      <a:pt x="490905" y="413607"/>
                      <a:pt x="497135" y="407475"/>
                      <a:pt x="497135" y="399832"/>
                    </a:cubicBezTo>
                    <a:lnTo>
                      <a:pt x="497135" y="344732"/>
                    </a:lnTo>
                    <a:cubicBezTo>
                      <a:pt x="497135" y="337089"/>
                      <a:pt x="503276" y="330957"/>
                      <a:pt x="510930" y="330957"/>
                    </a:cubicBezTo>
                    <a:cubicBezTo>
                      <a:pt x="518583" y="330957"/>
                      <a:pt x="524724" y="337089"/>
                      <a:pt x="524724" y="344732"/>
                    </a:cubicBezTo>
                    <a:lnTo>
                      <a:pt x="524724" y="399832"/>
                    </a:lnTo>
                    <a:cubicBezTo>
                      <a:pt x="524724" y="422672"/>
                      <a:pt x="506124" y="441246"/>
                      <a:pt x="483341" y="441246"/>
                    </a:cubicBezTo>
                    <a:lnTo>
                      <a:pt x="41472" y="441246"/>
                    </a:lnTo>
                    <a:cubicBezTo>
                      <a:pt x="18600" y="441246"/>
                      <a:pt x="0" y="422672"/>
                      <a:pt x="0" y="399832"/>
                    </a:cubicBezTo>
                    <a:lnTo>
                      <a:pt x="0" y="289543"/>
                    </a:lnTo>
                    <a:cubicBezTo>
                      <a:pt x="0" y="281989"/>
                      <a:pt x="6230" y="275768"/>
                      <a:pt x="13883" y="275768"/>
                    </a:cubicBezTo>
                    <a:lnTo>
                      <a:pt x="497135" y="275768"/>
                    </a:lnTo>
                    <a:lnTo>
                      <a:pt x="497135" y="165478"/>
                    </a:lnTo>
                    <a:lnTo>
                      <a:pt x="27678" y="165478"/>
                    </a:lnTo>
                    <a:lnTo>
                      <a:pt x="27678" y="234442"/>
                    </a:lnTo>
                    <a:cubicBezTo>
                      <a:pt x="27678" y="241997"/>
                      <a:pt x="21448" y="248218"/>
                      <a:pt x="13883" y="248218"/>
                    </a:cubicBezTo>
                    <a:cubicBezTo>
                      <a:pt x="6230" y="248218"/>
                      <a:pt x="0" y="241997"/>
                      <a:pt x="0" y="234442"/>
                    </a:cubicBezTo>
                    <a:lnTo>
                      <a:pt x="0" y="151703"/>
                    </a:lnTo>
                    <a:lnTo>
                      <a:pt x="0" y="41325"/>
                    </a:lnTo>
                    <a:cubicBezTo>
                      <a:pt x="0" y="18574"/>
                      <a:pt x="18600" y="0"/>
                      <a:pt x="41472" y="0"/>
                    </a:cubicBezTo>
                    <a:close/>
                  </a:path>
                </a:pathLst>
              </a:custGeom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xmlns="" id="{C38F7E6F-2AFD-45B2-9866-38B72CC633BD}"/>
                </a:ext>
              </a:extLst>
            </p:cNvPr>
            <p:cNvGrpSpPr/>
            <p:nvPr/>
          </p:nvGrpSpPr>
          <p:grpSpPr>
            <a:xfrm>
              <a:off x="7163633" y="1722125"/>
              <a:ext cx="1233828" cy="1202723"/>
              <a:chOff x="6674865" y="2071504"/>
              <a:chExt cx="1233828" cy="1202723"/>
            </a:xfrm>
          </p:grpSpPr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xmlns="" id="{57A7BE0D-7DF4-4578-BF08-68C482ACB3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GlowDiffused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74865" y="2071504"/>
                <a:ext cx="1233828" cy="1202723"/>
              </a:xfrm>
              <a:prstGeom prst="rect">
                <a:avLst/>
              </a:prstGeom>
              <a:effectLst>
                <a:innerShdw blurRad="114300">
                  <a:prstClr val="black">
                    <a:alpha val="50000"/>
                  </a:prstClr>
                </a:innerShdw>
              </a:effectLst>
            </p:spPr>
          </p:pic>
          <p:sp useBgFill="1">
            <p:nvSpPr>
              <p:cNvPr id="45" name="mailed_386609">
                <a:extLst>
                  <a:ext uri="{FF2B5EF4-FFF2-40B4-BE49-F238E27FC236}">
                    <a16:creationId xmlns:a16="http://schemas.microsoft.com/office/drawing/2014/main" xmlns="" id="{C5028BC5-9BF3-4905-96CC-85F0DD51DE32}"/>
                  </a:ext>
                </a:extLst>
              </p:cNvPr>
              <p:cNvSpPr>
                <a:spLocks noChangeAspect="1"/>
              </p:cNvSpPr>
              <p:nvPr/>
            </p:nvSpPr>
            <p:spPr bwMode="white">
              <a:xfrm>
                <a:off x="6929075" y="2332181"/>
                <a:ext cx="790723" cy="670035"/>
              </a:xfrm>
              <a:custGeom>
                <a:avLst/>
                <a:gdLst>
                  <a:gd name="connsiteX0" fmla="*/ 345118 w 606580"/>
                  <a:gd name="connsiteY0" fmla="*/ 366704 h 513998"/>
                  <a:gd name="connsiteX1" fmla="*/ 284302 w 606580"/>
                  <a:gd name="connsiteY1" fmla="*/ 427513 h 513998"/>
                  <a:gd name="connsiteX2" fmla="*/ 345118 w 606580"/>
                  <a:gd name="connsiteY2" fmla="*/ 488229 h 513998"/>
                  <a:gd name="connsiteX3" fmla="*/ 405934 w 606580"/>
                  <a:gd name="connsiteY3" fmla="*/ 427513 h 513998"/>
                  <a:gd name="connsiteX4" fmla="*/ 345118 w 606580"/>
                  <a:gd name="connsiteY4" fmla="*/ 366704 h 513998"/>
                  <a:gd name="connsiteX5" fmla="*/ 86628 w 606580"/>
                  <a:gd name="connsiteY5" fmla="*/ 366704 h 513998"/>
                  <a:gd name="connsiteX6" fmla="*/ 25812 w 606580"/>
                  <a:gd name="connsiteY6" fmla="*/ 427513 h 513998"/>
                  <a:gd name="connsiteX7" fmla="*/ 86628 w 606580"/>
                  <a:gd name="connsiteY7" fmla="*/ 488229 h 513998"/>
                  <a:gd name="connsiteX8" fmla="*/ 147536 w 606580"/>
                  <a:gd name="connsiteY8" fmla="*/ 427513 h 513998"/>
                  <a:gd name="connsiteX9" fmla="*/ 86628 w 606580"/>
                  <a:gd name="connsiteY9" fmla="*/ 366704 h 513998"/>
                  <a:gd name="connsiteX10" fmla="*/ 466918 w 606580"/>
                  <a:gd name="connsiteY10" fmla="*/ 248816 h 513998"/>
                  <a:gd name="connsiteX11" fmla="*/ 466918 w 606580"/>
                  <a:gd name="connsiteY11" fmla="*/ 323963 h 513998"/>
                  <a:gd name="connsiteX12" fmla="*/ 576673 w 606580"/>
                  <a:gd name="connsiteY12" fmla="*/ 323963 h 513998"/>
                  <a:gd name="connsiteX13" fmla="*/ 576673 w 606580"/>
                  <a:gd name="connsiteY13" fmla="*/ 248816 h 513998"/>
                  <a:gd name="connsiteX14" fmla="*/ 462554 w 606580"/>
                  <a:gd name="connsiteY14" fmla="*/ 223057 h 513998"/>
                  <a:gd name="connsiteX15" fmla="*/ 581130 w 606580"/>
                  <a:gd name="connsiteY15" fmla="*/ 223057 h 513998"/>
                  <a:gd name="connsiteX16" fmla="*/ 602487 w 606580"/>
                  <a:gd name="connsiteY16" fmla="*/ 244461 h 513998"/>
                  <a:gd name="connsiteX17" fmla="*/ 602487 w 606580"/>
                  <a:gd name="connsiteY17" fmla="*/ 328410 h 513998"/>
                  <a:gd name="connsiteX18" fmla="*/ 581130 w 606580"/>
                  <a:gd name="connsiteY18" fmla="*/ 349722 h 513998"/>
                  <a:gd name="connsiteX19" fmla="*/ 462554 w 606580"/>
                  <a:gd name="connsiteY19" fmla="*/ 349722 h 513998"/>
                  <a:gd name="connsiteX20" fmla="*/ 441104 w 606580"/>
                  <a:gd name="connsiteY20" fmla="*/ 328410 h 513998"/>
                  <a:gd name="connsiteX21" fmla="*/ 441104 w 606580"/>
                  <a:gd name="connsiteY21" fmla="*/ 244461 h 513998"/>
                  <a:gd name="connsiteX22" fmla="*/ 462554 w 606580"/>
                  <a:gd name="connsiteY22" fmla="*/ 223057 h 513998"/>
                  <a:gd name="connsiteX23" fmla="*/ 466918 w 606580"/>
                  <a:gd name="connsiteY23" fmla="*/ 106213 h 513998"/>
                  <a:gd name="connsiteX24" fmla="*/ 466918 w 606580"/>
                  <a:gd name="connsiteY24" fmla="*/ 181481 h 513998"/>
                  <a:gd name="connsiteX25" fmla="*/ 576673 w 606580"/>
                  <a:gd name="connsiteY25" fmla="*/ 181481 h 513998"/>
                  <a:gd name="connsiteX26" fmla="*/ 576673 w 606580"/>
                  <a:gd name="connsiteY26" fmla="*/ 106213 h 513998"/>
                  <a:gd name="connsiteX27" fmla="*/ 462554 w 606580"/>
                  <a:gd name="connsiteY27" fmla="*/ 80444 h 513998"/>
                  <a:gd name="connsiteX28" fmla="*/ 581130 w 606580"/>
                  <a:gd name="connsiteY28" fmla="*/ 80444 h 513998"/>
                  <a:gd name="connsiteX29" fmla="*/ 602487 w 606580"/>
                  <a:gd name="connsiteY29" fmla="*/ 101856 h 513998"/>
                  <a:gd name="connsiteX30" fmla="*/ 602487 w 606580"/>
                  <a:gd name="connsiteY30" fmla="*/ 185838 h 513998"/>
                  <a:gd name="connsiteX31" fmla="*/ 581130 w 606580"/>
                  <a:gd name="connsiteY31" fmla="*/ 207250 h 513998"/>
                  <a:gd name="connsiteX32" fmla="*/ 462554 w 606580"/>
                  <a:gd name="connsiteY32" fmla="*/ 207250 h 513998"/>
                  <a:gd name="connsiteX33" fmla="*/ 441104 w 606580"/>
                  <a:gd name="connsiteY33" fmla="*/ 185838 h 513998"/>
                  <a:gd name="connsiteX34" fmla="*/ 441104 w 606580"/>
                  <a:gd name="connsiteY34" fmla="*/ 101856 h 513998"/>
                  <a:gd name="connsiteX35" fmla="*/ 462554 w 606580"/>
                  <a:gd name="connsiteY35" fmla="*/ 80444 h 513998"/>
                  <a:gd name="connsiteX36" fmla="*/ 147256 w 606580"/>
                  <a:gd name="connsiteY36" fmla="*/ 77568 h 513998"/>
                  <a:gd name="connsiteX37" fmla="*/ 147256 w 606580"/>
                  <a:gd name="connsiteY37" fmla="*/ 195308 h 513998"/>
                  <a:gd name="connsiteX38" fmla="*/ 241781 w 606580"/>
                  <a:gd name="connsiteY38" fmla="*/ 195308 h 513998"/>
                  <a:gd name="connsiteX39" fmla="*/ 175205 w 606580"/>
                  <a:gd name="connsiteY39" fmla="*/ 77568 h 513998"/>
                  <a:gd name="connsiteX40" fmla="*/ 121443 w 606580"/>
                  <a:gd name="connsiteY40" fmla="*/ 51795 h 513998"/>
                  <a:gd name="connsiteX41" fmla="*/ 190247 w 606580"/>
                  <a:gd name="connsiteY41" fmla="*/ 51795 h 513998"/>
                  <a:gd name="connsiteX42" fmla="*/ 286072 w 606580"/>
                  <a:gd name="connsiteY42" fmla="*/ 221081 h 513998"/>
                  <a:gd name="connsiteX43" fmla="*/ 121443 w 606580"/>
                  <a:gd name="connsiteY43" fmla="*/ 221081 h 513998"/>
                  <a:gd name="connsiteX44" fmla="*/ 104083 w 606580"/>
                  <a:gd name="connsiteY44" fmla="*/ 25769 h 513998"/>
                  <a:gd name="connsiteX45" fmla="*/ 104083 w 606580"/>
                  <a:gd name="connsiteY45" fmla="*/ 275770 h 513998"/>
                  <a:gd name="connsiteX46" fmla="*/ 67501 w 606580"/>
                  <a:gd name="connsiteY46" fmla="*/ 275770 h 513998"/>
                  <a:gd name="connsiteX47" fmla="*/ 38161 w 606580"/>
                  <a:gd name="connsiteY47" fmla="*/ 305062 h 513998"/>
                  <a:gd name="connsiteX48" fmla="*/ 38161 w 606580"/>
                  <a:gd name="connsiteY48" fmla="*/ 355859 h 513998"/>
                  <a:gd name="connsiteX49" fmla="*/ 86628 w 606580"/>
                  <a:gd name="connsiteY49" fmla="*/ 340935 h 513998"/>
                  <a:gd name="connsiteX50" fmla="*/ 169449 w 606580"/>
                  <a:gd name="connsiteY50" fmla="*/ 401743 h 513998"/>
                  <a:gd name="connsiteX51" fmla="*/ 262390 w 606580"/>
                  <a:gd name="connsiteY51" fmla="*/ 401743 h 513998"/>
                  <a:gd name="connsiteX52" fmla="*/ 345118 w 606580"/>
                  <a:gd name="connsiteY52" fmla="*/ 340935 h 513998"/>
                  <a:gd name="connsiteX53" fmla="*/ 393585 w 606580"/>
                  <a:gd name="connsiteY53" fmla="*/ 355859 h 513998"/>
                  <a:gd name="connsiteX54" fmla="*/ 198603 w 606580"/>
                  <a:gd name="connsiteY54" fmla="*/ 25769 h 513998"/>
                  <a:gd name="connsiteX55" fmla="*/ 78271 w 606580"/>
                  <a:gd name="connsiteY55" fmla="*/ 0 h 513998"/>
                  <a:gd name="connsiteX56" fmla="*/ 213273 w 606580"/>
                  <a:gd name="connsiteY56" fmla="*/ 0 h 513998"/>
                  <a:gd name="connsiteX57" fmla="*/ 393585 w 606580"/>
                  <a:gd name="connsiteY57" fmla="*/ 305340 h 513998"/>
                  <a:gd name="connsiteX58" fmla="*/ 393585 w 606580"/>
                  <a:gd name="connsiteY58" fmla="*/ 62570 h 513998"/>
                  <a:gd name="connsiteX59" fmla="*/ 419490 w 606580"/>
                  <a:gd name="connsiteY59" fmla="*/ 62570 h 513998"/>
                  <a:gd name="connsiteX60" fmla="*/ 419490 w 606580"/>
                  <a:gd name="connsiteY60" fmla="*/ 365870 h 513998"/>
                  <a:gd name="connsiteX61" fmla="*/ 422647 w 606580"/>
                  <a:gd name="connsiteY61" fmla="*/ 369115 h 513998"/>
                  <a:gd name="connsiteX62" fmla="*/ 606580 w 606580"/>
                  <a:gd name="connsiteY62" fmla="*/ 369115 h 513998"/>
                  <a:gd name="connsiteX63" fmla="*/ 606580 w 606580"/>
                  <a:gd name="connsiteY63" fmla="*/ 394884 h 513998"/>
                  <a:gd name="connsiteX64" fmla="*/ 425339 w 606580"/>
                  <a:gd name="connsiteY64" fmla="*/ 394884 h 513998"/>
                  <a:gd name="connsiteX65" fmla="*/ 431746 w 606580"/>
                  <a:gd name="connsiteY65" fmla="*/ 427513 h 513998"/>
                  <a:gd name="connsiteX66" fmla="*/ 345118 w 606580"/>
                  <a:gd name="connsiteY66" fmla="*/ 513998 h 513998"/>
                  <a:gd name="connsiteX67" fmla="*/ 258490 w 606580"/>
                  <a:gd name="connsiteY67" fmla="*/ 427513 h 513998"/>
                  <a:gd name="connsiteX68" fmla="*/ 173348 w 606580"/>
                  <a:gd name="connsiteY68" fmla="*/ 427513 h 513998"/>
                  <a:gd name="connsiteX69" fmla="*/ 86628 w 606580"/>
                  <a:gd name="connsiteY69" fmla="*/ 513998 h 513998"/>
                  <a:gd name="connsiteX70" fmla="*/ 0 w 606580"/>
                  <a:gd name="connsiteY70" fmla="*/ 427513 h 513998"/>
                  <a:gd name="connsiteX71" fmla="*/ 12349 w 606580"/>
                  <a:gd name="connsiteY71" fmla="*/ 383019 h 513998"/>
                  <a:gd name="connsiteX72" fmla="*/ 12349 w 606580"/>
                  <a:gd name="connsiteY72" fmla="*/ 305062 h 513998"/>
                  <a:gd name="connsiteX73" fmla="*/ 67501 w 606580"/>
                  <a:gd name="connsiteY73" fmla="*/ 250000 h 513998"/>
                  <a:gd name="connsiteX74" fmla="*/ 78271 w 606580"/>
                  <a:gd name="connsiteY74" fmla="*/ 250000 h 513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606580" h="513998">
                    <a:moveTo>
                      <a:pt x="345118" y="366704"/>
                    </a:moveTo>
                    <a:cubicBezTo>
                      <a:pt x="311600" y="366704"/>
                      <a:pt x="284302" y="393957"/>
                      <a:pt x="284302" y="427513"/>
                    </a:cubicBezTo>
                    <a:cubicBezTo>
                      <a:pt x="284302" y="460976"/>
                      <a:pt x="311600" y="488229"/>
                      <a:pt x="345118" y="488229"/>
                    </a:cubicBezTo>
                    <a:cubicBezTo>
                      <a:pt x="378637" y="488229"/>
                      <a:pt x="405934" y="460976"/>
                      <a:pt x="405934" y="427513"/>
                    </a:cubicBezTo>
                    <a:cubicBezTo>
                      <a:pt x="405934" y="393957"/>
                      <a:pt x="378637" y="366704"/>
                      <a:pt x="345118" y="366704"/>
                    </a:cubicBezTo>
                    <a:close/>
                    <a:moveTo>
                      <a:pt x="86628" y="366704"/>
                    </a:moveTo>
                    <a:cubicBezTo>
                      <a:pt x="53109" y="366704"/>
                      <a:pt x="25812" y="393957"/>
                      <a:pt x="25812" y="427513"/>
                    </a:cubicBezTo>
                    <a:cubicBezTo>
                      <a:pt x="25812" y="460976"/>
                      <a:pt x="53109" y="488229"/>
                      <a:pt x="86628" y="488229"/>
                    </a:cubicBezTo>
                    <a:cubicBezTo>
                      <a:pt x="120239" y="488229"/>
                      <a:pt x="147536" y="460976"/>
                      <a:pt x="147536" y="427513"/>
                    </a:cubicBezTo>
                    <a:cubicBezTo>
                      <a:pt x="147536" y="393957"/>
                      <a:pt x="120239" y="366704"/>
                      <a:pt x="86628" y="366704"/>
                    </a:cubicBezTo>
                    <a:close/>
                    <a:moveTo>
                      <a:pt x="466918" y="248816"/>
                    </a:moveTo>
                    <a:lnTo>
                      <a:pt x="466918" y="323963"/>
                    </a:lnTo>
                    <a:lnTo>
                      <a:pt x="576673" y="323963"/>
                    </a:lnTo>
                    <a:lnTo>
                      <a:pt x="576673" y="248816"/>
                    </a:lnTo>
                    <a:close/>
                    <a:moveTo>
                      <a:pt x="462554" y="223057"/>
                    </a:moveTo>
                    <a:lnTo>
                      <a:pt x="581130" y="223057"/>
                    </a:lnTo>
                    <a:cubicBezTo>
                      <a:pt x="592923" y="223057"/>
                      <a:pt x="602487" y="232694"/>
                      <a:pt x="602487" y="244461"/>
                    </a:cubicBezTo>
                    <a:lnTo>
                      <a:pt x="602487" y="328410"/>
                    </a:lnTo>
                    <a:cubicBezTo>
                      <a:pt x="602487" y="340178"/>
                      <a:pt x="592923" y="349722"/>
                      <a:pt x="581130" y="349722"/>
                    </a:cubicBezTo>
                    <a:lnTo>
                      <a:pt x="462554" y="349722"/>
                    </a:lnTo>
                    <a:cubicBezTo>
                      <a:pt x="450668" y="349722"/>
                      <a:pt x="441104" y="340178"/>
                      <a:pt x="441104" y="328410"/>
                    </a:cubicBezTo>
                    <a:lnTo>
                      <a:pt x="441104" y="244461"/>
                    </a:lnTo>
                    <a:cubicBezTo>
                      <a:pt x="441104" y="232694"/>
                      <a:pt x="450668" y="223057"/>
                      <a:pt x="462554" y="223057"/>
                    </a:cubicBezTo>
                    <a:close/>
                    <a:moveTo>
                      <a:pt x="466918" y="106213"/>
                    </a:moveTo>
                    <a:lnTo>
                      <a:pt x="466918" y="181481"/>
                    </a:lnTo>
                    <a:lnTo>
                      <a:pt x="576673" y="181481"/>
                    </a:lnTo>
                    <a:lnTo>
                      <a:pt x="576673" y="106213"/>
                    </a:lnTo>
                    <a:close/>
                    <a:moveTo>
                      <a:pt x="462554" y="80444"/>
                    </a:moveTo>
                    <a:lnTo>
                      <a:pt x="581130" y="80444"/>
                    </a:lnTo>
                    <a:cubicBezTo>
                      <a:pt x="592923" y="80444"/>
                      <a:pt x="602487" y="90084"/>
                      <a:pt x="602487" y="101856"/>
                    </a:cubicBezTo>
                    <a:lnTo>
                      <a:pt x="602487" y="185838"/>
                    </a:lnTo>
                    <a:cubicBezTo>
                      <a:pt x="602487" y="197610"/>
                      <a:pt x="592923" y="207250"/>
                      <a:pt x="581130" y="207250"/>
                    </a:cubicBezTo>
                    <a:lnTo>
                      <a:pt x="462554" y="207250"/>
                    </a:lnTo>
                    <a:cubicBezTo>
                      <a:pt x="450668" y="207250"/>
                      <a:pt x="441104" y="197610"/>
                      <a:pt x="441104" y="185838"/>
                    </a:cubicBezTo>
                    <a:lnTo>
                      <a:pt x="441104" y="101856"/>
                    </a:lnTo>
                    <a:cubicBezTo>
                      <a:pt x="441104" y="90084"/>
                      <a:pt x="450668" y="80444"/>
                      <a:pt x="462554" y="80444"/>
                    </a:cubicBezTo>
                    <a:close/>
                    <a:moveTo>
                      <a:pt x="147256" y="77568"/>
                    </a:moveTo>
                    <a:lnTo>
                      <a:pt x="147256" y="195308"/>
                    </a:lnTo>
                    <a:lnTo>
                      <a:pt x="241781" y="195308"/>
                    </a:lnTo>
                    <a:lnTo>
                      <a:pt x="175205" y="77568"/>
                    </a:lnTo>
                    <a:close/>
                    <a:moveTo>
                      <a:pt x="121443" y="51795"/>
                    </a:moveTo>
                    <a:lnTo>
                      <a:pt x="190247" y="51795"/>
                    </a:lnTo>
                    <a:lnTo>
                      <a:pt x="286072" y="221081"/>
                    </a:lnTo>
                    <a:lnTo>
                      <a:pt x="121443" y="221081"/>
                    </a:lnTo>
                    <a:close/>
                    <a:moveTo>
                      <a:pt x="104083" y="25769"/>
                    </a:moveTo>
                    <a:lnTo>
                      <a:pt x="104083" y="275770"/>
                    </a:lnTo>
                    <a:lnTo>
                      <a:pt x="67501" y="275770"/>
                    </a:lnTo>
                    <a:cubicBezTo>
                      <a:pt x="51345" y="275770"/>
                      <a:pt x="38161" y="288840"/>
                      <a:pt x="38161" y="305062"/>
                    </a:cubicBezTo>
                    <a:lnTo>
                      <a:pt x="38161" y="355859"/>
                    </a:lnTo>
                    <a:cubicBezTo>
                      <a:pt x="51995" y="346404"/>
                      <a:pt x="68708" y="340935"/>
                      <a:pt x="86628" y="340935"/>
                    </a:cubicBezTo>
                    <a:cubicBezTo>
                      <a:pt x="125438" y="340935"/>
                      <a:pt x="158400" y="366519"/>
                      <a:pt x="169449" y="401743"/>
                    </a:cubicBezTo>
                    <a:lnTo>
                      <a:pt x="262390" y="401743"/>
                    </a:lnTo>
                    <a:cubicBezTo>
                      <a:pt x="273346" y="366519"/>
                      <a:pt x="306307" y="340935"/>
                      <a:pt x="345118" y="340935"/>
                    </a:cubicBezTo>
                    <a:cubicBezTo>
                      <a:pt x="363038" y="340935"/>
                      <a:pt x="379751" y="346497"/>
                      <a:pt x="393585" y="355859"/>
                    </a:cubicBezTo>
                    <a:lnTo>
                      <a:pt x="198603" y="25769"/>
                    </a:lnTo>
                    <a:close/>
                    <a:moveTo>
                      <a:pt x="78271" y="0"/>
                    </a:moveTo>
                    <a:lnTo>
                      <a:pt x="213273" y="0"/>
                    </a:lnTo>
                    <a:lnTo>
                      <a:pt x="393585" y="305340"/>
                    </a:lnTo>
                    <a:lnTo>
                      <a:pt x="393585" y="62570"/>
                    </a:lnTo>
                    <a:lnTo>
                      <a:pt x="419490" y="62570"/>
                    </a:lnTo>
                    <a:lnTo>
                      <a:pt x="419490" y="365870"/>
                    </a:lnTo>
                    <a:cubicBezTo>
                      <a:pt x="419490" y="367631"/>
                      <a:pt x="420883" y="369115"/>
                      <a:pt x="422647" y="369115"/>
                    </a:cubicBezTo>
                    <a:lnTo>
                      <a:pt x="606580" y="369115"/>
                    </a:lnTo>
                    <a:lnTo>
                      <a:pt x="606580" y="394884"/>
                    </a:lnTo>
                    <a:lnTo>
                      <a:pt x="425339" y="394884"/>
                    </a:lnTo>
                    <a:cubicBezTo>
                      <a:pt x="429518" y="404895"/>
                      <a:pt x="431746" y="415926"/>
                      <a:pt x="431746" y="427513"/>
                    </a:cubicBezTo>
                    <a:cubicBezTo>
                      <a:pt x="431746" y="475158"/>
                      <a:pt x="392935" y="513998"/>
                      <a:pt x="345118" y="513998"/>
                    </a:cubicBezTo>
                    <a:cubicBezTo>
                      <a:pt x="297301" y="513998"/>
                      <a:pt x="258490" y="475158"/>
                      <a:pt x="258490" y="427513"/>
                    </a:cubicBezTo>
                    <a:lnTo>
                      <a:pt x="173348" y="427513"/>
                    </a:lnTo>
                    <a:cubicBezTo>
                      <a:pt x="173348" y="475158"/>
                      <a:pt x="134445" y="513998"/>
                      <a:pt x="86628" y="513998"/>
                    </a:cubicBezTo>
                    <a:cubicBezTo>
                      <a:pt x="38903" y="513998"/>
                      <a:pt x="0" y="475158"/>
                      <a:pt x="0" y="427513"/>
                    </a:cubicBezTo>
                    <a:cubicBezTo>
                      <a:pt x="0" y="411291"/>
                      <a:pt x="4549" y="396089"/>
                      <a:pt x="12349" y="383019"/>
                    </a:cubicBezTo>
                    <a:lnTo>
                      <a:pt x="12349" y="305062"/>
                    </a:lnTo>
                    <a:cubicBezTo>
                      <a:pt x="12349" y="274658"/>
                      <a:pt x="37046" y="250000"/>
                      <a:pt x="67501" y="250000"/>
                    </a:cubicBezTo>
                    <a:lnTo>
                      <a:pt x="78271" y="250000"/>
                    </a:lnTo>
                    <a:close/>
                  </a:path>
                </a:pathLst>
              </a:custGeom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AED29D9E-3EDE-4394-A339-430FE9729366}"/>
                </a:ext>
              </a:extLst>
            </p:cNvPr>
            <p:cNvGrpSpPr/>
            <p:nvPr/>
          </p:nvGrpSpPr>
          <p:grpSpPr>
            <a:xfrm>
              <a:off x="9915813" y="1722125"/>
              <a:ext cx="1233828" cy="1202723"/>
              <a:chOff x="9187971" y="2071504"/>
              <a:chExt cx="1233828" cy="1202723"/>
            </a:xfrm>
          </p:grpSpPr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xmlns="" id="{1D80299E-E055-4AF2-823A-8A4FC48088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GlowDiffused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187971" y="2071504"/>
                <a:ext cx="1233828" cy="1202723"/>
              </a:xfrm>
              <a:prstGeom prst="rect">
                <a:avLst/>
              </a:prstGeom>
              <a:effectLst>
                <a:innerShdw blurRad="114300">
                  <a:prstClr val="black">
                    <a:alpha val="50000"/>
                  </a:prstClr>
                </a:innerShdw>
              </a:effectLst>
            </p:spPr>
          </p:pic>
          <p:sp useBgFill="1">
            <p:nvSpPr>
              <p:cNvPr id="47" name="iconfont-11842-5646107">
                <a:extLst>
                  <a:ext uri="{FF2B5EF4-FFF2-40B4-BE49-F238E27FC236}">
                    <a16:creationId xmlns:a16="http://schemas.microsoft.com/office/drawing/2014/main" xmlns="" id="{7B91A1E7-50A8-491B-B520-D1225D621878}"/>
                  </a:ext>
                </a:extLst>
              </p:cNvPr>
              <p:cNvSpPr>
                <a:spLocks noChangeAspect="1"/>
              </p:cNvSpPr>
              <p:nvPr/>
            </p:nvSpPr>
            <p:spPr bwMode="white">
              <a:xfrm>
                <a:off x="9512686" y="2322971"/>
                <a:ext cx="649713" cy="648732"/>
              </a:xfrm>
              <a:custGeom>
                <a:avLst/>
                <a:gdLst>
                  <a:gd name="T0" fmla="*/ 5803 w 6827"/>
                  <a:gd name="T1" fmla="*/ 683 h 6827"/>
                  <a:gd name="T2" fmla="*/ 5291 w 6827"/>
                  <a:gd name="T3" fmla="*/ 0 h 6827"/>
                  <a:gd name="T4" fmla="*/ 4779 w 6827"/>
                  <a:gd name="T5" fmla="*/ 683 h 6827"/>
                  <a:gd name="T6" fmla="*/ 2048 w 6827"/>
                  <a:gd name="T7" fmla="*/ 512 h 6827"/>
                  <a:gd name="T8" fmla="*/ 1024 w 6827"/>
                  <a:gd name="T9" fmla="*/ 512 h 6827"/>
                  <a:gd name="T10" fmla="*/ 341 w 6827"/>
                  <a:gd name="T11" fmla="*/ 683 h 6827"/>
                  <a:gd name="T12" fmla="*/ 0 w 6827"/>
                  <a:gd name="T13" fmla="*/ 6485 h 6827"/>
                  <a:gd name="T14" fmla="*/ 6485 w 6827"/>
                  <a:gd name="T15" fmla="*/ 6827 h 6827"/>
                  <a:gd name="T16" fmla="*/ 6827 w 6827"/>
                  <a:gd name="T17" fmla="*/ 1024 h 6827"/>
                  <a:gd name="T18" fmla="*/ 5120 w 6827"/>
                  <a:gd name="T19" fmla="*/ 512 h 6827"/>
                  <a:gd name="T20" fmla="*/ 5461 w 6827"/>
                  <a:gd name="T21" fmla="*/ 512 h 6827"/>
                  <a:gd name="T22" fmla="*/ 5120 w 6827"/>
                  <a:gd name="T23" fmla="*/ 683 h 6827"/>
                  <a:gd name="T24" fmla="*/ 1365 w 6827"/>
                  <a:gd name="T25" fmla="*/ 512 h 6827"/>
                  <a:gd name="T26" fmla="*/ 1707 w 6827"/>
                  <a:gd name="T27" fmla="*/ 512 h 6827"/>
                  <a:gd name="T28" fmla="*/ 1365 w 6827"/>
                  <a:gd name="T29" fmla="*/ 683 h 6827"/>
                  <a:gd name="T30" fmla="*/ 1621 w 6827"/>
                  <a:gd name="T31" fmla="*/ 6485 h 6827"/>
                  <a:gd name="T32" fmla="*/ 341 w 6827"/>
                  <a:gd name="T33" fmla="*/ 5348 h 6827"/>
                  <a:gd name="T34" fmla="*/ 1621 w 6827"/>
                  <a:gd name="T35" fmla="*/ 6485 h 6827"/>
                  <a:gd name="T36" fmla="*/ 341 w 6827"/>
                  <a:gd name="T37" fmla="*/ 5006 h 6827"/>
                  <a:gd name="T38" fmla="*/ 1621 w 6827"/>
                  <a:gd name="T39" fmla="*/ 3868 h 6827"/>
                  <a:gd name="T40" fmla="*/ 1621 w 6827"/>
                  <a:gd name="T41" fmla="*/ 3527 h 6827"/>
                  <a:gd name="T42" fmla="*/ 341 w 6827"/>
                  <a:gd name="T43" fmla="*/ 2389 h 6827"/>
                  <a:gd name="T44" fmla="*/ 1621 w 6827"/>
                  <a:gd name="T45" fmla="*/ 3527 h 6827"/>
                  <a:gd name="T46" fmla="*/ 1963 w 6827"/>
                  <a:gd name="T47" fmla="*/ 6485 h 6827"/>
                  <a:gd name="T48" fmla="*/ 3243 w 6827"/>
                  <a:gd name="T49" fmla="*/ 5348 h 6827"/>
                  <a:gd name="T50" fmla="*/ 3243 w 6827"/>
                  <a:gd name="T51" fmla="*/ 5006 h 6827"/>
                  <a:gd name="T52" fmla="*/ 1963 w 6827"/>
                  <a:gd name="T53" fmla="*/ 3868 h 6827"/>
                  <a:gd name="T54" fmla="*/ 3243 w 6827"/>
                  <a:gd name="T55" fmla="*/ 5006 h 6827"/>
                  <a:gd name="T56" fmla="*/ 1963 w 6827"/>
                  <a:gd name="T57" fmla="*/ 3527 h 6827"/>
                  <a:gd name="T58" fmla="*/ 3243 w 6827"/>
                  <a:gd name="T59" fmla="*/ 2389 h 6827"/>
                  <a:gd name="T60" fmla="*/ 4864 w 6827"/>
                  <a:gd name="T61" fmla="*/ 6485 h 6827"/>
                  <a:gd name="T62" fmla="*/ 3584 w 6827"/>
                  <a:gd name="T63" fmla="*/ 5348 h 6827"/>
                  <a:gd name="T64" fmla="*/ 4864 w 6827"/>
                  <a:gd name="T65" fmla="*/ 6485 h 6827"/>
                  <a:gd name="T66" fmla="*/ 3584 w 6827"/>
                  <a:gd name="T67" fmla="*/ 5006 h 6827"/>
                  <a:gd name="T68" fmla="*/ 4864 w 6827"/>
                  <a:gd name="T69" fmla="*/ 3868 h 6827"/>
                  <a:gd name="T70" fmla="*/ 4864 w 6827"/>
                  <a:gd name="T71" fmla="*/ 3527 h 6827"/>
                  <a:gd name="T72" fmla="*/ 3584 w 6827"/>
                  <a:gd name="T73" fmla="*/ 2389 h 6827"/>
                  <a:gd name="T74" fmla="*/ 4864 w 6827"/>
                  <a:gd name="T75" fmla="*/ 3527 h 6827"/>
                  <a:gd name="T76" fmla="*/ 5205 w 6827"/>
                  <a:gd name="T77" fmla="*/ 6485 h 6827"/>
                  <a:gd name="T78" fmla="*/ 6485 w 6827"/>
                  <a:gd name="T79" fmla="*/ 5348 h 6827"/>
                  <a:gd name="T80" fmla="*/ 6485 w 6827"/>
                  <a:gd name="T81" fmla="*/ 5006 h 6827"/>
                  <a:gd name="T82" fmla="*/ 5205 w 6827"/>
                  <a:gd name="T83" fmla="*/ 3868 h 6827"/>
                  <a:gd name="T84" fmla="*/ 6485 w 6827"/>
                  <a:gd name="T85" fmla="*/ 5006 h 6827"/>
                  <a:gd name="T86" fmla="*/ 5205 w 6827"/>
                  <a:gd name="T87" fmla="*/ 3527 h 6827"/>
                  <a:gd name="T88" fmla="*/ 6485 w 6827"/>
                  <a:gd name="T89" fmla="*/ 2389 h 6827"/>
                  <a:gd name="T90" fmla="*/ 6485 w 6827"/>
                  <a:gd name="T91" fmla="*/ 2048 h 6827"/>
                  <a:gd name="T92" fmla="*/ 341 w 6827"/>
                  <a:gd name="T93" fmla="*/ 1024 h 6827"/>
                  <a:gd name="T94" fmla="*/ 6485 w 6827"/>
                  <a:gd name="T95" fmla="*/ 204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827" h="6827">
                    <a:moveTo>
                      <a:pt x="6485" y="683"/>
                    </a:moveTo>
                    <a:lnTo>
                      <a:pt x="5803" y="683"/>
                    </a:lnTo>
                    <a:lnTo>
                      <a:pt x="5803" y="512"/>
                    </a:lnTo>
                    <a:cubicBezTo>
                      <a:pt x="5803" y="229"/>
                      <a:pt x="5573" y="0"/>
                      <a:pt x="5291" y="0"/>
                    </a:cubicBezTo>
                    <a:cubicBezTo>
                      <a:pt x="5008" y="0"/>
                      <a:pt x="4779" y="229"/>
                      <a:pt x="4779" y="512"/>
                    </a:cubicBezTo>
                    <a:lnTo>
                      <a:pt x="4779" y="683"/>
                    </a:lnTo>
                    <a:lnTo>
                      <a:pt x="2048" y="683"/>
                    </a:lnTo>
                    <a:lnTo>
                      <a:pt x="2048" y="512"/>
                    </a:lnTo>
                    <a:cubicBezTo>
                      <a:pt x="2048" y="229"/>
                      <a:pt x="1819" y="0"/>
                      <a:pt x="1536" y="0"/>
                    </a:cubicBezTo>
                    <a:cubicBezTo>
                      <a:pt x="1253" y="0"/>
                      <a:pt x="1024" y="229"/>
                      <a:pt x="1024" y="512"/>
                    </a:cubicBezTo>
                    <a:lnTo>
                      <a:pt x="1024" y="683"/>
                    </a:lnTo>
                    <a:lnTo>
                      <a:pt x="341" y="683"/>
                    </a:lnTo>
                    <a:cubicBezTo>
                      <a:pt x="153" y="683"/>
                      <a:pt x="0" y="835"/>
                      <a:pt x="0" y="1024"/>
                    </a:cubicBezTo>
                    <a:lnTo>
                      <a:pt x="0" y="6485"/>
                    </a:lnTo>
                    <a:cubicBezTo>
                      <a:pt x="0" y="6674"/>
                      <a:pt x="153" y="6827"/>
                      <a:pt x="341" y="6827"/>
                    </a:cubicBezTo>
                    <a:lnTo>
                      <a:pt x="6485" y="6827"/>
                    </a:lnTo>
                    <a:cubicBezTo>
                      <a:pt x="6674" y="6827"/>
                      <a:pt x="6827" y="6674"/>
                      <a:pt x="6827" y="6485"/>
                    </a:cubicBezTo>
                    <a:lnTo>
                      <a:pt x="6827" y="1024"/>
                    </a:lnTo>
                    <a:cubicBezTo>
                      <a:pt x="6827" y="835"/>
                      <a:pt x="6674" y="683"/>
                      <a:pt x="6485" y="683"/>
                    </a:cubicBezTo>
                    <a:close/>
                    <a:moveTo>
                      <a:pt x="5120" y="512"/>
                    </a:moveTo>
                    <a:cubicBezTo>
                      <a:pt x="5120" y="418"/>
                      <a:pt x="5197" y="341"/>
                      <a:pt x="5291" y="341"/>
                    </a:cubicBezTo>
                    <a:cubicBezTo>
                      <a:pt x="5385" y="341"/>
                      <a:pt x="5461" y="418"/>
                      <a:pt x="5461" y="512"/>
                    </a:cubicBezTo>
                    <a:lnTo>
                      <a:pt x="5461" y="683"/>
                    </a:lnTo>
                    <a:lnTo>
                      <a:pt x="5120" y="683"/>
                    </a:lnTo>
                    <a:lnTo>
                      <a:pt x="5120" y="512"/>
                    </a:lnTo>
                    <a:close/>
                    <a:moveTo>
                      <a:pt x="1365" y="512"/>
                    </a:moveTo>
                    <a:cubicBezTo>
                      <a:pt x="1365" y="418"/>
                      <a:pt x="1442" y="341"/>
                      <a:pt x="1536" y="341"/>
                    </a:cubicBezTo>
                    <a:cubicBezTo>
                      <a:pt x="1630" y="341"/>
                      <a:pt x="1707" y="418"/>
                      <a:pt x="1707" y="512"/>
                    </a:cubicBezTo>
                    <a:lnTo>
                      <a:pt x="1707" y="683"/>
                    </a:lnTo>
                    <a:lnTo>
                      <a:pt x="1365" y="683"/>
                    </a:lnTo>
                    <a:lnTo>
                      <a:pt x="1365" y="512"/>
                    </a:lnTo>
                    <a:close/>
                    <a:moveTo>
                      <a:pt x="1621" y="6485"/>
                    </a:moveTo>
                    <a:lnTo>
                      <a:pt x="341" y="6485"/>
                    </a:lnTo>
                    <a:lnTo>
                      <a:pt x="341" y="5348"/>
                    </a:lnTo>
                    <a:lnTo>
                      <a:pt x="1621" y="5348"/>
                    </a:lnTo>
                    <a:lnTo>
                      <a:pt x="1621" y="6485"/>
                    </a:lnTo>
                    <a:close/>
                    <a:moveTo>
                      <a:pt x="1621" y="5006"/>
                    </a:moveTo>
                    <a:lnTo>
                      <a:pt x="341" y="5006"/>
                    </a:lnTo>
                    <a:lnTo>
                      <a:pt x="341" y="3868"/>
                    </a:lnTo>
                    <a:lnTo>
                      <a:pt x="1621" y="3868"/>
                    </a:lnTo>
                    <a:lnTo>
                      <a:pt x="1621" y="5006"/>
                    </a:lnTo>
                    <a:close/>
                    <a:moveTo>
                      <a:pt x="1621" y="3527"/>
                    </a:moveTo>
                    <a:lnTo>
                      <a:pt x="341" y="3527"/>
                    </a:lnTo>
                    <a:lnTo>
                      <a:pt x="341" y="2389"/>
                    </a:lnTo>
                    <a:lnTo>
                      <a:pt x="1621" y="2389"/>
                    </a:lnTo>
                    <a:lnTo>
                      <a:pt x="1621" y="3527"/>
                    </a:lnTo>
                    <a:close/>
                    <a:moveTo>
                      <a:pt x="3243" y="6485"/>
                    </a:moveTo>
                    <a:lnTo>
                      <a:pt x="1963" y="6485"/>
                    </a:lnTo>
                    <a:lnTo>
                      <a:pt x="1963" y="5348"/>
                    </a:lnTo>
                    <a:lnTo>
                      <a:pt x="3243" y="5348"/>
                    </a:lnTo>
                    <a:lnTo>
                      <a:pt x="3243" y="6485"/>
                    </a:lnTo>
                    <a:close/>
                    <a:moveTo>
                      <a:pt x="3243" y="5006"/>
                    </a:moveTo>
                    <a:lnTo>
                      <a:pt x="1963" y="5006"/>
                    </a:lnTo>
                    <a:lnTo>
                      <a:pt x="1963" y="3868"/>
                    </a:lnTo>
                    <a:lnTo>
                      <a:pt x="3243" y="3868"/>
                    </a:lnTo>
                    <a:lnTo>
                      <a:pt x="3243" y="5006"/>
                    </a:lnTo>
                    <a:close/>
                    <a:moveTo>
                      <a:pt x="3243" y="3527"/>
                    </a:moveTo>
                    <a:lnTo>
                      <a:pt x="1963" y="3527"/>
                    </a:lnTo>
                    <a:lnTo>
                      <a:pt x="1963" y="2389"/>
                    </a:lnTo>
                    <a:lnTo>
                      <a:pt x="3243" y="2389"/>
                    </a:lnTo>
                    <a:lnTo>
                      <a:pt x="3243" y="3527"/>
                    </a:lnTo>
                    <a:close/>
                    <a:moveTo>
                      <a:pt x="4864" y="6485"/>
                    </a:moveTo>
                    <a:lnTo>
                      <a:pt x="3584" y="6485"/>
                    </a:lnTo>
                    <a:lnTo>
                      <a:pt x="3584" y="5348"/>
                    </a:lnTo>
                    <a:lnTo>
                      <a:pt x="4864" y="5348"/>
                    </a:lnTo>
                    <a:lnTo>
                      <a:pt x="4864" y="6485"/>
                    </a:lnTo>
                    <a:close/>
                    <a:moveTo>
                      <a:pt x="4864" y="5006"/>
                    </a:moveTo>
                    <a:lnTo>
                      <a:pt x="3584" y="5006"/>
                    </a:lnTo>
                    <a:lnTo>
                      <a:pt x="3584" y="3868"/>
                    </a:lnTo>
                    <a:lnTo>
                      <a:pt x="4864" y="3868"/>
                    </a:lnTo>
                    <a:lnTo>
                      <a:pt x="4864" y="5006"/>
                    </a:lnTo>
                    <a:close/>
                    <a:moveTo>
                      <a:pt x="4864" y="3527"/>
                    </a:moveTo>
                    <a:lnTo>
                      <a:pt x="3584" y="3527"/>
                    </a:lnTo>
                    <a:lnTo>
                      <a:pt x="3584" y="2389"/>
                    </a:lnTo>
                    <a:lnTo>
                      <a:pt x="4864" y="2389"/>
                    </a:lnTo>
                    <a:lnTo>
                      <a:pt x="4864" y="3527"/>
                    </a:lnTo>
                    <a:close/>
                    <a:moveTo>
                      <a:pt x="6485" y="6485"/>
                    </a:moveTo>
                    <a:lnTo>
                      <a:pt x="5205" y="6485"/>
                    </a:lnTo>
                    <a:lnTo>
                      <a:pt x="5205" y="5348"/>
                    </a:lnTo>
                    <a:lnTo>
                      <a:pt x="6485" y="5348"/>
                    </a:lnTo>
                    <a:lnTo>
                      <a:pt x="6485" y="6485"/>
                    </a:lnTo>
                    <a:close/>
                    <a:moveTo>
                      <a:pt x="6485" y="5006"/>
                    </a:moveTo>
                    <a:lnTo>
                      <a:pt x="5205" y="5006"/>
                    </a:lnTo>
                    <a:lnTo>
                      <a:pt x="5205" y="3868"/>
                    </a:lnTo>
                    <a:lnTo>
                      <a:pt x="6485" y="3868"/>
                    </a:lnTo>
                    <a:lnTo>
                      <a:pt x="6485" y="5006"/>
                    </a:lnTo>
                    <a:close/>
                    <a:moveTo>
                      <a:pt x="6485" y="3527"/>
                    </a:moveTo>
                    <a:lnTo>
                      <a:pt x="5205" y="3527"/>
                    </a:lnTo>
                    <a:lnTo>
                      <a:pt x="5205" y="2389"/>
                    </a:lnTo>
                    <a:lnTo>
                      <a:pt x="6485" y="2389"/>
                    </a:lnTo>
                    <a:lnTo>
                      <a:pt x="6485" y="3527"/>
                    </a:lnTo>
                    <a:close/>
                    <a:moveTo>
                      <a:pt x="6485" y="2048"/>
                    </a:moveTo>
                    <a:lnTo>
                      <a:pt x="341" y="2048"/>
                    </a:lnTo>
                    <a:lnTo>
                      <a:pt x="341" y="1024"/>
                    </a:lnTo>
                    <a:lnTo>
                      <a:pt x="6485" y="1024"/>
                    </a:lnTo>
                    <a:lnTo>
                      <a:pt x="6485" y="2048"/>
                    </a:lnTo>
                    <a:close/>
                  </a:path>
                </a:pathLst>
              </a:custGeom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A387A852-856A-47BC-ACB2-436AF339D76B}"/>
                </a:ext>
              </a:extLst>
            </p:cNvPr>
            <p:cNvGrpSpPr/>
            <p:nvPr/>
          </p:nvGrpSpPr>
          <p:grpSpPr>
            <a:xfrm>
              <a:off x="1659273" y="1722125"/>
              <a:ext cx="1233828" cy="1202723"/>
              <a:chOff x="1648653" y="2071504"/>
              <a:chExt cx="1233828" cy="1202723"/>
            </a:xfrm>
          </p:grpSpPr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xmlns="" id="{F6B6D5BB-B09A-4D26-ADD9-8A5A421566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GlowDiffused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48653" y="2071504"/>
                <a:ext cx="1233828" cy="1202723"/>
              </a:xfrm>
              <a:prstGeom prst="rect">
                <a:avLst/>
              </a:prstGeom>
              <a:effectLst>
                <a:innerShdw blurRad="114300">
                  <a:prstClr val="black">
                    <a:alpha val="50000"/>
                  </a:prstClr>
                </a:innerShdw>
              </a:effectLst>
            </p:spPr>
          </p:pic>
          <p:sp useBgFill="1">
            <p:nvSpPr>
              <p:cNvPr id="36" name="wall_160290">
                <a:extLst>
                  <a:ext uri="{FF2B5EF4-FFF2-40B4-BE49-F238E27FC236}">
                    <a16:creationId xmlns:a16="http://schemas.microsoft.com/office/drawing/2014/main" xmlns="" id="{5E898C70-4EBA-45CC-8ACC-2D279C7A3FE4}"/>
                  </a:ext>
                </a:extLst>
              </p:cNvPr>
              <p:cNvSpPr>
                <a:spLocks noChangeAspect="1"/>
              </p:cNvSpPr>
              <p:nvPr/>
            </p:nvSpPr>
            <p:spPr bwMode="white">
              <a:xfrm>
                <a:off x="1903933" y="2341200"/>
                <a:ext cx="788585" cy="629878"/>
              </a:xfrm>
              <a:custGeom>
                <a:avLst/>
                <a:gdLst>
                  <a:gd name="T0" fmla="*/ 6485 w 6827"/>
                  <a:gd name="T1" fmla="*/ 0 h 5461"/>
                  <a:gd name="T2" fmla="*/ 341 w 6827"/>
                  <a:gd name="T3" fmla="*/ 0 h 5461"/>
                  <a:gd name="T4" fmla="*/ 0 w 6827"/>
                  <a:gd name="T5" fmla="*/ 341 h 5461"/>
                  <a:gd name="T6" fmla="*/ 0 w 6827"/>
                  <a:gd name="T7" fmla="*/ 5120 h 5461"/>
                  <a:gd name="T8" fmla="*/ 341 w 6827"/>
                  <a:gd name="T9" fmla="*/ 5461 h 5461"/>
                  <a:gd name="T10" fmla="*/ 6485 w 6827"/>
                  <a:gd name="T11" fmla="*/ 5461 h 5461"/>
                  <a:gd name="T12" fmla="*/ 6827 w 6827"/>
                  <a:gd name="T13" fmla="*/ 5120 h 5461"/>
                  <a:gd name="T14" fmla="*/ 6827 w 6827"/>
                  <a:gd name="T15" fmla="*/ 341 h 5461"/>
                  <a:gd name="T16" fmla="*/ 6485 w 6827"/>
                  <a:gd name="T17" fmla="*/ 0 h 5461"/>
                  <a:gd name="T18" fmla="*/ 341 w 6827"/>
                  <a:gd name="T19" fmla="*/ 341 h 5461"/>
                  <a:gd name="T20" fmla="*/ 2389 w 6827"/>
                  <a:gd name="T21" fmla="*/ 341 h 5461"/>
                  <a:gd name="T22" fmla="*/ 2389 w 6827"/>
                  <a:gd name="T23" fmla="*/ 1706 h 5461"/>
                  <a:gd name="T24" fmla="*/ 341 w 6827"/>
                  <a:gd name="T25" fmla="*/ 1706 h 5461"/>
                  <a:gd name="T26" fmla="*/ 341 w 6827"/>
                  <a:gd name="T27" fmla="*/ 341 h 5461"/>
                  <a:gd name="T28" fmla="*/ 341 w 6827"/>
                  <a:gd name="T29" fmla="*/ 2048 h 5461"/>
                  <a:gd name="T30" fmla="*/ 4437 w 6827"/>
                  <a:gd name="T31" fmla="*/ 2048 h 5461"/>
                  <a:gd name="T32" fmla="*/ 4437 w 6827"/>
                  <a:gd name="T33" fmla="*/ 3413 h 5461"/>
                  <a:gd name="T34" fmla="*/ 341 w 6827"/>
                  <a:gd name="T35" fmla="*/ 3413 h 5461"/>
                  <a:gd name="T36" fmla="*/ 341 w 6827"/>
                  <a:gd name="T37" fmla="*/ 2048 h 5461"/>
                  <a:gd name="T38" fmla="*/ 2389 w 6827"/>
                  <a:gd name="T39" fmla="*/ 5120 h 5461"/>
                  <a:gd name="T40" fmla="*/ 341 w 6827"/>
                  <a:gd name="T41" fmla="*/ 5120 h 5461"/>
                  <a:gd name="T42" fmla="*/ 341 w 6827"/>
                  <a:gd name="T43" fmla="*/ 3754 h 5461"/>
                  <a:gd name="T44" fmla="*/ 2389 w 6827"/>
                  <a:gd name="T45" fmla="*/ 3754 h 5461"/>
                  <a:gd name="T46" fmla="*/ 2389 w 6827"/>
                  <a:gd name="T47" fmla="*/ 5120 h 5461"/>
                  <a:gd name="T48" fmla="*/ 6485 w 6827"/>
                  <a:gd name="T49" fmla="*/ 5120 h 5461"/>
                  <a:gd name="T50" fmla="*/ 2731 w 6827"/>
                  <a:gd name="T51" fmla="*/ 5120 h 5461"/>
                  <a:gd name="T52" fmla="*/ 2731 w 6827"/>
                  <a:gd name="T53" fmla="*/ 3754 h 5461"/>
                  <a:gd name="T54" fmla="*/ 6485 w 6827"/>
                  <a:gd name="T55" fmla="*/ 3754 h 5461"/>
                  <a:gd name="T56" fmla="*/ 6485 w 6827"/>
                  <a:gd name="T57" fmla="*/ 5120 h 5461"/>
                  <a:gd name="T58" fmla="*/ 6485 w 6827"/>
                  <a:gd name="T59" fmla="*/ 3413 h 5461"/>
                  <a:gd name="T60" fmla="*/ 4779 w 6827"/>
                  <a:gd name="T61" fmla="*/ 3413 h 5461"/>
                  <a:gd name="T62" fmla="*/ 4779 w 6827"/>
                  <a:gd name="T63" fmla="*/ 2048 h 5461"/>
                  <a:gd name="T64" fmla="*/ 6485 w 6827"/>
                  <a:gd name="T65" fmla="*/ 2048 h 5461"/>
                  <a:gd name="T66" fmla="*/ 6485 w 6827"/>
                  <a:gd name="T67" fmla="*/ 3413 h 5461"/>
                  <a:gd name="T68" fmla="*/ 6485 w 6827"/>
                  <a:gd name="T69" fmla="*/ 1706 h 5461"/>
                  <a:gd name="T70" fmla="*/ 2731 w 6827"/>
                  <a:gd name="T71" fmla="*/ 1706 h 5461"/>
                  <a:gd name="T72" fmla="*/ 2731 w 6827"/>
                  <a:gd name="T73" fmla="*/ 341 h 5461"/>
                  <a:gd name="T74" fmla="*/ 6485 w 6827"/>
                  <a:gd name="T75" fmla="*/ 341 h 5461"/>
                  <a:gd name="T76" fmla="*/ 6485 w 6827"/>
                  <a:gd name="T77" fmla="*/ 1706 h 5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827" h="5461">
                    <a:moveTo>
                      <a:pt x="6485" y="0"/>
                    </a:moveTo>
                    <a:lnTo>
                      <a:pt x="341" y="0"/>
                    </a:lnTo>
                    <a:cubicBezTo>
                      <a:pt x="153" y="0"/>
                      <a:pt x="0" y="152"/>
                      <a:pt x="0" y="341"/>
                    </a:cubicBezTo>
                    <a:lnTo>
                      <a:pt x="0" y="5120"/>
                    </a:lnTo>
                    <a:cubicBezTo>
                      <a:pt x="0" y="5308"/>
                      <a:pt x="153" y="5461"/>
                      <a:pt x="341" y="5461"/>
                    </a:cubicBezTo>
                    <a:lnTo>
                      <a:pt x="6485" y="5461"/>
                    </a:lnTo>
                    <a:cubicBezTo>
                      <a:pt x="6674" y="5461"/>
                      <a:pt x="6827" y="5308"/>
                      <a:pt x="6827" y="5120"/>
                    </a:cubicBezTo>
                    <a:lnTo>
                      <a:pt x="6827" y="341"/>
                    </a:lnTo>
                    <a:cubicBezTo>
                      <a:pt x="6827" y="152"/>
                      <a:pt x="6674" y="0"/>
                      <a:pt x="6485" y="0"/>
                    </a:cubicBezTo>
                    <a:close/>
                    <a:moveTo>
                      <a:pt x="341" y="341"/>
                    </a:moveTo>
                    <a:lnTo>
                      <a:pt x="2389" y="341"/>
                    </a:lnTo>
                    <a:lnTo>
                      <a:pt x="2389" y="1706"/>
                    </a:lnTo>
                    <a:lnTo>
                      <a:pt x="341" y="1706"/>
                    </a:lnTo>
                    <a:lnTo>
                      <a:pt x="341" y="341"/>
                    </a:lnTo>
                    <a:close/>
                    <a:moveTo>
                      <a:pt x="341" y="2048"/>
                    </a:moveTo>
                    <a:lnTo>
                      <a:pt x="4437" y="2048"/>
                    </a:lnTo>
                    <a:lnTo>
                      <a:pt x="4437" y="3413"/>
                    </a:lnTo>
                    <a:lnTo>
                      <a:pt x="341" y="3413"/>
                    </a:lnTo>
                    <a:lnTo>
                      <a:pt x="341" y="2048"/>
                    </a:lnTo>
                    <a:close/>
                    <a:moveTo>
                      <a:pt x="2389" y="5120"/>
                    </a:moveTo>
                    <a:lnTo>
                      <a:pt x="341" y="5120"/>
                    </a:lnTo>
                    <a:lnTo>
                      <a:pt x="341" y="3754"/>
                    </a:lnTo>
                    <a:lnTo>
                      <a:pt x="2389" y="3754"/>
                    </a:lnTo>
                    <a:lnTo>
                      <a:pt x="2389" y="5120"/>
                    </a:lnTo>
                    <a:close/>
                    <a:moveTo>
                      <a:pt x="6485" y="5120"/>
                    </a:moveTo>
                    <a:lnTo>
                      <a:pt x="2731" y="5120"/>
                    </a:lnTo>
                    <a:lnTo>
                      <a:pt x="2731" y="3754"/>
                    </a:lnTo>
                    <a:lnTo>
                      <a:pt x="6485" y="3754"/>
                    </a:lnTo>
                    <a:lnTo>
                      <a:pt x="6485" y="5120"/>
                    </a:lnTo>
                    <a:close/>
                    <a:moveTo>
                      <a:pt x="6485" y="3413"/>
                    </a:moveTo>
                    <a:lnTo>
                      <a:pt x="4779" y="3413"/>
                    </a:lnTo>
                    <a:lnTo>
                      <a:pt x="4779" y="2048"/>
                    </a:lnTo>
                    <a:lnTo>
                      <a:pt x="6485" y="2048"/>
                    </a:lnTo>
                    <a:lnTo>
                      <a:pt x="6485" y="3413"/>
                    </a:lnTo>
                    <a:close/>
                    <a:moveTo>
                      <a:pt x="6485" y="1706"/>
                    </a:moveTo>
                    <a:lnTo>
                      <a:pt x="2731" y="1706"/>
                    </a:lnTo>
                    <a:lnTo>
                      <a:pt x="2731" y="341"/>
                    </a:lnTo>
                    <a:lnTo>
                      <a:pt x="6485" y="341"/>
                    </a:lnTo>
                    <a:lnTo>
                      <a:pt x="6485" y="1706"/>
                    </a:lnTo>
                    <a:close/>
                  </a:path>
                </a:pathLst>
              </a:custGeom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6DD3898C-4B36-4CDC-88EA-8725E90287DF}"/>
              </a:ext>
            </a:extLst>
          </p:cNvPr>
          <p:cNvGrpSpPr/>
          <p:nvPr/>
        </p:nvGrpSpPr>
        <p:grpSpPr>
          <a:xfrm>
            <a:off x="696588" y="3217853"/>
            <a:ext cx="2545800" cy="2407129"/>
            <a:chOff x="1015667" y="3041859"/>
            <a:chExt cx="2545800" cy="2407129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9CB61BD3-83E2-492E-871D-26038780E4FC}"/>
                </a:ext>
              </a:extLst>
            </p:cNvPr>
            <p:cNvSpPr txBox="1"/>
            <p:nvPr/>
          </p:nvSpPr>
          <p:spPr>
            <a:xfrm>
              <a:off x="1077467" y="3752305"/>
              <a:ext cx="2484000" cy="1696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行业涉及基础设施、物流技术设备、交通运输标准等方方面面，在资格认证方面各有规定。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744380C1-1680-447F-80E0-9E558E155C69}"/>
                </a:ext>
              </a:extLst>
            </p:cNvPr>
            <p:cNvSpPr txBox="1"/>
            <p:nvPr/>
          </p:nvSpPr>
          <p:spPr>
            <a:xfrm>
              <a:off x="1015667" y="3041859"/>
              <a:ext cx="2532592" cy="569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体制壁垒</a:t>
              </a: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54A1A89E-66A5-40E0-B8C3-B280AC3252EA}"/>
                </a:ext>
              </a:extLst>
            </p:cNvPr>
            <p:cNvGrpSpPr/>
            <p:nvPr/>
          </p:nvGrpSpPr>
          <p:grpSpPr>
            <a:xfrm rot="16200000">
              <a:off x="1433056" y="3359629"/>
              <a:ext cx="61536" cy="138742"/>
              <a:chOff x="5781210" y="2632703"/>
              <a:chExt cx="327280" cy="763410"/>
            </a:xfrm>
          </p:grpSpPr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xmlns="" id="{6AB9BECA-AE97-4003-8BC9-E8CC4C85A7D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81210" y="2633087"/>
                <a:ext cx="0" cy="216141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xmlns="" id="{2CC11F42-0D5C-43C1-A681-70E63CFE59E8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5946376" y="2470698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xmlns="" id="{37F5FDB1-7C5C-47E4-A05B-284FD11E39B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08490" y="2635584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xmlns="" id="{A1AD44BE-1AC9-4ED4-B804-DDC2852157D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81210" y="3071720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xmlns="" id="{CCE5B956-43E6-498F-AD4E-B20F5DDEED68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5946376" y="3234108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xmlns="" id="{77E52BCD-C7DF-4832-A4CC-0D1BE12C27A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08490" y="3154996"/>
                <a:ext cx="0" cy="216141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xmlns="" id="{921BC72A-EA8A-4A5A-BB48-829EBB4FC78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91865" y="2963959"/>
                <a:ext cx="306633" cy="104637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D5CFC14A-36F9-4B7A-958C-08053F614388}"/>
                </a:ext>
              </a:extLst>
            </p:cNvPr>
            <p:cNvGrpSpPr/>
            <p:nvPr/>
          </p:nvGrpSpPr>
          <p:grpSpPr>
            <a:xfrm rot="16200000">
              <a:off x="3069333" y="3359629"/>
              <a:ext cx="61536" cy="138742"/>
              <a:chOff x="5781210" y="2632703"/>
              <a:chExt cx="327280" cy="763410"/>
            </a:xfrm>
          </p:grpSpPr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xmlns="" id="{0E109059-5B25-4A2B-A458-E2F5C4ECE2A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81210" y="2633087"/>
                <a:ext cx="0" cy="216141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xmlns="" id="{3BEDCCA1-E698-41DA-A3D5-3D99727D442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5946376" y="2470698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xmlns="" id="{1D739B17-8614-483A-8D25-77D53681FA6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08490" y="2635584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xmlns="" id="{FE54F388-61AA-4989-8652-C002E7651B6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81210" y="3071720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xmlns="" id="{265C7DCD-86DD-422E-AB8E-914C05D50A7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5946376" y="3234108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xmlns="" id="{F5FB0642-9DC7-4B31-BECF-FAFAF9B995C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08490" y="3154996"/>
                <a:ext cx="0" cy="216141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xmlns="" id="{B145AB01-6EDD-48D8-A04A-AC098FA19DD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91865" y="2963959"/>
                <a:ext cx="306633" cy="104637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119ECDE1-62CD-4C4B-ADF9-397852AD4D14}"/>
              </a:ext>
            </a:extLst>
          </p:cNvPr>
          <p:cNvGrpSpPr/>
          <p:nvPr/>
        </p:nvGrpSpPr>
        <p:grpSpPr>
          <a:xfrm>
            <a:off x="3442928" y="3217853"/>
            <a:ext cx="2532592" cy="2407129"/>
            <a:chOff x="1015667" y="3041859"/>
            <a:chExt cx="2532592" cy="2407129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="" id="{42CED8C8-B03F-4FB3-8EA9-C430B0E854B0}"/>
                </a:ext>
              </a:extLst>
            </p:cNvPr>
            <p:cNvSpPr txBox="1"/>
            <p:nvPr/>
          </p:nvSpPr>
          <p:spPr>
            <a:xfrm>
              <a:off x="1050649" y="3752305"/>
              <a:ext cx="2484000" cy="1696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配送中心信息化程度比较低，处于半人工化状态，信息系统开发滞后，技术支持不到位。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="" id="{EA717C75-D2B5-4907-B2E5-024537F014BE}"/>
                </a:ext>
              </a:extLst>
            </p:cNvPr>
            <p:cNvSpPr txBox="1"/>
            <p:nvPr/>
          </p:nvSpPr>
          <p:spPr>
            <a:xfrm>
              <a:off x="1015667" y="3041859"/>
              <a:ext cx="2532592" cy="569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信息化弱</a:t>
              </a:r>
            </a:p>
          </p:txBody>
        </p: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xmlns="" id="{5E067ABD-2348-405A-BEF1-AEBC0E52AF9A}"/>
                </a:ext>
              </a:extLst>
            </p:cNvPr>
            <p:cNvGrpSpPr/>
            <p:nvPr/>
          </p:nvGrpSpPr>
          <p:grpSpPr>
            <a:xfrm rot="16200000">
              <a:off x="1433056" y="3359629"/>
              <a:ext cx="61536" cy="138742"/>
              <a:chOff x="5781210" y="2632703"/>
              <a:chExt cx="327280" cy="763410"/>
            </a:xfrm>
          </p:grpSpPr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xmlns="" id="{16BDEC9C-A464-46E2-864B-A9A5D8ED406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81210" y="2633087"/>
                <a:ext cx="0" cy="216141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xmlns="" id="{D99BB9A3-BDD3-4538-8631-2720549C31C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5946376" y="2470698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xmlns="" id="{AD4B2975-9AE5-4714-A705-6AACE7D126A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08490" y="2635584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xmlns="" id="{0278798E-61DB-4369-8F5B-CA1D84E1AE0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81210" y="3071720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xmlns="" id="{118FA10F-9450-4B18-9135-29D09D31A67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5946376" y="3234108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>
                <a:extLst>
                  <a:ext uri="{FF2B5EF4-FFF2-40B4-BE49-F238E27FC236}">
                    <a16:creationId xmlns:a16="http://schemas.microsoft.com/office/drawing/2014/main" xmlns="" id="{877A84B3-9412-430F-87BE-2136BAFF478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08490" y="3154996"/>
                <a:ext cx="0" cy="216141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>
                <a:extLst>
                  <a:ext uri="{FF2B5EF4-FFF2-40B4-BE49-F238E27FC236}">
                    <a16:creationId xmlns:a16="http://schemas.microsoft.com/office/drawing/2014/main" xmlns="" id="{047A126C-CF7F-49F4-9CD7-0A682F1B131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91865" y="2963959"/>
                <a:ext cx="306633" cy="104637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xmlns="" id="{FD0F758C-DAD7-4316-A016-16DC3C05A5CD}"/>
                </a:ext>
              </a:extLst>
            </p:cNvPr>
            <p:cNvGrpSpPr/>
            <p:nvPr/>
          </p:nvGrpSpPr>
          <p:grpSpPr>
            <a:xfrm rot="16200000">
              <a:off x="3069333" y="3359629"/>
              <a:ext cx="61536" cy="138742"/>
              <a:chOff x="5781210" y="2632703"/>
              <a:chExt cx="327280" cy="763410"/>
            </a:xfrm>
          </p:grpSpPr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xmlns="" id="{B53AC82F-0E24-4A46-879B-D3D9122E128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81210" y="2633087"/>
                <a:ext cx="0" cy="216141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xmlns="" id="{29F7CA71-805A-4191-A56A-B4BDCAA6AAE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5946376" y="2470698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xmlns="" id="{57C78702-77EC-4007-BE8F-C2C3BA5B9A6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08490" y="2635584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xmlns="" id="{B4DD1520-3970-4E21-AA8E-EA2D277BABD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81210" y="3071720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xmlns="" id="{C067734B-4667-4F9A-BDFC-038AC3FB165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5946376" y="3234108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xmlns="" id="{914ABA55-C921-44EF-B682-A52F0B9772B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08490" y="3154996"/>
                <a:ext cx="0" cy="216141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xmlns="" id="{E4637AFF-BCE3-47EF-B4E4-6276BD141D8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91865" y="2963959"/>
                <a:ext cx="306633" cy="104637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xmlns="" id="{5951552D-BD94-4118-BD03-6A3E3D038231}"/>
              </a:ext>
            </a:extLst>
          </p:cNvPr>
          <p:cNvGrpSpPr/>
          <p:nvPr/>
        </p:nvGrpSpPr>
        <p:grpSpPr>
          <a:xfrm>
            <a:off x="6238451" y="3217853"/>
            <a:ext cx="2532592" cy="2407129"/>
            <a:chOff x="1015667" y="3041859"/>
            <a:chExt cx="2532592" cy="2407129"/>
          </a:xfrm>
        </p:grpSpPr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xmlns="" id="{DF661A05-5382-49B2-BAF6-6A43AAC9CF8D}"/>
                </a:ext>
              </a:extLst>
            </p:cNvPr>
            <p:cNvSpPr txBox="1"/>
            <p:nvPr/>
          </p:nvSpPr>
          <p:spPr>
            <a:xfrm>
              <a:off x="1039963" y="3752305"/>
              <a:ext cx="2484000" cy="1696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城市交通系统完善、配送中心规划与管理、仓储设施升级换代等，是当前最为迫切的任务。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xmlns="" id="{D37B8B67-B38B-495F-A2B5-B178628D40E0}"/>
                </a:ext>
              </a:extLst>
            </p:cNvPr>
            <p:cNvSpPr txBox="1"/>
            <p:nvPr/>
          </p:nvSpPr>
          <p:spPr>
            <a:xfrm>
              <a:off x="1015667" y="3041859"/>
              <a:ext cx="2532592" cy="569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设施较差</a:t>
              </a:r>
            </a:p>
          </p:txBody>
        </p: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xmlns="" id="{C6EA8656-C798-4793-BE09-E6A0B0F2AFC4}"/>
                </a:ext>
              </a:extLst>
            </p:cNvPr>
            <p:cNvGrpSpPr/>
            <p:nvPr/>
          </p:nvGrpSpPr>
          <p:grpSpPr>
            <a:xfrm rot="16200000">
              <a:off x="1433056" y="3359629"/>
              <a:ext cx="61536" cy="138742"/>
              <a:chOff x="5781210" y="2632703"/>
              <a:chExt cx="327280" cy="763410"/>
            </a:xfrm>
          </p:grpSpPr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xmlns="" id="{1D888F30-DE30-4018-AE80-9F46EA389E9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81210" y="2633087"/>
                <a:ext cx="0" cy="216141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>
                <a:extLst>
                  <a:ext uri="{FF2B5EF4-FFF2-40B4-BE49-F238E27FC236}">
                    <a16:creationId xmlns:a16="http://schemas.microsoft.com/office/drawing/2014/main" xmlns="" id="{E93169FA-7146-4D55-A5C2-80F9873CF6D8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5946376" y="2470698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>
                <a:extLst>
                  <a:ext uri="{FF2B5EF4-FFF2-40B4-BE49-F238E27FC236}">
                    <a16:creationId xmlns:a16="http://schemas.microsoft.com/office/drawing/2014/main" xmlns="" id="{9DEF868C-6BCB-41C2-B1A6-FEB1F2318C9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08490" y="2635584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xmlns="" id="{50D3460D-997C-46DD-ADD2-62FE20E0465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81210" y="3071720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>
                <a:extLst>
                  <a:ext uri="{FF2B5EF4-FFF2-40B4-BE49-F238E27FC236}">
                    <a16:creationId xmlns:a16="http://schemas.microsoft.com/office/drawing/2014/main" xmlns="" id="{3743E247-E3D3-4680-B076-045B174BE898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5946376" y="3234108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>
                <a:extLst>
                  <a:ext uri="{FF2B5EF4-FFF2-40B4-BE49-F238E27FC236}">
                    <a16:creationId xmlns:a16="http://schemas.microsoft.com/office/drawing/2014/main" xmlns="" id="{10B9D050-F0FC-449B-AF42-E7EF1936C6A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08490" y="3154996"/>
                <a:ext cx="0" cy="216141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>
                <a:extLst>
                  <a:ext uri="{FF2B5EF4-FFF2-40B4-BE49-F238E27FC236}">
                    <a16:creationId xmlns:a16="http://schemas.microsoft.com/office/drawing/2014/main" xmlns="" id="{3BCAA8AA-1CFE-4BA4-B08B-44BB53CA4DD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91865" y="2963959"/>
                <a:ext cx="306633" cy="104637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xmlns="" id="{7529F156-9103-4578-BF4E-AE4061A86808}"/>
                </a:ext>
              </a:extLst>
            </p:cNvPr>
            <p:cNvGrpSpPr/>
            <p:nvPr/>
          </p:nvGrpSpPr>
          <p:grpSpPr>
            <a:xfrm rot="16200000">
              <a:off x="3069333" y="3359629"/>
              <a:ext cx="61536" cy="138742"/>
              <a:chOff x="5781210" y="2632703"/>
              <a:chExt cx="327280" cy="763410"/>
            </a:xfrm>
          </p:grpSpPr>
          <p:cxnSp>
            <p:nvCxnSpPr>
              <p:cNvPr id="96" name="直接连接符 95">
                <a:extLst>
                  <a:ext uri="{FF2B5EF4-FFF2-40B4-BE49-F238E27FC236}">
                    <a16:creationId xmlns:a16="http://schemas.microsoft.com/office/drawing/2014/main" xmlns="" id="{21A8D545-E930-4F1B-986E-AE753157224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81210" y="2633087"/>
                <a:ext cx="0" cy="216141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xmlns="" id="{85C09A2E-CA23-4781-BA37-9DE2708A6BC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5946376" y="2470698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xmlns="" id="{2E980D4A-AE31-4A7C-AD2B-027F6B8A472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08490" y="2635584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xmlns="" id="{3E17F3A9-0665-442F-8DBF-350D3EF00F5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81210" y="3071720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xmlns="" id="{1B9A4EEA-1AB0-4985-B8E3-AB0BD89A983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5946376" y="3234108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xmlns="" id="{7A99E898-E0F6-4C50-A05E-44C0E3C0E52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08490" y="3154996"/>
                <a:ext cx="0" cy="216141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>
                <a:extLst>
                  <a:ext uri="{FF2B5EF4-FFF2-40B4-BE49-F238E27FC236}">
                    <a16:creationId xmlns:a16="http://schemas.microsoft.com/office/drawing/2014/main" xmlns="" id="{C9677A83-FC39-4620-BE17-C7005587D54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91865" y="2963959"/>
                <a:ext cx="306633" cy="104637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xmlns="" id="{4B575CFC-A7EB-4013-BD2C-7467EAD628D7}"/>
              </a:ext>
            </a:extLst>
          </p:cNvPr>
          <p:cNvGrpSpPr/>
          <p:nvPr/>
        </p:nvGrpSpPr>
        <p:grpSpPr>
          <a:xfrm>
            <a:off x="8990631" y="3213165"/>
            <a:ext cx="2532592" cy="2407129"/>
            <a:chOff x="1015667" y="3041859"/>
            <a:chExt cx="2532592" cy="2407129"/>
          </a:xfrm>
        </p:grpSpPr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xmlns="" id="{EE019737-1A4E-4DE4-80E6-BD7E3A2E3966}"/>
                </a:ext>
              </a:extLst>
            </p:cNvPr>
            <p:cNvSpPr txBox="1"/>
            <p:nvPr/>
          </p:nvSpPr>
          <p:spPr>
            <a:xfrm>
              <a:off x="1047751" y="3752305"/>
              <a:ext cx="2484000" cy="1696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物流业先进的物流技术设备，如全球定位系统以及地理信息系统等应用较少。</a:t>
              </a: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xmlns="" id="{7CD7EA7B-EA2B-4853-9217-3DAE8571B3C1}"/>
                </a:ext>
              </a:extLst>
            </p:cNvPr>
            <p:cNvSpPr txBox="1"/>
            <p:nvPr/>
          </p:nvSpPr>
          <p:spPr>
            <a:xfrm>
              <a:off x="1015667" y="3041859"/>
              <a:ext cx="2532592" cy="569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管理不足</a:t>
              </a:r>
            </a:p>
          </p:txBody>
        </p: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xmlns="" id="{CE32F39E-6126-46BB-9A38-0A352AA426C2}"/>
                </a:ext>
              </a:extLst>
            </p:cNvPr>
            <p:cNvGrpSpPr/>
            <p:nvPr/>
          </p:nvGrpSpPr>
          <p:grpSpPr>
            <a:xfrm rot="16200000">
              <a:off x="1433056" y="3359629"/>
              <a:ext cx="61536" cy="138742"/>
              <a:chOff x="5781210" y="2632703"/>
              <a:chExt cx="327280" cy="763410"/>
            </a:xfrm>
          </p:grpSpPr>
          <p:cxnSp>
            <p:nvCxnSpPr>
              <p:cNvPr id="122" name="直接连接符 121">
                <a:extLst>
                  <a:ext uri="{FF2B5EF4-FFF2-40B4-BE49-F238E27FC236}">
                    <a16:creationId xmlns:a16="http://schemas.microsoft.com/office/drawing/2014/main" xmlns="" id="{18C1F562-1AE4-4EBA-9DB0-030ED59C2AE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81210" y="2633087"/>
                <a:ext cx="0" cy="216141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>
                <a:extLst>
                  <a:ext uri="{FF2B5EF4-FFF2-40B4-BE49-F238E27FC236}">
                    <a16:creationId xmlns:a16="http://schemas.microsoft.com/office/drawing/2014/main" xmlns="" id="{41D01FA1-8B23-41E0-A3C2-E26404F9A67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5946376" y="2470698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>
                <a:extLst>
                  <a:ext uri="{FF2B5EF4-FFF2-40B4-BE49-F238E27FC236}">
                    <a16:creationId xmlns:a16="http://schemas.microsoft.com/office/drawing/2014/main" xmlns="" id="{08951D5F-D71F-4C8A-B781-4EDC3E6E331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08490" y="2635584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>
                <a:extLst>
                  <a:ext uri="{FF2B5EF4-FFF2-40B4-BE49-F238E27FC236}">
                    <a16:creationId xmlns:a16="http://schemas.microsoft.com/office/drawing/2014/main" xmlns="" id="{73B5AF1D-FBC0-4425-B4BC-F947C56EDC3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81210" y="3071720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xmlns="" id="{5C1D7DF7-5EA6-4201-A4B5-CB90F8022015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5946376" y="3234108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>
                <a:extLst>
                  <a:ext uri="{FF2B5EF4-FFF2-40B4-BE49-F238E27FC236}">
                    <a16:creationId xmlns:a16="http://schemas.microsoft.com/office/drawing/2014/main" xmlns="" id="{3BAE7403-C1B9-491C-A477-478A6D1E091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08490" y="3154996"/>
                <a:ext cx="0" cy="216141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>
                <a:extLst>
                  <a:ext uri="{FF2B5EF4-FFF2-40B4-BE49-F238E27FC236}">
                    <a16:creationId xmlns:a16="http://schemas.microsoft.com/office/drawing/2014/main" xmlns="" id="{B990E7E9-2DE7-4C8C-9460-926A8BCFDF3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91865" y="2963959"/>
                <a:ext cx="306633" cy="104637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xmlns="" id="{01C1A33C-A089-471E-AE77-1C1E773E64F1}"/>
                </a:ext>
              </a:extLst>
            </p:cNvPr>
            <p:cNvGrpSpPr/>
            <p:nvPr/>
          </p:nvGrpSpPr>
          <p:grpSpPr>
            <a:xfrm rot="16200000">
              <a:off x="3069333" y="3359629"/>
              <a:ext cx="61536" cy="138742"/>
              <a:chOff x="5781210" y="2632703"/>
              <a:chExt cx="327280" cy="763410"/>
            </a:xfrm>
          </p:grpSpPr>
          <p:cxnSp>
            <p:nvCxnSpPr>
              <p:cNvPr id="115" name="直接连接符 114">
                <a:extLst>
                  <a:ext uri="{FF2B5EF4-FFF2-40B4-BE49-F238E27FC236}">
                    <a16:creationId xmlns:a16="http://schemas.microsoft.com/office/drawing/2014/main" xmlns="" id="{9D94D73D-D8AB-49F3-BB73-2B50CDE9F3C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81210" y="2633087"/>
                <a:ext cx="0" cy="216141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>
                <a:extLst>
                  <a:ext uri="{FF2B5EF4-FFF2-40B4-BE49-F238E27FC236}">
                    <a16:creationId xmlns:a16="http://schemas.microsoft.com/office/drawing/2014/main" xmlns="" id="{F299601B-3F46-4CD6-A1E7-8D30C36C0F5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5946376" y="2470698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>
                <a:extLst>
                  <a:ext uri="{FF2B5EF4-FFF2-40B4-BE49-F238E27FC236}">
                    <a16:creationId xmlns:a16="http://schemas.microsoft.com/office/drawing/2014/main" xmlns="" id="{3A5EC6E1-49D2-4040-BCCD-E2A2359043B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08490" y="2635584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>
                <a:extLst>
                  <a:ext uri="{FF2B5EF4-FFF2-40B4-BE49-F238E27FC236}">
                    <a16:creationId xmlns:a16="http://schemas.microsoft.com/office/drawing/2014/main" xmlns="" id="{7DDDFDD2-0FB7-4E56-9ABB-2B689DF6CE6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81210" y="3071720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>
                <a:extLst>
                  <a:ext uri="{FF2B5EF4-FFF2-40B4-BE49-F238E27FC236}">
                    <a16:creationId xmlns:a16="http://schemas.microsoft.com/office/drawing/2014/main" xmlns="" id="{B6C016E0-60C6-462B-8531-16790774412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5946376" y="3234108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>
                <a:extLst>
                  <a:ext uri="{FF2B5EF4-FFF2-40B4-BE49-F238E27FC236}">
                    <a16:creationId xmlns:a16="http://schemas.microsoft.com/office/drawing/2014/main" xmlns="" id="{0BDC93D6-D731-4E0E-B06B-4F440288D9F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08490" y="3154996"/>
                <a:ext cx="0" cy="216141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>
                <a:extLst>
                  <a:ext uri="{FF2B5EF4-FFF2-40B4-BE49-F238E27FC236}">
                    <a16:creationId xmlns:a16="http://schemas.microsoft.com/office/drawing/2014/main" xmlns="" id="{25316FDE-1C86-469D-9A16-D14F669CE05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91865" y="2963959"/>
                <a:ext cx="306633" cy="104637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990972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BC9A29B1-C9EF-40B5-9659-13766BD7E76B}"/>
              </a:ext>
            </a:extLst>
          </p:cNvPr>
          <p:cNvSpPr txBox="1"/>
          <p:nvPr/>
        </p:nvSpPr>
        <p:spPr>
          <a:xfrm>
            <a:off x="936575" y="-654646"/>
            <a:ext cx="10318850" cy="31547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9900" b="1" i="0" u="none" strike="noStrike" kern="1200" cap="none" spc="1000" normalizeH="0" baseline="0" noProof="0" dirty="0">
                <a:ln w="200025">
                  <a:noFill/>
                </a:ln>
                <a:solidFill>
                  <a:srgbClr val="7A2221">
                    <a:alpha val="20000"/>
                  </a:srgbClr>
                </a:solidFill>
                <a:effectLst/>
                <a:uLnTx/>
                <a:uFillTx/>
                <a:latin typeface="Abadi" panose="020B0604020104020204" pitchFamily="34" charset="0"/>
                <a:ea typeface="喜鹊聚珍体 regular" panose="00000500000000000000" pitchFamily="2" charset="-122"/>
                <a:cs typeface="+mn-cs"/>
              </a:rPr>
              <a:t>BUBANZ</a:t>
            </a:r>
            <a:endParaRPr kumimoji="0" lang="zh-CN" altLang="en-US" sz="19900" b="1" i="0" u="none" strike="noStrike" kern="1200" cap="none" spc="1000" normalizeH="0" baseline="0" noProof="0" dirty="0">
              <a:ln w="200025">
                <a:noFill/>
              </a:ln>
              <a:solidFill>
                <a:srgbClr val="7A2221">
                  <a:alpha val="20000"/>
                </a:srgbClr>
              </a:solidFill>
              <a:effectLst/>
              <a:uLnTx/>
              <a:uFillTx/>
              <a:latin typeface="Abadi" panose="020B0604020104020204" pitchFamily="34" charset="0"/>
              <a:ea typeface="喜鹊聚珍体 regular" panose="00000500000000000000" pitchFamily="2" charset="-122"/>
              <a:cs typeface="+mn-cs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18EA2BE5-4796-4122-B07D-5CD94AE609FE}"/>
              </a:ext>
            </a:extLst>
          </p:cNvPr>
          <p:cNvSpPr/>
          <p:nvPr/>
        </p:nvSpPr>
        <p:spPr>
          <a:xfrm>
            <a:off x="0" y="1565954"/>
            <a:ext cx="12192000" cy="2886574"/>
          </a:xfrm>
          <a:custGeom>
            <a:avLst/>
            <a:gdLst>
              <a:gd name="connsiteX0" fmla="*/ 5653183 w 12192000"/>
              <a:gd name="connsiteY0" fmla="*/ 0 h 2886574"/>
              <a:gd name="connsiteX1" fmla="*/ 6536017 w 12192000"/>
              <a:gd name="connsiteY1" fmla="*/ 0 h 2886574"/>
              <a:gd name="connsiteX2" fmla="*/ 6541030 w 12192000"/>
              <a:gd name="connsiteY2" fmla="*/ 46902 h 2886574"/>
              <a:gd name="connsiteX3" fmla="*/ 6787935 w 12192000"/>
              <a:gd name="connsiteY3" fmla="*/ 236723 h 2886574"/>
              <a:gd name="connsiteX4" fmla="*/ 6792407 w 12192000"/>
              <a:gd name="connsiteY4" fmla="*/ 236298 h 2886574"/>
              <a:gd name="connsiteX5" fmla="*/ 6792407 w 12192000"/>
              <a:gd name="connsiteY5" fmla="*/ 483679 h 2886574"/>
              <a:gd name="connsiteX6" fmla="*/ 6819517 w 12192000"/>
              <a:gd name="connsiteY6" fmla="*/ 484971 h 2886574"/>
              <a:gd name="connsiteX7" fmla="*/ 7064073 w 12192000"/>
              <a:gd name="connsiteY7" fmla="*/ 659898 h 2886574"/>
              <a:gd name="connsiteX8" fmla="*/ 7084122 w 12192000"/>
              <a:gd name="connsiteY8" fmla="*/ 759867 h 2886574"/>
              <a:gd name="connsiteX9" fmla="*/ 12192000 w 12192000"/>
              <a:gd name="connsiteY9" fmla="*/ 759867 h 2886574"/>
              <a:gd name="connsiteX10" fmla="*/ 12192000 w 12192000"/>
              <a:gd name="connsiteY10" fmla="*/ 2886573 h 2886574"/>
              <a:gd name="connsiteX11" fmla="*/ 10788868 w 12192000"/>
              <a:gd name="connsiteY11" fmla="*/ 2886573 h 2886574"/>
              <a:gd name="connsiteX12" fmla="*/ 10788868 w 12192000"/>
              <a:gd name="connsiteY12" fmla="*/ 2886574 h 2886574"/>
              <a:gd name="connsiteX13" fmla="*/ 1403130 w 12192000"/>
              <a:gd name="connsiteY13" fmla="*/ 2886574 h 2886574"/>
              <a:gd name="connsiteX14" fmla="*/ 1403130 w 12192000"/>
              <a:gd name="connsiteY14" fmla="*/ 2886573 h 2886574"/>
              <a:gd name="connsiteX15" fmla="*/ 0 w 12192000"/>
              <a:gd name="connsiteY15" fmla="*/ 2886573 h 2886574"/>
              <a:gd name="connsiteX16" fmla="*/ 0 w 12192000"/>
              <a:gd name="connsiteY16" fmla="*/ 759867 h 2886574"/>
              <a:gd name="connsiteX17" fmla="*/ 5107905 w 12192000"/>
              <a:gd name="connsiteY17" fmla="*/ 759867 h 2886574"/>
              <a:gd name="connsiteX18" fmla="*/ 5130646 w 12192000"/>
              <a:gd name="connsiteY18" fmla="*/ 653613 h 2886574"/>
              <a:gd name="connsiteX19" fmla="*/ 5402664 w 12192000"/>
              <a:gd name="connsiteY19" fmla="*/ 483533 h 2886574"/>
              <a:gd name="connsiteX20" fmla="*/ 5404620 w 12192000"/>
              <a:gd name="connsiteY20" fmla="*/ 483626 h 2886574"/>
              <a:gd name="connsiteX21" fmla="*/ 5404620 w 12192000"/>
              <a:gd name="connsiteY21" fmla="*/ 236404 h 2886574"/>
              <a:gd name="connsiteX22" fmla="*/ 5452058 w 12192000"/>
              <a:gd name="connsiteY22" fmla="*/ 231893 h 2886574"/>
              <a:gd name="connsiteX23" fmla="*/ 5648170 w 12192000"/>
              <a:gd name="connsiteY23" fmla="*/ 46902 h 2886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192000" h="2886574">
                <a:moveTo>
                  <a:pt x="5653183" y="0"/>
                </a:moveTo>
                <a:lnTo>
                  <a:pt x="6536017" y="0"/>
                </a:lnTo>
                <a:lnTo>
                  <a:pt x="6541030" y="46902"/>
                </a:lnTo>
                <a:cubicBezTo>
                  <a:pt x="6564530" y="155233"/>
                  <a:pt x="6666144" y="236723"/>
                  <a:pt x="6787935" y="236723"/>
                </a:cubicBezTo>
                <a:lnTo>
                  <a:pt x="6792407" y="236298"/>
                </a:lnTo>
                <a:lnTo>
                  <a:pt x="6792407" y="483679"/>
                </a:lnTo>
                <a:lnTo>
                  <a:pt x="6819517" y="484971"/>
                </a:lnTo>
                <a:cubicBezTo>
                  <a:pt x="6931165" y="495666"/>
                  <a:pt x="7024423" y="565048"/>
                  <a:pt x="7064073" y="659898"/>
                </a:cubicBezTo>
                <a:lnTo>
                  <a:pt x="7084122" y="759867"/>
                </a:lnTo>
                <a:lnTo>
                  <a:pt x="12192000" y="759867"/>
                </a:lnTo>
                <a:lnTo>
                  <a:pt x="12192000" y="2886573"/>
                </a:lnTo>
                <a:lnTo>
                  <a:pt x="10788868" y="2886573"/>
                </a:lnTo>
                <a:lnTo>
                  <a:pt x="10788868" y="2886574"/>
                </a:lnTo>
                <a:lnTo>
                  <a:pt x="1403130" y="2886574"/>
                </a:lnTo>
                <a:lnTo>
                  <a:pt x="1403130" y="2886573"/>
                </a:lnTo>
                <a:lnTo>
                  <a:pt x="0" y="2886573"/>
                </a:lnTo>
                <a:lnTo>
                  <a:pt x="0" y="759867"/>
                </a:lnTo>
                <a:lnTo>
                  <a:pt x="5107905" y="759867"/>
                </a:lnTo>
                <a:lnTo>
                  <a:pt x="5130646" y="653613"/>
                </a:lnTo>
                <a:cubicBezTo>
                  <a:pt x="5175463" y="553664"/>
                  <a:pt x="5280383" y="483533"/>
                  <a:pt x="5402664" y="483533"/>
                </a:cubicBezTo>
                <a:lnTo>
                  <a:pt x="5404620" y="483626"/>
                </a:lnTo>
                <a:lnTo>
                  <a:pt x="5404620" y="236404"/>
                </a:lnTo>
                <a:lnTo>
                  <a:pt x="5452058" y="231893"/>
                </a:lnTo>
                <a:cubicBezTo>
                  <a:pt x="5550494" y="212893"/>
                  <a:pt x="5628027" y="139757"/>
                  <a:pt x="5648170" y="46902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ctr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9CC1974-FB43-4EC5-AD9D-8020BAC89EEC}"/>
              </a:ext>
            </a:extLst>
          </p:cNvPr>
          <p:cNvGrpSpPr/>
          <p:nvPr/>
        </p:nvGrpSpPr>
        <p:grpSpPr>
          <a:xfrm>
            <a:off x="1223620" y="3099193"/>
            <a:ext cx="9744758" cy="659614"/>
            <a:chOff x="4464962" y="3197683"/>
            <a:chExt cx="6834690" cy="462634"/>
          </a:xfrm>
        </p:grpSpPr>
        <p:pic>
          <p:nvPicPr>
            <p:cNvPr id="16" name="Picture 4">
              <a:extLst>
                <a:ext uri="{FF2B5EF4-FFF2-40B4-BE49-F238E27FC236}">
                  <a16:creationId xmlns:a16="http://schemas.microsoft.com/office/drawing/2014/main" xmlns="" id="{5DFD2A80-35A3-4128-837B-D95400884F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0800000">
              <a:off x="4464962" y="3197683"/>
              <a:ext cx="308423" cy="462634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4">
              <a:extLst>
                <a:ext uri="{FF2B5EF4-FFF2-40B4-BE49-F238E27FC236}">
                  <a16:creationId xmlns:a16="http://schemas.microsoft.com/office/drawing/2014/main" xmlns="" id="{372D845B-094F-45F7-9062-EFE80D3664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0991229" y="3197683"/>
              <a:ext cx="308423" cy="462634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8C6FA8E0-0771-4FA8-B8BF-07BC4BC3F0D4}"/>
              </a:ext>
            </a:extLst>
          </p:cNvPr>
          <p:cNvSpPr txBox="1"/>
          <p:nvPr/>
        </p:nvSpPr>
        <p:spPr>
          <a:xfrm>
            <a:off x="5358619" y="1532825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tx2">
                    <a:alpha val="8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叁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CB620BFB-A65E-4368-8406-567896305CFF}"/>
              </a:ext>
            </a:extLst>
          </p:cNvPr>
          <p:cNvSpPr txBox="1"/>
          <p:nvPr/>
        </p:nvSpPr>
        <p:spPr>
          <a:xfrm>
            <a:off x="189615" y="1990626"/>
            <a:ext cx="11812771" cy="2644848"/>
          </a:xfrm>
          <a:prstGeom prst="rect">
            <a:avLst/>
          </a:prstGeom>
          <a:noFill/>
          <a:ln w="50800" cmpd="thickThin">
            <a:noFill/>
          </a:ln>
        </p:spPr>
        <p:txBody>
          <a:bodyPr vert="horz" wrap="none" lIns="91440" tIns="0" rIns="91440" bIns="45720" rtlCol="0" anchor="ctr">
            <a:noAutofit/>
          </a:bodyPr>
          <a:lstStyle/>
          <a:p>
            <a:pPr algn="ctr"/>
            <a:r>
              <a:rPr lang="zh-CN" altLang="en-US" sz="9600" spc="300" dirty="0">
                <a:solidFill>
                  <a:schemeClr val="accent1"/>
                </a:solidFill>
                <a:effectLst>
                  <a:outerShdw blurRad="25400" sx="102000" sy="102000" algn="ctr" rotWithShape="0">
                    <a:schemeClr val="tx1">
                      <a:alpha val="15000"/>
                    </a:schemeClr>
                  </a:outerShdw>
                </a:effectLst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解决方案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061FC39-FA69-4730-9372-DCD0E823D872}"/>
              </a:ext>
            </a:extLst>
          </p:cNvPr>
          <p:cNvSpPr txBox="1"/>
          <p:nvPr/>
        </p:nvSpPr>
        <p:spPr>
          <a:xfrm>
            <a:off x="1223620" y="5234603"/>
            <a:ext cx="9744758" cy="1006494"/>
          </a:xfrm>
          <a:prstGeom prst="rect">
            <a:avLst/>
          </a:prstGeom>
          <a:noFill/>
          <a:ln w="50800" cmpd="thickThin">
            <a:noFill/>
          </a:ln>
        </p:spPr>
        <p:txBody>
          <a:bodyPr vert="horz" wrap="square" lIns="91440" tIns="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CF5E3"/>
                </a:solidFill>
                <a:effectLst/>
                <a:uLnTx/>
                <a:uFillTx/>
                <a:latin typeface="喜鹊聚珍体 regular" panose="00000500000000000000" pitchFamily="2" charset="-122"/>
                <a:ea typeface="喜鹊聚珍体 regular" panose="00000500000000000000" pitchFamily="2" charset="-122"/>
                <a:cs typeface="+mn-cs"/>
              </a:rPr>
              <a:t>员工离职率的增加给部门管理、招聘、培训以及劳动关系管理等带来一系列的压力，并将给在职人员带来一定的负面影响。强化部门自身管理，提高员工满意度，降低离职率是目前最需要解决的问题。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CF5E3"/>
              </a:solidFill>
              <a:effectLst/>
              <a:uLnTx/>
              <a:uFillTx/>
              <a:latin typeface="喜鹊聚珍体 regular" panose="00000500000000000000" pitchFamily="2" charset="-122"/>
              <a:ea typeface="喜鹊聚珍体 regular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49390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70EA302-CB74-4478-A55E-149F6BFE3CBF}"/>
              </a:ext>
            </a:extLst>
          </p:cNvPr>
          <p:cNvGrpSpPr/>
          <p:nvPr/>
        </p:nvGrpSpPr>
        <p:grpSpPr>
          <a:xfrm>
            <a:off x="368300" y="456840"/>
            <a:ext cx="1990402" cy="728868"/>
            <a:chOff x="368300" y="456840"/>
            <a:chExt cx="1990402" cy="728868"/>
          </a:xfrm>
        </p:grpSpPr>
        <p:sp>
          <p:nvSpPr>
            <p:cNvPr id="24" name="Freeform 32">
              <a:extLst>
                <a:ext uri="{FF2B5EF4-FFF2-40B4-BE49-F238E27FC236}">
                  <a16:creationId xmlns:a16="http://schemas.microsoft.com/office/drawing/2014/main" xmlns="" id="{A1B3D9C1-2047-4DB0-9661-EC5AE07E05EA}"/>
                </a:ext>
              </a:extLst>
            </p:cNvPr>
            <p:cNvSpPr>
              <a:spLocks noEditPoints="1"/>
            </p:cNvSpPr>
            <p:nvPr/>
          </p:nvSpPr>
          <p:spPr bwMode="auto">
            <a:xfrm rot="6400182">
              <a:off x="1623227" y="450232"/>
              <a:ext cx="728868" cy="742083"/>
            </a:xfrm>
            <a:custGeom>
              <a:avLst/>
              <a:gdLst>
                <a:gd name="T0" fmla="*/ 226 w 372"/>
                <a:gd name="T1" fmla="*/ 91 h 400"/>
                <a:gd name="T2" fmla="*/ 243 w 372"/>
                <a:gd name="T3" fmla="*/ 72 h 400"/>
                <a:gd name="T4" fmla="*/ 196 w 372"/>
                <a:gd name="T5" fmla="*/ 54 h 400"/>
                <a:gd name="T6" fmla="*/ 168 w 372"/>
                <a:gd name="T7" fmla="*/ 56 h 400"/>
                <a:gd name="T8" fmla="*/ 179 w 372"/>
                <a:gd name="T9" fmla="*/ 29 h 400"/>
                <a:gd name="T10" fmla="*/ 21 w 372"/>
                <a:gd name="T11" fmla="*/ 112 h 400"/>
                <a:gd name="T12" fmla="*/ 7 w 372"/>
                <a:gd name="T13" fmla="*/ 235 h 400"/>
                <a:gd name="T14" fmla="*/ 30 w 372"/>
                <a:gd name="T15" fmla="*/ 285 h 400"/>
                <a:gd name="T16" fmla="*/ 39 w 372"/>
                <a:gd name="T17" fmla="*/ 278 h 400"/>
                <a:gd name="T18" fmla="*/ 47 w 372"/>
                <a:gd name="T19" fmla="*/ 300 h 400"/>
                <a:gd name="T20" fmla="*/ 56 w 372"/>
                <a:gd name="T21" fmla="*/ 312 h 400"/>
                <a:gd name="T22" fmla="*/ 74 w 372"/>
                <a:gd name="T23" fmla="*/ 157 h 400"/>
                <a:gd name="T24" fmla="*/ 275 w 372"/>
                <a:gd name="T25" fmla="*/ 102 h 400"/>
                <a:gd name="T26" fmla="*/ 12 w 372"/>
                <a:gd name="T27" fmla="*/ 199 h 400"/>
                <a:gd name="T28" fmla="*/ 50 w 372"/>
                <a:gd name="T29" fmla="*/ 307 h 400"/>
                <a:gd name="T30" fmla="*/ 185 w 372"/>
                <a:gd name="T31" fmla="*/ 87 h 400"/>
                <a:gd name="T32" fmla="*/ 331 w 372"/>
                <a:gd name="T33" fmla="*/ 126 h 400"/>
                <a:gd name="T34" fmla="*/ 253 w 372"/>
                <a:gd name="T35" fmla="*/ 60 h 400"/>
                <a:gd name="T36" fmla="*/ 233 w 372"/>
                <a:gd name="T37" fmla="*/ 97 h 400"/>
                <a:gd name="T38" fmla="*/ 237 w 372"/>
                <a:gd name="T39" fmla="*/ 104 h 400"/>
                <a:gd name="T40" fmla="*/ 39 w 372"/>
                <a:gd name="T41" fmla="*/ 7 h 400"/>
                <a:gd name="T42" fmla="*/ 22 w 372"/>
                <a:gd name="T43" fmla="*/ 86 h 400"/>
                <a:gd name="T44" fmla="*/ 343 w 372"/>
                <a:gd name="T45" fmla="*/ 152 h 400"/>
                <a:gd name="T46" fmla="*/ 340 w 372"/>
                <a:gd name="T47" fmla="*/ 199 h 400"/>
                <a:gd name="T48" fmla="*/ 264 w 372"/>
                <a:gd name="T49" fmla="*/ 114 h 400"/>
                <a:gd name="T50" fmla="*/ 271 w 372"/>
                <a:gd name="T51" fmla="*/ 113 h 400"/>
                <a:gd name="T52" fmla="*/ 327 w 372"/>
                <a:gd name="T53" fmla="*/ 156 h 400"/>
                <a:gd name="T54" fmla="*/ 317 w 372"/>
                <a:gd name="T55" fmla="*/ 141 h 400"/>
                <a:gd name="T56" fmla="*/ 308 w 372"/>
                <a:gd name="T57" fmla="*/ 94 h 400"/>
                <a:gd name="T58" fmla="*/ 301 w 372"/>
                <a:gd name="T59" fmla="*/ 88 h 400"/>
                <a:gd name="T60" fmla="*/ 315 w 372"/>
                <a:gd name="T61" fmla="*/ 112 h 400"/>
                <a:gd name="T62" fmla="*/ 52 w 372"/>
                <a:gd name="T63" fmla="*/ 320 h 400"/>
                <a:gd name="T64" fmla="*/ 36 w 372"/>
                <a:gd name="T65" fmla="*/ 282 h 400"/>
                <a:gd name="T66" fmla="*/ 44 w 372"/>
                <a:gd name="T67" fmla="*/ 306 h 400"/>
                <a:gd name="T68" fmla="*/ 308 w 372"/>
                <a:gd name="T69" fmla="*/ 340 h 400"/>
                <a:gd name="T70" fmla="*/ 287 w 372"/>
                <a:gd name="T71" fmla="*/ 361 h 400"/>
                <a:gd name="T72" fmla="*/ 309 w 372"/>
                <a:gd name="T73" fmla="*/ 339 h 400"/>
                <a:gd name="T74" fmla="*/ 321 w 372"/>
                <a:gd name="T75" fmla="*/ 319 h 400"/>
                <a:gd name="T76" fmla="*/ 293 w 372"/>
                <a:gd name="T77" fmla="*/ 363 h 400"/>
                <a:gd name="T78" fmla="*/ 285 w 372"/>
                <a:gd name="T79" fmla="*/ 362 h 400"/>
                <a:gd name="T80" fmla="*/ 268 w 372"/>
                <a:gd name="T81" fmla="*/ 386 h 400"/>
                <a:gd name="T82" fmla="*/ 276 w 372"/>
                <a:gd name="T83" fmla="*/ 382 h 400"/>
                <a:gd name="T84" fmla="*/ 283 w 372"/>
                <a:gd name="T85" fmla="*/ 367 h 400"/>
                <a:gd name="T86" fmla="*/ 301 w 372"/>
                <a:gd name="T87" fmla="*/ 358 h 400"/>
                <a:gd name="T88" fmla="*/ 260 w 372"/>
                <a:gd name="T89" fmla="*/ 382 h 400"/>
                <a:gd name="T90" fmla="*/ 251 w 372"/>
                <a:gd name="T91" fmla="*/ 391 h 400"/>
                <a:gd name="T92" fmla="*/ 264 w 372"/>
                <a:gd name="T93" fmla="*/ 385 h 400"/>
                <a:gd name="T94" fmla="*/ 300 w 372"/>
                <a:gd name="T95" fmla="*/ 351 h 400"/>
                <a:gd name="T96" fmla="*/ 290 w 372"/>
                <a:gd name="T97" fmla="*/ 360 h 400"/>
                <a:gd name="T98" fmla="*/ 323 w 372"/>
                <a:gd name="T99" fmla="*/ 318 h 400"/>
                <a:gd name="T100" fmla="*/ 336 w 372"/>
                <a:gd name="T101" fmla="*/ 296 h 400"/>
                <a:gd name="T102" fmla="*/ 315 w 372"/>
                <a:gd name="T103" fmla="*/ 329 h 400"/>
                <a:gd name="T104" fmla="*/ 322 w 372"/>
                <a:gd name="T105" fmla="*/ 320 h 400"/>
                <a:gd name="T106" fmla="*/ 61 w 372"/>
                <a:gd name="T107" fmla="*/ 320 h 400"/>
                <a:gd name="T108" fmla="*/ 68 w 372"/>
                <a:gd name="T109" fmla="*/ 332 h 400"/>
                <a:gd name="T110" fmla="*/ 60 w 372"/>
                <a:gd name="T111" fmla="*/ 321 h 400"/>
                <a:gd name="T112" fmla="*/ 59 w 372"/>
                <a:gd name="T113" fmla="*/ 314 h 400"/>
                <a:gd name="T114" fmla="*/ 243 w 372"/>
                <a:gd name="T115" fmla="*/ 389 h 400"/>
                <a:gd name="T116" fmla="*/ 238 w 372"/>
                <a:gd name="T117" fmla="*/ 394 h 400"/>
                <a:gd name="T118" fmla="*/ 244 w 372"/>
                <a:gd name="T119" fmla="*/ 388 h 400"/>
                <a:gd name="T120" fmla="*/ 78 w 372"/>
                <a:gd name="T121" fmla="*/ 343 h 400"/>
                <a:gd name="T122" fmla="*/ 79 w 372"/>
                <a:gd name="T123" fmla="*/ 34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2" h="400">
                  <a:moveTo>
                    <a:pt x="334" y="171"/>
                  </a:moveTo>
                  <a:cubicBezTo>
                    <a:pt x="336" y="172"/>
                    <a:pt x="335" y="168"/>
                    <a:pt x="334" y="169"/>
                  </a:cubicBezTo>
                  <a:cubicBezTo>
                    <a:pt x="334" y="170"/>
                    <a:pt x="334" y="171"/>
                    <a:pt x="334" y="171"/>
                  </a:cubicBezTo>
                  <a:close/>
                  <a:moveTo>
                    <a:pt x="330" y="156"/>
                  </a:moveTo>
                  <a:cubicBezTo>
                    <a:pt x="327" y="156"/>
                    <a:pt x="329" y="160"/>
                    <a:pt x="331" y="160"/>
                  </a:cubicBezTo>
                  <a:cubicBezTo>
                    <a:pt x="331" y="158"/>
                    <a:pt x="329" y="158"/>
                    <a:pt x="330" y="156"/>
                  </a:cubicBezTo>
                  <a:close/>
                  <a:moveTo>
                    <a:pt x="336" y="153"/>
                  </a:moveTo>
                  <a:cubicBezTo>
                    <a:pt x="336" y="151"/>
                    <a:pt x="335" y="150"/>
                    <a:pt x="334" y="149"/>
                  </a:cubicBezTo>
                  <a:cubicBezTo>
                    <a:pt x="333" y="151"/>
                    <a:pt x="335" y="152"/>
                    <a:pt x="336" y="153"/>
                  </a:cubicBezTo>
                  <a:close/>
                  <a:moveTo>
                    <a:pt x="216" y="50"/>
                  </a:moveTo>
                  <a:cubicBezTo>
                    <a:pt x="216" y="47"/>
                    <a:pt x="209" y="48"/>
                    <a:pt x="209" y="49"/>
                  </a:cubicBezTo>
                  <a:cubicBezTo>
                    <a:pt x="212" y="49"/>
                    <a:pt x="214" y="50"/>
                    <a:pt x="216" y="50"/>
                  </a:cubicBezTo>
                  <a:close/>
                  <a:moveTo>
                    <a:pt x="212" y="100"/>
                  </a:moveTo>
                  <a:cubicBezTo>
                    <a:pt x="211" y="98"/>
                    <a:pt x="207" y="99"/>
                    <a:pt x="205" y="98"/>
                  </a:cubicBezTo>
                  <a:cubicBezTo>
                    <a:pt x="204" y="98"/>
                    <a:pt x="204" y="100"/>
                    <a:pt x="202" y="100"/>
                  </a:cubicBezTo>
                  <a:cubicBezTo>
                    <a:pt x="203" y="98"/>
                    <a:pt x="204" y="97"/>
                    <a:pt x="204" y="95"/>
                  </a:cubicBezTo>
                  <a:cubicBezTo>
                    <a:pt x="210" y="96"/>
                    <a:pt x="215" y="98"/>
                    <a:pt x="221" y="97"/>
                  </a:cubicBezTo>
                  <a:cubicBezTo>
                    <a:pt x="220" y="96"/>
                    <a:pt x="220" y="95"/>
                    <a:pt x="219" y="94"/>
                  </a:cubicBezTo>
                  <a:cubicBezTo>
                    <a:pt x="218" y="95"/>
                    <a:pt x="218" y="96"/>
                    <a:pt x="217" y="96"/>
                  </a:cubicBezTo>
                  <a:cubicBezTo>
                    <a:pt x="217" y="95"/>
                    <a:pt x="217" y="96"/>
                    <a:pt x="217" y="94"/>
                  </a:cubicBezTo>
                  <a:cubicBezTo>
                    <a:pt x="216" y="96"/>
                    <a:pt x="214" y="95"/>
                    <a:pt x="213" y="96"/>
                  </a:cubicBezTo>
                  <a:cubicBezTo>
                    <a:pt x="212" y="95"/>
                    <a:pt x="211" y="94"/>
                    <a:pt x="210" y="94"/>
                  </a:cubicBezTo>
                  <a:cubicBezTo>
                    <a:pt x="208" y="93"/>
                    <a:pt x="209" y="95"/>
                    <a:pt x="207" y="95"/>
                  </a:cubicBezTo>
                  <a:cubicBezTo>
                    <a:pt x="208" y="93"/>
                    <a:pt x="206" y="92"/>
                    <a:pt x="206" y="91"/>
                  </a:cubicBezTo>
                  <a:cubicBezTo>
                    <a:pt x="207" y="91"/>
                    <a:pt x="208" y="92"/>
                    <a:pt x="209" y="92"/>
                  </a:cubicBezTo>
                  <a:cubicBezTo>
                    <a:pt x="210" y="90"/>
                    <a:pt x="208" y="92"/>
                    <a:pt x="208" y="91"/>
                  </a:cubicBezTo>
                  <a:cubicBezTo>
                    <a:pt x="208" y="89"/>
                    <a:pt x="212" y="91"/>
                    <a:pt x="213" y="90"/>
                  </a:cubicBezTo>
                  <a:cubicBezTo>
                    <a:pt x="212" y="90"/>
                    <a:pt x="212" y="90"/>
                    <a:pt x="212" y="89"/>
                  </a:cubicBezTo>
                  <a:cubicBezTo>
                    <a:pt x="216" y="88"/>
                    <a:pt x="223" y="88"/>
                    <a:pt x="226" y="91"/>
                  </a:cubicBezTo>
                  <a:cubicBezTo>
                    <a:pt x="226" y="92"/>
                    <a:pt x="224" y="91"/>
                    <a:pt x="224" y="93"/>
                  </a:cubicBezTo>
                  <a:cubicBezTo>
                    <a:pt x="230" y="96"/>
                    <a:pt x="239" y="94"/>
                    <a:pt x="244" y="99"/>
                  </a:cubicBezTo>
                  <a:cubicBezTo>
                    <a:pt x="240" y="99"/>
                    <a:pt x="236" y="97"/>
                    <a:pt x="233" y="98"/>
                  </a:cubicBezTo>
                  <a:cubicBezTo>
                    <a:pt x="239" y="100"/>
                    <a:pt x="244" y="101"/>
                    <a:pt x="249" y="102"/>
                  </a:cubicBezTo>
                  <a:cubicBezTo>
                    <a:pt x="249" y="101"/>
                    <a:pt x="250" y="101"/>
                    <a:pt x="251" y="101"/>
                  </a:cubicBezTo>
                  <a:cubicBezTo>
                    <a:pt x="248" y="98"/>
                    <a:pt x="243" y="97"/>
                    <a:pt x="241" y="94"/>
                  </a:cubicBezTo>
                  <a:cubicBezTo>
                    <a:pt x="243" y="93"/>
                    <a:pt x="244" y="94"/>
                    <a:pt x="244" y="93"/>
                  </a:cubicBezTo>
                  <a:cubicBezTo>
                    <a:pt x="245" y="93"/>
                    <a:pt x="248" y="94"/>
                    <a:pt x="246" y="95"/>
                  </a:cubicBezTo>
                  <a:cubicBezTo>
                    <a:pt x="249" y="97"/>
                    <a:pt x="255" y="100"/>
                    <a:pt x="257" y="99"/>
                  </a:cubicBezTo>
                  <a:cubicBezTo>
                    <a:pt x="256" y="99"/>
                    <a:pt x="256" y="99"/>
                    <a:pt x="255" y="98"/>
                  </a:cubicBezTo>
                  <a:cubicBezTo>
                    <a:pt x="259" y="98"/>
                    <a:pt x="262" y="99"/>
                    <a:pt x="265" y="101"/>
                  </a:cubicBezTo>
                  <a:cubicBezTo>
                    <a:pt x="265" y="100"/>
                    <a:pt x="265" y="100"/>
                    <a:pt x="265" y="100"/>
                  </a:cubicBezTo>
                  <a:cubicBezTo>
                    <a:pt x="266" y="100"/>
                    <a:pt x="265" y="101"/>
                    <a:pt x="267" y="101"/>
                  </a:cubicBezTo>
                  <a:cubicBezTo>
                    <a:pt x="267" y="101"/>
                    <a:pt x="267" y="101"/>
                    <a:pt x="266" y="102"/>
                  </a:cubicBezTo>
                  <a:cubicBezTo>
                    <a:pt x="270" y="103"/>
                    <a:pt x="273" y="105"/>
                    <a:pt x="277" y="106"/>
                  </a:cubicBezTo>
                  <a:cubicBezTo>
                    <a:pt x="277" y="105"/>
                    <a:pt x="275" y="106"/>
                    <a:pt x="275" y="105"/>
                  </a:cubicBezTo>
                  <a:cubicBezTo>
                    <a:pt x="280" y="107"/>
                    <a:pt x="285" y="109"/>
                    <a:pt x="289" y="112"/>
                  </a:cubicBezTo>
                  <a:cubicBezTo>
                    <a:pt x="290" y="111"/>
                    <a:pt x="287" y="111"/>
                    <a:pt x="289" y="109"/>
                  </a:cubicBezTo>
                  <a:cubicBezTo>
                    <a:pt x="291" y="110"/>
                    <a:pt x="292" y="112"/>
                    <a:pt x="294" y="112"/>
                  </a:cubicBezTo>
                  <a:cubicBezTo>
                    <a:pt x="291" y="107"/>
                    <a:pt x="282" y="104"/>
                    <a:pt x="284" y="97"/>
                  </a:cubicBezTo>
                  <a:cubicBezTo>
                    <a:pt x="278" y="96"/>
                    <a:pt x="274" y="93"/>
                    <a:pt x="270" y="90"/>
                  </a:cubicBezTo>
                  <a:cubicBezTo>
                    <a:pt x="272" y="90"/>
                    <a:pt x="275" y="92"/>
                    <a:pt x="277" y="92"/>
                  </a:cubicBezTo>
                  <a:cubicBezTo>
                    <a:pt x="276" y="92"/>
                    <a:pt x="274" y="90"/>
                    <a:pt x="275" y="90"/>
                  </a:cubicBezTo>
                  <a:cubicBezTo>
                    <a:pt x="281" y="92"/>
                    <a:pt x="286" y="95"/>
                    <a:pt x="292" y="97"/>
                  </a:cubicBezTo>
                  <a:cubicBezTo>
                    <a:pt x="290" y="95"/>
                    <a:pt x="289" y="93"/>
                    <a:pt x="287" y="91"/>
                  </a:cubicBezTo>
                  <a:cubicBezTo>
                    <a:pt x="287" y="91"/>
                    <a:pt x="287" y="91"/>
                    <a:pt x="288" y="90"/>
                  </a:cubicBezTo>
                  <a:cubicBezTo>
                    <a:pt x="285" y="89"/>
                    <a:pt x="283" y="87"/>
                    <a:pt x="281" y="86"/>
                  </a:cubicBezTo>
                  <a:cubicBezTo>
                    <a:pt x="280" y="87"/>
                    <a:pt x="282" y="87"/>
                    <a:pt x="282" y="89"/>
                  </a:cubicBezTo>
                  <a:cubicBezTo>
                    <a:pt x="270" y="82"/>
                    <a:pt x="256" y="77"/>
                    <a:pt x="243" y="72"/>
                  </a:cubicBezTo>
                  <a:cubicBezTo>
                    <a:pt x="243" y="71"/>
                    <a:pt x="243" y="71"/>
                    <a:pt x="242" y="71"/>
                  </a:cubicBezTo>
                  <a:cubicBezTo>
                    <a:pt x="241" y="71"/>
                    <a:pt x="240" y="70"/>
                    <a:pt x="239" y="72"/>
                  </a:cubicBezTo>
                  <a:cubicBezTo>
                    <a:pt x="238" y="70"/>
                    <a:pt x="237" y="70"/>
                    <a:pt x="236" y="70"/>
                  </a:cubicBezTo>
                  <a:cubicBezTo>
                    <a:pt x="237" y="69"/>
                    <a:pt x="240" y="69"/>
                    <a:pt x="241" y="68"/>
                  </a:cubicBezTo>
                  <a:cubicBezTo>
                    <a:pt x="241" y="69"/>
                    <a:pt x="244" y="70"/>
                    <a:pt x="245" y="69"/>
                  </a:cubicBezTo>
                  <a:cubicBezTo>
                    <a:pt x="243" y="68"/>
                    <a:pt x="241" y="68"/>
                    <a:pt x="239" y="67"/>
                  </a:cubicBezTo>
                  <a:cubicBezTo>
                    <a:pt x="240" y="67"/>
                    <a:pt x="241" y="67"/>
                    <a:pt x="241" y="66"/>
                  </a:cubicBezTo>
                  <a:cubicBezTo>
                    <a:pt x="236" y="62"/>
                    <a:pt x="228" y="67"/>
                    <a:pt x="224" y="62"/>
                  </a:cubicBezTo>
                  <a:cubicBezTo>
                    <a:pt x="219" y="61"/>
                    <a:pt x="214" y="64"/>
                    <a:pt x="212" y="60"/>
                  </a:cubicBezTo>
                  <a:cubicBezTo>
                    <a:pt x="211" y="60"/>
                    <a:pt x="209" y="61"/>
                    <a:pt x="208" y="60"/>
                  </a:cubicBezTo>
                  <a:cubicBezTo>
                    <a:pt x="209" y="59"/>
                    <a:pt x="213" y="59"/>
                    <a:pt x="214" y="59"/>
                  </a:cubicBezTo>
                  <a:cubicBezTo>
                    <a:pt x="213" y="56"/>
                    <a:pt x="220" y="59"/>
                    <a:pt x="221" y="58"/>
                  </a:cubicBezTo>
                  <a:cubicBezTo>
                    <a:pt x="221" y="58"/>
                    <a:pt x="220" y="57"/>
                    <a:pt x="221" y="57"/>
                  </a:cubicBezTo>
                  <a:cubicBezTo>
                    <a:pt x="221" y="58"/>
                    <a:pt x="224" y="58"/>
                    <a:pt x="224" y="57"/>
                  </a:cubicBezTo>
                  <a:cubicBezTo>
                    <a:pt x="223" y="56"/>
                    <a:pt x="221" y="56"/>
                    <a:pt x="218" y="56"/>
                  </a:cubicBezTo>
                  <a:cubicBezTo>
                    <a:pt x="218" y="55"/>
                    <a:pt x="219" y="55"/>
                    <a:pt x="218" y="54"/>
                  </a:cubicBezTo>
                  <a:cubicBezTo>
                    <a:pt x="216" y="56"/>
                    <a:pt x="212" y="53"/>
                    <a:pt x="212" y="56"/>
                  </a:cubicBezTo>
                  <a:cubicBezTo>
                    <a:pt x="209" y="55"/>
                    <a:pt x="206" y="56"/>
                    <a:pt x="203" y="54"/>
                  </a:cubicBezTo>
                  <a:cubicBezTo>
                    <a:pt x="204" y="53"/>
                    <a:pt x="203" y="52"/>
                    <a:pt x="204" y="52"/>
                  </a:cubicBezTo>
                  <a:cubicBezTo>
                    <a:pt x="205" y="55"/>
                    <a:pt x="209" y="52"/>
                    <a:pt x="211" y="52"/>
                  </a:cubicBezTo>
                  <a:cubicBezTo>
                    <a:pt x="208" y="50"/>
                    <a:pt x="205" y="53"/>
                    <a:pt x="203" y="49"/>
                  </a:cubicBezTo>
                  <a:cubicBezTo>
                    <a:pt x="204" y="49"/>
                    <a:pt x="206" y="50"/>
                    <a:pt x="206" y="48"/>
                  </a:cubicBezTo>
                  <a:cubicBezTo>
                    <a:pt x="203" y="47"/>
                    <a:pt x="199" y="48"/>
                    <a:pt x="198" y="50"/>
                  </a:cubicBezTo>
                  <a:cubicBezTo>
                    <a:pt x="199" y="50"/>
                    <a:pt x="200" y="50"/>
                    <a:pt x="200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6" y="50"/>
                    <a:pt x="198" y="49"/>
                    <a:pt x="195" y="49"/>
                  </a:cubicBezTo>
                  <a:cubicBezTo>
                    <a:pt x="195" y="50"/>
                    <a:pt x="196" y="50"/>
                    <a:pt x="196" y="50"/>
                  </a:cubicBezTo>
                  <a:cubicBezTo>
                    <a:pt x="195" y="51"/>
                    <a:pt x="193" y="51"/>
                    <a:pt x="192" y="53"/>
                  </a:cubicBezTo>
                  <a:cubicBezTo>
                    <a:pt x="194" y="52"/>
                    <a:pt x="194" y="55"/>
                    <a:pt x="196" y="54"/>
                  </a:cubicBezTo>
                  <a:cubicBezTo>
                    <a:pt x="196" y="53"/>
                    <a:pt x="196" y="52"/>
                    <a:pt x="197" y="52"/>
                  </a:cubicBezTo>
                  <a:cubicBezTo>
                    <a:pt x="198" y="52"/>
                    <a:pt x="199" y="53"/>
                    <a:pt x="199" y="54"/>
                  </a:cubicBezTo>
                  <a:cubicBezTo>
                    <a:pt x="198" y="54"/>
                    <a:pt x="197" y="55"/>
                    <a:pt x="197" y="56"/>
                  </a:cubicBezTo>
                  <a:cubicBezTo>
                    <a:pt x="201" y="58"/>
                    <a:pt x="208" y="55"/>
                    <a:pt x="212" y="58"/>
                  </a:cubicBezTo>
                  <a:cubicBezTo>
                    <a:pt x="209" y="58"/>
                    <a:pt x="207" y="58"/>
                    <a:pt x="205" y="57"/>
                  </a:cubicBezTo>
                  <a:cubicBezTo>
                    <a:pt x="205" y="59"/>
                    <a:pt x="202" y="59"/>
                    <a:pt x="201" y="59"/>
                  </a:cubicBezTo>
                  <a:cubicBezTo>
                    <a:pt x="201" y="58"/>
                    <a:pt x="201" y="58"/>
                    <a:pt x="201" y="57"/>
                  </a:cubicBezTo>
                  <a:cubicBezTo>
                    <a:pt x="197" y="58"/>
                    <a:pt x="195" y="58"/>
                    <a:pt x="190" y="58"/>
                  </a:cubicBezTo>
                  <a:cubicBezTo>
                    <a:pt x="190" y="58"/>
                    <a:pt x="189" y="58"/>
                    <a:pt x="189" y="56"/>
                  </a:cubicBezTo>
                  <a:cubicBezTo>
                    <a:pt x="188" y="58"/>
                    <a:pt x="183" y="59"/>
                    <a:pt x="181" y="57"/>
                  </a:cubicBezTo>
                  <a:cubicBezTo>
                    <a:pt x="183" y="57"/>
                    <a:pt x="182" y="56"/>
                    <a:pt x="181" y="55"/>
                  </a:cubicBezTo>
                  <a:cubicBezTo>
                    <a:pt x="184" y="55"/>
                    <a:pt x="187" y="56"/>
                    <a:pt x="191" y="55"/>
                  </a:cubicBezTo>
                  <a:cubicBezTo>
                    <a:pt x="190" y="53"/>
                    <a:pt x="186" y="56"/>
                    <a:pt x="184" y="54"/>
                  </a:cubicBezTo>
                  <a:cubicBezTo>
                    <a:pt x="184" y="54"/>
                    <a:pt x="186" y="54"/>
                    <a:pt x="186" y="53"/>
                  </a:cubicBezTo>
                  <a:cubicBezTo>
                    <a:pt x="186" y="52"/>
                    <a:pt x="185" y="53"/>
                    <a:pt x="183" y="53"/>
                  </a:cubicBezTo>
                  <a:cubicBezTo>
                    <a:pt x="183" y="55"/>
                    <a:pt x="182" y="54"/>
                    <a:pt x="180" y="54"/>
                  </a:cubicBezTo>
                  <a:cubicBezTo>
                    <a:pt x="180" y="55"/>
                    <a:pt x="181" y="55"/>
                    <a:pt x="181" y="56"/>
                  </a:cubicBezTo>
                  <a:cubicBezTo>
                    <a:pt x="179" y="56"/>
                    <a:pt x="177" y="58"/>
                    <a:pt x="176" y="56"/>
                  </a:cubicBezTo>
                  <a:cubicBezTo>
                    <a:pt x="178" y="56"/>
                    <a:pt x="180" y="55"/>
                    <a:pt x="180" y="53"/>
                  </a:cubicBezTo>
                  <a:cubicBezTo>
                    <a:pt x="178" y="53"/>
                    <a:pt x="178" y="52"/>
                    <a:pt x="177" y="53"/>
                  </a:cubicBezTo>
                  <a:cubicBezTo>
                    <a:pt x="177" y="52"/>
                    <a:pt x="178" y="52"/>
                    <a:pt x="178" y="52"/>
                  </a:cubicBezTo>
                  <a:cubicBezTo>
                    <a:pt x="176" y="51"/>
                    <a:pt x="172" y="51"/>
                    <a:pt x="171" y="53"/>
                  </a:cubicBezTo>
                  <a:cubicBezTo>
                    <a:pt x="172" y="54"/>
                    <a:pt x="176" y="51"/>
                    <a:pt x="176" y="54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4" y="56"/>
                    <a:pt x="173" y="54"/>
                    <a:pt x="175" y="55"/>
                  </a:cubicBezTo>
                  <a:cubicBezTo>
                    <a:pt x="176" y="58"/>
                    <a:pt x="173" y="57"/>
                    <a:pt x="172" y="57"/>
                  </a:cubicBezTo>
                  <a:cubicBezTo>
                    <a:pt x="171" y="57"/>
                    <a:pt x="171" y="57"/>
                    <a:pt x="172" y="56"/>
                  </a:cubicBezTo>
                  <a:cubicBezTo>
                    <a:pt x="170" y="56"/>
                    <a:pt x="169" y="57"/>
                    <a:pt x="168" y="56"/>
                  </a:cubicBezTo>
                  <a:cubicBezTo>
                    <a:pt x="165" y="59"/>
                    <a:pt x="162" y="61"/>
                    <a:pt x="160" y="64"/>
                  </a:cubicBezTo>
                  <a:cubicBezTo>
                    <a:pt x="149" y="65"/>
                    <a:pt x="140" y="67"/>
                    <a:pt x="133" y="72"/>
                  </a:cubicBezTo>
                  <a:cubicBezTo>
                    <a:pt x="130" y="72"/>
                    <a:pt x="129" y="75"/>
                    <a:pt x="126" y="74"/>
                  </a:cubicBezTo>
                  <a:cubicBezTo>
                    <a:pt x="128" y="73"/>
                    <a:pt x="130" y="72"/>
                    <a:pt x="132" y="71"/>
                  </a:cubicBezTo>
                  <a:cubicBezTo>
                    <a:pt x="131" y="69"/>
                    <a:pt x="135" y="69"/>
                    <a:pt x="136" y="68"/>
                  </a:cubicBezTo>
                  <a:cubicBezTo>
                    <a:pt x="131" y="68"/>
                    <a:pt x="127" y="70"/>
                    <a:pt x="123" y="71"/>
                  </a:cubicBezTo>
                  <a:cubicBezTo>
                    <a:pt x="125" y="70"/>
                    <a:pt x="123" y="69"/>
                    <a:pt x="124" y="68"/>
                  </a:cubicBezTo>
                  <a:cubicBezTo>
                    <a:pt x="127" y="67"/>
                    <a:pt x="130" y="65"/>
                    <a:pt x="134" y="64"/>
                  </a:cubicBezTo>
                  <a:cubicBezTo>
                    <a:pt x="134" y="66"/>
                    <a:pt x="137" y="66"/>
                    <a:pt x="136" y="68"/>
                  </a:cubicBezTo>
                  <a:cubicBezTo>
                    <a:pt x="138" y="68"/>
                    <a:pt x="136" y="63"/>
                    <a:pt x="139" y="64"/>
                  </a:cubicBezTo>
                  <a:cubicBezTo>
                    <a:pt x="139" y="63"/>
                    <a:pt x="137" y="64"/>
                    <a:pt x="137" y="63"/>
                  </a:cubicBezTo>
                  <a:cubicBezTo>
                    <a:pt x="142" y="62"/>
                    <a:pt x="148" y="60"/>
                    <a:pt x="152" y="58"/>
                  </a:cubicBezTo>
                  <a:cubicBezTo>
                    <a:pt x="146" y="59"/>
                    <a:pt x="140" y="61"/>
                    <a:pt x="135" y="60"/>
                  </a:cubicBezTo>
                  <a:cubicBezTo>
                    <a:pt x="136" y="59"/>
                    <a:pt x="140" y="58"/>
                    <a:pt x="143" y="57"/>
                  </a:cubicBezTo>
                  <a:cubicBezTo>
                    <a:pt x="141" y="57"/>
                    <a:pt x="139" y="58"/>
                    <a:pt x="138" y="57"/>
                  </a:cubicBezTo>
                  <a:cubicBezTo>
                    <a:pt x="138" y="56"/>
                    <a:pt x="140" y="57"/>
                    <a:pt x="140" y="56"/>
                  </a:cubicBezTo>
                  <a:cubicBezTo>
                    <a:pt x="139" y="55"/>
                    <a:pt x="137" y="56"/>
                    <a:pt x="137" y="54"/>
                  </a:cubicBezTo>
                  <a:cubicBezTo>
                    <a:pt x="141" y="54"/>
                    <a:pt x="144" y="52"/>
                    <a:pt x="148" y="52"/>
                  </a:cubicBezTo>
                  <a:cubicBezTo>
                    <a:pt x="151" y="51"/>
                    <a:pt x="152" y="52"/>
                    <a:pt x="154" y="50"/>
                  </a:cubicBezTo>
                  <a:cubicBezTo>
                    <a:pt x="153" y="49"/>
                    <a:pt x="151" y="51"/>
                    <a:pt x="152" y="48"/>
                  </a:cubicBezTo>
                  <a:cubicBezTo>
                    <a:pt x="156" y="48"/>
                    <a:pt x="158" y="46"/>
                    <a:pt x="162" y="46"/>
                  </a:cubicBezTo>
                  <a:cubicBezTo>
                    <a:pt x="161" y="46"/>
                    <a:pt x="161" y="45"/>
                    <a:pt x="161" y="45"/>
                  </a:cubicBezTo>
                  <a:cubicBezTo>
                    <a:pt x="169" y="41"/>
                    <a:pt x="183" y="41"/>
                    <a:pt x="190" y="39"/>
                  </a:cubicBezTo>
                  <a:cubicBezTo>
                    <a:pt x="189" y="39"/>
                    <a:pt x="188" y="38"/>
                    <a:pt x="187" y="38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9" y="36"/>
                    <a:pt x="191" y="37"/>
                    <a:pt x="192" y="36"/>
                  </a:cubicBezTo>
                  <a:cubicBezTo>
                    <a:pt x="186" y="34"/>
                    <a:pt x="181" y="33"/>
                    <a:pt x="173" y="32"/>
                  </a:cubicBezTo>
                  <a:cubicBezTo>
                    <a:pt x="173" y="30"/>
                    <a:pt x="176" y="32"/>
                    <a:pt x="177" y="31"/>
                  </a:cubicBezTo>
                  <a:cubicBezTo>
                    <a:pt x="175" y="30"/>
                    <a:pt x="179" y="30"/>
                    <a:pt x="179" y="29"/>
                  </a:cubicBezTo>
                  <a:cubicBezTo>
                    <a:pt x="175" y="30"/>
                    <a:pt x="173" y="25"/>
                    <a:pt x="170" y="28"/>
                  </a:cubicBezTo>
                  <a:cubicBezTo>
                    <a:pt x="169" y="28"/>
                    <a:pt x="170" y="26"/>
                    <a:pt x="168" y="26"/>
                  </a:cubicBezTo>
                  <a:cubicBezTo>
                    <a:pt x="167" y="26"/>
                    <a:pt x="166" y="27"/>
                    <a:pt x="164" y="27"/>
                  </a:cubicBezTo>
                  <a:cubicBezTo>
                    <a:pt x="165" y="25"/>
                    <a:pt x="162" y="26"/>
                    <a:pt x="161" y="25"/>
                  </a:cubicBezTo>
                  <a:cubicBezTo>
                    <a:pt x="162" y="24"/>
                    <a:pt x="163" y="24"/>
                    <a:pt x="163" y="23"/>
                  </a:cubicBezTo>
                  <a:cubicBezTo>
                    <a:pt x="159" y="21"/>
                    <a:pt x="152" y="23"/>
                    <a:pt x="147" y="21"/>
                  </a:cubicBezTo>
                  <a:cubicBezTo>
                    <a:pt x="147" y="21"/>
                    <a:pt x="148" y="20"/>
                    <a:pt x="148" y="19"/>
                  </a:cubicBezTo>
                  <a:cubicBezTo>
                    <a:pt x="147" y="19"/>
                    <a:pt x="147" y="19"/>
                    <a:pt x="146" y="19"/>
                  </a:cubicBezTo>
                  <a:cubicBezTo>
                    <a:pt x="130" y="19"/>
                    <a:pt x="115" y="22"/>
                    <a:pt x="100" y="24"/>
                  </a:cubicBezTo>
                  <a:cubicBezTo>
                    <a:pt x="89" y="25"/>
                    <a:pt x="81" y="31"/>
                    <a:pt x="71" y="31"/>
                  </a:cubicBezTo>
                  <a:cubicBezTo>
                    <a:pt x="70" y="32"/>
                    <a:pt x="72" y="33"/>
                    <a:pt x="71" y="33"/>
                  </a:cubicBezTo>
                  <a:cubicBezTo>
                    <a:pt x="70" y="33"/>
                    <a:pt x="70" y="32"/>
                    <a:pt x="69" y="32"/>
                  </a:cubicBezTo>
                  <a:cubicBezTo>
                    <a:pt x="62" y="35"/>
                    <a:pt x="54" y="40"/>
                    <a:pt x="47" y="46"/>
                  </a:cubicBezTo>
                  <a:cubicBezTo>
                    <a:pt x="45" y="47"/>
                    <a:pt x="43" y="50"/>
                    <a:pt x="41" y="50"/>
                  </a:cubicBezTo>
                  <a:cubicBezTo>
                    <a:pt x="41" y="51"/>
                    <a:pt x="40" y="51"/>
                    <a:pt x="40" y="51"/>
                  </a:cubicBezTo>
                  <a:cubicBezTo>
                    <a:pt x="33" y="56"/>
                    <a:pt x="24" y="61"/>
                    <a:pt x="23" y="70"/>
                  </a:cubicBezTo>
                  <a:cubicBezTo>
                    <a:pt x="24" y="70"/>
                    <a:pt x="25" y="67"/>
                    <a:pt x="27" y="69"/>
                  </a:cubicBezTo>
                  <a:cubicBezTo>
                    <a:pt x="27" y="68"/>
                    <a:pt x="28" y="67"/>
                    <a:pt x="30" y="67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3" y="77"/>
                    <a:pt x="34" y="75"/>
                    <a:pt x="35" y="76"/>
                  </a:cubicBezTo>
                  <a:cubicBezTo>
                    <a:pt x="34" y="77"/>
                    <a:pt x="33" y="79"/>
                    <a:pt x="32" y="79"/>
                  </a:cubicBezTo>
                  <a:cubicBezTo>
                    <a:pt x="33" y="80"/>
                    <a:pt x="30" y="82"/>
                    <a:pt x="32" y="82"/>
                  </a:cubicBezTo>
                  <a:cubicBezTo>
                    <a:pt x="33" y="80"/>
                    <a:pt x="35" y="78"/>
                    <a:pt x="37" y="76"/>
                  </a:cubicBezTo>
                  <a:cubicBezTo>
                    <a:pt x="39" y="77"/>
                    <a:pt x="37" y="80"/>
                    <a:pt x="39" y="80"/>
                  </a:cubicBezTo>
                  <a:cubicBezTo>
                    <a:pt x="37" y="83"/>
                    <a:pt x="36" y="86"/>
                    <a:pt x="34" y="87"/>
                  </a:cubicBezTo>
                  <a:cubicBezTo>
                    <a:pt x="34" y="96"/>
                    <a:pt x="24" y="99"/>
                    <a:pt x="20" y="105"/>
                  </a:cubicBezTo>
                  <a:cubicBezTo>
                    <a:pt x="20" y="106"/>
                    <a:pt x="21" y="106"/>
                    <a:pt x="21" y="106"/>
                  </a:cubicBezTo>
                  <a:cubicBezTo>
                    <a:pt x="20" y="108"/>
                    <a:pt x="19" y="109"/>
                    <a:pt x="19" y="112"/>
                  </a:cubicBezTo>
                  <a:cubicBezTo>
                    <a:pt x="20" y="113"/>
                    <a:pt x="21" y="111"/>
                    <a:pt x="21" y="112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4" y="121"/>
                    <a:pt x="31" y="120"/>
                    <a:pt x="35" y="123"/>
                  </a:cubicBezTo>
                  <a:cubicBezTo>
                    <a:pt x="33" y="125"/>
                    <a:pt x="38" y="129"/>
                    <a:pt x="34" y="130"/>
                  </a:cubicBezTo>
                  <a:cubicBezTo>
                    <a:pt x="35" y="131"/>
                    <a:pt x="37" y="131"/>
                    <a:pt x="37" y="130"/>
                  </a:cubicBezTo>
                  <a:cubicBezTo>
                    <a:pt x="38" y="130"/>
                    <a:pt x="38" y="130"/>
                    <a:pt x="38" y="131"/>
                  </a:cubicBezTo>
                  <a:cubicBezTo>
                    <a:pt x="36" y="135"/>
                    <a:pt x="34" y="140"/>
                    <a:pt x="30" y="142"/>
                  </a:cubicBezTo>
                  <a:cubicBezTo>
                    <a:pt x="30" y="140"/>
                    <a:pt x="32" y="138"/>
                    <a:pt x="32" y="137"/>
                  </a:cubicBezTo>
                  <a:cubicBezTo>
                    <a:pt x="28" y="141"/>
                    <a:pt x="24" y="149"/>
                    <a:pt x="21" y="151"/>
                  </a:cubicBezTo>
                  <a:cubicBezTo>
                    <a:pt x="19" y="156"/>
                    <a:pt x="16" y="163"/>
                    <a:pt x="15" y="171"/>
                  </a:cubicBezTo>
                  <a:cubicBezTo>
                    <a:pt x="14" y="174"/>
                    <a:pt x="15" y="177"/>
                    <a:pt x="12" y="179"/>
                  </a:cubicBezTo>
                  <a:cubicBezTo>
                    <a:pt x="13" y="183"/>
                    <a:pt x="8" y="187"/>
                    <a:pt x="10" y="191"/>
                  </a:cubicBezTo>
                  <a:cubicBezTo>
                    <a:pt x="11" y="190"/>
                    <a:pt x="11" y="189"/>
                    <a:pt x="12" y="188"/>
                  </a:cubicBezTo>
                  <a:cubicBezTo>
                    <a:pt x="13" y="188"/>
                    <a:pt x="11" y="187"/>
                    <a:pt x="12" y="186"/>
                  </a:cubicBezTo>
                  <a:cubicBezTo>
                    <a:pt x="13" y="187"/>
                    <a:pt x="12" y="187"/>
                    <a:pt x="14" y="186"/>
                  </a:cubicBezTo>
                  <a:cubicBezTo>
                    <a:pt x="15" y="190"/>
                    <a:pt x="14" y="194"/>
                    <a:pt x="13" y="196"/>
                  </a:cubicBezTo>
                  <a:cubicBezTo>
                    <a:pt x="12" y="196"/>
                    <a:pt x="12" y="195"/>
                    <a:pt x="12" y="195"/>
                  </a:cubicBezTo>
                  <a:cubicBezTo>
                    <a:pt x="11" y="197"/>
                    <a:pt x="11" y="199"/>
                    <a:pt x="11" y="200"/>
                  </a:cubicBezTo>
                  <a:cubicBezTo>
                    <a:pt x="11" y="200"/>
                    <a:pt x="12" y="199"/>
                    <a:pt x="13" y="199"/>
                  </a:cubicBezTo>
                  <a:cubicBezTo>
                    <a:pt x="13" y="203"/>
                    <a:pt x="13" y="205"/>
                    <a:pt x="14" y="207"/>
                  </a:cubicBezTo>
                  <a:cubicBezTo>
                    <a:pt x="14" y="207"/>
                    <a:pt x="13" y="207"/>
                    <a:pt x="13" y="208"/>
                  </a:cubicBezTo>
                  <a:cubicBezTo>
                    <a:pt x="13" y="210"/>
                    <a:pt x="16" y="210"/>
                    <a:pt x="15" y="209"/>
                  </a:cubicBezTo>
                  <a:cubicBezTo>
                    <a:pt x="15" y="210"/>
                    <a:pt x="15" y="205"/>
                    <a:pt x="17" y="205"/>
                  </a:cubicBezTo>
                  <a:cubicBezTo>
                    <a:pt x="15" y="209"/>
                    <a:pt x="17" y="215"/>
                    <a:pt x="15" y="218"/>
                  </a:cubicBezTo>
                  <a:cubicBezTo>
                    <a:pt x="15" y="216"/>
                    <a:pt x="15" y="215"/>
                    <a:pt x="15" y="213"/>
                  </a:cubicBezTo>
                  <a:cubicBezTo>
                    <a:pt x="14" y="213"/>
                    <a:pt x="13" y="214"/>
                    <a:pt x="12" y="213"/>
                  </a:cubicBezTo>
                  <a:cubicBezTo>
                    <a:pt x="8" y="216"/>
                    <a:pt x="12" y="223"/>
                    <a:pt x="8" y="226"/>
                  </a:cubicBezTo>
                  <a:cubicBezTo>
                    <a:pt x="8" y="226"/>
                    <a:pt x="9" y="226"/>
                    <a:pt x="9" y="227"/>
                  </a:cubicBezTo>
                  <a:cubicBezTo>
                    <a:pt x="8" y="227"/>
                    <a:pt x="7" y="227"/>
                    <a:pt x="7" y="228"/>
                  </a:cubicBezTo>
                  <a:cubicBezTo>
                    <a:pt x="8" y="230"/>
                    <a:pt x="7" y="232"/>
                    <a:pt x="7" y="235"/>
                  </a:cubicBezTo>
                  <a:cubicBezTo>
                    <a:pt x="9" y="236"/>
                    <a:pt x="8" y="234"/>
                    <a:pt x="9" y="234"/>
                  </a:cubicBezTo>
                  <a:cubicBezTo>
                    <a:pt x="9" y="236"/>
                    <a:pt x="8" y="237"/>
                    <a:pt x="9" y="239"/>
                  </a:cubicBezTo>
                  <a:cubicBezTo>
                    <a:pt x="10" y="239"/>
                    <a:pt x="11" y="239"/>
                    <a:pt x="12" y="239"/>
                  </a:cubicBezTo>
                  <a:cubicBezTo>
                    <a:pt x="12" y="242"/>
                    <a:pt x="10" y="243"/>
                    <a:pt x="12" y="245"/>
                  </a:cubicBezTo>
                  <a:cubicBezTo>
                    <a:pt x="13" y="243"/>
                    <a:pt x="15" y="240"/>
                    <a:pt x="17" y="242"/>
                  </a:cubicBezTo>
                  <a:cubicBezTo>
                    <a:pt x="15" y="243"/>
                    <a:pt x="14" y="245"/>
                    <a:pt x="15" y="248"/>
                  </a:cubicBezTo>
                  <a:cubicBezTo>
                    <a:pt x="16" y="248"/>
                    <a:pt x="15" y="245"/>
                    <a:pt x="17" y="246"/>
                  </a:cubicBezTo>
                  <a:cubicBezTo>
                    <a:pt x="18" y="246"/>
                    <a:pt x="18" y="246"/>
                    <a:pt x="18" y="246"/>
                  </a:cubicBezTo>
                  <a:cubicBezTo>
                    <a:pt x="18" y="248"/>
                    <a:pt x="15" y="248"/>
                    <a:pt x="17" y="250"/>
                  </a:cubicBezTo>
                  <a:cubicBezTo>
                    <a:pt x="19" y="249"/>
                    <a:pt x="20" y="253"/>
                    <a:pt x="18" y="255"/>
                  </a:cubicBezTo>
                  <a:cubicBezTo>
                    <a:pt x="16" y="256"/>
                    <a:pt x="18" y="253"/>
                    <a:pt x="16" y="254"/>
                  </a:cubicBezTo>
                  <a:cubicBezTo>
                    <a:pt x="17" y="256"/>
                    <a:pt x="15" y="256"/>
                    <a:pt x="15" y="258"/>
                  </a:cubicBezTo>
                  <a:cubicBezTo>
                    <a:pt x="16" y="258"/>
                    <a:pt x="17" y="258"/>
                    <a:pt x="19" y="258"/>
                  </a:cubicBezTo>
                  <a:cubicBezTo>
                    <a:pt x="20" y="257"/>
                    <a:pt x="20" y="256"/>
                    <a:pt x="22" y="257"/>
                  </a:cubicBezTo>
                  <a:cubicBezTo>
                    <a:pt x="22" y="259"/>
                    <a:pt x="24" y="260"/>
                    <a:pt x="24" y="262"/>
                  </a:cubicBezTo>
                  <a:cubicBezTo>
                    <a:pt x="23" y="264"/>
                    <a:pt x="22" y="264"/>
                    <a:pt x="22" y="267"/>
                  </a:cubicBezTo>
                  <a:cubicBezTo>
                    <a:pt x="22" y="267"/>
                    <a:pt x="22" y="267"/>
                    <a:pt x="22" y="267"/>
                  </a:cubicBezTo>
                  <a:cubicBezTo>
                    <a:pt x="22" y="267"/>
                    <a:pt x="22" y="267"/>
                    <a:pt x="22" y="268"/>
                  </a:cubicBezTo>
                  <a:cubicBezTo>
                    <a:pt x="22" y="268"/>
                    <a:pt x="23" y="267"/>
                    <a:pt x="23" y="267"/>
                  </a:cubicBezTo>
                  <a:cubicBezTo>
                    <a:pt x="24" y="267"/>
                    <a:pt x="24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9"/>
                    <a:pt x="26" y="269"/>
                    <a:pt x="26" y="269"/>
                  </a:cubicBezTo>
                  <a:cubicBezTo>
                    <a:pt x="27" y="270"/>
                    <a:pt x="27" y="271"/>
                    <a:pt x="28" y="273"/>
                  </a:cubicBezTo>
                  <a:cubicBezTo>
                    <a:pt x="27" y="273"/>
                    <a:pt x="27" y="273"/>
                    <a:pt x="27" y="274"/>
                  </a:cubicBezTo>
                  <a:cubicBezTo>
                    <a:pt x="27" y="274"/>
                    <a:pt x="28" y="274"/>
                    <a:pt x="28" y="274"/>
                  </a:cubicBezTo>
                  <a:cubicBezTo>
                    <a:pt x="29" y="276"/>
                    <a:pt x="29" y="279"/>
                    <a:pt x="30" y="282"/>
                  </a:cubicBezTo>
                  <a:cubicBezTo>
                    <a:pt x="30" y="282"/>
                    <a:pt x="30" y="282"/>
                    <a:pt x="30" y="282"/>
                  </a:cubicBezTo>
                  <a:cubicBezTo>
                    <a:pt x="30" y="282"/>
                    <a:pt x="30" y="284"/>
                    <a:pt x="30" y="285"/>
                  </a:cubicBezTo>
                  <a:cubicBezTo>
                    <a:pt x="31" y="285"/>
                    <a:pt x="31" y="285"/>
                    <a:pt x="31" y="285"/>
                  </a:cubicBezTo>
                  <a:cubicBezTo>
                    <a:pt x="31" y="285"/>
                    <a:pt x="30" y="285"/>
                    <a:pt x="30" y="285"/>
                  </a:cubicBezTo>
                  <a:cubicBezTo>
                    <a:pt x="30" y="286"/>
                    <a:pt x="30" y="287"/>
                    <a:pt x="31" y="287"/>
                  </a:cubicBezTo>
                  <a:cubicBezTo>
                    <a:pt x="31" y="287"/>
                    <a:pt x="31" y="287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2" y="286"/>
                    <a:pt x="32" y="286"/>
                    <a:pt x="32" y="286"/>
                  </a:cubicBezTo>
                  <a:cubicBezTo>
                    <a:pt x="32" y="286"/>
                    <a:pt x="32" y="286"/>
                    <a:pt x="31" y="285"/>
                  </a:cubicBezTo>
                  <a:cubicBezTo>
                    <a:pt x="32" y="282"/>
                    <a:pt x="32" y="280"/>
                    <a:pt x="32" y="277"/>
                  </a:cubicBezTo>
                  <a:cubicBezTo>
                    <a:pt x="32" y="277"/>
                    <a:pt x="32" y="277"/>
                    <a:pt x="33" y="277"/>
                  </a:cubicBezTo>
                  <a:cubicBezTo>
                    <a:pt x="33" y="276"/>
                    <a:pt x="33" y="275"/>
                    <a:pt x="33" y="275"/>
                  </a:cubicBezTo>
                  <a:cubicBezTo>
                    <a:pt x="33" y="272"/>
                    <a:pt x="33" y="270"/>
                    <a:pt x="34" y="268"/>
                  </a:cubicBezTo>
                  <a:cubicBezTo>
                    <a:pt x="34" y="268"/>
                    <a:pt x="35" y="269"/>
                    <a:pt x="35" y="269"/>
                  </a:cubicBezTo>
                  <a:cubicBezTo>
                    <a:pt x="35" y="269"/>
                    <a:pt x="35" y="270"/>
                    <a:pt x="35" y="271"/>
                  </a:cubicBezTo>
                  <a:cubicBezTo>
                    <a:pt x="35" y="271"/>
                    <a:pt x="34" y="271"/>
                    <a:pt x="34" y="271"/>
                  </a:cubicBezTo>
                  <a:cubicBezTo>
                    <a:pt x="34" y="273"/>
                    <a:pt x="33" y="273"/>
                    <a:pt x="33" y="274"/>
                  </a:cubicBezTo>
                  <a:cubicBezTo>
                    <a:pt x="34" y="274"/>
                    <a:pt x="34" y="274"/>
                    <a:pt x="34" y="274"/>
                  </a:cubicBezTo>
                  <a:cubicBezTo>
                    <a:pt x="34" y="275"/>
                    <a:pt x="36" y="275"/>
                    <a:pt x="35" y="277"/>
                  </a:cubicBezTo>
                  <a:cubicBezTo>
                    <a:pt x="36" y="276"/>
                    <a:pt x="37" y="277"/>
                    <a:pt x="38" y="277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5" y="277"/>
                    <a:pt x="36" y="274"/>
                    <a:pt x="35" y="272"/>
                  </a:cubicBezTo>
                  <a:cubicBezTo>
                    <a:pt x="36" y="272"/>
                    <a:pt x="37" y="271"/>
                    <a:pt x="37" y="271"/>
                  </a:cubicBezTo>
                  <a:cubicBezTo>
                    <a:pt x="38" y="273"/>
                    <a:pt x="36" y="272"/>
                    <a:pt x="36" y="273"/>
                  </a:cubicBezTo>
                  <a:cubicBezTo>
                    <a:pt x="37" y="274"/>
                    <a:pt x="38" y="273"/>
                    <a:pt x="38" y="274"/>
                  </a:cubicBezTo>
                  <a:cubicBezTo>
                    <a:pt x="37" y="274"/>
                    <a:pt x="36" y="274"/>
                    <a:pt x="37" y="275"/>
                  </a:cubicBezTo>
                  <a:cubicBezTo>
                    <a:pt x="37" y="275"/>
                    <a:pt x="38" y="275"/>
                    <a:pt x="39" y="275"/>
                  </a:cubicBezTo>
                  <a:cubicBezTo>
                    <a:pt x="39" y="275"/>
                    <a:pt x="39" y="276"/>
                    <a:pt x="39" y="276"/>
                  </a:cubicBezTo>
                  <a:cubicBezTo>
                    <a:pt x="39" y="276"/>
                    <a:pt x="39" y="277"/>
                    <a:pt x="39" y="278"/>
                  </a:cubicBezTo>
                  <a:cubicBezTo>
                    <a:pt x="38" y="277"/>
                    <a:pt x="36" y="279"/>
                    <a:pt x="36" y="277"/>
                  </a:cubicBezTo>
                  <a:cubicBezTo>
                    <a:pt x="35" y="277"/>
                    <a:pt x="35" y="278"/>
                    <a:pt x="35" y="279"/>
                  </a:cubicBezTo>
                  <a:cubicBezTo>
                    <a:pt x="35" y="279"/>
                    <a:pt x="35" y="280"/>
                    <a:pt x="36" y="280"/>
                  </a:cubicBezTo>
                  <a:cubicBezTo>
                    <a:pt x="36" y="279"/>
                    <a:pt x="37" y="279"/>
                    <a:pt x="38" y="279"/>
                  </a:cubicBezTo>
                  <a:cubicBezTo>
                    <a:pt x="38" y="278"/>
                    <a:pt x="39" y="278"/>
                    <a:pt x="39" y="277"/>
                  </a:cubicBezTo>
                  <a:cubicBezTo>
                    <a:pt x="40" y="278"/>
                    <a:pt x="40" y="278"/>
                    <a:pt x="40" y="278"/>
                  </a:cubicBezTo>
                  <a:cubicBezTo>
                    <a:pt x="39" y="279"/>
                    <a:pt x="39" y="280"/>
                    <a:pt x="40" y="281"/>
                  </a:cubicBezTo>
                  <a:cubicBezTo>
                    <a:pt x="40" y="281"/>
                    <a:pt x="40" y="281"/>
                    <a:pt x="40" y="281"/>
                  </a:cubicBezTo>
                  <a:cubicBezTo>
                    <a:pt x="40" y="283"/>
                    <a:pt x="41" y="284"/>
                    <a:pt x="41" y="28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85"/>
                    <a:pt x="41" y="285"/>
                    <a:pt x="41" y="286"/>
                  </a:cubicBezTo>
                  <a:cubicBezTo>
                    <a:pt x="41" y="286"/>
                    <a:pt x="41" y="286"/>
                    <a:pt x="41" y="287"/>
                  </a:cubicBezTo>
                  <a:cubicBezTo>
                    <a:pt x="41" y="287"/>
                    <a:pt x="41" y="287"/>
                    <a:pt x="41" y="287"/>
                  </a:cubicBezTo>
                  <a:cubicBezTo>
                    <a:pt x="41" y="287"/>
                    <a:pt x="41" y="288"/>
                    <a:pt x="41" y="288"/>
                  </a:cubicBezTo>
                  <a:cubicBezTo>
                    <a:pt x="41" y="288"/>
                    <a:pt x="41" y="288"/>
                    <a:pt x="41" y="288"/>
                  </a:cubicBezTo>
                  <a:cubicBezTo>
                    <a:pt x="42" y="290"/>
                    <a:pt x="43" y="293"/>
                    <a:pt x="44" y="295"/>
                  </a:cubicBezTo>
                  <a:cubicBezTo>
                    <a:pt x="44" y="295"/>
                    <a:pt x="44" y="295"/>
                    <a:pt x="44" y="296"/>
                  </a:cubicBezTo>
                  <a:cubicBezTo>
                    <a:pt x="44" y="296"/>
                    <a:pt x="44" y="296"/>
                    <a:pt x="44" y="296"/>
                  </a:cubicBezTo>
                  <a:cubicBezTo>
                    <a:pt x="44" y="296"/>
                    <a:pt x="44" y="297"/>
                    <a:pt x="45" y="298"/>
                  </a:cubicBezTo>
                  <a:cubicBezTo>
                    <a:pt x="44" y="298"/>
                    <a:pt x="44" y="297"/>
                    <a:pt x="43" y="297"/>
                  </a:cubicBezTo>
                  <a:cubicBezTo>
                    <a:pt x="42" y="298"/>
                    <a:pt x="43" y="298"/>
                    <a:pt x="43" y="299"/>
                  </a:cubicBezTo>
                  <a:cubicBezTo>
                    <a:pt x="44" y="298"/>
                    <a:pt x="45" y="298"/>
                    <a:pt x="45" y="298"/>
                  </a:cubicBezTo>
                  <a:cubicBezTo>
                    <a:pt x="45" y="298"/>
                    <a:pt x="46" y="297"/>
                    <a:pt x="46" y="297"/>
                  </a:cubicBezTo>
                  <a:cubicBezTo>
                    <a:pt x="46" y="297"/>
                    <a:pt x="46" y="298"/>
                    <a:pt x="46" y="299"/>
                  </a:cubicBezTo>
                  <a:cubicBezTo>
                    <a:pt x="46" y="299"/>
                    <a:pt x="45" y="299"/>
                    <a:pt x="45" y="299"/>
                  </a:cubicBezTo>
                  <a:cubicBezTo>
                    <a:pt x="45" y="300"/>
                    <a:pt x="46" y="300"/>
                    <a:pt x="46" y="300"/>
                  </a:cubicBezTo>
                  <a:cubicBezTo>
                    <a:pt x="46" y="300"/>
                    <a:pt x="46" y="300"/>
                    <a:pt x="46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1"/>
                  </a:cubicBezTo>
                  <a:cubicBezTo>
                    <a:pt x="46" y="301"/>
                    <a:pt x="46" y="302"/>
                    <a:pt x="47" y="302"/>
                  </a:cubicBezTo>
                  <a:cubicBezTo>
                    <a:pt x="47" y="302"/>
                    <a:pt x="47" y="302"/>
                    <a:pt x="48" y="301"/>
                  </a:cubicBezTo>
                  <a:cubicBezTo>
                    <a:pt x="48" y="303"/>
                    <a:pt x="49" y="304"/>
                    <a:pt x="49" y="306"/>
                  </a:cubicBezTo>
                  <a:cubicBezTo>
                    <a:pt x="49" y="306"/>
                    <a:pt x="49" y="306"/>
                    <a:pt x="49" y="306"/>
                  </a:cubicBezTo>
                  <a:cubicBezTo>
                    <a:pt x="49" y="306"/>
                    <a:pt x="49" y="307"/>
                    <a:pt x="49" y="307"/>
                  </a:cubicBezTo>
                  <a:cubicBezTo>
                    <a:pt x="49" y="307"/>
                    <a:pt x="49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8"/>
                    <a:pt x="47" y="308"/>
                    <a:pt x="47" y="308"/>
                  </a:cubicBezTo>
                  <a:cubicBezTo>
                    <a:pt x="47" y="308"/>
                    <a:pt x="48" y="308"/>
                    <a:pt x="48" y="308"/>
                  </a:cubicBezTo>
                  <a:cubicBezTo>
                    <a:pt x="48" y="308"/>
                    <a:pt x="48" y="309"/>
                    <a:pt x="48" y="309"/>
                  </a:cubicBezTo>
                  <a:cubicBezTo>
                    <a:pt x="48" y="309"/>
                    <a:pt x="49" y="308"/>
                    <a:pt x="49" y="308"/>
                  </a:cubicBezTo>
                  <a:cubicBezTo>
                    <a:pt x="49" y="308"/>
                    <a:pt x="49" y="307"/>
                    <a:pt x="49" y="307"/>
                  </a:cubicBezTo>
                  <a:cubicBezTo>
                    <a:pt x="49" y="307"/>
                    <a:pt x="49" y="307"/>
                    <a:pt x="50" y="308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6"/>
                    <a:pt x="50" y="306"/>
                    <a:pt x="50" y="305"/>
                  </a:cubicBezTo>
                  <a:cubicBezTo>
                    <a:pt x="50" y="305"/>
                    <a:pt x="51" y="305"/>
                    <a:pt x="51" y="305"/>
                  </a:cubicBezTo>
                  <a:cubicBezTo>
                    <a:pt x="51" y="305"/>
                    <a:pt x="52" y="306"/>
                    <a:pt x="52" y="306"/>
                  </a:cubicBezTo>
                  <a:cubicBezTo>
                    <a:pt x="51" y="306"/>
                    <a:pt x="52" y="307"/>
                    <a:pt x="52" y="307"/>
                  </a:cubicBezTo>
                  <a:cubicBezTo>
                    <a:pt x="52" y="308"/>
                    <a:pt x="52" y="309"/>
                    <a:pt x="53" y="310"/>
                  </a:cubicBezTo>
                  <a:cubicBezTo>
                    <a:pt x="52" y="310"/>
                    <a:pt x="52" y="310"/>
                    <a:pt x="51" y="311"/>
                  </a:cubicBezTo>
                  <a:cubicBezTo>
                    <a:pt x="53" y="311"/>
                    <a:pt x="52" y="312"/>
                    <a:pt x="53" y="312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3" y="312"/>
                    <a:pt x="53" y="313"/>
                    <a:pt x="54" y="313"/>
                  </a:cubicBezTo>
                  <a:cubicBezTo>
                    <a:pt x="54" y="312"/>
                    <a:pt x="55" y="312"/>
                    <a:pt x="55" y="310"/>
                  </a:cubicBezTo>
                  <a:cubicBezTo>
                    <a:pt x="56" y="311"/>
                    <a:pt x="56" y="311"/>
                    <a:pt x="56" y="312"/>
                  </a:cubicBezTo>
                  <a:cubicBezTo>
                    <a:pt x="57" y="311"/>
                    <a:pt x="57" y="311"/>
                    <a:pt x="58" y="312"/>
                  </a:cubicBezTo>
                  <a:cubicBezTo>
                    <a:pt x="57" y="311"/>
                    <a:pt x="57" y="311"/>
                    <a:pt x="57" y="311"/>
                  </a:cubicBezTo>
                  <a:cubicBezTo>
                    <a:pt x="56" y="311"/>
                    <a:pt x="56" y="310"/>
                    <a:pt x="56" y="309"/>
                  </a:cubicBezTo>
                  <a:cubicBezTo>
                    <a:pt x="56" y="309"/>
                    <a:pt x="56" y="308"/>
                    <a:pt x="56" y="308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54" y="303"/>
                    <a:pt x="52" y="298"/>
                    <a:pt x="50" y="293"/>
                  </a:cubicBezTo>
                  <a:cubicBezTo>
                    <a:pt x="50" y="293"/>
                    <a:pt x="50" y="294"/>
                    <a:pt x="50" y="294"/>
                  </a:cubicBezTo>
                  <a:cubicBezTo>
                    <a:pt x="50" y="294"/>
                    <a:pt x="49" y="294"/>
                    <a:pt x="49" y="293"/>
                  </a:cubicBezTo>
                  <a:cubicBezTo>
                    <a:pt x="49" y="293"/>
                    <a:pt x="49" y="293"/>
                    <a:pt x="49" y="292"/>
                  </a:cubicBezTo>
                  <a:cubicBezTo>
                    <a:pt x="49" y="292"/>
                    <a:pt x="49" y="292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8" y="286"/>
                    <a:pt x="47" y="281"/>
                    <a:pt x="46" y="277"/>
                  </a:cubicBezTo>
                  <a:cubicBezTo>
                    <a:pt x="45" y="277"/>
                    <a:pt x="45" y="275"/>
                    <a:pt x="45" y="274"/>
                  </a:cubicBezTo>
                  <a:cubicBezTo>
                    <a:pt x="45" y="274"/>
                    <a:pt x="45" y="274"/>
                    <a:pt x="45" y="274"/>
                  </a:cubicBezTo>
                  <a:cubicBezTo>
                    <a:pt x="44" y="265"/>
                    <a:pt x="43" y="256"/>
                    <a:pt x="43" y="247"/>
                  </a:cubicBezTo>
                  <a:cubicBezTo>
                    <a:pt x="43" y="244"/>
                    <a:pt x="43" y="241"/>
                    <a:pt x="43" y="238"/>
                  </a:cubicBezTo>
                  <a:cubicBezTo>
                    <a:pt x="43" y="237"/>
                    <a:pt x="42" y="237"/>
                    <a:pt x="42" y="236"/>
                  </a:cubicBezTo>
                  <a:cubicBezTo>
                    <a:pt x="43" y="235"/>
                    <a:pt x="43" y="233"/>
                    <a:pt x="44" y="232"/>
                  </a:cubicBezTo>
                  <a:cubicBezTo>
                    <a:pt x="44" y="223"/>
                    <a:pt x="46" y="215"/>
                    <a:pt x="48" y="207"/>
                  </a:cubicBezTo>
                  <a:cubicBezTo>
                    <a:pt x="48" y="204"/>
                    <a:pt x="49" y="201"/>
                    <a:pt x="51" y="199"/>
                  </a:cubicBezTo>
                  <a:cubicBezTo>
                    <a:pt x="52" y="197"/>
                    <a:pt x="53" y="194"/>
                    <a:pt x="54" y="192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2" y="188"/>
                    <a:pt x="55" y="185"/>
                    <a:pt x="57" y="182"/>
                  </a:cubicBezTo>
                  <a:cubicBezTo>
                    <a:pt x="57" y="183"/>
                    <a:pt x="57" y="184"/>
                    <a:pt x="57" y="184"/>
                  </a:cubicBezTo>
                  <a:cubicBezTo>
                    <a:pt x="61" y="175"/>
                    <a:pt x="66" y="166"/>
                    <a:pt x="73" y="158"/>
                  </a:cubicBezTo>
                  <a:cubicBezTo>
                    <a:pt x="73" y="158"/>
                    <a:pt x="73" y="157"/>
                    <a:pt x="74" y="157"/>
                  </a:cubicBezTo>
                  <a:cubicBezTo>
                    <a:pt x="90" y="135"/>
                    <a:pt x="113" y="119"/>
                    <a:pt x="139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41" y="107"/>
                    <a:pt x="144" y="106"/>
                    <a:pt x="146" y="105"/>
                  </a:cubicBezTo>
                  <a:cubicBezTo>
                    <a:pt x="147" y="107"/>
                    <a:pt x="143" y="107"/>
                    <a:pt x="141" y="108"/>
                  </a:cubicBezTo>
                  <a:cubicBezTo>
                    <a:pt x="154" y="104"/>
                    <a:pt x="167" y="101"/>
                    <a:pt x="181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0" y="100"/>
                    <a:pt x="179" y="100"/>
                    <a:pt x="179" y="99"/>
                  </a:cubicBezTo>
                  <a:cubicBezTo>
                    <a:pt x="180" y="100"/>
                    <a:pt x="182" y="99"/>
                    <a:pt x="184" y="100"/>
                  </a:cubicBezTo>
                  <a:cubicBezTo>
                    <a:pt x="183" y="95"/>
                    <a:pt x="189" y="96"/>
                    <a:pt x="191" y="94"/>
                  </a:cubicBezTo>
                  <a:cubicBezTo>
                    <a:pt x="192" y="97"/>
                    <a:pt x="197" y="94"/>
                    <a:pt x="199" y="97"/>
                  </a:cubicBezTo>
                  <a:cubicBezTo>
                    <a:pt x="197" y="97"/>
                    <a:pt x="195" y="97"/>
                    <a:pt x="194" y="97"/>
                  </a:cubicBezTo>
                  <a:cubicBezTo>
                    <a:pt x="196" y="98"/>
                    <a:pt x="198" y="99"/>
                    <a:pt x="200" y="100"/>
                  </a:cubicBezTo>
                  <a:cubicBezTo>
                    <a:pt x="202" y="101"/>
                    <a:pt x="204" y="101"/>
                    <a:pt x="206" y="101"/>
                  </a:cubicBezTo>
                  <a:cubicBezTo>
                    <a:pt x="206" y="100"/>
                    <a:pt x="207" y="101"/>
                    <a:pt x="208" y="101"/>
                  </a:cubicBezTo>
                  <a:cubicBezTo>
                    <a:pt x="209" y="101"/>
                    <a:pt x="210" y="101"/>
                    <a:pt x="211" y="102"/>
                  </a:cubicBezTo>
                  <a:cubicBezTo>
                    <a:pt x="211" y="101"/>
                    <a:pt x="209" y="101"/>
                    <a:pt x="209" y="100"/>
                  </a:cubicBezTo>
                  <a:cubicBezTo>
                    <a:pt x="210" y="99"/>
                    <a:pt x="211" y="100"/>
                    <a:pt x="212" y="100"/>
                  </a:cubicBezTo>
                  <a:close/>
                  <a:moveTo>
                    <a:pt x="244" y="98"/>
                  </a:moveTo>
                  <a:cubicBezTo>
                    <a:pt x="247" y="98"/>
                    <a:pt x="246" y="100"/>
                    <a:pt x="248" y="100"/>
                  </a:cubicBezTo>
                  <a:cubicBezTo>
                    <a:pt x="247" y="101"/>
                    <a:pt x="244" y="100"/>
                    <a:pt x="244" y="98"/>
                  </a:cubicBezTo>
                  <a:close/>
                  <a:moveTo>
                    <a:pt x="285" y="106"/>
                  </a:moveTo>
                  <a:cubicBezTo>
                    <a:pt x="284" y="107"/>
                    <a:pt x="282" y="105"/>
                    <a:pt x="280" y="105"/>
                  </a:cubicBezTo>
                  <a:cubicBezTo>
                    <a:pt x="281" y="104"/>
                    <a:pt x="284" y="105"/>
                    <a:pt x="285" y="106"/>
                  </a:cubicBezTo>
                  <a:close/>
                  <a:moveTo>
                    <a:pt x="277" y="102"/>
                  </a:moveTo>
                  <a:cubicBezTo>
                    <a:pt x="276" y="102"/>
                    <a:pt x="275" y="101"/>
                    <a:pt x="274" y="101"/>
                  </a:cubicBezTo>
                  <a:cubicBezTo>
                    <a:pt x="275" y="99"/>
                    <a:pt x="277" y="101"/>
                    <a:pt x="277" y="102"/>
                  </a:cubicBezTo>
                  <a:close/>
                  <a:moveTo>
                    <a:pt x="275" y="102"/>
                  </a:moveTo>
                  <a:cubicBezTo>
                    <a:pt x="273" y="102"/>
                    <a:pt x="271" y="103"/>
                    <a:pt x="272" y="101"/>
                  </a:cubicBezTo>
                  <a:cubicBezTo>
                    <a:pt x="273" y="101"/>
                    <a:pt x="275" y="101"/>
                    <a:pt x="275" y="102"/>
                  </a:cubicBezTo>
                  <a:close/>
                  <a:moveTo>
                    <a:pt x="271" y="100"/>
                  </a:moveTo>
                  <a:cubicBezTo>
                    <a:pt x="271" y="103"/>
                    <a:pt x="269" y="99"/>
                    <a:pt x="267" y="99"/>
                  </a:cubicBezTo>
                  <a:cubicBezTo>
                    <a:pt x="268" y="98"/>
                    <a:pt x="270" y="101"/>
                    <a:pt x="271" y="100"/>
                  </a:cubicBezTo>
                  <a:close/>
                  <a:moveTo>
                    <a:pt x="233" y="70"/>
                  </a:moveTo>
                  <a:cubicBezTo>
                    <a:pt x="234" y="70"/>
                    <a:pt x="233" y="69"/>
                    <a:pt x="233" y="68"/>
                  </a:cubicBezTo>
                  <a:cubicBezTo>
                    <a:pt x="234" y="68"/>
                    <a:pt x="234" y="70"/>
                    <a:pt x="235" y="70"/>
                  </a:cubicBezTo>
                  <a:cubicBezTo>
                    <a:pt x="234" y="70"/>
                    <a:pt x="233" y="70"/>
                    <a:pt x="231" y="70"/>
                  </a:cubicBezTo>
                  <a:cubicBezTo>
                    <a:pt x="231" y="70"/>
                    <a:pt x="231" y="69"/>
                    <a:pt x="230" y="69"/>
                  </a:cubicBezTo>
                  <a:cubicBezTo>
                    <a:pt x="231" y="67"/>
                    <a:pt x="232" y="70"/>
                    <a:pt x="233" y="70"/>
                  </a:cubicBezTo>
                  <a:close/>
                  <a:moveTo>
                    <a:pt x="232" y="90"/>
                  </a:moveTo>
                  <a:cubicBezTo>
                    <a:pt x="232" y="88"/>
                    <a:pt x="236" y="87"/>
                    <a:pt x="238" y="88"/>
                  </a:cubicBezTo>
                  <a:cubicBezTo>
                    <a:pt x="238" y="89"/>
                    <a:pt x="236" y="90"/>
                    <a:pt x="235" y="90"/>
                  </a:cubicBezTo>
                  <a:cubicBezTo>
                    <a:pt x="235" y="91"/>
                    <a:pt x="236" y="90"/>
                    <a:pt x="237" y="90"/>
                  </a:cubicBezTo>
                  <a:cubicBezTo>
                    <a:pt x="233" y="93"/>
                    <a:pt x="240" y="91"/>
                    <a:pt x="240" y="94"/>
                  </a:cubicBezTo>
                  <a:cubicBezTo>
                    <a:pt x="236" y="93"/>
                    <a:pt x="233" y="92"/>
                    <a:pt x="229" y="90"/>
                  </a:cubicBezTo>
                  <a:cubicBezTo>
                    <a:pt x="229" y="88"/>
                    <a:pt x="232" y="89"/>
                    <a:pt x="232" y="90"/>
                  </a:cubicBezTo>
                  <a:close/>
                  <a:moveTo>
                    <a:pt x="224" y="76"/>
                  </a:moveTo>
                  <a:cubicBezTo>
                    <a:pt x="226" y="76"/>
                    <a:pt x="226" y="76"/>
                    <a:pt x="224" y="76"/>
                  </a:cubicBezTo>
                  <a:cubicBezTo>
                    <a:pt x="223" y="77"/>
                    <a:pt x="221" y="78"/>
                    <a:pt x="217" y="78"/>
                  </a:cubicBezTo>
                  <a:cubicBezTo>
                    <a:pt x="218" y="76"/>
                    <a:pt x="222" y="76"/>
                    <a:pt x="224" y="76"/>
                  </a:cubicBezTo>
                  <a:close/>
                  <a:moveTo>
                    <a:pt x="217" y="77"/>
                  </a:moveTo>
                  <a:cubicBezTo>
                    <a:pt x="216" y="79"/>
                    <a:pt x="213" y="79"/>
                    <a:pt x="211" y="79"/>
                  </a:cubicBezTo>
                  <a:cubicBezTo>
                    <a:pt x="211" y="77"/>
                    <a:pt x="215" y="78"/>
                    <a:pt x="217" y="77"/>
                  </a:cubicBezTo>
                  <a:close/>
                  <a:moveTo>
                    <a:pt x="134" y="61"/>
                  </a:moveTo>
                  <a:cubicBezTo>
                    <a:pt x="134" y="62"/>
                    <a:pt x="132" y="62"/>
                    <a:pt x="131" y="62"/>
                  </a:cubicBezTo>
                  <a:cubicBezTo>
                    <a:pt x="130" y="60"/>
                    <a:pt x="133" y="61"/>
                    <a:pt x="134" y="61"/>
                  </a:cubicBezTo>
                  <a:close/>
                  <a:moveTo>
                    <a:pt x="12" y="199"/>
                  </a:moveTo>
                  <a:cubicBezTo>
                    <a:pt x="12" y="198"/>
                    <a:pt x="12" y="197"/>
                    <a:pt x="12" y="197"/>
                  </a:cubicBezTo>
                  <a:cubicBezTo>
                    <a:pt x="14" y="197"/>
                    <a:pt x="13" y="199"/>
                    <a:pt x="12" y="199"/>
                  </a:cubicBezTo>
                  <a:close/>
                  <a:moveTo>
                    <a:pt x="12" y="238"/>
                  </a:moveTo>
                  <a:cubicBezTo>
                    <a:pt x="11" y="237"/>
                    <a:pt x="11" y="237"/>
                    <a:pt x="10" y="237"/>
                  </a:cubicBezTo>
                  <a:cubicBezTo>
                    <a:pt x="10" y="237"/>
                    <a:pt x="11" y="237"/>
                    <a:pt x="11" y="235"/>
                  </a:cubicBezTo>
                  <a:cubicBezTo>
                    <a:pt x="11" y="236"/>
                    <a:pt x="11" y="236"/>
                    <a:pt x="12" y="236"/>
                  </a:cubicBezTo>
                  <a:cubicBezTo>
                    <a:pt x="12" y="237"/>
                    <a:pt x="12" y="237"/>
                    <a:pt x="12" y="238"/>
                  </a:cubicBezTo>
                  <a:close/>
                  <a:moveTo>
                    <a:pt x="12" y="233"/>
                  </a:moveTo>
                  <a:cubicBezTo>
                    <a:pt x="11" y="232"/>
                    <a:pt x="12" y="230"/>
                    <a:pt x="13" y="228"/>
                  </a:cubicBezTo>
                  <a:cubicBezTo>
                    <a:pt x="15" y="229"/>
                    <a:pt x="12" y="232"/>
                    <a:pt x="12" y="233"/>
                  </a:cubicBezTo>
                  <a:close/>
                  <a:moveTo>
                    <a:pt x="34" y="268"/>
                  </a:moveTo>
                  <a:cubicBezTo>
                    <a:pt x="34" y="268"/>
                    <a:pt x="34" y="267"/>
                    <a:pt x="34" y="267"/>
                  </a:cubicBezTo>
                  <a:cubicBezTo>
                    <a:pt x="35" y="267"/>
                    <a:pt x="35" y="267"/>
                    <a:pt x="35" y="268"/>
                  </a:cubicBezTo>
                  <a:cubicBezTo>
                    <a:pt x="34" y="268"/>
                    <a:pt x="34" y="268"/>
                    <a:pt x="34" y="268"/>
                  </a:cubicBezTo>
                  <a:close/>
                  <a:moveTo>
                    <a:pt x="38" y="274"/>
                  </a:moveTo>
                  <a:cubicBezTo>
                    <a:pt x="38" y="273"/>
                    <a:pt x="38" y="271"/>
                    <a:pt x="37" y="271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7" y="270"/>
                    <a:pt x="37" y="270"/>
                    <a:pt x="37" y="270"/>
                  </a:cubicBezTo>
                  <a:cubicBezTo>
                    <a:pt x="37" y="270"/>
                    <a:pt x="37" y="270"/>
                    <a:pt x="37" y="269"/>
                  </a:cubicBezTo>
                  <a:cubicBezTo>
                    <a:pt x="37" y="269"/>
                    <a:pt x="37" y="269"/>
                    <a:pt x="37" y="269"/>
                  </a:cubicBezTo>
                  <a:cubicBezTo>
                    <a:pt x="37" y="269"/>
                    <a:pt x="37" y="269"/>
                    <a:pt x="37" y="268"/>
                  </a:cubicBezTo>
                  <a:cubicBezTo>
                    <a:pt x="37" y="269"/>
                    <a:pt x="37" y="269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1"/>
                    <a:pt x="38" y="272"/>
                    <a:pt x="39" y="274"/>
                  </a:cubicBezTo>
                  <a:cubicBezTo>
                    <a:pt x="39" y="274"/>
                    <a:pt x="38" y="274"/>
                    <a:pt x="38" y="274"/>
                  </a:cubicBezTo>
                  <a:close/>
                  <a:moveTo>
                    <a:pt x="52" y="307"/>
                  </a:moveTo>
                  <a:cubicBezTo>
                    <a:pt x="52" y="307"/>
                    <a:pt x="52" y="306"/>
                    <a:pt x="52" y="306"/>
                  </a:cubicBezTo>
                  <a:cubicBezTo>
                    <a:pt x="52" y="306"/>
                    <a:pt x="52" y="307"/>
                    <a:pt x="52" y="307"/>
                  </a:cubicBezTo>
                  <a:close/>
                  <a:moveTo>
                    <a:pt x="50" y="307"/>
                  </a:move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lose/>
                  <a:moveTo>
                    <a:pt x="69" y="159"/>
                  </a:moveTo>
                  <a:cubicBezTo>
                    <a:pt x="68" y="158"/>
                    <a:pt x="70" y="157"/>
                    <a:pt x="70" y="157"/>
                  </a:cubicBezTo>
                  <a:cubicBezTo>
                    <a:pt x="72" y="157"/>
                    <a:pt x="70" y="158"/>
                    <a:pt x="69" y="159"/>
                  </a:cubicBezTo>
                  <a:close/>
                  <a:moveTo>
                    <a:pt x="81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0" y="146"/>
                    <a:pt x="79" y="149"/>
                    <a:pt x="78" y="149"/>
                  </a:cubicBezTo>
                  <a:cubicBezTo>
                    <a:pt x="78" y="148"/>
                    <a:pt x="79" y="147"/>
                    <a:pt x="81" y="146"/>
                  </a:cubicBezTo>
                  <a:cubicBezTo>
                    <a:pt x="81" y="146"/>
                    <a:pt x="81" y="146"/>
                    <a:pt x="81" y="146"/>
                  </a:cubicBezTo>
                  <a:close/>
                  <a:moveTo>
                    <a:pt x="114" y="81"/>
                  </a:moveTo>
                  <a:cubicBezTo>
                    <a:pt x="114" y="80"/>
                    <a:pt x="115" y="80"/>
                    <a:pt x="116" y="79"/>
                  </a:cubicBezTo>
                  <a:cubicBezTo>
                    <a:pt x="116" y="81"/>
                    <a:pt x="115" y="81"/>
                    <a:pt x="114" y="81"/>
                  </a:cubicBezTo>
                  <a:close/>
                  <a:moveTo>
                    <a:pt x="120" y="79"/>
                  </a:moveTo>
                  <a:cubicBezTo>
                    <a:pt x="120" y="78"/>
                    <a:pt x="119" y="78"/>
                    <a:pt x="119" y="78"/>
                  </a:cubicBezTo>
                  <a:cubicBezTo>
                    <a:pt x="120" y="77"/>
                    <a:pt x="121" y="77"/>
                    <a:pt x="123" y="76"/>
                  </a:cubicBezTo>
                  <a:cubicBezTo>
                    <a:pt x="123" y="78"/>
                    <a:pt x="121" y="78"/>
                    <a:pt x="120" y="79"/>
                  </a:cubicBezTo>
                  <a:close/>
                  <a:moveTo>
                    <a:pt x="168" y="98"/>
                  </a:moveTo>
                  <a:cubicBezTo>
                    <a:pt x="169" y="97"/>
                    <a:pt x="170" y="96"/>
                    <a:pt x="171" y="96"/>
                  </a:cubicBezTo>
                  <a:cubicBezTo>
                    <a:pt x="171" y="97"/>
                    <a:pt x="169" y="98"/>
                    <a:pt x="168" y="98"/>
                  </a:cubicBezTo>
                  <a:close/>
                  <a:moveTo>
                    <a:pt x="172" y="98"/>
                  </a:moveTo>
                  <a:cubicBezTo>
                    <a:pt x="170" y="98"/>
                    <a:pt x="172" y="96"/>
                    <a:pt x="174" y="96"/>
                  </a:cubicBezTo>
                  <a:cubicBezTo>
                    <a:pt x="173" y="97"/>
                    <a:pt x="172" y="97"/>
                    <a:pt x="172" y="98"/>
                  </a:cubicBezTo>
                  <a:close/>
                  <a:moveTo>
                    <a:pt x="177" y="95"/>
                  </a:moveTo>
                  <a:cubicBezTo>
                    <a:pt x="176" y="96"/>
                    <a:pt x="174" y="96"/>
                    <a:pt x="174" y="94"/>
                  </a:cubicBezTo>
                  <a:cubicBezTo>
                    <a:pt x="175" y="94"/>
                    <a:pt x="177" y="93"/>
                    <a:pt x="177" y="95"/>
                  </a:cubicBezTo>
                  <a:close/>
                  <a:moveTo>
                    <a:pt x="185" y="87"/>
                  </a:moveTo>
                  <a:cubicBezTo>
                    <a:pt x="186" y="85"/>
                    <a:pt x="189" y="85"/>
                    <a:pt x="191" y="84"/>
                  </a:cubicBezTo>
                  <a:cubicBezTo>
                    <a:pt x="190" y="86"/>
                    <a:pt x="187" y="87"/>
                    <a:pt x="185" y="87"/>
                  </a:cubicBezTo>
                  <a:close/>
                  <a:moveTo>
                    <a:pt x="206" y="94"/>
                  </a:moveTo>
                  <a:cubicBezTo>
                    <a:pt x="204" y="95"/>
                    <a:pt x="204" y="94"/>
                    <a:pt x="204" y="94"/>
                  </a:cubicBezTo>
                  <a:cubicBezTo>
                    <a:pt x="204" y="92"/>
                    <a:pt x="206" y="93"/>
                    <a:pt x="206" y="94"/>
                  </a:cubicBezTo>
                  <a:close/>
                  <a:moveTo>
                    <a:pt x="206" y="80"/>
                  </a:moveTo>
                  <a:cubicBezTo>
                    <a:pt x="205" y="81"/>
                    <a:pt x="204" y="81"/>
                    <a:pt x="202" y="81"/>
                  </a:cubicBezTo>
                  <a:cubicBezTo>
                    <a:pt x="203" y="80"/>
                    <a:pt x="205" y="80"/>
                    <a:pt x="206" y="80"/>
                  </a:cubicBezTo>
                  <a:close/>
                  <a:moveTo>
                    <a:pt x="201" y="97"/>
                  </a:moveTo>
                  <a:cubicBezTo>
                    <a:pt x="199" y="96"/>
                    <a:pt x="199" y="95"/>
                    <a:pt x="199" y="94"/>
                  </a:cubicBezTo>
                  <a:cubicBezTo>
                    <a:pt x="200" y="94"/>
                    <a:pt x="203" y="94"/>
                    <a:pt x="202" y="97"/>
                  </a:cubicBezTo>
                  <a:cubicBezTo>
                    <a:pt x="202" y="97"/>
                    <a:pt x="201" y="96"/>
                    <a:pt x="201" y="97"/>
                  </a:cubicBezTo>
                  <a:close/>
                  <a:moveTo>
                    <a:pt x="346" y="166"/>
                  </a:moveTo>
                  <a:cubicBezTo>
                    <a:pt x="345" y="159"/>
                    <a:pt x="340" y="153"/>
                    <a:pt x="337" y="146"/>
                  </a:cubicBezTo>
                  <a:cubicBezTo>
                    <a:pt x="336" y="147"/>
                    <a:pt x="336" y="144"/>
                    <a:pt x="335" y="146"/>
                  </a:cubicBezTo>
                  <a:cubicBezTo>
                    <a:pt x="340" y="152"/>
                    <a:pt x="341" y="162"/>
                    <a:pt x="346" y="168"/>
                  </a:cubicBezTo>
                  <a:cubicBezTo>
                    <a:pt x="347" y="167"/>
                    <a:pt x="346" y="167"/>
                    <a:pt x="346" y="166"/>
                  </a:cubicBezTo>
                  <a:close/>
                  <a:moveTo>
                    <a:pt x="333" y="189"/>
                  </a:moveTo>
                  <a:cubicBezTo>
                    <a:pt x="336" y="189"/>
                    <a:pt x="334" y="192"/>
                    <a:pt x="336" y="192"/>
                  </a:cubicBezTo>
                  <a:cubicBezTo>
                    <a:pt x="336" y="191"/>
                    <a:pt x="336" y="190"/>
                    <a:pt x="335" y="188"/>
                  </a:cubicBezTo>
                  <a:cubicBezTo>
                    <a:pt x="334" y="189"/>
                    <a:pt x="332" y="188"/>
                    <a:pt x="333" y="189"/>
                  </a:cubicBezTo>
                  <a:close/>
                  <a:moveTo>
                    <a:pt x="182" y="47"/>
                  </a:moveTo>
                  <a:cubicBezTo>
                    <a:pt x="183" y="47"/>
                    <a:pt x="184" y="47"/>
                    <a:pt x="184" y="46"/>
                  </a:cubicBezTo>
                  <a:cubicBezTo>
                    <a:pt x="183" y="47"/>
                    <a:pt x="181" y="46"/>
                    <a:pt x="182" y="47"/>
                  </a:cubicBezTo>
                  <a:close/>
                  <a:moveTo>
                    <a:pt x="337" y="272"/>
                  </a:moveTo>
                  <a:cubicBezTo>
                    <a:pt x="337" y="273"/>
                    <a:pt x="336" y="275"/>
                    <a:pt x="337" y="275"/>
                  </a:cubicBezTo>
                  <a:cubicBezTo>
                    <a:pt x="338" y="275"/>
                    <a:pt x="338" y="273"/>
                    <a:pt x="337" y="272"/>
                  </a:cubicBezTo>
                  <a:close/>
                  <a:moveTo>
                    <a:pt x="331" y="126"/>
                  </a:moveTo>
                  <a:cubicBezTo>
                    <a:pt x="331" y="128"/>
                    <a:pt x="330" y="128"/>
                    <a:pt x="329" y="127"/>
                  </a:cubicBezTo>
                  <a:cubicBezTo>
                    <a:pt x="329" y="129"/>
                    <a:pt x="330" y="129"/>
                    <a:pt x="331" y="130"/>
                  </a:cubicBezTo>
                  <a:cubicBezTo>
                    <a:pt x="331" y="128"/>
                    <a:pt x="333" y="127"/>
                    <a:pt x="331" y="126"/>
                  </a:cubicBezTo>
                  <a:close/>
                  <a:moveTo>
                    <a:pt x="342" y="195"/>
                  </a:moveTo>
                  <a:cubicBezTo>
                    <a:pt x="341" y="196"/>
                    <a:pt x="340" y="196"/>
                    <a:pt x="339" y="195"/>
                  </a:cubicBezTo>
                  <a:cubicBezTo>
                    <a:pt x="339" y="196"/>
                    <a:pt x="339" y="197"/>
                    <a:pt x="340" y="197"/>
                  </a:cubicBezTo>
                  <a:cubicBezTo>
                    <a:pt x="341" y="197"/>
                    <a:pt x="342" y="197"/>
                    <a:pt x="342" y="195"/>
                  </a:cubicBezTo>
                  <a:close/>
                  <a:moveTo>
                    <a:pt x="340" y="192"/>
                  </a:moveTo>
                  <a:cubicBezTo>
                    <a:pt x="340" y="188"/>
                    <a:pt x="338" y="186"/>
                    <a:pt x="337" y="184"/>
                  </a:cubicBezTo>
                  <a:cubicBezTo>
                    <a:pt x="336" y="187"/>
                    <a:pt x="337" y="190"/>
                    <a:pt x="340" y="192"/>
                  </a:cubicBezTo>
                  <a:close/>
                  <a:moveTo>
                    <a:pt x="230" y="62"/>
                  </a:moveTo>
                  <a:cubicBezTo>
                    <a:pt x="231" y="60"/>
                    <a:pt x="234" y="63"/>
                    <a:pt x="237" y="63"/>
                  </a:cubicBezTo>
                  <a:cubicBezTo>
                    <a:pt x="236" y="61"/>
                    <a:pt x="230" y="59"/>
                    <a:pt x="230" y="62"/>
                  </a:cubicBezTo>
                  <a:close/>
                  <a:moveTo>
                    <a:pt x="230" y="57"/>
                  </a:moveTo>
                  <a:cubicBezTo>
                    <a:pt x="230" y="56"/>
                    <a:pt x="228" y="56"/>
                    <a:pt x="227" y="56"/>
                  </a:cubicBezTo>
                  <a:cubicBezTo>
                    <a:pt x="227" y="58"/>
                    <a:pt x="228" y="58"/>
                    <a:pt x="230" y="57"/>
                  </a:cubicBezTo>
                  <a:close/>
                  <a:moveTo>
                    <a:pt x="337" y="135"/>
                  </a:moveTo>
                  <a:cubicBezTo>
                    <a:pt x="337" y="134"/>
                    <a:pt x="336" y="133"/>
                    <a:pt x="335" y="132"/>
                  </a:cubicBezTo>
                  <a:cubicBezTo>
                    <a:pt x="335" y="133"/>
                    <a:pt x="336" y="135"/>
                    <a:pt x="337" y="135"/>
                  </a:cubicBezTo>
                  <a:close/>
                  <a:moveTo>
                    <a:pt x="168" y="50"/>
                  </a:moveTo>
                  <a:cubicBezTo>
                    <a:pt x="167" y="50"/>
                    <a:pt x="164" y="48"/>
                    <a:pt x="165" y="50"/>
                  </a:cubicBezTo>
                  <a:cubicBezTo>
                    <a:pt x="166" y="51"/>
                    <a:pt x="167" y="50"/>
                    <a:pt x="168" y="50"/>
                  </a:cubicBezTo>
                  <a:close/>
                  <a:moveTo>
                    <a:pt x="230" y="51"/>
                  </a:moveTo>
                  <a:cubicBezTo>
                    <a:pt x="228" y="51"/>
                    <a:pt x="225" y="50"/>
                    <a:pt x="224" y="50"/>
                  </a:cubicBezTo>
                  <a:cubicBezTo>
                    <a:pt x="226" y="51"/>
                    <a:pt x="223" y="52"/>
                    <a:pt x="224" y="53"/>
                  </a:cubicBezTo>
                  <a:cubicBezTo>
                    <a:pt x="226" y="53"/>
                    <a:pt x="227" y="54"/>
                    <a:pt x="227" y="55"/>
                  </a:cubicBezTo>
                  <a:cubicBezTo>
                    <a:pt x="229" y="54"/>
                    <a:pt x="230" y="55"/>
                    <a:pt x="231" y="56"/>
                  </a:cubicBezTo>
                  <a:cubicBezTo>
                    <a:pt x="231" y="57"/>
                    <a:pt x="230" y="57"/>
                    <a:pt x="231" y="58"/>
                  </a:cubicBezTo>
                  <a:cubicBezTo>
                    <a:pt x="238" y="58"/>
                    <a:pt x="243" y="59"/>
                    <a:pt x="249" y="61"/>
                  </a:cubicBezTo>
                  <a:cubicBezTo>
                    <a:pt x="250" y="61"/>
                    <a:pt x="249" y="60"/>
                    <a:pt x="250" y="60"/>
                  </a:cubicBezTo>
                  <a:cubicBezTo>
                    <a:pt x="251" y="61"/>
                    <a:pt x="254" y="61"/>
                    <a:pt x="255" y="61"/>
                  </a:cubicBezTo>
                  <a:cubicBezTo>
                    <a:pt x="255" y="60"/>
                    <a:pt x="253" y="61"/>
                    <a:pt x="253" y="60"/>
                  </a:cubicBezTo>
                  <a:cubicBezTo>
                    <a:pt x="254" y="59"/>
                    <a:pt x="256" y="60"/>
                    <a:pt x="255" y="59"/>
                  </a:cubicBezTo>
                  <a:cubicBezTo>
                    <a:pt x="254" y="58"/>
                    <a:pt x="251" y="58"/>
                    <a:pt x="251" y="57"/>
                  </a:cubicBezTo>
                  <a:cubicBezTo>
                    <a:pt x="254" y="57"/>
                    <a:pt x="257" y="57"/>
                    <a:pt x="259" y="57"/>
                  </a:cubicBezTo>
                  <a:cubicBezTo>
                    <a:pt x="257" y="54"/>
                    <a:pt x="251" y="53"/>
                    <a:pt x="247" y="54"/>
                  </a:cubicBezTo>
                  <a:cubicBezTo>
                    <a:pt x="247" y="55"/>
                    <a:pt x="247" y="56"/>
                    <a:pt x="246" y="56"/>
                  </a:cubicBezTo>
                  <a:cubicBezTo>
                    <a:pt x="242" y="55"/>
                    <a:pt x="237" y="54"/>
                    <a:pt x="231" y="54"/>
                  </a:cubicBezTo>
                  <a:cubicBezTo>
                    <a:pt x="231" y="52"/>
                    <a:pt x="231" y="53"/>
                    <a:pt x="230" y="51"/>
                  </a:cubicBezTo>
                  <a:close/>
                  <a:moveTo>
                    <a:pt x="244" y="65"/>
                  </a:moveTo>
                  <a:cubicBezTo>
                    <a:pt x="253" y="67"/>
                    <a:pt x="264" y="69"/>
                    <a:pt x="270" y="71"/>
                  </a:cubicBezTo>
                  <a:cubicBezTo>
                    <a:pt x="264" y="68"/>
                    <a:pt x="253" y="59"/>
                    <a:pt x="244" y="65"/>
                  </a:cubicBezTo>
                  <a:close/>
                  <a:moveTo>
                    <a:pt x="247" y="68"/>
                  </a:moveTo>
                  <a:cubicBezTo>
                    <a:pt x="248" y="68"/>
                    <a:pt x="248" y="68"/>
                    <a:pt x="249" y="68"/>
                  </a:cubicBezTo>
                  <a:cubicBezTo>
                    <a:pt x="249" y="66"/>
                    <a:pt x="248" y="66"/>
                    <a:pt x="247" y="66"/>
                  </a:cubicBezTo>
                  <a:lnTo>
                    <a:pt x="247" y="68"/>
                  </a:lnTo>
                  <a:close/>
                  <a:moveTo>
                    <a:pt x="227" y="101"/>
                  </a:moveTo>
                  <a:cubicBezTo>
                    <a:pt x="225" y="101"/>
                    <a:pt x="221" y="99"/>
                    <a:pt x="219" y="101"/>
                  </a:cubicBezTo>
                  <a:cubicBezTo>
                    <a:pt x="219" y="101"/>
                    <a:pt x="219" y="100"/>
                    <a:pt x="218" y="100"/>
                  </a:cubicBezTo>
                  <a:cubicBezTo>
                    <a:pt x="220" y="103"/>
                    <a:pt x="215" y="101"/>
                    <a:pt x="216" y="102"/>
                  </a:cubicBezTo>
                  <a:cubicBezTo>
                    <a:pt x="217" y="102"/>
                    <a:pt x="218" y="102"/>
                    <a:pt x="218" y="103"/>
                  </a:cubicBezTo>
                  <a:cubicBezTo>
                    <a:pt x="220" y="103"/>
                    <a:pt x="222" y="104"/>
                    <a:pt x="224" y="104"/>
                  </a:cubicBezTo>
                  <a:cubicBezTo>
                    <a:pt x="226" y="104"/>
                    <a:pt x="227" y="104"/>
                    <a:pt x="229" y="104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27" y="104"/>
                    <a:pt x="227" y="103"/>
                    <a:pt x="227" y="101"/>
                  </a:cubicBezTo>
                  <a:close/>
                  <a:moveTo>
                    <a:pt x="229" y="105"/>
                  </a:moveTo>
                  <a:cubicBezTo>
                    <a:pt x="230" y="106"/>
                    <a:pt x="230" y="106"/>
                    <a:pt x="231" y="106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31" y="105"/>
                    <a:pt x="230" y="105"/>
                    <a:pt x="229" y="105"/>
                  </a:cubicBezTo>
                  <a:close/>
                  <a:moveTo>
                    <a:pt x="224" y="97"/>
                  </a:moveTo>
                  <a:cubicBezTo>
                    <a:pt x="228" y="99"/>
                    <a:pt x="233" y="100"/>
                    <a:pt x="233" y="97"/>
                  </a:cubicBezTo>
                  <a:cubicBezTo>
                    <a:pt x="230" y="96"/>
                    <a:pt x="228" y="97"/>
                    <a:pt x="224" y="97"/>
                  </a:cubicBezTo>
                  <a:close/>
                  <a:moveTo>
                    <a:pt x="284" y="98"/>
                  </a:moveTo>
                  <a:cubicBezTo>
                    <a:pt x="284" y="99"/>
                    <a:pt x="285" y="99"/>
                    <a:pt x="284" y="100"/>
                  </a:cubicBezTo>
                  <a:cubicBezTo>
                    <a:pt x="285" y="100"/>
                    <a:pt x="286" y="100"/>
                    <a:pt x="286" y="99"/>
                  </a:cubicBezTo>
                  <a:cubicBezTo>
                    <a:pt x="285" y="100"/>
                    <a:pt x="285" y="98"/>
                    <a:pt x="284" y="98"/>
                  </a:cubicBezTo>
                  <a:close/>
                  <a:moveTo>
                    <a:pt x="228" y="105"/>
                  </a:moveTo>
                  <a:cubicBezTo>
                    <a:pt x="228" y="105"/>
                    <a:pt x="227" y="105"/>
                    <a:pt x="227" y="105"/>
                  </a:cubicBezTo>
                  <a:cubicBezTo>
                    <a:pt x="227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lose/>
                  <a:moveTo>
                    <a:pt x="162" y="59"/>
                  </a:moveTo>
                  <a:cubicBezTo>
                    <a:pt x="162" y="58"/>
                    <a:pt x="165" y="59"/>
                    <a:pt x="165" y="57"/>
                  </a:cubicBezTo>
                  <a:cubicBezTo>
                    <a:pt x="164" y="58"/>
                    <a:pt x="161" y="58"/>
                    <a:pt x="162" y="59"/>
                  </a:cubicBezTo>
                  <a:close/>
                  <a:moveTo>
                    <a:pt x="223" y="50"/>
                  </a:moveTo>
                  <a:cubicBezTo>
                    <a:pt x="222" y="50"/>
                    <a:pt x="223" y="49"/>
                    <a:pt x="224" y="49"/>
                  </a:cubicBezTo>
                  <a:cubicBezTo>
                    <a:pt x="227" y="48"/>
                    <a:pt x="230" y="51"/>
                    <a:pt x="231" y="49"/>
                  </a:cubicBezTo>
                  <a:cubicBezTo>
                    <a:pt x="229" y="47"/>
                    <a:pt x="224" y="47"/>
                    <a:pt x="222" y="45"/>
                  </a:cubicBezTo>
                  <a:cubicBezTo>
                    <a:pt x="222" y="46"/>
                    <a:pt x="221" y="46"/>
                    <a:pt x="221" y="47"/>
                  </a:cubicBezTo>
                  <a:cubicBezTo>
                    <a:pt x="222" y="47"/>
                    <a:pt x="222" y="48"/>
                    <a:pt x="222" y="49"/>
                  </a:cubicBezTo>
                  <a:cubicBezTo>
                    <a:pt x="221" y="50"/>
                    <a:pt x="218" y="48"/>
                    <a:pt x="218" y="50"/>
                  </a:cubicBezTo>
                  <a:cubicBezTo>
                    <a:pt x="220" y="50"/>
                    <a:pt x="222" y="51"/>
                    <a:pt x="223" y="50"/>
                  </a:cubicBezTo>
                  <a:close/>
                  <a:moveTo>
                    <a:pt x="217" y="100"/>
                  </a:moveTo>
                  <a:cubicBezTo>
                    <a:pt x="216" y="100"/>
                    <a:pt x="215" y="99"/>
                    <a:pt x="214" y="99"/>
                  </a:cubicBezTo>
                  <a:cubicBezTo>
                    <a:pt x="214" y="99"/>
                    <a:pt x="213" y="101"/>
                    <a:pt x="212" y="102"/>
                  </a:cubicBezTo>
                  <a:cubicBezTo>
                    <a:pt x="213" y="102"/>
                    <a:pt x="213" y="102"/>
                    <a:pt x="214" y="102"/>
                  </a:cubicBezTo>
                  <a:cubicBezTo>
                    <a:pt x="215" y="100"/>
                    <a:pt x="216" y="102"/>
                    <a:pt x="217" y="100"/>
                  </a:cubicBezTo>
                  <a:close/>
                  <a:moveTo>
                    <a:pt x="243" y="103"/>
                  </a:moveTo>
                  <a:cubicBezTo>
                    <a:pt x="241" y="103"/>
                    <a:pt x="240" y="101"/>
                    <a:pt x="237" y="102"/>
                  </a:cubicBezTo>
                  <a:cubicBezTo>
                    <a:pt x="237" y="104"/>
                    <a:pt x="237" y="104"/>
                    <a:pt x="237" y="104"/>
                  </a:cubicBezTo>
                  <a:cubicBezTo>
                    <a:pt x="239" y="102"/>
                    <a:pt x="242" y="104"/>
                    <a:pt x="243" y="103"/>
                  </a:cubicBezTo>
                  <a:close/>
                  <a:moveTo>
                    <a:pt x="197" y="100"/>
                  </a:move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lose/>
                  <a:moveTo>
                    <a:pt x="1" y="62"/>
                  </a:moveTo>
                  <a:cubicBezTo>
                    <a:pt x="2" y="61"/>
                    <a:pt x="4" y="62"/>
                    <a:pt x="4" y="60"/>
                  </a:cubicBezTo>
                  <a:cubicBezTo>
                    <a:pt x="3" y="59"/>
                    <a:pt x="2" y="61"/>
                    <a:pt x="1" y="62"/>
                  </a:cubicBezTo>
                  <a:close/>
                  <a:moveTo>
                    <a:pt x="368" y="214"/>
                  </a:moveTo>
                  <a:cubicBezTo>
                    <a:pt x="368" y="216"/>
                    <a:pt x="368" y="217"/>
                    <a:pt x="369" y="218"/>
                  </a:cubicBezTo>
                  <a:cubicBezTo>
                    <a:pt x="369" y="217"/>
                    <a:pt x="369" y="215"/>
                    <a:pt x="368" y="214"/>
                  </a:cubicBezTo>
                  <a:close/>
                  <a:moveTo>
                    <a:pt x="369" y="223"/>
                  </a:moveTo>
                  <a:cubicBezTo>
                    <a:pt x="370" y="225"/>
                    <a:pt x="369" y="228"/>
                    <a:pt x="371" y="229"/>
                  </a:cubicBezTo>
                  <a:cubicBezTo>
                    <a:pt x="370" y="227"/>
                    <a:pt x="371" y="223"/>
                    <a:pt x="369" y="223"/>
                  </a:cubicBezTo>
                  <a:close/>
                  <a:moveTo>
                    <a:pt x="371" y="229"/>
                  </a:moveTo>
                  <a:cubicBezTo>
                    <a:pt x="370" y="233"/>
                    <a:pt x="371" y="236"/>
                    <a:pt x="371" y="236"/>
                  </a:cubicBezTo>
                  <a:cubicBezTo>
                    <a:pt x="372" y="238"/>
                    <a:pt x="372" y="239"/>
                    <a:pt x="372" y="237"/>
                  </a:cubicBezTo>
                  <a:cubicBezTo>
                    <a:pt x="372" y="234"/>
                    <a:pt x="372" y="230"/>
                    <a:pt x="371" y="229"/>
                  </a:cubicBezTo>
                  <a:close/>
                  <a:moveTo>
                    <a:pt x="9" y="40"/>
                  </a:moveTo>
                  <a:cubicBezTo>
                    <a:pt x="13" y="42"/>
                    <a:pt x="17" y="37"/>
                    <a:pt x="19" y="37"/>
                  </a:cubicBezTo>
                  <a:cubicBezTo>
                    <a:pt x="17" y="40"/>
                    <a:pt x="17" y="40"/>
                    <a:pt x="14" y="42"/>
                  </a:cubicBezTo>
                  <a:cubicBezTo>
                    <a:pt x="19" y="47"/>
                    <a:pt x="23" y="40"/>
                    <a:pt x="26" y="36"/>
                  </a:cubicBezTo>
                  <a:cubicBezTo>
                    <a:pt x="34" y="27"/>
                    <a:pt x="43" y="18"/>
                    <a:pt x="52" y="14"/>
                  </a:cubicBezTo>
                  <a:cubicBezTo>
                    <a:pt x="54" y="9"/>
                    <a:pt x="59" y="8"/>
                    <a:pt x="62" y="3"/>
                  </a:cubicBezTo>
                  <a:cubicBezTo>
                    <a:pt x="57" y="4"/>
                    <a:pt x="56" y="8"/>
                    <a:pt x="52" y="9"/>
                  </a:cubicBezTo>
                  <a:cubicBezTo>
                    <a:pt x="53" y="8"/>
                    <a:pt x="52" y="7"/>
                    <a:pt x="53" y="6"/>
                  </a:cubicBezTo>
                  <a:cubicBezTo>
                    <a:pt x="51" y="6"/>
                    <a:pt x="50" y="8"/>
                    <a:pt x="48" y="8"/>
                  </a:cubicBezTo>
                  <a:cubicBezTo>
                    <a:pt x="49" y="5"/>
                    <a:pt x="53" y="4"/>
                    <a:pt x="52" y="0"/>
                  </a:cubicBezTo>
                  <a:cubicBezTo>
                    <a:pt x="46" y="0"/>
                    <a:pt x="44" y="5"/>
                    <a:pt x="39" y="7"/>
                  </a:cubicBezTo>
                  <a:cubicBezTo>
                    <a:pt x="38" y="6"/>
                    <a:pt x="38" y="5"/>
                    <a:pt x="37" y="5"/>
                  </a:cubicBezTo>
                  <a:cubicBezTo>
                    <a:pt x="34" y="8"/>
                    <a:pt x="30" y="10"/>
                    <a:pt x="26" y="12"/>
                  </a:cubicBezTo>
                  <a:cubicBezTo>
                    <a:pt x="26" y="16"/>
                    <a:pt x="23" y="19"/>
                    <a:pt x="20" y="21"/>
                  </a:cubicBezTo>
                  <a:cubicBezTo>
                    <a:pt x="14" y="25"/>
                    <a:pt x="5" y="28"/>
                    <a:pt x="0" y="34"/>
                  </a:cubicBezTo>
                  <a:cubicBezTo>
                    <a:pt x="3" y="35"/>
                    <a:pt x="3" y="33"/>
                    <a:pt x="5" y="33"/>
                  </a:cubicBezTo>
                  <a:cubicBezTo>
                    <a:pt x="6" y="35"/>
                    <a:pt x="2" y="36"/>
                    <a:pt x="3" y="39"/>
                  </a:cubicBezTo>
                  <a:cubicBezTo>
                    <a:pt x="5" y="41"/>
                    <a:pt x="9" y="38"/>
                    <a:pt x="11" y="37"/>
                  </a:cubicBezTo>
                  <a:cubicBezTo>
                    <a:pt x="11" y="39"/>
                    <a:pt x="9" y="39"/>
                    <a:pt x="9" y="40"/>
                  </a:cubicBezTo>
                  <a:close/>
                  <a:moveTo>
                    <a:pt x="194" y="97"/>
                  </a:moveTo>
                  <a:cubicBezTo>
                    <a:pt x="190" y="96"/>
                    <a:pt x="188" y="98"/>
                    <a:pt x="186" y="97"/>
                  </a:cubicBezTo>
                  <a:cubicBezTo>
                    <a:pt x="185" y="99"/>
                    <a:pt x="188" y="98"/>
                    <a:pt x="188" y="99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88" y="100"/>
                    <a:pt x="189" y="100"/>
                    <a:pt x="190" y="100"/>
                  </a:cubicBezTo>
                  <a:cubicBezTo>
                    <a:pt x="191" y="100"/>
                    <a:pt x="193" y="100"/>
                    <a:pt x="195" y="100"/>
                  </a:cubicBezTo>
                  <a:cubicBezTo>
                    <a:pt x="194" y="100"/>
                    <a:pt x="193" y="100"/>
                    <a:pt x="192" y="100"/>
                  </a:cubicBezTo>
                  <a:cubicBezTo>
                    <a:pt x="192" y="99"/>
                    <a:pt x="194" y="99"/>
                    <a:pt x="194" y="97"/>
                  </a:cubicBezTo>
                  <a:close/>
                  <a:moveTo>
                    <a:pt x="12" y="45"/>
                  </a:moveTo>
                  <a:cubicBezTo>
                    <a:pt x="12" y="47"/>
                    <a:pt x="11" y="48"/>
                    <a:pt x="9" y="48"/>
                  </a:cubicBezTo>
                  <a:cubicBezTo>
                    <a:pt x="11" y="49"/>
                    <a:pt x="13" y="47"/>
                    <a:pt x="15" y="45"/>
                  </a:cubicBezTo>
                  <a:cubicBezTo>
                    <a:pt x="13" y="46"/>
                    <a:pt x="14" y="45"/>
                    <a:pt x="12" y="45"/>
                  </a:cubicBezTo>
                  <a:close/>
                  <a:moveTo>
                    <a:pt x="7" y="213"/>
                  </a:moveTo>
                  <a:cubicBezTo>
                    <a:pt x="6" y="213"/>
                    <a:pt x="6" y="215"/>
                    <a:pt x="7" y="216"/>
                  </a:cubicBezTo>
                  <a:cubicBezTo>
                    <a:pt x="8" y="215"/>
                    <a:pt x="8" y="213"/>
                    <a:pt x="7" y="213"/>
                  </a:cubicBezTo>
                  <a:close/>
                  <a:moveTo>
                    <a:pt x="26" y="80"/>
                  </a:moveTo>
                  <a:cubicBezTo>
                    <a:pt x="26" y="81"/>
                    <a:pt x="26" y="81"/>
                    <a:pt x="27" y="81"/>
                  </a:cubicBezTo>
                  <a:cubicBezTo>
                    <a:pt x="27" y="80"/>
                    <a:pt x="29" y="80"/>
                    <a:pt x="29" y="78"/>
                  </a:cubicBezTo>
                  <a:cubicBezTo>
                    <a:pt x="27" y="79"/>
                    <a:pt x="28" y="78"/>
                    <a:pt x="27" y="76"/>
                  </a:cubicBezTo>
                  <a:cubicBezTo>
                    <a:pt x="24" y="80"/>
                    <a:pt x="21" y="83"/>
                    <a:pt x="18" y="87"/>
                  </a:cubicBezTo>
                  <a:cubicBezTo>
                    <a:pt x="20" y="87"/>
                    <a:pt x="21" y="87"/>
                    <a:pt x="22" y="86"/>
                  </a:cubicBezTo>
                  <a:cubicBezTo>
                    <a:pt x="22" y="85"/>
                    <a:pt x="21" y="85"/>
                    <a:pt x="21" y="84"/>
                  </a:cubicBezTo>
                  <a:cubicBezTo>
                    <a:pt x="22" y="83"/>
                    <a:pt x="24" y="84"/>
                    <a:pt x="25" y="84"/>
                  </a:cubicBezTo>
                  <a:cubicBezTo>
                    <a:pt x="24" y="83"/>
                    <a:pt x="26" y="82"/>
                    <a:pt x="25" y="81"/>
                  </a:cubicBezTo>
                  <a:cubicBezTo>
                    <a:pt x="25" y="82"/>
                    <a:pt x="24" y="83"/>
                    <a:pt x="23" y="82"/>
                  </a:cubicBezTo>
                  <a:cubicBezTo>
                    <a:pt x="24" y="81"/>
                    <a:pt x="25" y="80"/>
                    <a:pt x="26" y="80"/>
                  </a:cubicBezTo>
                  <a:close/>
                  <a:moveTo>
                    <a:pt x="21" y="264"/>
                  </a:moveTo>
                  <a:cubicBezTo>
                    <a:pt x="20" y="264"/>
                    <a:pt x="20" y="264"/>
                    <a:pt x="19" y="264"/>
                  </a:cubicBezTo>
                  <a:cubicBezTo>
                    <a:pt x="19" y="264"/>
                    <a:pt x="18" y="265"/>
                    <a:pt x="18" y="265"/>
                  </a:cubicBezTo>
                  <a:cubicBezTo>
                    <a:pt x="19" y="266"/>
                    <a:pt x="21" y="266"/>
                    <a:pt x="21" y="264"/>
                  </a:cubicBezTo>
                  <a:close/>
                  <a:moveTo>
                    <a:pt x="23" y="77"/>
                  </a:moveTo>
                  <a:cubicBezTo>
                    <a:pt x="21" y="79"/>
                    <a:pt x="18" y="82"/>
                    <a:pt x="18" y="84"/>
                  </a:cubicBezTo>
                  <a:cubicBezTo>
                    <a:pt x="19" y="81"/>
                    <a:pt x="25" y="80"/>
                    <a:pt x="23" y="77"/>
                  </a:cubicBezTo>
                  <a:close/>
                  <a:moveTo>
                    <a:pt x="21" y="76"/>
                  </a:moveTo>
                  <a:cubicBezTo>
                    <a:pt x="23" y="76"/>
                    <a:pt x="24" y="75"/>
                    <a:pt x="24" y="73"/>
                  </a:cubicBezTo>
                  <a:cubicBezTo>
                    <a:pt x="22" y="74"/>
                    <a:pt x="22" y="75"/>
                    <a:pt x="21" y="76"/>
                  </a:cubicBezTo>
                  <a:close/>
                  <a:moveTo>
                    <a:pt x="363" y="197"/>
                  </a:moveTo>
                  <a:cubicBezTo>
                    <a:pt x="363" y="199"/>
                    <a:pt x="364" y="202"/>
                    <a:pt x="365" y="203"/>
                  </a:cubicBezTo>
                  <a:cubicBezTo>
                    <a:pt x="365" y="201"/>
                    <a:pt x="365" y="197"/>
                    <a:pt x="363" y="197"/>
                  </a:cubicBezTo>
                  <a:close/>
                  <a:moveTo>
                    <a:pt x="343" y="286"/>
                  </a:moveTo>
                  <a:cubicBezTo>
                    <a:pt x="344" y="286"/>
                    <a:pt x="344" y="284"/>
                    <a:pt x="344" y="282"/>
                  </a:cubicBezTo>
                  <a:cubicBezTo>
                    <a:pt x="342" y="282"/>
                    <a:pt x="343" y="284"/>
                    <a:pt x="343" y="286"/>
                  </a:cubicBezTo>
                  <a:close/>
                  <a:moveTo>
                    <a:pt x="341" y="143"/>
                  </a:moveTo>
                  <a:cubicBezTo>
                    <a:pt x="340" y="141"/>
                    <a:pt x="340" y="139"/>
                    <a:pt x="339" y="138"/>
                  </a:cubicBezTo>
                  <a:cubicBezTo>
                    <a:pt x="338" y="140"/>
                    <a:pt x="340" y="142"/>
                    <a:pt x="341" y="143"/>
                  </a:cubicBezTo>
                  <a:close/>
                  <a:moveTo>
                    <a:pt x="343" y="152"/>
                  </a:moveTo>
                  <a:cubicBezTo>
                    <a:pt x="343" y="151"/>
                    <a:pt x="343" y="151"/>
                    <a:pt x="343" y="151"/>
                  </a:cubicBezTo>
                  <a:cubicBezTo>
                    <a:pt x="346" y="152"/>
                    <a:pt x="345" y="158"/>
                    <a:pt x="348" y="157"/>
                  </a:cubicBezTo>
                  <a:cubicBezTo>
                    <a:pt x="346" y="155"/>
                    <a:pt x="346" y="152"/>
                    <a:pt x="344" y="149"/>
                  </a:cubicBezTo>
                  <a:cubicBezTo>
                    <a:pt x="344" y="150"/>
                    <a:pt x="342" y="151"/>
                    <a:pt x="343" y="152"/>
                  </a:cubicBezTo>
                  <a:close/>
                  <a:moveTo>
                    <a:pt x="343" y="249"/>
                  </a:moveTo>
                  <a:cubicBezTo>
                    <a:pt x="344" y="242"/>
                    <a:pt x="344" y="235"/>
                    <a:pt x="343" y="230"/>
                  </a:cubicBezTo>
                  <a:cubicBezTo>
                    <a:pt x="343" y="237"/>
                    <a:pt x="342" y="243"/>
                    <a:pt x="343" y="249"/>
                  </a:cubicBezTo>
                  <a:close/>
                  <a:moveTo>
                    <a:pt x="341" y="250"/>
                  </a:moveTo>
                  <a:cubicBezTo>
                    <a:pt x="341" y="251"/>
                    <a:pt x="340" y="254"/>
                    <a:pt x="341" y="254"/>
                  </a:cubicBezTo>
                  <a:cubicBezTo>
                    <a:pt x="342" y="253"/>
                    <a:pt x="342" y="251"/>
                    <a:pt x="341" y="250"/>
                  </a:cubicBezTo>
                  <a:close/>
                  <a:moveTo>
                    <a:pt x="339" y="296"/>
                  </a:moveTo>
                  <a:cubicBezTo>
                    <a:pt x="340" y="295"/>
                    <a:pt x="341" y="292"/>
                    <a:pt x="340" y="290"/>
                  </a:cubicBezTo>
                  <a:cubicBezTo>
                    <a:pt x="340" y="292"/>
                    <a:pt x="338" y="294"/>
                    <a:pt x="339" y="296"/>
                  </a:cubicBezTo>
                  <a:close/>
                  <a:moveTo>
                    <a:pt x="344" y="227"/>
                  </a:moveTo>
                  <a:cubicBezTo>
                    <a:pt x="344" y="225"/>
                    <a:pt x="345" y="223"/>
                    <a:pt x="343" y="223"/>
                  </a:cubicBezTo>
                  <a:cubicBezTo>
                    <a:pt x="344" y="224"/>
                    <a:pt x="343" y="227"/>
                    <a:pt x="344" y="227"/>
                  </a:cubicBezTo>
                  <a:close/>
                  <a:moveTo>
                    <a:pt x="353" y="183"/>
                  </a:moveTo>
                  <a:cubicBezTo>
                    <a:pt x="353" y="183"/>
                    <a:pt x="354" y="184"/>
                    <a:pt x="354" y="185"/>
                  </a:cubicBezTo>
                  <a:cubicBezTo>
                    <a:pt x="355" y="184"/>
                    <a:pt x="353" y="181"/>
                    <a:pt x="353" y="183"/>
                  </a:cubicBezTo>
                  <a:close/>
                  <a:moveTo>
                    <a:pt x="355" y="183"/>
                  </a:moveTo>
                  <a:cubicBezTo>
                    <a:pt x="355" y="181"/>
                    <a:pt x="354" y="180"/>
                    <a:pt x="353" y="179"/>
                  </a:cubicBezTo>
                  <a:cubicBezTo>
                    <a:pt x="354" y="180"/>
                    <a:pt x="354" y="182"/>
                    <a:pt x="355" y="183"/>
                  </a:cubicBezTo>
                  <a:close/>
                  <a:moveTo>
                    <a:pt x="357" y="186"/>
                  </a:moveTo>
                  <a:cubicBezTo>
                    <a:pt x="355" y="185"/>
                    <a:pt x="355" y="187"/>
                    <a:pt x="356" y="188"/>
                  </a:cubicBezTo>
                  <a:cubicBezTo>
                    <a:pt x="357" y="188"/>
                    <a:pt x="356" y="187"/>
                    <a:pt x="357" y="186"/>
                  </a:cubicBezTo>
                  <a:close/>
                  <a:moveTo>
                    <a:pt x="343" y="276"/>
                  </a:moveTo>
                  <a:cubicBezTo>
                    <a:pt x="344" y="276"/>
                    <a:pt x="344" y="278"/>
                    <a:pt x="345" y="278"/>
                  </a:cubicBezTo>
                  <a:cubicBezTo>
                    <a:pt x="344" y="276"/>
                    <a:pt x="346" y="277"/>
                    <a:pt x="346" y="275"/>
                  </a:cubicBezTo>
                  <a:cubicBezTo>
                    <a:pt x="344" y="275"/>
                    <a:pt x="343" y="275"/>
                    <a:pt x="343" y="276"/>
                  </a:cubicBezTo>
                  <a:close/>
                  <a:moveTo>
                    <a:pt x="346" y="209"/>
                  </a:moveTo>
                  <a:cubicBezTo>
                    <a:pt x="348" y="212"/>
                    <a:pt x="345" y="208"/>
                    <a:pt x="344" y="206"/>
                  </a:cubicBezTo>
                  <a:cubicBezTo>
                    <a:pt x="344" y="203"/>
                    <a:pt x="344" y="200"/>
                    <a:pt x="343" y="199"/>
                  </a:cubicBezTo>
                  <a:cubicBezTo>
                    <a:pt x="341" y="199"/>
                    <a:pt x="341" y="200"/>
                    <a:pt x="340" y="199"/>
                  </a:cubicBezTo>
                  <a:cubicBezTo>
                    <a:pt x="341" y="204"/>
                    <a:pt x="342" y="206"/>
                    <a:pt x="345" y="209"/>
                  </a:cubicBezTo>
                  <a:cubicBezTo>
                    <a:pt x="344" y="212"/>
                    <a:pt x="345" y="216"/>
                    <a:pt x="346" y="219"/>
                  </a:cubicBezTo>
                  <a:cubicBezTo>
                    <a:pt x="349" y="215"/>
                    <a:pt x="344" y="212"/>
                    <a:pt x="346" y="209"/>
                  </a:cubicBezTo>
                  <a:close/>
                  <a:moveTo>
                    <a:pt x="346" y="180"/>
                  </a:moveTo>
                  <a:cubicBezTo>
                    <a:pt x="348" y="179"/>
                    <a:pt x="347" y="181"/>
                    <a:pt x="349" y="181"/>
                  </a:cubicBezTo>
                  <a:cubicBezTo>
                    <a:pt x="349" y="180"/>
                    <a:pt x="348" y="179"/>
                    <a:pt x="348" y="178"/>
                  </a:cubicBezTo>
                  <a:cubicBezTo>
                    <a:pt x="347" y="178"/>
                    <a:pt x="346" y="179"/>
                    <a:pt x="346" y="180"/>
                  </a:cubicBezTo>
                  <a:close/>
                  <a:moveTo>
                    <a:pt x="258" y="101"/>
                  </a:moveTo>
                  <a:cubicBezTo>
                    <a:pt x="256" y="101"/>
                    <a:pt x="255" y="100"/>
                    <a:pt x="254" y="100"/>
                  </a:cubicBezTo>
                  <a:cubicBezTo>
                    <a:pt x="254" y="102"/>
                    <a:pt x="258" y="102"/>
                    <a:pt x="258" y="101"/>
                  </a:cubicBezTo>
                  <a:close/>
                  <a:moveTo>
                    <a:pt x="328" y="130"/>
                  </a:moveTo>
                  <a:cubicBezTo>
                    <a:pt x="327" y="128"/>
                    <a:pt x="326" y="125"/>
                    <a:pt x="324" y="124"/>
                  </a:cubicBezTo>
                  <a:cubicBezTo>
                    <a:pt x="324" y="126"/>
                    <a:pt x="326" y="129"/>
                    <a:pt x="328" y="130"/>
                  </a:cubicBezTo>
                  <a:close/>
                  <a:moveTo>
                    <a:pt x="324" y="135"/>
                  </a:moveTo>
                  <a:cubicBezTo>
                    <a:pt x="326" y="137"/>
                    <a:pt x="328" y="141"/>
                    <a:pt x="330" y="141"/>
                  </a:cubicBezTo>
                  <a:cubicBezTo>
                    <a:pt x="328" y="140"/>
                    <a:pt x="327" y="138"/>
                    <a:pt x="328" y="136"/>
                  </a:cubicBezTo>
                  <a:cubicBezTo>
                    <a:pt x="326" y="137"/>
                    <a:pt x="325" y="134"/>
                    <a:pt x="324" y="135"/>
                  </a:cubicBezTo>
                  <a:close/>
                  <a:moveTo>
                    <a:pt x="333" y="131"/>
                  </a:moveTo>
                  <a:cubicBezTo>
                    <a:pt x="335" y="131"/>
                    <a:pt x="333" y="129"/>
                    <a:pt x="332" y="128"/>
                  </a:cubicBezTo>
                  <a:cubicBezTo>
                    <a:pt x="332" y="130"/>
                    <a:pt x="334" y="130"/>
                    <a:pt x="333" y="131"/>
                  </a:cubicBezTo>
                  <a:close/>
                  <a:moveTo>
                    <a:pt x="273" y="126"/>
                  </a:moveTo>
                  <a:cubicBezTo>
                    <a:pt x="273" y="126"/>
                    <a:pt x="274" y="126"/>
                    <a:pt x="274" y="127"/>
                  </a:cubicBezTo>
                  <a:cubicBezTo>
                    <a:pt x="275" y="127"/>
                    <a:pt x="275" y="126"/>
                    <a:pt x="274" y="126"/>
                  </a:cubicBezTo>
                  <a:cubicBezTo>
                    <a:pt x="274" y="126"/>
                    <a:pt x="273" y="125"/>
                    <a:pt x="273" y="126"/>
                  </a:cubicBezTo>
                  <a:close/>
                  <a:moveTo>
                    <a:pt x="270" y="118"/>
                  </a:moveTo>
                  <a:cubicBezTo>
                    <a:pt x="269" y="118"/>
                    <a:pt x="268" y="115"/>
                    <a:pt x="267" y="116"/>
                  </a:cubicBezTo>
                  <a:cubicBezTo>
                    <a:pt x="269" y="116"/>
                    <a:pt x="269" y="119"/>
                    <a:pt x="267" y="119"/>
                  </a:cubicBezTo>
                  <a:cubicBezTo>
                    <a:pt x="266" y="118"/>
                    <a:pt x="264" y="116"/>
                    <a:pt x="263" y="115"/>
                  </a:cubicBezTo>
                  <a:cubicBezTo>
                    <a:pt x="263" y="115"/>
                    <a:pt x="264" y="115"/>
                    <a:pt x="264" y="114"/>
                  </a:cubicBezTo>
                  <a:cubicBezTo>
                    <a:pt x="261" y="114"/>
                    <a:pt x="260" y="114"/>
                    <a:pt x="259" y="112"/>
                  </a:cubicBezTo>
                  <a:cubicBezTo>
                    <a:pt x="257" y="118"/>
                    <a:pt x="267" y="121"/>
                    <a:pt x="270" y="118"/>
                  </a:cubicBezTo>
                  <a:close/>
                  <a:moveTo>
                    <a:pt x="251" y="105"/>
                  </a:moveTo>
                  <a:cubicBezTo>
                    <a:pt x="249" y="105"/>
                    <a:pt x="248" y="103"/>
                    <a:pt x="248" y="105"/>
                  </a:cubicBezTo>
                  <a:cubicBezTo>
                    <a:pt x="248" y="105"/>
                    <a:pt x="250" y="105"/>
                    <a:pt x="251" y="105"/>
                  </a:cubicBezTo>
                  <a:close/>
                  <a:moveTo>
                    <a:pt x="275" y="63"/>
                  </a:moveTo>
                  <a:cubicBezTo>
                    <a:pt x="273" y="62"/>
                    <a:pt x="270" y="58"/>
                    <a:pt x="266" y="59"/>
                  </a:cubicBezTo>
                  <a:cubicBezTo>
                    <a:pt x="266" y="61"/>
                    <a:pt x="266" y="61"/>
                    <a:pt x="266" y="61"/>
                  </a:cubicBezTo>
                  <a:cubicBezTo>
                    <a:pt x="270" y="60"/>
                    <a:pt x="272" y="64"/>
                    <a:pt x="275" y="63"/>
                  </a:cubicBezTo>
                  <a:close/>
                  <a:moveTo>
                    <a:pt x="260" y="107"/>
                  </a:moveTo>
                  <a:cubicBezTo>
                    <a:pt x="260" y="106"/>
                    <a:pt x="261" y="105"/>
                    <a:pt x="262" y="105"/>
                  </a:cubicBezTo>
                  <a:cubicBezTo>
                    <a:pt x="257" y="105"/>
                    <a:pt x="254" y="101"/>
                    <a:pt x="251" y="101"/>
                  </a:cubicBezTo>
                  <a:cubicBezTo>
                    <a:pt x="253" y="105"/>
                    <a:pt x="257" y="105"/>
                    <a:pt x="260" y="107"/>
                  </a:cubicBezTo>
                  <a:close/>
                  <a:moveTo>
                    <a:pt x="278" y="114"/>
                  </a:moveTo>
                  <a:cubicBezTo>
                    <a:pt x="275" y="112"/>
                    <a:pt x="270" y="103"/>
                    <a:pt x="263" y="106"/>
                  </a:cubicBezTo>
                  <a:cubicBezTo>
                    <a:pt x="265" y="107"/>
                    <a:pt x="267" y="108"/>
                    <a:pt x="268" y="109"/>
                  </a:cubicBezTo>
                  <a:cubicBezTo>
                    <a:pt x="267" y="110"/>
                    <a:pt x="265" y="109"/>
                    <a:pt x="264" y="110"/>
                  </a:cubicBezTo>
                  <a:cubicBezTo>
                    <a:pt x="261" y="109"/>
                    <a:pt x="255" y="107"/>
                    <a:pt x="251" y="109"/>
                  </a:cubicBezTo>
                  <a:cubicBezTo>
                    <a:pt x="249" y="107"/>
                    <a:pt x="246" y="107"/>
                    <a:pt x="244" y="106"/>
                  </a:cubicBezTo>
                  <a:cubicBezTo>
                    <a:pt x="246" y="109"/>
                    <a:pt x="251" y="109"/>
                    <a:pt x="253" y="112"/>
                  </a:cubicBezTo>
                  <a:cubicBezTo>
                    <a:pt x="256" y="112"/>
                    <a:pt x="256" y="112"/>
                    <a:pt x="256" y="112"/>
                  </a:cubicBezTo>
                  <a:cubicBezTo>
                    <a:pt x="256" y="113"/>
                    <a:pt x="257" y="115"/>
                    <a:pt x="257" y="113"/>
                  </a:cubicBezTo>
                  <a:cubicBezTo>
                    <a:pt x="257" y="113"/>
                    <a:pt x="256" y="112"/>
                    <a:pt x="257" y="112"/>
                  </a:cubicBezTo>
                  <a:cubicBezTo>
                    <a:pt x="258" y="113"/>
                    <a:pt x="262" y="111"/>
                    <a:pt x="261" y="113"/>
                  </a:cubicBezTo>
                  <a:cubicBezTo>
                    <a:pt x="263" y="111"/>
                    <a:pt x="265" y="115"/>
                    <a:pt x="266" y="114"/>
                  </a:cubicBezTo>
                  <a:cubicBezTo>
                    <a:pt x="263" y="113"/>
                    <a:pt x="267" y="113"/>
                    <a:pt x="268" y="112"/>
                  </a:cubicBezTo>
                  <a:cubicBezTo>
                    <a:pt x="267" y="112"/>
                    <a:pt x="266" y="111"/>
                    <a:pt x="267" y="111"/>
                  </a:cubicBezTo>
                  <a:cubicBezTo>
                    <a:pt x="270" y="110"/>
                    <a:pt x="274" y="109"/>
                    <a:pt x="275" y="113"/>
                  </a:cubicBezTo>
                  <a:cubicBezTo>
                    <a:pt x="273" y="114"/>
                    <a:pt x="272" y="112"/>
                    <a:pt x="271" y="113"/>
                  </a:cubicBezTo>
                  <a:cubicBezTo>
                    <a:pt x="272" y="114"/>
                    <a:pt x="274" y="115"/>
                    <a:pt x="276" y="115"/>
                  </a:cubicBezTo>
                  <a:cubicBezTo>
                    <a:pt x="275" y="112"/>
                    <a:pt x="278" y="114"/>
                    <a:pt x="278" y="114"/>
                  </a:cubicBezTo>
                  <a:close/>
                  <a:moveTo>
                    <a:pt x="272" y="121"/>
                  </a:moveTo>
                  <a:cubicBezTo>
                    <a:pt x="271" y="121"/>
                    <a:pt x="271" y="121"/>
                    <a:pt x="270" y="121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2"/>
                    <a:pt x="271" y="122"/>
                    <a:pt x="272" y="121"/>
                  </a:cubicBezTo>
                  <a:close/>
                  <a:moveTo>
                    <a:pt x="291" y="136"/>
                  </a:moveTo>
                  <a:cubicBezTo>
                    <a:pt x="292" y="138"/>
                    <a:pt x="297" y="142"/>
                    <a:pt x="297" y="141"/>
                  </a:cubicBezTo>
                  <a:cubicBezTo>
                    <a:pt x="297" y="139"/>
                    <a:pt x="290" y="136"/>
                    <a:pt x="293" y="133"/>
                  </a:cubicBezTo>
                  <a:cubicBezTo>
                    <a:pt x="291" y="133"/>
                    <a:pt x="291" y="134"/>
                    <a:pt x="289" y="134"/>
                  </a:cubicBezTo>
                  <a:cubicBezTo>
                    <a:pt x="289" y="132"/>
                    <a:pt x="287" y="133"/>
                    <a:pt x="286" y="132"/>
                  </a:cubicBezTo>
                  <a:cubicBezTo>
                    <a:pt x="286" y="130"/>
                    <a:pt x="286" y="130"/>
                    <a:pt x="286" y="128"/>
                  </a:cubicBezTo>
                  <a:cubicBezTo>
                    <a:pt x="284" y="128"/>
                    <a:pt x="284" y="128"/>
                    <a:pt x="284" y="128"/>
                  </a:cubicBezTo>
                  <a:cubicBezTo>
                    <a:pt x="285" y="130"/>
                    <a:pt x="285" y="129"/>
                    <a:pt x="284" y="132"/>
                  </a:cubicBezTo>
                  <a:cubicBezTo>
                    <a:pt x="288" y="132"/>
                    <a:pt x="288" y="136"/>
                    <a:pt x="291" y="136"/>
                  </a:cubicBezTo>
                  <a:close/>
                  <a:moveTo>
                    <a:pt x="320" y="159"/>
                  </a:moveTo>
                  <a:cubicBezTo>
                    <a:pt x="320" y="160"/>
                    <a:pt x="319" y="160"/>
                    <a:pt x="319" y="161"/>
                  </a:cubicBezTo>
                  <a:cubicBezTo>
                    <a:pt x="320" y="162"/>
                    <a:pt x="321" y="163"/>
                    <a:pt x="322" y="164"/>
                  </a:cubicBezTo>
                  <a:cubicBezTo>
                    <a:pt x="322" y="162"/>
                    <a:pt x="321" y="161"/>
                    <a:pt x="320" y="159"/>
                  </a:cubicBezTo>
                  <a:close/>
                  <a:moveTo>
                    <a:pt x="301" y="137"/>
                  </a:moveTo>
                  <a:cubicBezTo>
                    <a:pt x="303" y="139"/>
                    <a:pt x="305" y="142"/>
                    <a:pt x="309" y="144"/>
                  </a:cubicBezTo>
                  <a:cubicBezTo>
                    <a:pt x="307" y="141"/>
                    <a:pt x="302" y="137"/>
                    <a:pt x="301" y="137"/>
                  </a:cubicBezTo>
                  <a:close/>
                  <a:moveTo>
                    <a:pt x="279" y="123"/>
                  </a:moveTo>
                  <a:cubicBezTo>
                    <a:pt x="279" y="122"/>
                    <a:pt x="279" y="121"/>
                    <a:pt x="278" y="120"/>
                  </a:cubicBezTo>
                  <a:cubicBezTo>
                    <a:pt x="277" y="121"/>
                    <a:pt x="278" y="123"/>
                    <a:pt x="279" y="123"/>
                  </a:cubicBezTo>
                  <a:close/>
                  <a:moveTo>
                    <a:pt x="323" y="160"/>
                  </a:moveTo>
                  <a:cubicBezTo>
                    <a:pt x="325" y="162"/>
                    <a:pt x="325" y="164"/>
                    <a:pt x="327" y="165"/>
                  </a:cubicBezTo>
                  <a:cubicBezTo>
                    <a:pt x="326" y="163"/>
                    <a:pt x="325" y="160"/>
                    <a:pt x="323" y="160"/>
                  </a:cubicBezTo>
                  <a:close/>
                  <a:moveTo>
                    <a:pt x="327" y="156"/>
                  </a:moveTo>
                  <a:cubicBezTo>
                    <a:pt x="326" y="157"/>
                    <a:pt x="324" y="156"/>
                    <a:pt x="324" y="157"/>
                  </a:cubicBezTo>
                  <a:cubicBezTo>
                    <a:pt x="325" y="157"/>
                    <a:pt x="326" y="159"/>
                    <a:pt x="327" y="159"/>
                  </a:cubicBezTo>
                  <a:cubicBezTo>
                    <a:pt x="327" y="158"/>
                    <a:pt x="326" y="157"/>
                    <a:pt x="327" y="156"/>
                  </a:cubicBezTo>
                  <a:close/>
                  <a:moveTo>
                    <a:pt x="303" y="146"/>
                  </a:moveTo>
                  <a:cubicBezTo>
                    <a:pt x="302" y="147"/>
                    <a:pt x="304" y="149"/>
                    <a:pt x="305" y="149"/>
                  </a:cubicBezTo>
                  <a:cubicBezTo>
                    <a:pt x="304" y="148"/>
                    <a:pt x="305" y="146"/>
                    <a:pt x="303" y="146"/>
                  </a:cubicBezTo>
                  <a:close/>
                  <a:moveTo>
                    <a:pt x="294" y="132"/>
                  </a:moveTo>
                  <a:cubicBezTo>
                    <a:pt x="294" y="131"/>
                    <a:pt x="292" y="130"/>
                    <a:pt x="292" y="132"/>
                  </a:cubicBezTo>
                  <a:cubicBezTo>
                    <a:pt x="293" y="131"/>
                    <a:pt x="294" y="133"/>
                    <a:pt x="294" y="132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7"/>
                    <a:pt x="277" y="117"/>
                  </a:cubicBezTo>
                  <a:cubicBezTo>
                    <a:pt x="277" y="118"/>
                    <a:pt x="279" y="120"/>
                    <a:pt x="280" y="119"/>
                  </a:cubicBezTo>
                  <a:close/>
                  <a:moveTo>
                    <a:pt x="316" y="137"/>
                  </a:moveTo>
                  <a:cubicBezTo>
                    <a:pt x="311" y="132"/>
                    <a:pt x="302" y="121"/>
                    <a:pt x="292" y="118"/>
                  </a:cubicBezTo>
                  <a:cubicBezTo>
                    <a:pt x="293" y="119"/>
                    <a:pt x="292" y="120"/>
                    <a:pt x="291" y="120"/>
                  </a:cubicBezTo>
                  <a:cubicBezTo>
                    <a:pt x="290" y="119"/>
                    <a:pt x="288" y="118"/>
                    <a:pt x="288" y="117"/>
                  </a:cubicBezTo>
                  <a:cubicBezTo>
                    <a:pt x="285" y="119"/>
                    <a:pt x="282" y="114"/>
                    <a:pt x="279" y="115"/>
                  </a:cubicBezTo>
                  <a:cubicBezTo>
                    <a:pt x="279" y="117"/>
                    <a:pt x="282" y="117"/>
                    <a:pt x="284" y="118"/>
                  </a:cubicBezTo>
                  <a:cubicBezTo>
                    <a:pt x="284" y="119"/>
                    <a:pt x="285" y="123"/>
                    <a:pt x="287" y="122"/>
                  </a:cubicBezTo>
                  <a:cubicBezTo>
                    <a:pt x="286" y="121"/>
                    <a:pt x="285" y="120"/>
                    <a:pt x="286" y="120"/>
                  </a:cubicBezTo>
                  <a:cubicBezTo>
                    <a:pt x="287" y="120"/>
                    <a:pt x="288" y="120"/>
                    <a:pt x="288" y="122"/>
                  </a:cubicBezTo>
                  <a:cubicBezTo>
                    <a:pt x="289" y="122"/>
                    <a:pt x="291" y="121"/>
                    <a:pt x="292" y="123"/>
                  </a:cubicBezTo>
                  <a:cubicBezTo>
                    <a:pt x="291" y="124"/>
                    <a:pt x="288" y="124"/>
                    <a:pt x="287" y="126"/>
                  </a:cubicBezTo>
                  <a:cubicBezTo>
                    <a:pt x="290" y="127"/>
                    <a:pt x="291" y="130"/>
                    <a:pt x="295" y="130"/>
                  </a:cubicBezTo>
                  <a:cubicBezTo>
                    <a:pt x="296" y="129"/>
                    <a:pt x="292" y="128"/>
                    <a:pt x="295" y="127"/>
                  </a:cubicBezTo>
                  <a:cubicBezTo>
                    <a:pt x="298" y="130"/>
                    <a:pt x="301" y="135"/>
                    <a:pt x="306" y="134"/>
                  </a:cubicBezTo>
                  <a:cubicBezTo>
                    <a:pt x="306" y="132"/>
                    <a:pt x="304" y="132"/>
                    <a:pt x="303" y="131"/>
                  </a:cubicBezTo>
                  <a:cubicBezTo>
                    <a:pt x="304" y="131"/>
                    <a:pt x="304" y="130"/>
                    <a:pt x="304" y="130"/>
                  </a:cubicBezTo>
                  <a:cubicBezTo>
                    <a:pt x="309" y="134"/>
                    <a:pt x="314" y="136"/>
                    <a:pt x="317" y="141"/>
                  </a:cubicBezTo>
                  <a:cubicBezTo>
                    <a:pt x="316" y="141"/>
                    <a:pt x="314" y="138"/>
                    <a:pt x="313" y="139"/>
                  </a:cubicBezTo>
                  <a:cubicBezTo>
                    <a:pt x="315" y="142"/>
                    <a:pt x="318" y="143"/>
                    <a:pt x="320" y="146"/>
                  </a:cubicBezTo>
                  <a:cubicBezTo>
                    <a:pt x="319" y="148"/>
                    <a:pt x="323" y="150"/>
                    <a:pt x="323" y="153"/>
                  </a:cubicBezTo>
                  <a:cubicBezTo>
                    <a:pt x="325" y="153"/>
                    <a:pt x="325" y="154"/>
                    <a:pt x="326" y="154"/>
                  </a:cubicBezTo>
                  <a:cubicBezTo>
                    <a:pt x="326" y="155"/>
                    <a:pt x="328" y="157"/>
                    <a:pt x="329" y="156"/>
                  </a:cubicBezTo>
                  <a:cubicBezTo>
                    <a:pt x="327" y="151"/>
                    <a:pt x="325" y="145"/>
                    <a:pt x="320" y="144"/>
                  </a:cubicBezTo>
                  <a:cubicBezTo>
                    <a:pt x="322" y="141"/>
                    <a:pt x="317" y="140"/>
                    <a:pt x="316" y="137"/>
                  </a:cubicBezTo>
                  <a:close/>
                  <a:moveTo>
                    <a:pt x="292" y="128"/>
                  </a:moveTo>
                  <a:cubicBezTo>
                    <a:pt x="291" y="127"/>
                    <a:pt x="290" y="127"/>
                    <a:pt x="291" y="125"/>
                  </a:cubicBezTo>
                  <a:cubicBezTo>
                    <a:pt x="292" y="125"/>
                    <a:pt x="292" y="124"/>
                    <a:pt x="294" y="125"/>
                  </a:cubicBezTo>
                  <a:cubicBezTo>
                    <a:pt x="294" y="127"/>
                    <a:pt x="293" y="127"/>
                    <a:pt x="292" y="128"/>
                  </a:cubicBezTo>
                  <a:close/>
                  <a:moveTo>
                    <a:pt x="294" y="126"/>
                  </a:moveTo>
                  <a:cubicBezTo>
                    <a:pt x="296" y="124"/>
                    <a:pt x="300" y="125"/>
                    <a:pt x="300" y="128"/>
                  </a:cubicBezTo>
                  <a:cubicBezTo>
                    <a:pt x="298" y="128"/>
                    <a:pt x="297" y="125"/>
                    <a:pt x="294" y="126"/>
                  </a:cubicBezTo>
                  <a:close/>
                  <a:moveTo>
                    <a:pt x="328" y="169"/>
                  </a:moveTo>
                  <a:cubicBezTo>
                    <a:pt x="329" y="167"/>
                    <a:pt x="328" y="171"/>
                    <a:pt x="329" y="170"/>
                  </a:cubicBezTo>
                  <a:cubicBezTo>
                    <a:pt x="330" y="169"/>
                    <a:pt x="328" y="167"/>
                    <a:pt x="328" y="166"/>
                  </a:cubicBezTo>
                  <a:cubicBezTo>
                    <a:pt x="328" y="167"/>
                    <a:pt x="327" y="169"/>
                    <a:pt x="328" y="169"/>
                  </a:cubicBezTo>
                  <a:close/>
                  <a:moveTo>
                    <a:pt x="263" y="120"/>
                  </a:move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lose/>
                  <a:moveTo>
                    <a:pt x="300" y="78"/>
                  </a:moveTo>
                  <a:cubicBezTo>
                    <a:pt x="300" y="78"/>
                    <a:pt x="299" y="76"/>
                    <a:pt x="298" y="77"/>
                  </a:cubicBezTo>
                  <a:cubicBezTo>
                    <a:pt x="299" y="78"/>
                    <a:pt x="300" y="80"/>
                    <a:pt x="300" y="78"/>
                  </a:cubicBezTo>
                  <a:close/>
                  <a:moveTo>
                    <a:pt x="310" y="89"/>
                  </a:moveTo>
                  <a:cubicBezTo>
                    <a:pt x="310" y="88"/>
                    <a:pt x="309" y="87"/>
                    <a:pt x="307" y="86"/>
                  </a:cubicBezTo>
                  <a:cubicBezTo>
                    <a:pt x="307" y="87"/>
                    <a:pt x="310" y="89"/>
                    <a:pt x="310" y="89"/>
                  </a:cubicBezTo>
                  <a:close/>
                  <a:moveTo>
                    <a:pt x="308" y="94"/>
                  </a:moveTo>
                  <a:cubicBezTo>
                    <a:pt x="306" y="92"/>
                    <a:pt x="303" y="88"/>
                    <a:pt x="302" y="89"/>
                  </a:cubicBezTo>
                  <a:cubicBezTo>
                    <a:pt x="304" y="90"/>
                    <a:pt x="305" y="93"/>
                    <a:pt x="308" y="94"/>
                  </a:cubicBezTo>
                  <a:close/>
                  <a:moveTo>
                    <a:pt x="310" y="89"/>
                  </a:moveTo>
                  <a:cubicBezTo>
                    <a:pt x="310" y="89"/>
                    <a:pt x="310" y="89"/>
                    <a:pt x="310" y="89"/>
                  </a:cubicBezTo>
                  <a:cubicBezTo>
                    <a:pt x="311" y="89"/>
                    <a:pt x="311" y="89"/>
                    <a:pt x="310" y="89"/>
                  </a:cubicBezTo>
                  <a:close/>
                  <a:moveTo>
                    <a:pt x="309" y="96"/>
                  </a:moveTo>
                  <a:cubicBezTo>
                    <a:pt x="310" y="96"/>
                    <a:pt x="311" y="99"/>
                    <a:pt x="312" y="98"/>
                  </a:cubicBezTo>
                  <a:cubicBezTo>
                    <a:pt x="311" y="98"/>
                    <a:pt x="311" y="94"/>
                    <a:pt x="309" y="96"/>
                  </a:cubicBezTo>
                  <a:close/>
                  <a:moveTo>
                    <a:pt x="301" y="109"/>
                  </a:moveTo>
                  <a:cubicBezTo>
                    <a:pt x="299" y="108"/>
                    <a:pt x="296" y="103"/>
                    <a:pt x="295" y="105"/>
                  </a:cubicBezTo>
                  <a:cubicBezTo>
                    <a:pt x="298" y="105"/>
                    <a:pt x="298" y="110"/>
                    <a:pt x="301" y="109"/>
                  </a:cubicBezTo>
                  <a:close/>
                  <a:moveTo>
                    <a:pt x="297" y="81"/>
                  </a:moveTo>
                  <a:cubicBezTo>
                    <a:pt x="298" y="81"/>
                    <a:pt x="299" y="82"/>
                    <a:pt x="300" y="82"/>
                  </a:cubicBezTo>
                  <a:cubicBezTo>
                    <a:pt x="300" y="81"/>
                    <a:pt x="297" y="79"/>
                    <a:pt x="297" y="81"/>
                  </a:cubicBezTo>
                  <a:close/>
                  <a:moveTo>
                    <a:pt x="305" y="102"/>
                  </a:moveTo>
                  <a:cubicBezTo>
                    <a:pt x="305" y="103"/>
                    <a:pt x="304" y="104"/>
                    <a:pt x="304" y="105"/>
                  </a:cubicBezTo>
                  <a:cubicBezTo>
                    <a:pt x="309" y="106"/>
                    <a:pt x="310" y="110"/>
                    <a:pt x="314" y="112"/>
                  </a:cubicBezTo>
                  <a:cubicBezTo>
                    <a:pt x="313" y="108"/>
                    <a:pt x="308" y="105"/>
                    <a:pt x="305" y="102"/>
                  </a:cubicBezTo>
                  <a:close/>
                  <a:moveTo>
                    <a:pt x="305" y="103"/>
                  </a:moveTo>
                  <a:cubicBezTo>
                    <a:pt x="307" y="103"/>
                    <a:pt x="306" y="105"/>
                    <a:pt x="307" y="105"/>
                  </a:cubicBezTo>
                  <a:cubicBezTo>
                    <a:pt x="307" y="106"/>
                    <a:pt x="305" y="104"/>
                    <a:pt x="305" y="103"/>
                  </a:cubicBezTo>
                  <a:close/>
                  <a:moveTo>
                    <a:pt x="284" y="73"/>
                  </a:moveTo>
                  <a:cubicBezTo>
                    <a:pt x="283" y="71"/>
                    <a:pt x="285" y="73"/>
                    <a:pt x="285" y="72"/>
                  </a:cubicBezTo>
                  <a:cubicBezTo>
                    <a:pt x="284" y="71"/>
                    <a:pt x="284" y="70"/>
                    <a:pt x="282" y="70"/>
                  </a:cubicBezTo>
                  <a:cubicBezTo>
                    <a:pt x="282" y="71"/>
                    <a:pt x="281" y="71"/>
                    <a:pt x="281" y="72"/>
                  </a:cubicBezTo>
                  <a:cubicBezTo>
                    <a:pt x="283" y="71"/>
                    <a:pt x="282" y="73"/>
                    <a:pt x="284" y="73"/>
                  </a:cubicBezTo>
                  <a:close/>
                  <a:moveTo>
                    <a:pt x="301" y="88"/>
                  </a:moveTo>
                  <a:cubicBezTo>
                    <a:pt x="299" y="86"/>
                    <a:pt x="298" y="85"/>
                    <a:pt x="295" y="84"/>
                  </a:cubicBezTo>
                  <a:cubicBezTo>
                    <a:pt x="297" y="86"/>
                    <a:pt x="298" y="87"/>
                    <a:pt x="301" y="88"/>
                  </a:cubicBezTo>
                  <a:close/>
                  <a:moveTo>
                    <a:pt x="261" y="108"/>
                  </a:moveTo>
                  <a:cubicBezTo>
                    <a:pt x="262" y="108"/>
                    <a:pt x="262" y="108"/>
                    <a:pt x="262" y="108"/>
                  </a:cubicBezTo>
                  <a:cubicBezTo>
                    <a:pt x="263" y="108"/>
                    <a:pt x="263" y="108"/>
                    <a:pt x="264" y="108"/>
                  </a:cubicBezTo>
                  <a:cubicBezTo>
                    <a:pt x="264" y="108"/>
                    <a:pt x="264" y="107"/>
                    <a:pt x="264" y="107"/>
                  </a:cubicBezTo>
                  <a:cubicBezTo>
                    <a:pt x="263" y="108"/>
                    <a:pt x="260" y="107"/>
                    <a:pt x="261" y="108"/>
                  </a:cubicBezTo>
                  <a:close/>
                  <a:moveTo>
                    <a:pt x="277" y="81"/>
                  </a:moveTo>
                  <a:cubicBezTo>
                    <a:pt x="276" y="79"/>
                    <a:pt x="274" y="79"/>
                    <a:pt x="272" y="78"/>
                  </a:cubicBezTo>
                  <a:cubicBezTo>
                    <a:pt x="272" y="80"/>
                    <a:pt x="275" y="80"/>
                    <a:pt x="277" y="81"/>
                  </a:cubicBezTo>
                  <a:close/>
                  <a:moveTo>
                    <a:pt x="288" y="114"/>
                  </a:moveTo>
                  <a:cubicBezTo>
                    <a:pt x="286" y="114"/>
                    <a:pt x="286" y="114"/>
                    <a:pt x="286" y="114"/>
                  </a:cubicBezTo>
                  <a:cubicBezTo>
                    <a:pt x="286" y="115"/>
                    <a:pt x="286" y="115"/>
                    <a:pt x="286" y="115"/>
                  </a:cubicBezTo>
                  <a:cubicBezTo>
                    <a:pt x="287" y="115"/>
                    <a:pt x="287" y="116"/>
                    <a:pt x="288" y="116"/>
                  </a:cubicBezTo>
                  <a:lnTo>
                    <a:pt x="288" y="114"/>
                  </a:lnTo>
                  <a:close/>
                  <a:moveTo>
                    <a:pt x="298" y="116"/>
                  </a:moveTo>
                  <a:cubicBezTo>
                    <a:pt x="300" y="118"/>
                    <a:pt x="303" y="122"/>
                    <a:pt x="306" y="122"/>
                  </a:cubicBezTo>
                  <a:cubicBezTo>
                    <a:pt x="304" y="119"/>
                    <a:pt x="300" y="117"/>
                    <a:pt x="298" y="116"/>
                  </a:cubicBezTo>
                  <a:close/>
                  <a:moveTo>
                    <a:pt x="275" y="110"/>
                  </a:moveTo>
                  <a:cubicBezTo>
                    <a:pt x="278" y="110"/>
                    <a:pt x="281" y="113"/>
                    <a:pt x="284" y="113"/>
                  </a:cubicBezTo>
                  <a:cubicBezTo>
                    <a:pt x="282" y="112"/>
                    <a:pt x="279" y="110"/>
                    <a:pt x="277" y="109"/>
                  </a:cubicBezTo>
                  <a:cubicBezTo>
                    <a:pt x="277" y="111"/>
                    <a:pt x="275" y="108"/>
                    <a:pt x="275" y="110"/>
                  </a:cubicBezTo>
                  <a:close/>
                  <a:moveTo>
                    <a:pt x="309" y="125"/>
                  </a:moveTo>
                  <a:cubicBezTo>
                    <a:pt x="312" y="129"/>
                    <a:pt x="308" y="122"/>
                    <a:pt x="306" y="123"/>
                  </a:cubicBezTo>
                  <a:cubicBezTo>
                    <a:pt x="307" y="124"/>
                    <a:pt x="307" y="126"/>
                    <a:pt x="309" y="125"/>
                  </a:cubicBezTo>
                  <a:close/>
                  <a:moveTo>
                    <a:pt x="321" y="123"/>
                  </a:moveTo>
                  <a:cubicBezTo>
                    <a:pt x="322" y="122"/>
                    <a:pt x="323" y="123"/>
                    <a:pt x="323" y="123"/>
                  </a:cubicBezTo>
                  <a:cubicBezTo>
                    <a:pt x="321" y="121"/>
                    <a:pt x="320" y="115"/>
                    <a:pt x="317" y="117"/>
                  </a:cubicBezTo>
                  <a:cubicBezTo>
                    <a:pt x="318" y="119"/>
                    <a:pt x="320" y="121"/>
                    <a:pt x="321" y="123"/>
                  </a:cubicBezTo>
                  <a:close/>
                  <a:moveTo>
                    <a:pt x="317" y="115"/>
                  </a:moveTo>
                  <a:cubicBezTo>
                    <a:pt x="317" y="113"/>
                    <a:pt x="316" y="113"/>
                    <a:pt x="315" y="112"/>
                  </a:cubicBezTo>
                  <a:cubicBezTo>
                    <a:pt x="316" y="114"/>
                    <a:pt x="316" y="113"/>
                    <a:pt x="315" y="115"/>
                  </a:cubicBezTo>
                  <a:lnTo>
                    <a:pt x="317" y="115"/>
                  </a:lnTo>
                  <a:close/>
                  <a:moveTo>
                    <a:pt x="313" y="130"/>
                  </a:moveTo>
                  <a:cubicBezTo>
                    <a:pt x="315" y="130"/>
                    <a:pt x="315" y="131"/>
                    <a:pt x="316" y="131"/>
                  </a:cubicBezTo>
                  <a:cubicBezTo>
                    <a:pt x="316" y="130"/>
                    <a:pt x="313" y="128"/>
                    <a:pt x="313" y="130"/>
                  </a:cubicBezTo>
                  <a:close/>
                  <a:moveTo>
                    <a:pt x="337" y="183"/>
                  </a:moveTo>
                  <a:cubicBezTo>
                    <a:pt x="337" y="180"/>
                    <a:pt x="335" y="178"/>
                    <a:pt x="335" y="175"/>
                  </a:cubicBezTo>
                  <a:cubicBezTo>
                    <a:pt x="332" y="177"/>
                    <a:pt x="336" y="181"/>
                    <a:pt x="337" y="183"/>
                  </a:cubicBezTo>
                  <a:close/>
                  <a:moveTo>
                    <a:pt x="39" y="302"/>
                  </a:moveTo>
                  <a:cubicBezTo>
                    <a:pt x="39" y="302"/>
                    <a:pt x="38" y="302"/>
                    <a:pt x="38" y="303"/>
                  </a:cubicBezTo>
                  <a:cubicBezTo>
                    <a:pt x="38" y="303"/>
                    <a:pt x="39" y="303"/>
                    <a:pt x="39" y="303"/>
                  </a:cubicBezTo>
                  <a:cubicBezTo>
                    <a:pt x="39" y="303"/>
                    <a:pt x="39" y="302"/>
                    <a:pt x="39" y="302"/>
                  </a:cubicBezTo>
                  <a:close/>
                  <a:moveTo>
                    <a:pt x="40" y="292"/>
                  </a:moveTo>
                  <a:cubicBezTo>
                    <a:pt x="40" y="291"/>
                    <a:pt x="40" y="291"/>
                    <a:pt x="40" y="291"/>
                  </a:cubicBezTo>
                  <a:cubicBezTo>
                    <a:pt x="39" y="291"/>
                    <a:pt x="39" y="291"/>
                    <a:pt x="39" y="291"/>
                  </a:cubicBezTo>
                  <a:cubicBezTo>
                    <a:pt x="39" y="292"/>
                    <a:pt x="39" y="292"/>
                    <a:pt x="40" y="292"/>
                  </a:cubicBezTo>
                  <a:close/>
                  <a:moveTo>
                    <a:pt x="37" y="287"/>
                  </a:moveTo>
                  <a:cubicBezTo>
                    <a:pt x="37" y="287"/>
                    <a:pt x="37" y="288"/>
                    <a:pt x="37" y="288"/>
                  </a:cubicBezTo>
                  <a:cubicBezTo>
                    <a:pt x="37" y="288"/>
                    <a:pt x="38" y="287"/>
                    <a:pt x="38" y="287"/>
                  </a:cubicBezTo>
                  <a:cubicBezTo>
                    <a:pt x="37" y="287"/>
                    <a:pt x="37" y="287"/>
                    <a:pt x="37" y="287"/>
                  </a:cubicBezTo>
                  <a:close/>
                  <a:moveTo>
                    <a:pt x="35" y="292"/>
                  </a:moveTo>
                  <a:cubicBezTo>
                    <a:pt x="35" y="292"/>
                    <a:pt x="36" y="292"/>
                    <a:pt x="36" y="291"/>
                  </a:cubicBezTo>
                  <a:cubicBezTo>
                    <a:pt x="36" y="292"/>
                    <a:pt x="35" y="291"/>
                    <a:pt x="35" y="292"/>
                  </a:cubicBezTo>
                  <a:close/>
                  <a:moveTo>
                    <a:pt x="40" y="295"/>
                  </a:moveTo>
                  <a:cubicBezTo>
                    <a:pt x="39" y="295"/>
                    <a:pt x="39" y="295"/>
                    <a:pt x="39" y="294"/>
                  </a:cubicBezTo>
                  <a:cubicBezTo>
                    <a:pt x="38" y="294"/>
                    <a:pt x="38" y="294"/>
                    <a:pt x="38" y="294"/>
                  </a:cubicBezTo>
                  <a:cubicBezTo>
                    <a:pt x="39" y="295"/>
                    <a:pt x="38" y="295"/>
                    <a:pt x="39" y="296"/>
                  </a:cubicBezTo>
                  <a:cubicBezTo>
                    <a:pt x="39" y="295"/>
                    <a:pt x="40" y="296"/>
                    <a:pt x="40" y="295"/>
                  </a:cubicBezTo>
                  <a:close/>
                  <a:moveTo>
                    <a:pt x="52" y="320"/>
                  </a:moveTo>
                  <a:cubicBezTo>
                    <a:pt x="52" y="320"/>
                    <a:pt x="51" y="320"/>
                    <a:pt x="51" y="320"/>
                  </a:cubicBezTo>
                  <a:cubicBezTo>
                    <a:pt x="51" y="321"/>
                    <a:pt x="51" y="322"/>
                    <a:pt x="52" y="322"/>
                  </a:cubicBezTo>
                  <a:cubicBezTo>
                    <a:pt x="52" y="321"/>
                    <a:pt x="52" y="321"/>
                    <a:pt x="53" y="321"/>
                  </a:cubicBezTo>
                  <a:cubicBezTo>
                    <a:pt x="53" y="321"/>
                    <a:pt x="52" y="321"/>
                    <a:pt x="52" y="320"/>
                  </a:cubicBezTo>
                  <a:close/>
                  <a:moveTo>
                    <a:pt x="40" y="294"/>
                  </a:moveTo>
                  <a:cubicBezTo>
                    <a:pt x="40" y="293"/>
                    <a:pt x="39" y="292"/>
                    <a:pt x="39" y="293"/>
                  </a:cubicBezTo>
                  <a:cubicBezTo>
                    <a:pt x="39" y="293"/>
                    <a:pt x="40" y="294"/>
                    <a:pt x="40" y="294"/>
                  </a:cubicBezTo>
                  <a:close/>
                  <a:moveTo>
                    <a:pt x="37" y="293"/>
                  </a:moveTo>
                  <a:cubicBezTo>
                    <a:pt x="37" y="292"/>
                    <a:pt x="37" y="292"/>
                    <a:pt x="37" y="292"/>
                  </a:cubicBezTo>
                  <a:cubicBezTo>
                    <a:pt x="37" y="292"/>
                    <a:pt x="37" y="293"/>
                    <a:pt x="36" y="293"/>
                  </a:cubicBezTo>
                  <a:cubicBezTo>
                    <a:pt x="36" y="293"/>
                    <a:pt x="37" y="293"/>
                    <a:pt x="37" y="293"/>
                  </a:cubicBezTo>
                  <a:close/>
                  <a:moveTo>
                    <a:pt x="48" y="310"/>
                  </a:moveTo>
                  <a:cubicBezTo>
                    <a:pt x="48" y="310"/>
                    <a:pt x="47" y="310"/>
                    <a:pt x="47" y="311"/>
                  </a:cubicBezTo>
                  <a:cubicBezTo>
                    <a:pt x="48" y="311"/>
                    <a:pt x="48" y="312"/>
                    <a:pt x="48" y="311"/>
                  </a:cubicBezTo>
                  <a:cubicBezTo>
                    <a:pt x="47" y="311"/>
                    <a:pt x="48" y="311"/>
                    <a:pt x="48" y="310"/>
                  </a:cubicBezTo>
                  <a:close/>
                  <a:moveTo>
                    <a:pt x="39" y="285"/>
                  </a:moveTo>
                  <a:cubicBezTo>
                    <a:pt x="38" y="285"/>
                    <a:pt x="38" y="286"/>
                    <a:pt x="38" y="286"/>
                  </a:cubicBezTo>
                  <a:cubicBezTo>
                    <a:pt x="38" y="286"/>
                    <a:pt x="37" y="286"/>
                    <a:pt x="37" y="286"/>
                  </a:cubicBezTo>
                  <a:cubicBezTo>
                    <a:pt x="37" y="287"/>
                    <a:pt x="40" y="286"/>
                    <a:pt x="39" y="289"/>
                  </a:cubicBezTo>
                  <a:cubicBezTo>
                    <a:pt x="39" y="289"/>
                    <a:pt x="39" y="289"/>
                    <a:pt x="39" y="289"/>
                  </a:cubicBezTo>
                  <a:cubicBezTo>
                    <a:pt x="40" y="288"/>
                    <a:pt x="37" y="286"/>
                    <a:pt x="40" y="286"/>
                  </a:cubicBezTo>
                  <a:cubicBezTo>
                    <a:pt x="40" y="286"/>
                    <a:pt x="40" y="287"/>
                    <a:pt x="40" y="287"/>
                  </a:cubicBezTo>
                  <a:cubicBezTo>
                    <a:pt x="41" y="286"/>
                    <a:pt x="40" y="286"/>
                    <a:pt x="40" y="285"/>
                  </a:cubicBezTo>
                  <a:cubicBezTo>
                    <a:pt x="40" y="285"/>
                    <a:pt x="39" y="285"/>
                    <a:pt x="39" y="285"/>
                  </a:cubicBezTo>
                  <a:cubicBezTo>
                    <a:pt x="40" y="284"/>
                    <a:pt x="39" y="283"/>
                    <a:pt x="40" y="282"/>
                  </a:cubicBezTo>
                  <a:cubicBezTo>
                    <a:pt x="39" y="283"/>
                    <a:pt x="39" y="284"/>
                    <a:pt x="39" y="285"/>
                  </a:cubicBezTo>
                  <a:close/>
                  <a:moveTo>
                    <a:pt x="35" y="280"/>
                  </a:moveTo>
                  <a:cubicBezTo>
                    <a:pt x="35" y="280"/>
                    <a:pt x="35" y="281"/>
                    <a:pt x="35" y="282"/>
                  </a:cubicBezTo>
                  <a:cubicBezTo>
                    <a:pt x="35" y="282"/>
                    <a:pt x="36" y="281"/>
                    <a:pt x="36" y="282"/>
                  </a:cubicBezTo>
                  <a:cubicBezTo>
                    <a:pt x="37" y="283"/>
                    <a:pt x="36" y="282"/>
                    <a:pt x="36" y="283"/>
                  </a:cubicBezTo>
                  <a:cubicBezTo>
                    <a:pt x="37" y="283"/>
                    <a:pt x="37" y="284"/>
                    <a:pt x="37" y="285"/>
                  </a:cubicBezTo>
                  <a:cubicBezTo>
                    <a:pt x="39" y="284"/>
                    <a:pt x="36" y="283"/>
                    <a:pt x="38" y="281"/>
                  </a:cubicBezTo>
                  <a:cubicBezTo>
                    <a:pt x="37" y="280"/>
                    <a:pt x="36" y="280"/>
                    <a:pt x="35" y="280"/>
                  </a:cubicBezTo>
                  <a:close/>
                  <a:moveTo>
                    <a:pt x="35" y="289"/>
                  </a:moveTo>
                  <a:cubicBezTo>
                    <a:pt x="35" y="290"/>
                    <a:pt x="36" y="291"/>
                    <a:pt x="37" y="291"/>
                  </a:cubicBezTo>
                  <a:cubicBezTo>
                    <a:pt x="37" y="291"/>
                    <a:pt x="37" y="291"/>
                    <a:pt x="37" y="291"/>
                  </a:cubicBezTo>
                  <a:cubicBezTo>
                    <a:pt x="37" y="291"/>
                    <a:pt x="37" y="291"/>
                    <a:pt x="37" y="290"/>
                  </a:cubicBezTo>
                  <a:cubicBezTo>
                    <a:pt x="36" y="291"/>
                    <a:pt x="36" y="289"/>
                    <a:pt x="35" y="289"/>
                  </a:cubicBezTo>
                  <a:close/>
                  <a:moveTo>
                    <a:pt x="41" y="306"/>
                  </a:moveTo>
                  <a:cubicBezTo>
                    <a:pt x="41" y="307"/>
                    <a:pt x="41" y="307"/>
                    <a:pt x="41" y="307"/>
                  </a:cubicBezTo>
                  <a:cubicBezTo>
                    <a:pt x="41" y="307"/>
                    <a:pt x="42" y="307"/>
                    <a:pt x="42" y="306"/>
                  </a:cubicBezTo>
                  <a:lnTo>
                    <a:pt x="41" y="306"/>
                  </a:lnTo>
                  <a:close/>
                  <a:moveTo>
                    <a:pt x="45" y="306"/>
                  </a:moveTo>
                  <a:cubicBezTo>
                    <a:pt x="45" y="307"/>
                    <a:pt x="45" y="307"/>
                    <a:pt x="46" y="307"/>
                  </a:cubicBezTo>
                  <a:cubicBezTo>
                    <a:pt x="46" y="307"/>
                    <a:pt x="46" y="307"/>
                    <a:pt x="46" y="306"/>
                  </a:cubicBezTo>
                  <a:cubicBezTo>
                    <a:pt x="46" y="307"/>
                    <a:pt x="45" y="306"/>
                    <a:pt x="45" y="306"/>
                  </a:cubicBezTo>
                  <a:close/>
                  <a:moveTo>
                    <a:pt x="48" y="322"/>
                  </a:moveTo>
                  <a:cubicBezTo>
                    <a:pt x="48" y="323"/>
                    <a:pt x="49" y="323"/>
                    <a:pt x="50" y="323"/>
                  </a:cubicBezTo>
                  <a:cubicBezTo>
                    <a:pt x="49" y="322"/>
                    <a:pt x="49" y="322"/>
                    <a:pt x="48" y="322"/>
                  </a:cubicBezTo>
                  <a:close/>
                  <a:moveTo>
                    <a:pt x="46" y="303"/>
                  </a:moveTo>
                  <a:cubicBezTo>
                    <a:pt x="46" y="304"/>
                    <a:pt x="47" y="304"/>
                    <a:pt x="47" y="304"/>
                  </a:cubicBezTo>
                  <a:cubicBezTo>
                    <a:pt x="47" y="303"/>
                    <a:pt x="47" y="303"/>
                    <a:pt x="46" y="303"/>
                  </a:cubicBezTo>
                  <a:close/>
                  <a:moveTo>
                    <a:pt x="45" y="303"/>
                  </a:moveTo>
                  <a:cubicBezTo>
                    <a:pt x="45" y="304"/>
                    <a:pt x="45" y="304"/>
                    <a:pt x="46" y="305"/>
                  </a:cubicBezTo>
                  <a:cubicBezTo>
                    <a:pt x="45" y="304"/>
                    <a:pt x="47" y="303"/>
                    <a:pt x="45" y="303"/>
                  </a:cubicBezTo>
                  <a:close/>
                  <a:moveTo>
                    <a:pt x="44" y="306"/>
                  </a:moveTo>
                  <a:cubicBezTo>
                    <a:pt x="45" y="306"/>
                    <a:pt x="46" y="306"/>
                    <a:pt x="46" y="306"/>
                  </a:cubicBezTo>
                  <a:cubicBezTo>
                    <a:pt x="46" y="306"/>
                    <a:pt x="44" y="306"/>
                    <a:pt x="44" y="306"/>
                  </a:cubicBezTo>
                  <a:close/>
                  <a:moveTo>
                    <a:pt x="49" y="309"/>
                  </a:moveTo>
                  <a:cubicBezTo>
                    <a:pt x="49" y="309"/>
                    <a:pt x="50" y="309"/>
                    <a:pt x="50" y="308"/>
                  </a:cubicBezTo>
                  <a:cubicBezTo>
                    <a:pt x="49" y="308"/>
                    <a:pt x="49" y="309"/>
                    <a:pt x="49" y="309"/>
                  </a:cubicBezTo>
                  <a:close/>
                  <a:moveTo>
                    <a:pt x="42" y="299"/>
                  </a:moveTo>
                  <a:cubicBezTo>
                    <a:pt x="40" y="298"/>
                    <a:pt x="40" y="300"/>
                    <a:pt x="40" y="301"/>
                  </a:cubicBezTo>
                  <a:cubicBezTo>
                    <a:pt x="40" y="301"/>
                    <a:pt x="41" y="300"/>
                    <a:pt x="41" y="301"/>
                  </a:cubicBezTo>
                  <a:cubicBezTo>
                    <a:pt x="42" y="301"/>
                    <a:pt x="42" y="300"/>
                    <a:pt x="42" y="300"/>
                  </a:cubicBezTo>
                  <a:cubicBezTo>
                    <a:pt x="41" y="300"/>
                    <a:pt x="41" y="299"/>
                    <a:pt x="42" y="299"/>
                  </a:cubicBezTo>
                  <a:close/>
                  <a:moveTo>
                    <a:pt x="44" y="302"/>
                  </a:moveTo>
                  <a:cubicBezTo>
                    <a:pt x="43" y="302"/>
                    <a:pt x="43" y="302"/>
                    <a:pt x="43" y="301"/>
                  </a:cubicBezTo>
                  <a:cubicBezTo>
                    <a:pt x="43" y="302"/>
                    <a:pt x="42" y="302"/>
                    <a:pt x="42" y="303"/>
                  </a:cubicBezTo>
                  <a:cubicBezTo>
                    <a:pt x="43" y="303"/>
                    <a:pt x="43" y="302"/>
                    <a:pt x="44" y="302"/>
                  </a:cubicBezTo>
                  <a:close/>
                  <a:moveTo>
                    <a:pt x="43" y="303"/>
                  </a:moveTo>
                  <a:cubicBezTo>
                    <a:pt x="43" y="303"/>
                    <a:pt x="43" y="304"/>
                    <a:pt x="44" y="304"/>
                  </a:cubicBezTo>
                  <a:cubicBezTo>
                    <a:pt x="44" y="303"/>
                    <a:pt x="44" y="303"/>
                    <a:pt x="43" y="303"/>
                  </a:cubicBezTo>
                  <a:close/>
                  <a:moveTo>
                    <a:pt x="43" y="308"/>
                  </a:moveTo>
                  <a:cubicBezTo>
                    <a:pt x="43" y="309"/>
                    <a:pt x="43" y="309"/>
                    <a:pt x="43" y="309"/>
                  </a:cubicBezTo>
                  <a:cubicBezTo>
                    <a:pt x="44" y="310"/>
                    <a:pt x="44" y="308"/>
                    <a:pt x="43" y="308"/>
                  </a:cubicBezTo>
                  <a:close/>
                  <a:moveTo>
                    <a:pt x="45" y="313"/>
                  </a:moveTo>
                  <a:cubicBezTo>
                    <a:pt x="45" y="312"/>
                    <a:pt x="45" y="312"/>
                    <a:pt x="45" y="312"/>
                  </a:cubicBezTo>
                  <a:cubicBezTo>
                    <a:pt x="44" y="312"/>
                    <a:pt x="45" y="314"/>
                    <a:pt x="46" y="313"/>
                  </a:cubicBezTo>
                  <a:cubicBezTo>
                    <a:pt x="45" y="313"/>
                    <a:pt x="45" y="313"/>
                    <a:pt x="45" y="313"/>
                  </a:cubicBezTo>
                  <a:close/>
                  <a:moveTo>
                    <a:pt x="305" y="342"/>
                  </a:moveTo>
                  <a:cubicBezTo>
                    <a:pt x="306" y="342"/>
                    <a:pt x="306" y="342"/>
                    <a:pt x="306" y="342"/>
                  </a:cubicBezTo>
                  <a:cubicBezTo>
                    <a:pt x="306" y="342"/>
                    <a:pt x="307" y="341"/>
                    <a:pt x="307" y="340"/>
                  </a:cubicBezTo>
                  <a:cubicBezTo>
                    <a:pt x="307" y="341"/>
                    <a:pt x="306" y="341"/>
                    <a:pt x="305" y="342"/>
                  </a:cubicBezTo>
                  <a:close/>
                  <a:moveTo>
                    <a:pt x="309" y="339"/>
                  </a:moveTo>
                  <a:cubicBezTo>
                    <a:pt x="309" y="339"/>
                    <a:pt x="309" y="338"/>
                    <a:pt x="309" y="338"/>
                  </a:cubicBezTo>
                  <a:cubicBezTo>
                    <a:pt x="308" y="339"/>
                    <a:pt x="308" y="339"/>
                    <a:pt x="308" y="340"/>
                  </a:cubicBezTo>
                  <a:cubicBezTo>
                    <a:pt x="308" y="339"/>
                    <a:pt x="308" y="339"/>
                    <a:pt x="309" y="339"/>
                  </a:cubicBezTo>
                  <a:close/>
                  <a:moveTo>
                    <a:pt x="307" y="347"/>
                  </a:moveTo>
                  <a:cubicBezTo>
                    <a:pt x="305" y="347"/>
                    <a:pt x="307" y="345"/>
                    <a:pt x="306" y="344"/>
                  </a:cubicBezTo>
                  <a:cubicBezTo>
                    <a:pt x="305" y="344"/>
                    <a:pt x="304" y="346"/>
                    <a:pt x="303" y="345"/>
                  </a:cubicBezTo>
                  <a:cubicBezTo>
                    <a:pt x="304" y="344"/>
                    <a:pt x="305" y="345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4" y="344"/>
                    <a:pt x="303" y="345"/>
                    <a:pt x="302" y="346"/>
                  </a:cubicBezTo>
                  <a:cubicBezTo>
                    <a:pt x="302" y="346"/>
                    <a:pt x="302" y="346"/>
                    <a:pt x="303" y="346"/>
                  </a:cubicBezTo>
                  <a:cubicBezTo>
                    <a:pt x="303" y="346"/>
                    <a:pt x="303" y="347"/>
                    <a:pt x="304" y="347"/>
                  </a:cubicBezTo>
                  <a:cubicBezTo>
                    <a:pt x="304" y="346"/>
                    <a:pt x="304" y="345"/>
                    <a:pt x="304" y="345"/>
                  </a:cubicBezTo>
                  <a:cubicBezTo>
                    <a:pt x="305" y="346"/>
                    <a:pt x="305" y="346"/>
                    <a:pt x="305" y="346"/>
                  </a:cubicBezTo>
                  <a:cubicBezTo>
                    <a:pt x="306" y="346"/>
                    <a:pt x="305" y="346"/>
                    <a:pt x="305" y="347"/>
                  </a:cubicBezTo>
                  <a:cubicBezTo>
                    <a:pt x="305" y="347"/>
                    <a:pt x="306" y="347"/>
                    <a:pt x="306" y="348"/>
                  </a:cubicBezTo>
                  <a:cubicBezTo>
                    <a:pt x="306" y="347"/>
                    <a:pt x="307" y="347"/>
                    <a:pt x="307" y="347"/>
                  </a:cubicBezTo>
                  <a:close/>
                  <a:moveTo>
                    <a:pt x="34" y="285"/>
                  </a:move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3" y="285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4" y="285"/>
                  </a:cubicBezTo>
                  <a:close/>
                  <a:moveTo>
                    <a:pt x="312" y="339"/>
                  </a:moveTo>
                  <a:cubicBezTo>
                    <a:pt x="311" y="339"/>
                    <a:pt x="311" y="339"/>
                    <a:pt x="311" y="339"/>
                  </a:cubicBezTo>
                  <a:cubicBezTo>
                    <a:pt x="311" y="340"/>
                    <a:pt x="312" y="339"/>
                    <a:pt x="312" y="339"/>
                  </a:cubicBezTo>
                  <a:close/>
                  <a:moveTo>
                    <a:pt x="287" y="361"/>
                  </a:moveTo>
                  <a:cubicBezTo>
                    <a:pt x="287" y="361"/>
                    <a:pt x="287" y="361"/>
                    <a:pt x="287" y="361"/>
                  </a:cubicBezTo>
                  <a:cubicBezTo>
                    <a:pt x="286" y="361"/>
                    <a:pt x="286" y="361"/>
                    <a:pt x="286" y="361"/>
                  </a:cubicBezTo>
                  <a:cubicBezTo>
                    <a:pt x="286" y="361"/>
                    <a:pt x="287" y="361"/>
                    <a:pt x="287" y="361"/>
                  </a:cubicBezTo>
                  <a:close/>
                  <a:moveTo>
                    <a:pt x="256" y="381"/>
                  </a:moveTo>
                  <a:cubicBezTo>
                    <a:pt x="257" y="380"/>
                    <a:pt x="257" y="380"/>
                    <a:pt x="258" y="380"/>
                  </a:cubicBezTo>
                  <a:cubicBezTo>
                    <a:pt x="257" y="380"/>
                    <a:pt x="257" y="380"/>
                    <a:pt x="256" y="380"/>
                  </a:cubicBezTo>
                  <a:cubicBezTo>
                    <a:pt x="256" y="380"/>
                    <a:pt x="256" y="381"/>
                    <a:pt x="256" y="381"/>
                  </a:cubicBezTo>
                  <a:close/>
                  <a:moveTo>
                    <a:pt x="51" y="315"/>
                  </a:moveTo>
                  <a:cubicBezTo>
                    <a:pt x="52" y="315"/>
                    <a:pt x="51" y="315"/>
                    <a:pt x="51" y="316"/>
                  </a:cubicBezTo>
                  <a:cubicBezTo>
                    <a:pt x="52" y="316"/>
                    <a:pt x="52" y="316"/>
                    <a:pt x="52" y="316"/>
                  </a:cubicBezTo>
                  <a:cubicBezTo>
                    <a:pt x="52" y="315"/>
                    <a:pt x="52" y="314"/>
                    <a:pt x="51" y="315"/>
                  </a:cubicBezTo>
                  <a:close/>
                  <a:moveTo>
                    <a:pt x="298" y="351"/>
                  </a:moveTo>
                  <a:cubicBezTo>
                    <a:pt x="297" y="351"/>
                    <a:pt x="297" y="351"/>
                    <a:pt x="296" y="352"/>
                  </a:cubicBezTo>
                  <a:cubicBezTo>
                    <a:pt x="296" y="352"/>
                    <a:pt x="297" y="352"/>
                    <a:pt x="297" y="352"/>
                  </a:cubicBezTo>
                  <a:cubicBezTo>
                    <a:pt x="296" y="352"/>
                    <a:pt x="296" y="352"/>
                    <a:pt x="296" y="352"/>
                  </a:cubicBezTo>
                  <a:cubicBezTo>
                    <a:pt x="296" y="352"/>
                    <a:pt x="296" y="352"/>
                    <a:pt x="296" y="353"/>
                  </a:cubicBezTo>
                  <a:cubicBezTo>
                    <a:pt x="296" y="353"/>
                    <a:pt x="296" y="353"/>
                    <a:pt x="296" y="353"/>
                  </a:cubicBezTo>
                  <a:cubicBezTo>
                    <a:pt x="297" y="353"/>
                    <a:pt x="298" y="352"/>
                    <a:pt x="298" y="351"/>
                  </a:cubicBezTo>
                  <a:close/>
                  <a:moveTo>
                    <a:pt x="296" y="355"/>
                  </a:moveTo>
                  <a:cubicBezTo>
                    <a:pt x="295" y="354"/>
                    <a:pt x="295" y="355"/>
                    <a:pt x="295" y="355"/>
                  </a:cubicBezTo>
                  <a:cubicBezTo>
                    <a:pt x="295" y="355"/>
                    <a:pt x="295" y="356"/>
                    <a:pt x="296" y="355"/>
                  </a:cubicBezTo>
                  <a:cubicBezTo>
                    <a:pt x="295" y="355"/>
                    <a:pt x="296" y="355"/>
                    <a:pt x="296" y="355"/>
                  </a:cubicBezTo>
                  <a:close/>
                  <a:moveTo>
                    <a:pt x="314" y="332"/>
                  </a:moveTo>
                  <a:cubicBezTo>
                    <a:pt x="314" y="332"/>
                    <a:pt x="314" y="332"/>
                    <a:pt x="314" y="332"/>
                  </a:cubicBezTo>
                  <a:cubicBezTo>
                    <a:pt x="313" y="332"/>
                    <a:pt x="313" y="332"/>
                    <a:pt x="313" y="332"/>
                  </a:cubicBezTo>
                  <a:lnTo>
                    <a:pt x="314" y="332"/>
                  </a:lnTo>
                  <a:close/>
                  <a:moveTo>
                    <a:pt x="310" y="336"/>
                  </a:moveTo>
                  <a:cubicBezTo>
                    <a:pt x="310" y="336"/>
                    <a:pt x="310" y="337"/>
                    <a:pt x="309" y="337"/>
                  </a:cubicBezTo>
                  <a:cubicBezTo>
                    <a:pt x="309" y="338"/>
                    <a:pt x="310" y="338"/>
                    <a:pt x="310" y="338"/>
                  </a:cubicBezTo>
                  <a:cubicBezTo>
                    <a:pt x="310" y="338"/>
                    <a:pt x="309" y="338"/>
                    <a:pt x="309" y="339"/>
                  </a:cubicBezTo>
                  <a:cubicBezTo>
                    <a:pt x="310" y="339"/>
                    <a:pt x="310" y="337"/>
                    <a:pt x="311" y="337"/>
                  </a:cubicBezTo>
                  <a:cubicBezTo>
                    <a:pt x="311" y="338"/>
                    <a:pt x="311" y="338"/>
                    <a:pt x="311" y="338"/>
                  </a:cubicBezTo>
                  <a:cubicBezTo>
                    <a:pt x="313" y="338"/>
                    <a:pt x="311" y="337"/>
                    <a:pt x="310" y="336"/>
                  </a:cubicBezTo>
                  <a:close/>
                  <a:moveTo>
                    <a:pt x="28" y="275"/>
                  </a:moveTo>
                  <a:cubicBezTo>
                    <a:pt x="27" y="275"/>
                    <a:pt x="27" y="275"/>
                    <a:pt x="27" y="276"/>
                  </a:cubicBezTo>
                  <a:cubicBezTo>
                    <a:pt x="27" y="275"/>
                    <a:pt x="27" y="277"/>
                    <a:pt x="27" y="276"/>
                  </a:cubicBezTo>
                  <a:cubicBezTo>
                    <a:pt x="27" y="276"/>
                    <a:pt x="28" y="276"/>
                    <a:pt x="28" y="275"/>
                  </a:cubicBezTo>
                  <a:close/>
                  <a:moveTo>
                    <a:pt x="318" y="330"/>
                  </a:moveTo>
                  <a:cubicBezTo>
                    <a:pt x="318" y="330"/>
                    <a:pt x="317" y="330"/>
                    <a:pt x="317" y="330"/>
                  </a:cubicBezTo>
                  <a:cubicBezTo>
                    <a:pt x="317" y="330"/>
                    <a:pt x="317" y="331"/>
                    <a:pt x="317" y="332"/>
                  </a:cubicBezTo>
                  <a:cubicBezTo>
                    <a:pt x="318" y="332"/>
                    <a:pt x="318" y="331"/>
                    <a:pt x="318" y="330"/>
                  </a:cubicBezTo>
                  <a:close/>
                  <a:moveTo>
                    <a:pt x="32" y="286"/>
                  </a:moveTo>
                  <a:cubicBezTo>
                    <a:pt x="32" y="288"/>
                    <a:pt x="32" y="288"/>
                    <a:pt x="32" y="288"/>
                  </a:cubicBezTo>
                  <a:cubicBezTo>
                    <a:pt x="33" y="288"/>
                    <a:pt x="34" y="288"/>
                    <a:pt x="34" y="287"/>
                  </a:cubicBezTo>
                  <a:cubicBezTo>
                    <a:pt x="34" y="286"/>
                    <a:pt x="33" y="287"/>
                    <a:pt x="32" y="286"/>
                  </a:cubicBezTo>
                  <a:close/>
                  <a:moveTo>
                    <a:pt x="25" y="268"/>
                  </a:moveTo>
                  <a:cubicBezTo>
                    <a:pt x="25" y="269"/>
                    <a:pt x="24" y="269"/>
                    <a:pt x="25" y="270"/>
                  </a:cubicBezTo>
                  <a:cubicBezTo>
                    <a:pt x="25" y="269"/>
                    <a:pt x="26" y="268"/>
                    <a:pt x="25" y="268"/>
                  </a:cubicBezTo>
                  <a:close/>
                  <a:moveTo>
                    <a:pt x="32" y="298"/>
                  </a:moveTo>
                  <a:cubicBezTo>
                    <a:pt x="33" y="298"/>
                    <a:pt x="33" y="298"/>
                    <a:pt x="34" y="298"/>
                  </a:cubicBezTo>
                  <a:cubicBezTo>
                    <a:pt x="34" y="297"/>
                    <a:pt x="32" y="297"/>
                    <a:pt x="32" y="298"/>
                  </a:cubicBezTo>
                  <a:close/>
                  <a:moveTo>
                    <a:pt x="27" y="287"/>
                  </a:moveTo>
                  <a:cubicBezTo>
                    <a:pt x="27" y="288"/>
                    <a:pt x="28" y="288"/>
                    <a:pt x="29" y="288"/>
                  </a:cubicBezTo>
                  <a:cubicBezTo>
                    <a:pt x="29" y="287"/>
                    <a:pt x="28" y="287"/>
                    <a:pt x="27" y="287"/>
                  </a:cubicBezTo>
                  <a:close/>
                  <a:moveTo>
                    <a:pt x="24" y="271"/>
                  </a:moveTo>
                  <a:cubicBezTo>
                    <a:pt x="24" y="271"/>
                    <a:pt x="25" y="271"/>
                    <a:pt x="26" y="271"/>
                  </a:cubicBezTo>
                  <a:cubicBezTo>
                    <a:pt x="26" y="271"/>
                    <a:pt x="24" y="271"/>
                    <a:pt x="24" y="271"/>
                  </a:cubicBezTo>
                  <a:close/>
                  <a:moveTo>
                    <a:pt x="322" y="319"/>
                  </a:moveTo>
                  <a:cubicBezTo>
                    <a:pt x="322" y="319"/>
                    <a:pt x="322" y="319"/>
                    <a:pt x="321" y="319"/>
                  </a:cubicBezTo>
                  <a:cubicBezTo>
                    <a:pt x="321" y="319"/>
                    <a:pt x="321" y="319"/>
                    <a:pt x="321" y="319"/>
                  </a:cubicBezTo>
                  <a:cubicBezTo>
                    <a:pt x="321" y="319"/>
                    <a:pt x="321" y="319"/>
                    <a:pt x="322" y="319"/>
                  </a:cubicBezTo>
                  <a:close/>
                  <a:moveTo>
                    <a:pt x="319" y="323"/>
                  </a:moveTo>
                  <a:cubicBezTo>
                    <a:pt x="319" y="323"/>
                    <a:pt x="319" y="323"/>
                    <a:pt x="320" y="323"/>
                  </a:cubicBezTo>
                  <a:cubicBezTo>
                    <a:pt x="320" y="322"/>
                    <a:pt x="320" y="322"/>
                    <a:pt x="320" y="322"/>
                  </a:cubicBezTo>
                  <a:cubicBezTo>
                    <a:pt x="320" y="322"/>
                    <a:pt x="320" y="322"/>
                    <a:pt x="320" y="322"/>
                  </a:cubicBezTo>
                  <a:lnTo>
                    <a:pt x="319" y="323"/>
                  </a:lnTo>
                  <a:close/>
                  <a:moveTo>
                    <a:pt x="20" y="271"/>
                  </a:moveTo>
                  <a:cubicBezTo>
                    <a:pt x="20" y="272"/>
                    <a:pt x="20" y="272"/>
                    <a:pt x="20" y="272"/>
                  </a:cubicBezTo>
                  <a:cubicBezTo>
                    <a:pt x="20" y="272"/>
                    <a:pt x="21" y="272"/>
                    <a:pt x="21" y="271"/>
                  </a:cubicBezTo>
                  <a:lnTo>
                    <a:pt x="20" y="271"/>
                  </a:lnTo>
                  <a:close/>
                  <a:moveTo>
                    <a:pt x="24" y="278"/>
                  </a:moveTo>
                  <a:cubicBezTo>
                    <a:pt x="24" y="277"/>
                    <a:pt x="25" y="277"/>
                    <a:pt x="24" y="277"/>
                  </a:cubicBezTo>
                  <a:cubicBezTo>
                    <a:pt x="23" y="277"/>
                    <a:pt x="24" y="279"/>
                    <a:pt x="25" y="278"/>
                  </a:cubicBezTo>
                  <a:cubicBezTo>
                    <a:pt x="25" y="278"/>
                    <a:pt x="24" y="278"/>
                    <a:pt x="24" y="278"/>
                  </a:cubicBezTo>
                  <a:close/>
                  <a:moveTo>
                    <a:pt x="302" y="359"/>
                  </a:moveTo>
                  <a:cubicBezTo>
                    <a:pt x="302" y="361"/>
                    <a:pt x="303" y="361"/>
                    <a:pt x="303" y="361"/>
                  </a:cubicBezTo>
                  <a:cubicBezTo>
                    <a:pt x="303" y="360"/>
                    <a:pt x="304" y="360"/>
                    <a:pt x="304" y="359"/>
                  </a:cubicBezTo>
                  <a:cubicBezTo>
                    <a:pt x="303" y="360"/>
                    <a:pt x="303" y="359"/>
                    <a:pt x="302" y="359"/>
                  </a:cubicBezTo>
                  <a:close/>
                  <a:moveTo>
                    <a:pt x="289" y="366"/>
                  </a:moveTo>
                  <a:cubicBezTo>
                    <a:pt x="289" y="367"/>
                    <a:pt x="289" y="367"/>
                    <a:pt x="289" y="367"/>
                  </a:cubicBezTo>
                  <a:cubicBezTo>
                    <a:pt x="290" y="367"/>
                    <a:pt x="291" y="367"/>
                    <a:pt x="292" y="367"/>
                  </a:cubicBezTo>
                  <a:cubicBezTo>
                    <a:pt x="292" y="365"/>
                    <a:pt x="290" y="367"/>
                    <a:pt x="289" y="366"/>
                  </a:cubicBezTo>
                  <a:close/>
                  <a:moveTo>
                    <a:pt x="290" y="362"/>
                  </a:moveTo>
                  <a:cubicBezTo>
                    <a:pt x="291" y="362"/>
                    <a:pt x="291" y="362"/>
                    <a:pt x="291" y="363"/>
                  </a:cubicBezTo>
                  <a:cubicBezTo>
                    <a:pt x="290" y="363"/>
                    <a:pt x="289" y="363"/>
                    <a:pt x="289" y="363"/>
                  </a:cubicBezTo>
                  <a:cubicBezTo>
                    <a:pt x="289" y="364"/>
                    <a:pt x="288" y="365"/>
                    <a:pt x="289" y="365"/>
                  </a:cubicBezTo>
                  <a:cubicBezTo>
                    <a:pt x="290" y="364"/>
                    <a:pt x="291" y="364"/>
                    <a:pt x="292" y="364"/>
                  </a:cubicBezTo>
                  <a:cubicBezTo>
                    <a:pt x="292" y="364"/>
                    <a:pt x="293" y="363"/>
                    <a:pt x="293" y="363"/>
                  </a:cubicBezTo>
                  <a:cubicBezTo>
                    <a:pt x="292" y="363"/>
                    <a:pt x="291" y="361"/>
                    <a:pt x="290" y="362"/>
                  </a:cubicBezTo>
                  <a:close/>
                  <a:moveTo>
                    <a:pt x="248" y="390"/>
                  </a:moveTo>
                  <a:cubicBezTo>
                    <a:pt x="249" y="389"/>
                    <a:pt x="250" y="389"/>
                    <a:pt x="250" y="388"/>
                  </a:cubicBezTo>
                  <a:cubicBezTo>
                    <a:pt x="249" y="387"/>
                    <a:pt x="248" y="389"/>
                    <a:pt x="248" y="390"/>
                  </a:cubicBezTo>
                  <a:close/>
                  <a:moveTo>
                    <a:pt x="282" y="376"/>
                  </a:moveTo>
                  <a:cubicBezTo>
                    <a:pt x="283" y="377"/>
                    <a:pt x="283" y="377"/>
                    <a:pt x="284" y="377"/>
                  </a:cubicBezTo>
                  <a:cubicBezTo>
                    <a:pt x="283" y="376"/>
                    <a:pt x="283" y="375"/>
                    <a:pt x="282" y="374"/>
                  </a:cubicBezTo>
                  <a:cubicBezTo>
                    <a:pt x="282" y="375"/>
                    <a:pt x="282" y="375"/>
                    <a:pt x="282" y="376"/>
                  </a:cubicBezTo>
                  <a:close/>
                  <a:moveTo>
                    <a:pt x="295" y="357"/>
                  </a:moveTo>
                  <a:cubicBezTo>
                    <a:pt x="295" y="357"/>
                    <a:pt x="295" y="357"/>
                    <a:pt x="295" y="356"/>
                  </a:cubicBezTo>
                  <a:cubicBezTo>
                    <a:pt x="294" y="356"/>
                    <a:pt x="294" y="357"/>
                    <a:pt x="293" y="356"/>
                  </a:cubicBezTo>
                  <a:cubicBezTo>
                    <a:pt x="293" y="356"/>
                    <a:pt x="293" y="356"/>
                    <a:pt x="293" y="355"/>
                  </a:cubicBezTo>
                  <a:cubicBezTo>
                    <a:pt x="294" y="355"/>
                    <a:pt x="295" y="354"/>
                    <a:pt x="295" y="353"/>
                  </a:cubicBezTo>
                  <a:cubicBezTo>
                    <a:pt x="295" y="353"/>
                    <a:pt x="295" y="353"/>
                    <a:pt x="295" y="353"/>
                  </a:cubicBezTo>
                  <a:cubicBezTo>
                    <a:pt x="294" y="355"/>
                    <a:pt x="292" y="356"/>
                    <a:pt x="291" y="357"/>
                  </a:cubicBezTo>
                  <a:cubicBezTo>
                    <a:pt x="291" y="357"/>
                    <a:pt x="291" y="358"/>
                    <a:pt x="291" y="358"/>
                  </a:cubicBezTo>
                  <a:cubicBezTo>
                    <a:pt x="292" y="358"/>
                    <a:pt x="292" y="357"/>
                    <a:pt x="292" y="357"/>
                  </a:cubicBezTo>
                  <a:cubicBezTo>
                    <a:pt x="293" y="359"/>
                    <a:pt x="292" y="359"/>
                    <a:pt x="292" y="361"/>
                  </a:cubicBezTo>
                  <a:cubicBezTo>
                    <a:pt x="294" y="361"/>
                    <a:pt x="294" y="363"/>
                    <a:pt x="295" y="363"/>
                  </a:cubicBezTo>
                  <a:cubicBezTo>
                    <a:pt x="295" y="361"/>
                    <a:pt x="293" y="359"/>
                    <a:pt x="295" y="357"/>
                  </a:cubicBezTo>
                  <a:close/>
                  <a:moveTo>
                    <a:pt x="294" y="360"/>
                  </a:moveTo>
                  <a:cubicBezTo>
                    <a:pt x="294" y="360"/>
                    <a:pt x="294" y="361"/>
                    <a:pt x="294" y="361"/>
                  </a:cubicBezTo>
                  <a:cubicBezTo>
                    <a:pt x="294" y="361"/>
                    <a:pt x="293" y="361"/>
                    <a:pt x="294" y="360"/>
                  </a:cubicBezTo>
                  <a:close/>
                  <a:moveTo>
                    <a:pt x="283" y="373"/>
                  </a:moveTo>
                  <a:cubicBezTo>
                    <a:pt x="284" y="372"/>
                    <a:pt x="285" y="372"/>
                    <a:pt x="284" y="371"/>
                  </a:cubicBezTo>
                  <a:cubicBezTo>
                    <a:pt x="284" y="372"/>
                    <a:pt x="283" y="373"/>
                    <a:pt x="283" y="373"/>
                  </a:cubicBezTo>
                  <a:close/>
                  <a:moveTo>
                    <a:pt x="284" y="364"/>
                  </a:moveTo>
                  <a:cubicBezTo>
                    <a:pt x="284" y="363"/>
                    <a:pt x="285" y="363"/>
                    <a:pt x="285" y="363"/>
                  </a:cubicBezTo>
                  <a:cubicBezTo>
                    <a:pt x="285" y="362"/>
                    <a:pt x="285" y="362"/>
                    <a:pt x="285" y="362"/>
                  </a:cubicBezTo>
                  <a:cubicBezTo>
                    <a:pt x="285" y="362"/>
                    <a:pt x="284" y="363"/>
                    <a:pt x="283" y="364"/>
                  </a:cubicBezTo>
                  <a:cubicBezTo>
                    <a:pt x="283" y="364"/>
                    <a:pt x="283" y="364"/>
                    <a:pt x="282" y="364"/>
                  </a:cubicBezTo>
                  <a:cubicBezTo>
                    <a:pt x="282" y="364"/>
                    <a:pt x="282" y="365"/>
                    <a:pt x="282" y="365"/>
                  </a:cubicBezTo>
                  <a:cubicBezTo>
                    <a:pt x="282" y="365"/>
                    <a:pt x="281" y="366"/>
                    <a:pt x="281" y="366"/>
                  </a:cubicBezTo>
                  <a:cubicBezTo>
                    <a:pt x="281" y="366"/>
                    <a:pt x="281" y="366"/>
                    <a:pt x="281" y="365"/>
                  </a:cubicBezTo>
                  <a:cubicBezTo>
                    <a:pt x="281" y="366"/>
                    <a:pt x="280" y="366"/>
                    <a:pt x="280" y="366"/>
                  </a:cubicBezTo>
                  <a:cubicBezTo>
                    <a:pt x="281" y="367"/>
                    <a:pt x="279" y="369"/>
                    <a:pt x="279" y="370"/>
                  </a:cubicBezTo>
                  <a:cubicBezTo>
                    <a:pt x="278" y="368"/>
                    <a:pt x="280" y="368"/>
                    <a:pt x="280" y="366"/>
                  </a:cubicBezTo>
                  <a:cubicBezTo>
                    <a:pt x="279" y="367"/>
                    <a:pt x="278" y="367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6" y="369"/>
                  </a:cubicBezTo>
                  <a:cubicBezTo>
                    <a:pt x="277" y="369"/>
                    <a:pt x="277" y="369"/>
                    <a:pt x="277" y="369"/>
                  </a:cubicBezTo>
                  <a:cubicBezTo>
                    <a:pt x="278" y="370"/>
                    <a:pt x="276" y="369"/>
                    <a:pt x="276" y="369"/>
                  </a:cubicBezTo>
                  <a:cubicBezTo>
                    <a:pt x="272" y="371"/>
                    <a:pt x="268" y="374"/>
                    <a:pt x="264" y="376"/>
                  </a:cubicBezTo>
                  <a:cubicBezTo>
                    <a:pt x="265" y="377"/>
                    <a:pt x="266" y="378"/>
                    <a:pt x="266" y="380"/>
                  </a:cubicBezTo>
                  <a:cubicBezTo>
                    <a:pt x="267" y="380"/>
                    <a:pt x="268" y="379"/>
                    <a:pt x="268" y="379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8" y="378"/>
                    <a:pt x="267" y="377"/>
                    <a:pt x="268" y="377"/>
                  </a:cubicBezTo>
                  <a:cubicBezTo>
                    <a:pt x="269" y="377"/>
                    <a:pt x="269" y="378"/>
                    <a:pt x="270" y="379"/>
                  </a:cubicBezTo>
                  <a:cubicBezTo>
                    <a:pt x="269" y="379"/>
                    <a:pt x="270" y="380"/>
                    <a:pt x="270" y="381"/>
                  </a:cubicBezTo>
                  <a:cubicBezTo>
                    <a:pt x="269" y="381"/>
                    <a:pt x="269" y="381"/>
                    <a:pt x="269" y="382"/>
                  </a:cubicBezTo>
                  <a:cubicBezTo>
                    <a:pt x="268" y="381"/>
                    <a:pt x="267" y="381"/>
                    <a:pt x="267" y="380"/>
                  </a:cubicBezTo>
                  <a:cubicBezTo>
                    <a:pt x="266" y="381"/>
                    <a:pt x="265" y="382"/>
                    <a:pt x="265" y="383"/>
                  </a:cubicBezTo>
                  <a:cubicBezTo>
                    <a:pt x="265" y="384"/>
                    <a:pt x="264" y="383"/>
                    <a:pt x="264" y="383"/>
                  </a:cubicBezTo>
                  <a:cubicBezTo>
                    <a:pt x="264" y="384"/>
                    <a:pt x="265" y="383"/>
                    <a:pt x="265" y="384"/>
                  </a:cubicBezTo>
                  <a:cubicBezTo>
                    <a:pt x="265" y="384"/>
                    <a:pt x="264" y="384"/>
                    <a:pt x="264" y="385"/>
                  </a:cubicBezTo>
                  <a:cubicBezTo>
                    <a:pt x="265" y="386"/>
                    <a:pt x="266" y="386"/>
                    <a:pt x="265" y="388"/>
                  </a:cubicBezTo>
                  <a:cubicBezTo>
                    <a:pt x="266" y="387"/>
                    <a:pt x="267" y="387"/>
                    <a:pt x="268" y="386"/>
                  </a:cubicBezTo>
                  <a:cubicBezTo>
                    <a:pt x="267" y="386"/>
                    <a:pt x="266" y="386"/>
                    <a:pt x="266" y="386"/>
                  </a:cubicBezTo>
                  <a:cubicBezTo>
                    <a:pt x="266" y="384"/>
                    <a:pt x="266" y="384"/>
                    <a:pt x="266" y="384"/>
                  </a:cubicBezTo>
                  <a:cubicBezTo>
                    <a:pt x="267" y="384"/>
                    <a:pt x="267" y="383"/>
                    <a:pt x="268" y="383"/>
                  </a:cubicBezTo>
                  <a:cubicBezTo>
                    <a:pt x="267" y="384"/>
                    <a:pt x="269" y="383"/>
                    <a:pt x="269" y="383"/>
                  </a:cubicBezTo>
                  <a:cubicBezTo>
                    <a:pt x="270" y="384"/>
                    <a:pt x="269" y="382"/>
                    <a:pt x="270" y="383"/>
                  </a:cubicBezTo>
                  <a:cubicBezTo>
                    <a:pt x="271" y="383"/>
                    <a:pt x="270" y="382"/>
                    <a:pt x="272" y="382"/>
                  </a:cubicBezTo>
                  <a:cubicBezTo>
                    <a:pt x="271" y="383"/>
                    <a:pt x="273" y="383"/>
                    <a:pt x="273" y="384"/>
                  </a:cubicBezTo>
                  <a:cubicBezTo>
                    <a:pt x="273" y="385"/>
                    <a:pt x="272" y="385"/>
                    <a:pt x="272" y="385"/>
                  </a:cubicBezTo>
                  <a:cubicBezTo>
                    <a:pt x="272" y="384"/>
                    <a:pt x="271" y="385"/>
                    <a:pt x="270" y="385"/>
                  </a:cubicBezTo>
                  <a:cubicBezTo>
                    <a:pt x="270" y="385"/>
                    <a:pt x="270" y="384"/>
                    <a:pt x="270" y="384"/>
                  </a:cubicBezTo>
                  <a:cubicBezTo>
                    <a:pt x="270" y="385"/>
                    <a:pt x="269" y="385"/>
                    <a:pt x="269" y="385"/>
                  </a:cubicBezTo>
                  <a:cubicBezTo>
                    <a:pt x="270" y="385"/>
                    <a:pt x="270" y="386"/>
                    <a:pt x="271" y="386"/>
                  </a:cubicBezTo>
                  <a:cubicBezTo>
                    <a:pt x="272" y="385"/>
                    <a:pt x="274" y="386"/>
                    <a:pt x="274" y="384"/>
                  </a:cubicBezTo>
                  <a:cubicBezTo>
                    <a:pt x="274" y="384"/>
                    <a:pt x="273" y="384"/>
                    <a:pt x="273" y="383"/>
                  </a:cubicBezTo>
                  <a:cubicBezTo>
                    <a:pt x="273" y="383"/>
                    <a:pt x="273" y="383"/>
                    <a:pt x="273" y="382"/>
                  </a:cubicBezTo>
                  <a:cubicBezTo>
                    <a:pt x="273" y="382"/>
                    <a:pt x="272" y="382"/>
                    <a:pt x="272" y="381"/>
                  </a:cubicBezTo>
                  <a:cubicBezTo>
                    <a:pt x="271" y="381"/>
                    <a:pt x="271" y="381"/>
                    <a:pt x="270" y="381"/>
                  </a:cubicBezTo>
                  <a:cubicBezTo>
                    <a:pt x="270" y="380"/>
                    <a:pt x="271" y="380"/>
                    <a:pt x="272" y="379"/>
                  </a:cubicBezTo>
                  <a:cubicBezTo>
                    <a:pt x="272" y="378"/>
                    <a:pt x="272" y="378"/>
                    <a:pt x="272" y="377"/>
                  </a:cubicBezTo>
                  <a:cubicBezTo>
                    <a:pt x="273" y="378"/>
                    <a:pt x="272" y="377"/>
                    <a:pt x="273" y="377"/>
                  </a:cubicBezTo>
                  <a:cubicBezTo>
                    <a:pt x="274" y="377"/>
                    <a:pt x="274" y="377"/>
                    <a:pt x="274" y="378"/>
                  </a:cubicBezTo>
                  <a:cubicBezTo>
                    <a:pt x="276" y="377"/>
                    <a:pt x="277" y="375"/>
                    <a:pt x="278" y="374"/>
                  </a:cubicBezTo>
                  <a:cubicBezTo>
                    <a:pt x="278" y="375"/>
                    <a:pt x="279" y="375"/>
                    <a:pt x="279" y="376"/>
                  </a:cubicBezTo>
                  <a:cubicBezTo>
                    <a:pt x="279" y="376"/>
                    <a:pt x="277" y="376"/>
                    <a:pt x="277" y="377"/>
                  </a:cubicBezTo>
                  <a:cubicBezTo>
                    <a:pt x="277" y="377"/>
                    <a:pt x="277" y="377"/>
                    <a:pt x="277" y="377"/>
                  </a:cubicBezTo>
                  <a:cubicBezTo>
                    <a:pt x="276" y="378"/>
                    <a:pt x="276" y="379"/>
                    <a:pt x="275" y="380"/>
                  </a:cubicBezTo>
                  <a:cubicBezTo>
                    <a:pt x="276" y="380"/>
                    <a:pt x="276" y="379"/>
                    <a:pt x="277" y="380"/>
                  </a:cubicBezTo>
                  <a:cubicBezTo>
                    <a:pt x="277" y="380"/>
                    <a:pt x="277" y="380"/>
                    <a:pt x="277" y="381"/>
                  </a:cubicBezTo>
                  <a:cubicBezTo>
                    <a:pt x="277" y="381"/>
                    <a:pt x="277" y="382"/>
                    <a:pt x="276" y="382"/>
                  </a:cubicBezTo>
                  <a:cubicBezTo>
                    <a:pt x="276" y="381"/>
                    <a:pt x="275" y="381"/>
                    <a:pt x="275" y="381"/>
                  </a:cubicBezTo>
                  <a:cubicBezTo>
                    <a:pt x="274" y="381"/>
                    <a:pt x="275" y="380"/>
                    <a:pt x="274" y="379"/>
                  </a:cubicBezTo>
                  <a:cubicBezTo>
                    <a:pt x="275" y="379"/>
                    <a:pt x="275" y="379"/>
                    <a:pt x="275" y="378"/>
                  </a:cubicBezTo>
                  <a:cubicBezTo>
                    <a:pt x="274" y="378"/>
                    <a:pt x="273" y="379"/>
                    <a:pt x="272" y="379"/>
                  </a:cubicBezTo>
                  <a:cubicBezTo>
                    <a:pt x="274" y="380"/>
                    <a:pt x="274" y="381"/>
                    <a:pt x="273" y="382"/>
                  </a:cubicBezTo>
                  <a:cubicBezTo>
                    <a:pt x="275" y="383"/>
                    <a:pt x="274" y="382"/>
                    <a:pt x="275" y="382"/>
                  </a:cubicBezTo>
                  <a:cubicBezTo>
                    <a:pt x="275" y="383"/>
                    <a:pt x="276" y="382"/>
                    <a:pt x="276" y="383"/>
                  </a:cubicBezTo>
                  <a:cubicBezTo>
                    <a:pt x="277" y="382"/>
                    <a:pt x="278" y="382"/>
                    <a:pt x="278" y="380"/>
                  </a:cubicBezTo>
                  <a:cubicBezTo>
                    <a:pt x="277" y="380"/>
                    <a:pt x="277" y="378"/>
                    <a:pt x="277" y="377"/>
                  </a:cubicBezTo>
                  <a:cubicBezTo>
                    <a:pt x="278" y="378"/>
                    <a:pt x="279" y="377"/>
                    <a:pt x="279" y="378"/>
                  </a:cubicBezTo>
                  <a:cubicBezTo>
                    <a:pt x="280" y="379"/>
                    <a:pt x="280" y="377"/>
                    <a:pt x="280" y="377"/>
                  </a:cubicBezTo>
                  <a:cubicBezTo>
                    <a:pt x="280" y="377"/>
                    <a:pt x="281" y="377"/>
                    <a:pt x="281" y="378"/>
                  </a:cubicBezTo>
                  <a:cubicBezTo>
                    <a:pt x="281" y="378"/>
                    <a:pt x="281" y="378"/>
                    <a:pt x="281" y="378"/>
                  </a:cubicBezTo>
                  <a:cubicBezTo>
                    <a:pt x="282" y="378"/>
                    <a:pt x="282" y="378"/>
                    <a:pt x="282" y="378"/>
                  </a:cubicBezTo>
                  <a:cubicBezTo>
                    <a:pt x="282" y="378"/>
                    <a:pt x="282" y="378"/>
                    <a:pt x="282" y="377"/>
                  </a:cubicBezTo>
                  <a:cubicBezTo>
                    <a:pt x="281" y="377"/>
                    <a:pt x="281" y="376"/>
                    <a:pt x="282" y="375"/>
                  </a:cubicBezTo>
                  <a:cubicBezTo>
                    <a:pt x="281" y="375"/>
                    <a:pt x="281" y="375"/>
                    <a:pt x="281" y="374"/>
                  </a:cubicBezTo>
                  <a:cubicBezTo>
                    <a:pt x="280" y="374"/>
                    <a:pt x="280" y="372"/>
                    <a:pt x="280" y="372"/>
                  </a:cubicBezTo>
                  <a:cubicBezTo>
                    <a:pt x="280" y="372"/>
                    <a:pt x="280" y="373"/>
                    <a:pt x="279" y="373"/>
                  </a:cubicBezTo>
                  <a:cubicBezTo>
                    <a:pt x="279" y="372"/>
                    <a:pt x="279" y="372"/>
                    <a:pt x="279" y="372"/>
                  </a:cubicBezTo>
                  <a:cubicBezTo>
                    <a:pt x="279" y="372"/>
                    <a:pt x="278" y="372"/>
                    <a:pt x="278" y="371"/>
                  </a:cubicBezTo>
                  <a:cubicBezTo>
                    <a:pt x="279" y="372"/>
                    <a:pt x="279" y="371"/>
                    <a:pt x="279" y="370"/>
                  </a:cubicBezTo>
                  <a:cubicBezTo>
                    <a:pt x="280" y="371"/>
                    <a:pt x="281" y="371"/>
                    <a:pt x="282" y="372"/>
                  </a:cubicBezTo>
                  <a:cubicBezTo>
                    <a:pt x="282" y="370"/>
                    <a:pt x="282" y="370"/>
                    <a:pt x="282" y="370"/>
                  </a:cubicBezTo>
                  <a:cubicBezTo>
                    <a:pt x="283" y="370"/>
                    <a:pt x="282" y="369"/>
                    <a:pt x="283" y="369"/>
                  </a:cubicBezTo>
                  <a:cubicBezTo>
                    <a:pt x="284" y="369"/>
                    <a:pt x="285" y="370"/>
                    <a:pt x="285" y="371"/>
                  </a:cubicBezTo>
                  <a:cubicBezTo>
                    <a:pt x="286" y="370"/>
                    <a:pt x="287" y="370"/>
                    <a:pt x="287" y="368"/>
                  </a:cubicBezTo>
                  <a:cubicBezTo>
                    <a:pt x="285" y="368"/>
                    <a:pt x="285" y="368"/>
                    <a:pt x="283" y="368"/>
                  </a:cubicBezTo>
                  <a:cubicBezTo>
                    <a:pt x="283" y="368"/>
                    <a:pt x="283" y="367"/>
                    <a:pt x="283" y="367"/>
                  </a:cubicBezTo>
                  <a:cubicBezTo>
                    <a:pt x="284" y="367"/>
                    <a:pt x="286" y="366"/>
                    <a:pt x="287" y="367"/>
                  </a:cubicBezTo>
                  <a:cubicBezTo>
                    <a:pt x="287" y="366"/>
                    <a:pt x="287" y="365"/>
                    <a:pt x="287" y="365"/>
                  </a:cubicBezTo>
                  <a:cubicBezTo>
                    <a:pt x="285" y="366"/>
                    <a:pt x="285" y="364"/>
                    <a:pt x="284" y="364"/>
                  </a:cubicBezTo>
                  <a:close/>
                  <a:moveTo>
                    <a:pt x="271" y="376"/>
                  </a:moveTo>
                  <a:cubicBezTo>
                    <a:pt x="269" y="376"/>
                    <a:pt x="269" y="376"/>
                    <a:pt x="269" y="376"/>
                  </a:cubicBezTo>
                  <a:cubicBezTo>
                    <a:pt x="270" y="375"/>
                    <a:pt x="269" y="375"/>
                    <a:pt x="269" y="374"/>
                  </a:cubicBezTo>
                  <a:cubicBezTo>
                    <a:pt x="270" y="374"/>
                    <a:pt x="270" y="375"/>
                    <a:pt x="271" y="375"/>
                  </a:cubicBezTo>
                  <a:lnTo>
                    <a:pt x="271" y="376"/>
                  </a:lnTo>
                  <a:close/>
                  <a:moveTo>
                    <a:pt x="273" y="375"/>
                  </a:moveTo>
                  <a:cubicBezTo>
                    <a:pt x="272" y="375"/>
                    <a:pt x="272" y="375"/>
                    <a:pt x="272" y="376"/>
                  </a:cubicBezTo>
                  <a:cubicBezTo>
                    <a:pt x="271" y="375"/>
                    <a:pt x="272" y="375"/>
                    <a:pt x="272" y="374"/>
                  </a:cubicBezTo>
                  <a:cubicBezTo>
                    <a:pt x="274" y="374"/>
                    <a:pt x="274" y="374"/>
                    <a:pt x="274" y="375"/>
                  </a:cubicBezTo>
                  <a:cubicBezTo>
                    <a:pt x="274" y="376"/>
                    <a:pt x="274" y="375"/>
                    <a:pt x="273" y="375"/>
                  </a:cubicBezTo>
                  <a:close/>
                  <a:moveTo>
                    <a:pt x="274" y="374"/>
                  </a:moveTo>
                  <a:cubicBezTo>
                    <a:pt x="274" y="373"/>
                    <a:pt x="274" y="372"/>
                    <a:pt x="275" y="372"/>
                  </a:cubicBezTo>
                  <a:cubicBezTo>
                    <a:pt x="275" y="372"/>
                    <a:pt x="274" y="370"/>
                    <a:pt x="276" y="370"/>
                  </a:cubicBezTo>
                  <a:cubicBezTo>
                    <a:pt x="275" y="371"/>
                    <a:pt x="276" y="372"/>
                    <a:pt x="277" y="372"/>
                  </a:cubicBezTo>
                  <a:cubicBezTo>
                    <a:pt x="276" y="372"/>
                    <a:pt x="275" y="373"/>
                    <a:pt x="274" y="374"/>
                  </a:cubicBezTo>
                  <a:close/>
                  <a:moveTo>
                    <a:pt x="281" y="370"/>
                  </a:moveTo>
                  <a:cubicBezTo>
                    <a:pt x="281" y="370"/>
                    <a:pt x="281" y="369"/>
                    <a:pt x="280" y="369"/>
                  </a:cubicBezTo>
                  <a:cubicBezTo>
                    <a:pt x="280" y="369"/>
                    <a:pt x="280" y="368"/>
                    <a:pt x="280" y="368"/>
                  </a:cubicBezTo>
                  <a:cubicBezTo>
                    <a:pt x="281" y="368"/>
                    <a:pt x="281" y="368"/>
                    <a:pt x="281" y="368"/>
                  </a:cubicBezTo>
                  <a:cubicBezTo>
                    <a:pt x="281" y="369"/>
                    <a:pt x="282" y="369"/>
                    <a:pt x="281" y="370"/>
                  </a:cubicBezTo>
                  <a:close/>
                  <a:moveTo>
                    <a:pt x="301" y="364"/>
                  </a:moveTo>
                  <a:cubicBezTo>
                    <a:pt x="302" y="365"/>
                    <a:pt x="301" y="365"/>
                    <a:pt x="301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02" y="365"/>
                    <a:pt x="303" y="364"/>
                    <a:pt x="301" y="364"/>
                  </a:cubicBezTo>
                  <a:close/>
                  <a:moveTo>
                    <a:pt x="304" y="356"/>
                  </a:moveTo>
                  <a:cubicBezTo>
                    <a:pt x="302" y="356"/>
                    <a:pt x="302" y="359"/>
                    <a:pt x="301" y="358"/>
                  </a:cubicBezTo>
                  <a:cubicBezTo>
                    <a:pt x="300" y="358"/>
                    <a:pt x="299" y="359"/>
                    <a:pt x="300" y="359"/>
                  </a:cubicBezTo>
                  <a:cubicBezTo>
                    <a:pt x="300" y="358"/>
                    <a:pt x="301" y="359"/>
                    <a:pt x="300" y="359"/>
                  </a:cubicBezTo>
                  <a:cubicBezTo>
                    <a:pt x="302" y="359"/>
                    <a:pt x="303" y="357"/>
                    <a:pt x="304" y="358"/>
                  </a:cubicBezTo>
                  <a:cubicBezTo>
                    <a:pt x="304" y="357"/>
                    <a:pt x="304" y="357"/>
                    <a:pt x="304" y="356"/>
                  </a:cubicBezTo>
                  <a:close/>
                  <a:moveTo>
                    <a:pt x="274" y="390"/>
                  </a:moveTo>
                  <a:cubicBezTo>
                    <a:pt x="275" y="390"/>
                    <a:pt x="275" y="391"/>
                    <a:pt x="276" y="390"/>
                  </a:cubicBezTo>
                  <a:cubicBezTo>
                    <a:pt x="276" y="390"/>
                    <a:pt x="275" y="389"/>
                    <a:pt x="274" y="390"/>
                  </a:cubicBezTo>
                  <a:close/>
                  <a:moveTo>
                    <a:pt x="304" y="354"/>
                  </a:moveTo>
                  <a:cubicBezTo>
                    <a:pt x="305" y="355"/>
                    <a:pt x="304" y="356"/>
                    <a:pt x="305" y="356"/>
                  </a:cubicBezTo>
                  <a:cubicBezTo>
                    <a:pt x="305" y="355"/>
                    <a:pt x="305" y="355"/>
                    <a:pt x="305" y="354"/>
                  </a:cubicBezTo>
                  <a:lnTo>
                    <a:pt x="304" y="354"/>
                  </a:lnTo>
                  <a:close/>
                  <a:moveTo>
                    <a:pt x="300" y="360"/>
                  </a:moveTo>
                  <a:cubicBezTo>
                    <a:pt x="300" y="361"/>
                    <a:pt x="301" y="361"/>
                    <a:pt x="301" y="361"/>
                  </a:cubicBezTo>
                  <a:cubicBezTo>
                    <a:pt x="300" y="362"/>
                    <a:pt x="299" y="363"/>
                    <a:pt x="300" y="363"/>
                  </a:cubicBezTo>
                  <a:cubicBezTo>
                    <a:pt x="301" y="363"/>
                    <a:pt x="300" y="362"/>
                    <a:pt x="301" y="362"/>
                  </a:cubicBezTo>
                  <a:cubicBezTo>
                    <a:pt x="301" y="361"/>
                    <a:pt x="302" y="360"/>
                    <a:pt x="300" y="360"/>
                  </a:cubicBezTo>
                  <a:close/>
                  <a:moveTo>
                    <a:pt x="296" y="359"/>
                  </a:moveTo>
                  <a:cubicBezTo>
                    <a:pt x="296" y="359"/>
                    <a:pt x="295" y="359"/>
                    <a:pt x="296" y="360"/>
                  </a:cubicBezTo>
                  <a:cubicBezTo>
                    <a:pt x="296" y="360"/>
                    <a:pt x="297" y="360"/>
                    <a:pt x="297" y="359"/>
                  </a:cubicBezTo>
                  <a:cubicBezTo>
                    <a:pt x="296" y="360"/>
                    <a:pt x="297" y="359"/>
                    <a:pt x="296" y="359"/>
                  </a:cubicBezTo>
                  <a:close/>
                  <a:moveTo>
                    <a:pt x="298" y="362"/>
                  </a:moveTo>
                  <a:cubicBezTo>
                    <a:pt x="298" y="363"/>
                    <a:pt x="298" y="363"/>
                    <a:pt x="298" y="364"/>
                  </a:cubicBezTo>
                  <a:cubicBezTo>
                    <a:pt x="298" y="363"/>
                    <a:pt x="298" y="364"/>
                    <a:pt x="299" y="363"/>
                  </a:cubicBezTo>
                  <a:cubicBezTo>
                    <a:pt x="299" y="363"/>
                    <a:pt x="299" y="362"/>
                    <a:pt x="298" y="362"/>
                  </a:cubicBezTo>
                  <a:close/>
                  <a:moveTo>
                    <a:pt x="260" y="386"/>
                  </a:moveTo>
                  <a:cubicBezTo>
                    <a:pt x="259" y="386"/>
                    <a:pt x="259" y="386"/>
                    <a:pt x="259" y="386"/>
                  </a:cubicBezTo>
                  <a:cubicBezTo>
                    <a:pt x="259" y="386"/>
                    <a:pt x="258" y="386"/>
                    <a:pt x="258" y="385"/>
                  </a:cubicBezTo>
                  <a:cubicBezTo>
                    <a:pt x="259" y="384"/>
                    <a:pt x="258" y="383"/>
                    <a:pt x="259" y="382"/>
                  </a:cubicBezTo>
                  <a:cubicBezTo>
                    <a:pt x="259" y="382"/>
                    <a:pt x="259" y="382"/>
                    <a:pt x="260" y="382"/>
                  </a:cubicBezTo>
                  <a:cubicBezTo>
                    <a:pt x="259" y="381"/>
                    <a:pt x="259" y="380"/>
                    <a:pt x="258" y="380"/>
                  </a:cubicBezTo>
                  <a:cubicBezTo>
                    <a:pt x="259" y="381"/>
                    <a:pt x="258" y="382"/>
                    <a:pt x="257" y="382"/>
                  </a:cubicBezTo>
                  <a:cubicBezTo>
                    <a:pt x="256" y="384"/>
                    <a:pt x="258" y="385"/>
                    <a:pt x="258" y="386"/>
                  </a:cubicBezTo>
                  <a:cubicBezTo>
                    <a:pt x="258" y="387"/>
                    <a:pt x="256" y="387"/>
                    <a:pt x="255" y="387"/>
                  </a:cubicBezTo>
                  <a:cubicBezTo>
                    <a:pt x="254" y="387"/>
                    <a:pt x="254" y="387"/>
                    <a:pt x="254" y="388"/>
                  </a:cubicBezTo>
                  <a:cubicBezTo>
                    <a:pt x="254" y="388"/>
                    <a:pt x="254" y="388"/>
                    <a:pt x="254" y="389"/>
                  </a:cubicBezTo>
                  <a:cubicBezTo>
                    <a:pt x="255" y="389"/>
                    <a:pt x="255" y="389"/>
                    <a:pt x="256" y="389"/>
                  </a:cubicBezTo>
                  <a:cubicBezTo>
                    <a:pt x="256" y="389"/>
                    <a:pt x="257" y="389"/>
                    <a:pt x="257" y="389"/>
                  </a:cubicBezTo>
                  <a:cubicBezTo>
                    <a:pt x="256" y="389"/>
                    <a:pt x="256" y="388"/>
                    <a:pt x="256" y="388"/>
                  </a:cubicBezTo>
                  <a:cubicBezTo>
                    <a:pt x="258" y="388"/>
                    <a:pt x="258" y="388"/>
                    <a:pt x="258" y="388"/>
                  </a:cubicBezTo>
                  <a:cubicBezTo>
                    <a:pt x="258" y="388"/>
                    <a:pt x="258" y="389"/>
                    <a:pt x="259" y="389"/>
                  </a:cubicBezTo>
                  <a:cubicBezTo>
                    <a:pt x="258" y="388"/>
                    <a:pt x="259" y="388"/>
                    <a:pt x="260" y="387"/>
                  </a:cubicBezTo>
                  <a:cubicBezTo>
                    <a:pt x="260" y="387"/>
                    <a:pt x="260" y="387"/>
                    <a:pt x="260" y="386"/>
                  </a:cubicBezTo>
                  <a:close/>
                  <a:moveTo>
                    <a:pt x="257" y="393"/>
                  </a:moveTo>
                  <a:cubicBezTo>
                    <a:pt x="257" y="393"/>
                    <a:pt x="256" y="393"/>
                    <a:pt x="256" y="394"/>
                  </a:cubicBezTo>
                  <a:cubicBezTo>
                    <a:pt x="257" y="394"/>
                    <a:pt x="257" y="394"/>
                    <a:pt x="257" y="394"/>
                  </a:cubicBezTo>
                  <a:cubicBezTo>
                    <a:pt x="257" y="393"/>
                    <a:pt x="258" y="393"/>
                    <a:pt x="257" y="393"/>
                  </a:cubicBezTo>
                  <a:close/>
                  <a:moveTo>
                    <a:pt x="252" y="391"/>
                  </a:moveTo>
                  <a:cubicBezTo>
                    <a:pt x="252" y="391"/>
                    <a:pt x="254" y="392"/>
                    <a:pt x="254" y="391"/>
                  </a:cubicBezTo>
                  <a:cubicBezTo>
                    <a:pt x="253" y="391"/>
                    <a:pt x="253" y="390"/>
                    <a:pt x="252" y="391"/>
                  </a:cubicBezTo>
                  <a:close/>
                  <a:moveTo>
                    <a:pt x="254" y="396"/>
                  </a:moveTo>
                  <a:cubicBezTo>
                    <a:pt x="254" y="396"/>
                    <a:pt x="253" y="396"/>
                    <a:pt x="253" y="396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7"/>
                    <a:pt x="254" y="397"/>
                    <a:pt x="254" y="396"/>
                  </a:cubicBezTo>
                  <a:close/>
                  <a:moveTo>
                    <a:pt x="253" y="399"/>
                  </a:moveTo>
                  <a:cubicBezTo>
                    <a:pt x="255" y="400"/>
                    <a:pt x="254" y="398"/>
                    <a:pt x="254" y="398"/>
                  </a:cubicBezTo>
                  <a:cubicBezTo>
                    <a:pt x="254" y="398"/>
                    <a:pt x="254" y="398"/>
                    <a:pt x="254" y="398"/>
                  </a:cubicBezTo>
                  <a:cubicBezTo>
                    <a:pt x="254" y="399"/>
                    <a:pt x="253" y="399"/>
                    <a:pt x="253" y="399"/>
                  </a:cubicBezTo>
                  <a:close/>
                  <a:moveTo>
                    <a:pt x="251" y="391"/>
                  </a:moveTo>
                  <a:cubicBezTo>
                    <a:pt x="251" y="390"/>
                    <a:pt x="251" y="390"/>
                    <a:pt x="251" y="390"/>
                  </a:cubicBezTo>
                  <a:cubicBezTo>
                    <a:pt x="250" y="390"/>
                    <a:pt x="250" y="390"/>
                    <a:pt x="250" y="390"/>
                  </a:cubicBezTo>
                  <a:cubicBezTo>
                    <a:pt x="250" y="391"/>
                    <a:pt x="250" y="391"/>
                    <a:pt x="251" y="391"/>
                  </a:cubicBezTo>
                  <a:close/>
                  <a:moveTo>
                    <a:pt x="252" y="388"/>
                  </a:moveTo>
                  <a:cubicBezTo>
                    <a:pt x="252" y="388"/>
                    <a:pt x="251" y="389"/>
                    <a:pt x="251" y="389"/>
                  </a:cubicBezTo>
                  <a:cubicBezTo>
                    <a:pt x="251" y="390"/>
                    <a:pt x="252" y="389"/>
                    <a:pt x="252" y="388"/>
                  </a:cubicBezTo>
                  <a:close/>
                  <a:moveTo>
                    <a:pt x="253" y="394"/>
                  </a:moveTo>
                  <a:cubicBezTo>
                    <a:pt x="253" y="394"/>
                    <a:pt x="252" y="393"/>
                    <a:pt x="252" y="394"/>
                  </a:cubicBezTo>
                  <a:cubicBezTo>
                    <a:pt x="252" y="395"/>
                    <a:pt x="254" y="395"/>
                    <a:pt x="253" y="394"/>
                  </a:cubicBezTo>
                  <a:close/>
                  <a:moveTo>
                    <a:pt x="258" y="390"/>
                  </a:moveTo>
                  <a:cubicBezTo>
                    <a:pt x="258" y="391"/>
                    <a:pt x="259" y="391"/>
                    <a:pt x="260" y="390"/>
                  </a:cubicBezTo>
                  <a:cubicBezTo>
                    <a:pt x="260" y="390"/>
                    <a:pt x="260" y="390"/>
                    <a:pt x="260" y="389"/>
                  </a:cubicBezTo>
                  <a:cubicBezTo>
                    <a:pt x="259" y="389"/>
                    <a:pt x="259" y="390"/>
                    <a:pt x="258" y="390"/>
                  </a:cubicBezTo>
                  <a:close/>
                  <a:moveTo>
                    <a:pt x="264" y="385"/>
                  </a:moveTo>
                  <a:cubicBezTo>
                    <a:pt x="263" y="385"/>
                    <a:pt x="263" y="384"/>
                    <a:pt x="263" y="383"/>
                  </a:cubicBezTo>
                  <a:cubicBezTo>
                    <a:pt x="263" y="383"/>
                    <a:pt x="263" y="383"/>
                    <a:pt x="263" y="383"/>
                  </a:cubicBezTo>
                  <a:cubicBezTo>
                    <a:pt x="264" y="382"/>
                    <a:pt x="263" y="382"/>
                    <a:pt x="263" y="382"/>
                  </a:cubicBezTo>
                  <a:cubicBezTo>
                    <a:pt x="263" y="381"/>
                    <a:pt x="263" y="381"/>
                    <a:pt x="264" y="381"/>
                  </a:cubicBezTo>
                  <a:cubicBezTo>
                    <a:pt x="264" y="380"/>
                    <a:pt x="263" y="380"/>
                    <a:pt x="263" y="379"/>
                  </a:cubicBezTo>
                  <a:cubicBezTo>
                    <a:pt x="264" y="379"/>
                    <a:pt x="264" y="378"/>
                    <a:pt x="264" y="377"/>
                  </a:cubicBezTo>
                  <a:cubicBezTo>
                    <a:pt x="264" y="377"/>
                    <a:pt x="263" y="377"/>
                    <a:pt x="263" y="377"/>
                  </a:cubicBezTo>
                  <a:cubicBezTo>
                    <a:pt x="262" y="377"/>
                    <a:pt x="261" y="378"/>
                    <a:pt x="259" y="379"/>
                  </a:cubicBezTo>
                  <a:cubicBezTo>
                    <a:pt x="259" y="379"/>
                    <a:pt x="260" y="379"/>
                    <a:pt x="260" y="380"/>
                  </a:cubicBezTo>
                  <a:cubicBezTo>
                    <a:pt x="261" y="380"/>
                    <a:pt x="260" y="379"/>
                    <a:pt x="261" y="379"/>
                  </a:cubicBezTo>
                  <a:cubicBezTo>
                    <a:pt x="261" y="380"/>
                    <a:pt x="261" y="380"/>
                    <a:pt x="261" y="381"/>
                  </a:cubicBezTo>
                  <a:cubicBezTo>
                    <a:pt x="261" y="381"/>
                    <a:pt x="260" y="381"/>
                    <a:pt x="261" y="382"/>
                  </a:cubicBezTo>
                  <a:cubicBezTo>
                    <a:pt x="261" y="382"/>
                    <a:pt x="262" y="382"/>
                    <a:pt x="262" y="382"/>
                  </a:cubicBezTo>
                  <a:cubicBezTo>
                    <a:pt x="262" y="383"/>
                    <a:pt x="261" y="384"/>
                    <a:pt x="262" y="386"/>
                  </a:cubicBezTo>
                  <a:cubicBezTo>
                    <a:pt x="263" y="386"/>
                    <a:pt x="263" y="386"/>
                    <a:pt x="264" y="385"/>
                  </a:cubicBezTo>
                  <a:close/>
                  <a:moveTo>
                    <a:pt x="264" y="387"/>
                  </a:moveTo>
                  <a:cubicBezTo>
                    <a:pt x="264" y="388"/>
                    <a:pt x="262" y="388"/>
                    <a:pt x="263" y="388"/>
                  </a:cubicBezTo>
                  <a:cubicBezTo>
                    <a:pt x="263" y="389"/>
                    <a:pt x="263" y="388"/>
                    <a:pt x="264" y="388"/>
                  </a:cubicBezTo>
                  <a:cubicBezTo>
                    <a:pt x="264" y="389"/>
                    <a:pt x="265" y="389"/>
                    <a:pt x="266" y="389"/>
                  </a:cubicBezTo>
                  <a:cubicBezTo>
                    <a:pt x="266" y="389"/>
                    <a:pt x="266" y="389"/>
                    <a:pt x="266" y="388"/>
                  </a:cubicBezTo>
                  <a:cubicBezTo>
                    <a:pt x="264" y="389"/>
                    <a:pt x="265" y="387"/>
                    <a:pt x="264" y="387"/>
                  </a:cubicBezTo>
                  <a:close/>
                  <a:moveTo>
                    <a:pt x="258" y="391"/>
                  </a:moveTo>
                  <a:cubicBezTo>
                    <a:pt x="258" y="391"/>
                    <a:pt x="258" y="392"/>
                    <a:pt x="258" y="392"/>
                  </a:cubicBezTo>
                  <a:cubicBezTo>
                    <a:pt x="258" y="391"/>
                    <a:pt x="259" y="392"/>
                    <a:pt x="259" y="391"/>
                  </a:cubicBezTo>
                  <a:lnTo>
                    <a:pt x="258" y="391"/>
                  </a:lnTo>
                  <a:close/>
                  <a:moveTo>
                    <a:pt x="259" y="384"/>
                  </a:moveTo>
                  <a:cubicBezTo>
                    <a:pt x="260" y="385"/>
                    <a:pt x="259" y="385"/>
                    <a:pt x="259" y="385"/>
                  </a:cubicBezTo>
                  <a:cubicBezTo>
                    <a:pt x="260" y="386"/>
                    <a:pt x="260" y="384"/>
                    <a:pt x="259" y="384"/>
                  </a:cubicBezTo>
                  <a:close/>
                  <a:moveTo>
                    <a:pt x="268" y="384"/>
                  </a:moveTo>
                  <a:cubicBezTo>
                    <a:pt x="267" y="385"/>
                    <a:pt x="268" y="385"/>
                    <a:pt x="269" y="385"/>
                  </a:cubicBezTo>
                  <a:cubicBezTo>
                    <a:pt x="268" y="384"/>
                    <a:pt x="268" y="384"/>
                    <a:pt x="268" y="384"/>
                  </a:cubicBezTo>
                  <a:close/>
                  <a:moveTo>
                    <a:pt x="304" y="352"/>
                  </a:moveTo>
                  <a:cubicBezTo>
                    <a:pt x="306" y="351"/>
                    <a:pt x="303" y="349"/>
                    <a:pt x="305" y="348"/>
                  </a:cubicBezTo>
                  <a:cubicBezTo>
                    <a:pt x="305" y="348"/>
                    <a:pt x="305" y="347"/>
                    <a:pt x="304" y="347"/>
                  </a:cubicBezTo>
                  <a:cubicBezTo>
                    <a:pt x="303" y="348"/>
                    <a:pt x="303" y="347"/>
                    <a:pt x="302" y="347"/>
                  </a:cubicBezTo>
                  <a:cubicBezTo>
                    <a:pt x="302" y="348"/>
                    <a:pt x="303" y="347"/>
                    <a:pt x="303" y="348"/>
                  </a:cubicBezTo>
                  <a:cubicBezTo>
                    <a:pt x="302" y="348"/>
                    <a:pt x="302" y="348"/>
                    <a:pt x="302" y="348"/>
                  </a:cubicBezTo>
                  <a:cubicBezTo>
                    <a:pt x="302" y="350"/>
                    <a:pt x="303" y="349"/>
                    <a:pt x="304" y="349"/>
                  </a:cubicBezTo>
                  <a:cubicBezTo>
                    <a:pt x="303" y="350"/>
                    <a:pt x="304" y="350"/>
                    <a:pt x="304" y="351"/>
                  </a:cubicBezTo>
                  <a:cubicBezTo>
                    <a:pt x="304" y="351"/>
                    <a:pt x="304" y="352"/>
                    <a:pt x="303" y="352"/>
                  </a:cubicBezTo>
                  <a:cubicBezTo>
                    <a:pt x="302" y="351"/>
                    <a:pt x="304" y="350"/>
                    <a:pt x="302" y="350"/>
                  </a:cubicBezTo>
                  <a:cubicBezTo>
                    <a:pt x="302" y="350"/>
                    <a:pt x="303" y="351"/>
                    <a:pt x="301" y="352"/>
                  </a:cubicBezTo>
                  <a:cubicBezTo>
                    <a:pt x="302" y="351"/>
                    <a:pt x="302" y="351"/>
                    <a:pt x="301" y="350"/>
                  </a:cubicBezTo>
                  <a:cubicBezTo>
                    <a:pt x="301" y="350"/>
                    <a:pt x="301" y="351"/>
                    <a:pt x="300" y="351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0" y="350"/>
                    <a:pt x="301" y="350"/>
                    <a:pt x="301" y="349"/>
                  </a:cubicBezTo>
                  <a:cubicBezTo>
                    <a:pt x="301" y="349"/>
                    <a:pt x="301" y="349"/>
                    <a:pt x="301" y="348"/>
                  </a:cubicBezTo>
                  <a:cubicBezTo>
                    <a:pt x="302" y="348"/>
                    <a:pt x="301" y="348"/>
                    <a:pt x="301" y="347"/>
                  </a:cubicBezTo>
                  <a:cubicBezTo>
                    <a:pt x="300" y="348"/>
                    <a:pt x="300" y="349"/>
                    <a:pt x="299" y="349"/>
                  </a:cubicBezTo>
                  <a:cubicBezTo>
                    <a:pt x="299" y="350"/>
                    <a:pt x="299" y="351"/>
                    <a:pt x="298" y="351"/>
                  </a:cubicBezTo>
                  <a:cubicBezTo>
                    <a:pt x="298" y="351"/>
                    <a:pt x="298" y="351"/>
                    <a:pt x="298" y="352"/>
                  </a:cubicBezTo>
                  <a:cubicBezTo>
                    <a:pt x="298" y="353"/>
                    <a:pt x="297" y="353"/>
                    <a:pt x="296" y="353"/>
                  </a:cubicBezTo>
                  <a:cubicBezTo>
                    <a:pt x="297" y="354"/>
                    <a:pt x="298" y="352"/>
                    <a:pt x="299" y="354"/>
                  </a:cubicBezTo>
                  <a:cubicBezTo>
                    <a:pt x="295" y="353"/>
                    <a:pt x="297" y="357"/>
                    <a:pt x="295" y="358"/>
                  </a:cubicBezTo>
                  <a:cubicBezTo>
                    <a:pt x="296" y="358"/>
                    <a:pt x="296" y="358"/>
                    <a:pt x="296" y="358"/>
                  </a:cubicBezTo>
                  <a:cubicBezTo>
                    <a:pt x="297" y="358"/>
                    <a:pt x="298" y="358"/>
                    <a:pt x="298" y="359"/>
                  </a:cubicBezTo>
                  <a:cubicBezTo>
                    <a:pt x="298" y="359"/>
                    <a:pt x="297" y="359"/>
                    <a:pt x="298" y="360"/>
                  </a:cubicBezTo>
                  <a:cubicBezTo>
                    <a:pt x="298" y="360"/>
                    <a:pt x="299" y="360"/>
                    <a:pt x="300" y="360"/>
                  </a:cubicBezTo>
                  <a:cubicBezTo>
                    <a:pt x="298" y="360"/>
                    <a:pt x="300" y="358"/>
                    <a:pt x="298" y="357"/>
                  </a:cubicBezTo>
                  <a:cubicBezTo>
                    <a:pt x="299" y="357"/>
                    <a:pt x="300" y="354"/>
                    <a:pt x="301" y="356"/>
                  </a:cubicBezTo>
                  <a:cubicBezTo>
                    <a:pt x="300" y="356"/>
                    <a:pt x="299" y="358"/>
                    <a:pt x="300" y="357"/>
                  </a:cubicBezTo>
                  <a:cubicBezTo>
                    <a:pt x="300" y="356"/>
                    <a:pt x="301" y="357"/>
                    <a:pt x="301" y="356"/>
                  </a:cubicBezTo>
                  <a:cubicBezTo>
                    <a:pt x="301" y="356"/>
                    <a:pt x="302" y="354"/>
                    <a:pt x="302" y="355"/>
                  </a:cubicBezTo>
                  <a:cubicBezTo>
                    <a:pt x="302" y="354"/>
                    <a:pt x="303" y="353"/>
                    <a:pt x="302" y="354"/>
                  </a:cubicBezTo>
                  <a:cubicBezTo>
                    <a:pt x="302" y="354"/>
                    <a:pt x="302" y="354"/>
                    <a:pt x="301" y="354"/>
                  </a:cubicBezTo>
                  <a:cubicBezTo>
                    <a:pt x="301" y="353"/>
                    <a:pt x="299" y="353"/>
                    <a:pt x="300" y="352"/>
                  </a:cubicBezTo>
                  <a:cubicBezTo>
                    <a:pt x="301" y="353"/>
                    <a:pt x="302" y="352"/>
                    <a:pt x="303" y="352"/>
                  </a:cubicBezTo>
                  <a:cubicBezTo>
                    <a:pt x="303" y="352"/>
                    <a:pt x="303" y="353"/>
                    <a:pt x="303" y="353"/>
                  </a:cubicBezTo>
                  <a:cubicBezTo>
                    <a:pt x="304" y="353"/>
                    <a:pt x="304" y="353"/>
                    <a:pt x="304" y="353"/>
                  </a:cubicBezTo>
                  <a:cubicBezTo>
                    <a:pt x="304" y="352"/>
                    <a:pt x="305" y="353"/>
                    <a:pt x="306" y="352"/>
                  </a:cubicBezTo>
                  <a:cubicBezTo>
                    <a:pt x="305" y="352"/>
                    <a:pt x="304" y="352"/>
                    <a:pt x="304" y="352"/>
                  </a:cubicBezTo>
                  <a:close/>
                  <a:moveTo>
                    <a:pt x="291" y="361"/>
                  </a:moveTo>
                  <a:cubicBezTo>
                    <a:pt x="290" y="360"/>
                    <a:pt x="290" y="360"/>
                    <a:pt x="290" y="360"/>
                  </a:cubicBezTo>
                  <a:cubicBezTo>
                    <a:pt x="290" y="359"/>
                    <a:pt x="290" y="359"/>
                    <a:pt x="291" y="359"/>
                  </a:cubicBezTo>
                  <a:cubicBezTo>
                    <a:pt x="291" y="358"/>
                    <a:pt x="290" y="358"/>
                    <a:pt x="290" y="358"/>
                  </a:cubicBezTo>
                  <a:cubicBezTo>
                    <a:pt x="290" y="358"/>
                    <a:pt x="289" y="359"/>
                    <a:pt x="288" y="360"/>
                  </a:cubicBezTo>
                  <a:cubicBezTo>
                    <a:pt x="288" y="360"/>
                    <a:pt x="289" y="361"/>
                    <a:pt x="289" y="362"/>
                  </a:cubicBezTo>
                  <a:cubicBezTo>
                    <a:pt x="288" y="362"/>
                    <a:pt x="287" y="362"/>
                    <a:pt x="287" y="361"/>
                  </a:cubicBezTo>
                  <a:cubicBezTo>
                    <a:pt x="287" y="362"/>
                    <a:pt x="286" y="364"/>
                    <a:pt x="286" y="363"/>
                  </a:cubicBezTo>
                  <a:cubicBezTo>
                    <a:pt x="287" y="363"/>
                    <a:pt x="286" y="362"/>
                    <a:pt x="287" y="362"/>
                  </a:cubicBezTo>
                  <a:cubicBezTo>
                    <a:pt x="288" y="362"/>
                    <a:pt x="288" y="363"/>
                    <a:pt x="288" y="363"/>
                  </a:cubicBezTo>
                  <a:cubicBezTo>
                    <a:pt x="289" y="363"/>
                    <a:pt x="289" y="361"/>
                    <a:pt x="291" y="361"/>
                  </a:cubicBezTo>
                  <a:close/>
                  <a:moveTo>
                    <a:pt x="327" y="320"/>
                  </a:moveTo>
                  <a:cubicBezTo>
                    <a:pt x="328" y="320"/>
                    <a:pt x="329" y="319"/>
                    <a:pt x="328" y="319"/>
                  </a:cubicBezTo>
                  <a:cubicBezTo>
                    <a:pt x="328" y="319"/>
                    <a:pt x="327" y="319"/>
                    <a:pt x="327" y="320"/>
                  </a:cubicBezTo>
                  <a:close/>
                  <a:moveTo>
                    <a:pt x="328" y="313"/>
                  </a:moveTo>
                  <a:cubicBezTo>
                    <a:pt x="328" y="314"/>
                    <a:pt x="327" y="314"/>
                    <a:pt x="328" y="314"/>
                  </a:cubicBezTo>
                  <a:cubicBezTo>
                    <a:pt x="328" y="314"/>
                    <a:pt x="329" y="313"/>
                    <a:pt x="328" y="313"/>
                  </a:cubicBezTo>
                  <a:close/>
                  <a:moveTo>
                    <a:pt x="329" y="309"/>
                  </a:moveTo>
                  <a:cubicBezTo>
                    <a:pt x="329" y="309"/>
                    <a:pt x="328" y="309"/>
                    <a:pt x="328" y="308"/>
                  </a:cubicBezTo>
                  <a:cubicBezTo>
                    <a:pt x="327" y="308"/>
                    <a:pt x="327" y="308"/>
                    <a:pt x="327" y="308"/>
                  </a:cubicBezTo>
                  <a:cubicBezTo>
                    <a:pt x="327" y="309"/>
                    <a:pt x="328" y="309"/>
                    <a:pt x="328" y="310"/>
                  </a:cubicBezTo>
                  <a:cubicBezTo>
                    <a:pt x="328" y="309"/>
                    <a:pt x="329" y="310"/>
                    <a:pt x="329" y="309"/>
                  </a:cubicBezTo>
                  <a:close/>
                  <a:moveTo>
                    <a:pt x="329" y="327"/>
                  </a:moveTo>
                  <a:cubicBezTo>
                    <a:pt x="329" y="328"/>
                    <a:pt x="329" y="327"/>
                    <a:pt x="330" y="328"/>
                  </a:cubicBezTo>
                  <a:cubicBezTo>
                    <a:pt x="330" y="326"/>
                    <a:pt x="329" y="327"/>
                    <a:pt x="329" y="327"/>
                  </a:cubicBezTo>
                  <a:close/>
                  <a:moveTo>
                    <a:pt x="323" y="323"/>
                  </a:moveTo>
                  <a:cubicBezTo>
                    <a:pt x="324" y="323"/>
                    <a:pt x="324" y="322"/>
                    <a:pt x="324" y="322"/>
                  </a:cubicBezTo>
                  <a:cubicBezTo>
                    <a:pt x="324" y="322"/>
                    <a:pt x="323" y="321"/>
                    <a:pt x="323" y="321"/>
                  </a:cubicBezTo>
                  <a:lnTo>
                    <a:pt x="323" y="323"/>
                  </a:lnTo>
                  <a:close/>
                  <a:moveTo>
                    <a:pt x="324" y="318"/>
                  </a:moveTo>
                  <a:cubicBezTo>
                    <a:pt x="323" y="318"/>
                    <a:pt x="322" y="318"/>
                    <a:pt x="323" y="318"/>
                  </a:cubicBezTo>
                  <a:cubicBezTo>
                    <a:pt x="323" y="318"/>
                    <a:pt x="324" y="319"/>
                    <a:pt x="324" y="318"/>
                  </a:cubicBezTo>
                  <a:close/>
                  <a:moveTo>
                    <a:pt x="324" y="320"/>
                  </a:moveTo>
                  <a:cubicBezTo>
                    <a:pt x="324" y="320"/>
                    <a:pt x="324" y="320"/>
                    <a:pt x="325" y="320"/>
                  </a:cubicBezTo>
                  <a:cubicBezTo>
                    <a:pt x="325" y="319"/>
                    <a:pt x="324" y="319"/>
                    <a:pt x="324" y="320"/>
                  </a:cubicBezTo>
                  <a:close/>
                  <a:moveTo>
                    <a:pt x="326" y="312"/>
                  </a:moveTo>
                  <a:cubicBezTo>
                    <a:pt x="326" y="312"/>
                    <a:pt x="326" y="312"/>
                    <a:pt x="326" y="313"/>
                  </a:cubicBezTo>
                  <a:cubicBezTo>
                    <a:pt x="327" y="313"/>
                    <a:pt x="327" y="312"/>
                    <a:pt x="326" y="312"/>
                  </a:cubicBezTo>
                  <a:close/>
                  <a:moveTo>
                    <a:pt x="338" y="301"/>
                  </a:moveTo>
                  <a:cubicBezTo>
                    <a:pt x="338" y="302"/>
                    <a:pt x="337" y="301"/>
                    <a:pt x="338" y="302"/>
                  </a:cubicBezTo>
                  <a:cubicBezTo>
                    <a:pt x="339" y="302"/>
                    <a:pt x="339" y="301"/>
                    <a:pt x="338" y="301"/>
                  </a:cubicBezTo>
                  <a:close/>
                  <a:moveTo>
                    <a:pt x="339" y="306"/>
                  </a:moveTo>
                  <a:cubicBezTo>
                    <a:pt x="339" y="307"/>
                    <a:pt x="339" y="307"/>
                    <a:pt x="340" y="307"/>
                  </a:cubicBezTo>
                  <a:cubicBezTo>
                    <a:pt x="340" y="307"/>
                    <a:pt x="340" y="306"/>
                    <a:pt x="339" y="306"/>
                  </a:cubicBezTo>
                  <a:close/>
                  <a:moveTo>
                    <a:pt x="306" y="350"/>
                  </a:moveTo>
                  <a:cubicBezTo>
                    <a:pt x="306" y="350"/>
                    <a:pt x="306" y="350"/>
                    <a:pt x="307" y="350"/>
                  </a:cubicBezTo>
                  <a:cubicBezTo>
                    <a:pt x="307" y="350"/>
                    <a:pt x="307" y="349"/>
                    <a:pt x="307" y="349"/>
                  </a:cubicBezTo>
                  <a:cubicBezTo>
                    <a:pt x="308" y="349"/>
                    <a:pt x="308" y="350"/>
                    <a:pt x="309" y="350"/>
                  </a:cubicBezTo>
                  <a:cubicBezTo>
                    <a:pt x="309" y="349"/>
                    <a:pt x="309" y="349"/>
                    <a:pt x="309" y="349"/>
                  </a:cubicBezTo>
                  <a:cubicBezTo>
                    <a:pt x="307" y="348"/>
                    <a:pt x="306" y="349"/>
                    <a:pt x="306" y="350"/>
                  </a:cubicBezTo>
                  <a:close/>
                  <a:moveTo>
                    <a:pt x="336" y="295"/>
                  </a:moveTo>
                  <a:cubicBezTo>
                    <a:pt x="336" y="294"/>
                    <a:pt x="336" y="294"/>
                    <a:pt x="336" y="293"/>
                  </a:cubicBezTo>
                  <a:cubicBezTo>
                    <a:pt x="335" y="293"/>
                    <a:pt x="335" y="292"/>
                    <a:pt x="334" y="292"/>
                  </a:cubicBezTo>
                  <a:cubicBezTo>
                    <a:pt x="334" y="293"/>
                    <a:pt x="335" y="293"/>
                    <a:pt x="334" y="294"/>
                  </a:cubicBezTo>
                  <a:cubicBezTo>
                    <a:pt x="334" y="295"/>
                    <a:pt x="335" y="295"/>
                    <a:pt x="336" y="295"/>
                  </a:cubicBezTo>
                  <a:close/>
                  <a:moveTo>
                    <a:pt x="53" y="333"/>
                  </a:moveTo>
                  <a:cubicBezTo>
                    <a:pt x="53" y="333"/>
                    <a:pt x="54" y="333"/>
                    <a:pt x="54" y="333"/>
                  </a:cubicBezTo>
                  <a:cubicBezTo>
                    <a:pt x="54" y="332"/>
                    <a:pt x="53" y="332"/>
                    <a:pt x="53" y="333"/>
                  </a:cubicBezTo>
                  <a:close/>
                  <a:moveTo>
                    <a:pt x="335" y="297"/>
                  </a:moveTo>
                  <a:cubicBezTo>
                    <a:pt x="336" y="297"/>
                    <a:pt x="336" y="297"/>
                    <a:pt x="336" y="296"/>
                  </a:cubicBezTo>
                  <a:cubicBezTo>
                    <a:pt x="335" y="296"/>
                    <a:pt x="335" y="297"/>
                    <a:pt x="335" y="297"/>
                  </a:cubicBezTo>
                  <a:close/>
                  <a:moveTo>
                    <a:pt x="341" y="310"/>
                  </a:moveTo>
                  <a:cubicBezTo>
                    <a:pt x="341" y="310"/>
                    <a:pt x="341" y="311"/>
                    <a:pt x="342" y="311"/>
                  </a:cubicBezTo>
                  <a:cubicBezTo>
                    <a:pt x="342" y="311"/>
                    <a:pt x="342" y="310"/>
                    <a:pt x="341" y="310"/>
                  </a:cubicBezTo>
                  <a:close/>
                  <a:moveTo>
                    <a:pt x="312" y="342"/>
                  </a:moveTo>
                  <a:cubicBezTo>
                    <a:pt x="312" y="341"/>
                    <a:pt x="310" y="342"/>
                    <a:pt x="310" y="343"/>
                  </a:cubicBezTo>
                  <a:cubicBezTo>
                    <a:pt x="311" y="343"/>
                    <a:pt x="312" y="343"/>
                    <a:pt x="312" y="342"/>
                  </a:cubicBezTo>
                  <a:close/>
                  <a:moveTo>
                    <a:pt x="311" y="347"/>
                  </a:moveTo>
                  <a:cubicBezTo>
                    <a:pt x="312" y="347"/>
                    <a:pt x="313" y="347"/>
                    <a:pt x="313" y="346"/>
                  </a:cubicBezTo>
                  <a:cubicBezTo>
                    <a:pt x="312" y="346"/>
                    <a:pt x="311" y="346"/>
                    <a:pt x="311" y="347"/>
                  </a:cubicBezTo>
                  <a:close/>
                  <a:moveTo>
                    <a:pt x="314" y="348"/>
                  </a:moveTo>
                  <a:cubicBezTo>
                    <a:pt x="314" y="349"/>
                    <a:pt x="313" y="349"/>
                    <a:pt x="314" y="350"/>
                  </a:cubicBezTo>
                  <a:cubicBezTo>
                    <a:pt x="314" y="349"/>
                    <a:pt x="315" y="349"/>
                    <a:pt x="314" y="348"/>
                  </a:cubicBezTo>
                  <a:close/>
                  <a:moveTo>
                    <a:pt x="310" y="341"/>
                  </a:moveTo>
                  <a:cubicBezTo>
                    <a:pt x="309" y="341"/>
                    <a:pt x="309" y="341"/>
                    <a:pt x="309" y="342"/>
                  </a:cubicBezTo>
                  <a:cubicBezTo>
                    <a:pt x="310" y="342"/>
                    <a:pt x="310" y="341"/>
                    <a:pt x="310" y="341"/>
                  </a:cubicBezTo>
                  <a:close/>
                  <a:moveTo>
                    <a:pt x="315" y="346"/>
                  </a:moveTo>
                  <a:cubicBezTo>
                    <a:pt x="314" y="346"/>
                    <a:pt x="314" y="346"/>
                    <a:pt x="314" y="346"/>
                  </a:cubicBezTo>
                  <a:cubicBezTo>
                    <a:pt x="314" y="347"/>
                    <a:pt x="314" y="347"/>
                    <a:pt x="314" y="347"/>
                  </a:cubicBezTo>
                  <a:cubicBezTo>
                    <a:pt x="315" y="347"/>
                    <a:pt x="315" y="346"/>
                    <a:pt x="315" y="346"/>
                  </a:cubicBezTo>
                  <a:close/>
                  <a:moveTo>
                    <a:pt x="307" y="341"/>
                  </a:moveTo>
                  <a:cubicBezTo>
                    <a:pt x="308" y="342"/>
                    <a:pt x="308" y="341"/>
                    <a:pt x="308" y="341"/>
                  </a:cubicBezTo>
                  <a:cubicBezTo>
                    <a:pt x="307" y="343"/>
                    <a:pt x="307" y="343"/>
                    <a:pt x="307" y="345"/>
                  </a:cubicBezTo>
                  <a:cubicBezTo>
                    <a:pt x="307" y="345"/>
                    <a:pt x="308" y="346"/>
                    <a:pt x="308" y="346"/>
                  </a:cubicBezTo>
                  <a:cubicBezTo>
                    <a:pt x="309" y="344"/>
                    <a:pt x="309" y="342"/>
                    <a:pt x="308" y="340"/>
                  </a:cubicBezTo>
                  <a:cubicBezTo>
                    <a:pt x="308" y="340"/>
                    <a:pt x="307" y="340"/>
                    <a:pt x="307" y="341"/>
                  </a:cubicBezTo>
                  <a:close/>
                  <a:moveTo>
                    <a:pt x="316" y="330"/>
                  </a:moveTo>
                  <a:cubicBezTo>
                    <a:pt x="315" y="329"/>
                    <a:pt x="316" y="328"/>
                    <a:pt x="317" y="327"/>
                  </a:cubicBezTo>
                  <a:cubicBezTo>
                    <a:pt x="316" y="328"/>
                    <a:pt x="316" y="328"/>
                    <a:pt x="315" y="329"/>
                  </a:cubicBezTo>
                  <a:cubicBezTo>
                    <a:pt x="316" y="330"/>
                    <a:pt x="316" y="331"/>
                    <a:pt x="315" y="331"/>
                  </a:cubicBezTo>
                  <a:cubicBezTo>
                    <a:pt x="316" y="332"/>
                    <a:pt x="316" y="330"/>
                    <a:pt x="316" y="330"/>
                  </a:cubicBezTo>
                  <a:close/>
                  <a:moveTo>
                    <a:pt x="321" y="334"/>
                  </a:moveTo>
                  <a:cubicBezTo>
                    <a:pt x="321" y="333"/>
                    <a:pt x="320" y="333"/>
                    <a:pt x="319" y="333"/>
                  </a:cubicBezTo>
                  <a:cubicBezTo>
                    <a:pt x="319" y="333"/>
                    <a:pt x="319" y="334"/>
                    <a:pt x="319" y="334"/>
                  </a:cubicBezTo>
                  <a:cubicBezTo>
                    <a:pt x="320" y="334"/>
                    <a:pt x="320" y="334"/>
                    <a:pt x="321" y="334"/>
                  </a:cubicBezTo>
                  <a:close/>
                  <a:moveTo>
                    <a:pt x="315" y="332"/>
                  </a:moveTo>
                  <a:cubicBezTo>
                    <a:pt x="315" y="332"/>
                    <a:pt x="315" y="332"/>
                    <a:pt x="315" y="332"/>
                  </a:cubicBezTo>
                  <a:cubicBezTo>
                    <a:pt x="315" y="332"/>
                    <a:pt x="315" y="332"/>
                    <a:pt x="314" y="332"/>
                  </a:cubicBezTo>
                  <a:cubicBezTo>
                    <a:pt x="314" y="332"/>
                    <a:pt x="313" y="333"/>
                    <a:pt x="313" y="333"/>
                  </a:cubicBezTo>
                  <a:cubicBezTo>
                    <a:pt x="314" y="332"/>
                    <a:pt x="314" y="334"/>
                    <a:pt x="314" y="334"/>
                  </a:cubicBezTo>
                  <a:cubicBezTo>
                    <a:pt x="313" y="334"/>
                    <a:pt x="312" y="334"/>
                    <a:pt x="311" y="335"/>
                  </a:cubicBezTo>
                  <a:cubicBezTo>
                    <a:pt x="312" y="335"/>
                    <a:pt x="312" y="335"/>
                    <a:pt x="312" y="335"/>
                  </a:cubicBezTo>
                  <a:cubicBezTo>
                    <a:pt x="313" y="335"/>
                    <a:pt x="313" y="334"/>
                    <a:pt x="314" y="334"/>
                  </a:cubicBezTo>
                  <a:cubicBezTo>
                    <a:pt x="314" y="335"/>
                    <a:pt x="313" y="335"/>
                    <a:pt x="314" y="335"/>
                  </a:cubicBezTo>
                  <a:cubicBezTo>
                    <a:pt x="314" y="335"/>
                    <a:pt x="314" y="336"/>
                    <a:pt x="315" y="336"/>
                  </a:cubicBezTo>
                  <a:cubicBezTo>
                    <a:pt x="314" y="335"/>
                    <a:pt x="315" y="335"/>
                    <a:pt x="315" y="334"/>
                  </a:cubicBezTo>
                  <a:cubicBezTo>
                    <a:pt x="314" y="335"/>
                    <a:pt x="314" y="332"/>
                    <a:pt x="315" y="332"/>
                  </a:cubicBezTo>
                  <a:close/>
                  <a:moveTo>
                    <a:pt x="320" y="327"/>
                  </a:moveTo>
                  <a:cubicBezTo>
                    <a:pt x="320" y="327"/>
                    <a:pt x="320" y="327"/>
                    <a:pt x="320" y="327"/>
                  </a:cubicBezTo>
                  <a:cubicBezTo>
                    <a:pt x="319" y="327"/>
                    <a:pt x="318" y="329"/>
                    <a:pt x="319" y="329"/>
                  </a:cubicBezTo>
                  <a:cubicBezTo>
                    <a:pt x="319" y="328"/>
                    <a:pt x="320" y="328"/>
                    <a:pt x="320" y="327"/>
                  </a:cubicBezTo>
                  <a:close/>
                  <a:moveTo>
                    <a:pt x="320" y="342"/>
                  </a:moveTo>
                  <a:cubicBezTo>
                    <a:pt x="320" y="343"/>
                    <a:pt x="321" y="343"/>
                    <a:pt x="321" y="342"/>
                  </a:cubicBezTo>
                  <a:lnTo>
                    <a:pt x="320" y="342"/>
                  </a:lnTo>
                  <a:close/>
                  <a:moveTo>
                    <a:pt x="322" y="320"/>
                  </a:moveTo>
                  <a:cubicBezTo>
                    <a:pt x="322" y="321"/>
                    <a:pt x="321" y="320"/>
                    <a:pt x="321" y="321"/>
                  </a:cubicBezTo>
                  <a:cubicBezTo>
                    <a:pt x="322" y="321"/>
                    <a:pt x="321" y="322"/>
                    <a:pt x="322" y="322"/>
                  </a:cubicBezTo>
                  <a:cubicBezTo>
                    <a:pt x="322" y="320"/>
                    <a:pt x="323" y="320"/>
                    <a:pt x="322" y="320"/>
                  </a:cubicBezTo>
                  <a:close/>
                  <a:moveTo>
                    <a:pt x="317" y="333"/>
                  </a:moveTo>
                  <a:cubicBezTo>
                    <a:pt x="317" y="333"/>
                    <a:pt x="316" y="334"/>
                    <a:pt x="316" y="335"/>
                  </a:cubicBezTo>
                  <a:cubicBezTo>
                    <a:pt x="317" y="335"/>
                    <a:pt x="318" y="334"/>
                    <a:pt x="318" y="333"/>
                  </a:cubicBezTo>
                  <a:cubicBezTo>
                    <a:pt x="318" y="333"/>
                    <a:pt x="318" y="333"/>
                    <a:pt x="317" y="333"/>
                  </a:cubicBezTo>
                  <a:close/>
                  <a:moveTo>
                    <a:pt x="332" y="295"/>
                  </a:moveTo>
                  <a:cubicBezTo>
                    <a:pt x="332" y="295"/>
                    <a:pt x="332" y="296"/>
                    <a:pt x="332" y="296"/>
                  </a:cubicBezTo>
                  <a:cubicBezTo>
                    <a:pt x="332" y="296"/>
                    <a:pt x="332" y="296"/>
                    <a:pt x="332" y="296"/>
                  </a:cubicBezTo>
                  <a:cubicBezTo>
                    <a:pt x="332" y="295"/>
                    <a:pt x="334" y="295"/>
                    <a:pt x="334" y="294"/>
                  </a:cubicBezTo>
                  <a:cubicBezTo>
                    <a:pt x="333" y="294"/>
                    <a:pt x="333" y="295"/>
                    <a:pt x="332" y="295"/>
                  </a:cubicBezTo>
                  <a:close/>
                  <a:moveTo>
                    <a:pt x="64" y="326"/>
                  </a:moveTo>
                  <a:cubicBezTo>
                    <a:pt x="65" y="328"/>
                    <a:pt x="64" y="329"/>
                    <a:pt x="64" y="331"/>
                  </a:cubicBezTo>
                  <a:cubicBezTo>
                    <a:pt x="65" y="331"/>
                    <a:pt x="65" y="331"/>
                    <a:pt x="65" y="331"/>
                  </a:cubicBezTo>
                  <a:cubicBezTo>
                    <a:pt x="65" y="330"/>
                    <a:pt x="65" y="327"/>
                    <a:pt x="64" y="326"/>
                  </a:cubicBezTo>
                  <a:close/>
                  <a:moveTo>
                    <a:pt x="64" y="338"/>
                  </a:moveTo>
                  <a:cubicBezTo>
                    <a:pt x="63" y="338"/>
                    <a:pt x="63" y="339"/>
                    <a:pt x="64" y="339"/>
                  </a:cubicBezTo>
                  <a:cubicBezTo>
                    <a:pt x="64" y="338"/>
                    <a:pt x="64" y="338"/>
                    <a:pt x="64" y="338"/>
                  </a:cubicBezTo>
                  <a:close/>
                  <a:moveTo>
                    <a:pt x="65" y="325"/>
                  </a:moveTo>
                  <a:cubicBezTo>
                    <a:pt x="65" y="325"/>
                    <a:pt x="65" y="325"/>
                    <a:pt x="65" y="325"/>
                  </a:cubicBezTo>
                  <a:cubicBezTo>
                    <a:pt x="64" y="326"/>
                    <a:pt x="65" y="327"/>
                    <a:pt x="66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6" y="326"/>
                    <a:pt x="65" y="326"/>
                    <a:pt x="65" y="325"/>
                  </a:cubicBezTo>
                  <a:close/>
                  <a:moveTo>
                    <a:pt x="62" y="334"/>
                  </a:moveTo>
                  <a:cubicBezTo>
                    <a:pt x="61" y="333"/>
                    <a:pt x="61" y="335"/>
                    <a:pt x="60" y="336"/>
                  </a:cubicBezTo>
                  <a:cubicBezTo>
                    <a:pt x="61" y="337"/>
                    <a:pt x="62" y="335"/>
                    <a:pt x="61" y="336"/>
                  </a:cubicBezTo>
                  <a:cubicBezTo>
                    <a:pt x="62" y="336"/>
                    <a:pt x="63" y="336"/>
                    <a:pt x="63" y="335"/>
                  </a:cubicBezTo>
                  <a:cubicBezTo>
                    <a:pt x="62" y="335"/>
                    <a:pt x="61" y="334"/>
                    <a:pt x="62" y="334"/>
                  </a:cubicBezTo>
                  <a:close/>
                  <a:moveTo>
                    <a:pt x="63" y="321"/>
                  </a:moveTo>
                  <a:cubicBezTo>
                    <a:pt x="62" y="321"/>
                    <a:pt x="62" y="320"/>
                    <a:pt x="62" y="320"/>
                  </a:cubicBezTo>
                  <a:cubicBezTo>
                    <a:pt x="62" y="320"/>
                    <a:pt x="61" y="320"/>
                    <a:pt x="61" y="320"/>
                  </a:cubicBezTo>
                  <a:cubicBezTo>
                    <a:pt x="62" y="320"/>
                    <a:pt x="62" y="321"/>
                    <a:pt x="63" y="321"/>
                  </a:cubicBezTo>
                  <a:cubicBezTo>
                    <a:pt x="63" y="321"/>
                    <a:pt x="63" y="321"/>
                    <a:pt x="63" y="321"/>
                  </a:cubicBezTo>
                  <a:close/>
                  <a:moveTo>
                    <a:pt x="61" y="322"/>
                  </a:moveTo>
                  <a:cubicBezTo>
                    <a:pt x="62" y="322"/>
                    <a:pt x="62" y="323"/>
                    <a:pt x="62" y="323"/>
                  </a:cubicBezTo>
                  <a:cubicBezTo>
                    <a:pt x="62" y="322"/>
                    <a:pt x="63" y="323"/>
                    <a:pt x="62" y="322"/>
                  </a:cubicBezTo>
                  <a:cubicBezTo>
                    <a:pt x="62" y="322"/>
                    <a:pt x="62" y="322"/>
                    <a:pt x="61" y="322"/>
                  </a:cubicBezTo>
                  <a:close/>
                  <a:moveTo>
                    <a:pt x="64" y="343"/>
                  </a:moveTo>
                  <a:cubicBezTo>
                    <a:pt x="64" y="344"/>
                    <a:pt x="63" y="344"/>
                    <a:pt x="63" y="344"/>
                  </a:cubicBezTo>
                  <a:cubicBezTo>
                    <a:pt x="65" y="345"/>
                    <a:pt x="65" y="343"/>
                    <a:pt x="64" y="343"/>
                  </a:cubicBezTo>
                  <a:close/>
                  <a:moveTo>
                    <a:pt x="63" y="332"/>
                  </a:moveTo>
                  <a:cubicBezTo>
                    <a:pt x="63" y="333"/>
                    <a:pt x="64" y="333"/>
                    <a:pt x="64" y="334"/>
                  </a:cubicBezTo>
                  <a:cubicBezTo>
                    <a:pt x="65" y="334"/>
                    <a:pt x="65" y="333"/>
                    <a:pt x="66" y="333"/>
                  </a:cubicBezTo>
                  <a:cubicBezTo>
                    <a:pt x="65" y="333"/>
                    <a:pt x="64" y="332"/>
                    <a:pt x="63" y="332"/>
                  </a:cubicBezTo>
                  <a:close/>
                  <a:moveTo>
                    <a:pt x="66" y="341"/>
                  </a:moveTo>
                  <a:cubicBezTo>
                    <a:pt x="66" y="342"/>
                    <a:pt x="66" y="342"/>
                    <a:pt x="66" y="343"/>
                  </a:cubicBezTo>
                  <a:cubicBezTo>
                    <a:pt x="66" y="342"/>
                    <a:pt x="67" y="342"/>
                    <a:pt x="67" y="342"/>
                  </a:cubicBezTo>
                  <a:cubicBezTo>
                    <a:pt x="66" y="342"/>
                    <a:pt x="66" y="341"/>
                    <a:pt x="66" y="341"/>
                  </a:cubicBezTo>
                  <a:close/>
                  <a:moveTo>
                    <a:pt x="68" y="334"/>
                  </a:moveTo>
                  <a:cubicBezTo>
                    <a:pt x="67" y="334"/>
                    <a:pt x="68" y="334"/>
                    <a:pt x="67" y="334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4"/>
                    <a:pt x="68" y="335"/>
                    <a:pt x="68" y="334"/>
                  </a:cubicBezTo>
                  <a:close/>
                  <a:moveTo>
                    <a:pt x="68" y="344"/>
                  </a:moveTo>
                  <a:cubicBezTo>
                    <a:pt x="69" y="343"/>
                    <a:pt x="70" y="342"/>
                    <a:pt x="70" y="342"/>
                  </a:cubicBezTo>
                  <a:cubicBezTo>
                    <a:pt x="69" y="342"/>
                    <a:pt x="68" y="342"/>
                    <a:pt x="68" y="344"/>
                  </a:cubicBezTo>
                  <a:close/>
                  <a:moveTo>
                    <a:pt x="69" y="335"/>
                  </a:moveTo>
                  <a:cubicBezTo>
                    <a:pt x="68" y="335"/>
                    <a:pt x="66" y="337"/>
                    <a:pt x="67" y="337"/>
                  </a:cubicBezTo>
                  <a:cubicBezTo>
                    <a:pt x="68" y="337"/>
                    <a:pt x="69" y="336"/>
                    <a:pt x="69" y="335"/>
                  </a:cubicBezTo>
                  <a:close/>
                  <a:moveTo>
                    <a:pt x="68" y="332"/>
                  </a:moveTo>
                  <a:cubicBezTo>
                    <a:pt x="67" y="332"/>
                    <a:pt x="66" y="333"/>
                    <a:pt x="67" y="333"/>
                  </a:cubicBezTo>
                  <a:cubicBezTo>
                    <a:pt x="67" y="333"/>
                    <a:pt x="68" y="333"/>
                    <a:pt x="68" y="332"/>
                  </a:cubicBezTo>
                  <a:close/>
                  <a:moveTo>
                    <a:pt x="67" y="329"/>
                  </a:moveTo>
                  <a:cubicBezTo>
                    <a:pt x="67" y="329"/>
                    <a:pt x="66" y="329"/>
                    <a:pt x="66" y="329"/>
                  </a:cubicBezTo>
                  <a:cubicBezTo>
                    <a:pt x="67" y="329"/>
                    <a:pt x="67" y="329"/>
                    <a:pt x="68" y="329"/>
                  </a:cubicBezTo>
                  <a:cubicBezTo>
                    <a:pt x="68" y="329"/>
                    <a:pt x="68" y="329"/>
                    <a:pt x="67" y="329"/>
                  </a:cubicBezTo>
                  <a:close/>
                  <a:moveTo>
                    <a:pt x="57" y="317"/>
                  </a:moveTo>
                  <a:cubicBezTo>
                    <a:pt x="57" y="317"/>
                    <a:pt x="57" y="317"/>
                    <a:pt x="57" y="317"/>
                  </a:cubicBezTo>
                  <a:cubicBezTo>
                    <a:pt x="56" y="317"/>
                    <a:pt x="56" y="318"/>
                    <a:pt x="56" y="318"/>
                  </a:cubicBezTo>
                  <a:cubicBezTo>
                    <a:pt x="56" y="318"/>
                    <a:pt x="56" y="318"/>
                    <a:pt x="56" y="319"/>
                  </a:cubicBezTo>
                  <a:cubicBezTo>
                    <a:pt x="58" y="318"/>
                    <a:pt x="57" y="319"/>
                    <a:pt x="58" y="320"/>
                  </a:cubicBezTo>
                  <a:cubicBezTo>
                    <a:pt x="60" y="319"/>
                    <a:pt x="57" y="318"/>
                    <a:pt x="58" y="316"/>
                  </a:cubicBezTo>
                  <a:cubicBezTo>
                    <a:pt x="57" y="316"/>
                    <a:pt x="57" y="315"/>
                    <a:pt x="56" y="315"/>
                  </a:cubicBezTo>
                  <a:cubicBezTo>
                    <a:pt x="56" y="315"/>
                    <a:pt x="56" y="316"/>
                    <a:pt x="55" y="317"/>
                  </a:cubicBezTo>
                  <a:cubicBezTo>
                    <a:pt x="56" y="317"/>
                    <a:pt x="57" y="316"/>
                    <a:pt x="57" y="317"/>
                  </a:cubicBezTo>
                  <a:close/>
                  <a:moveTo>
                    <a:pt x="55" y="327"/>
                  </a:moveTo>
                  <a:cubicBezTo>
                    <a:pt x="56" y="327"/>
                    <a:pt x="57" y="328"/>
                    <a:pt x="57" y="326"/>
                  </a:cubicBezTo>
                  <a:cubicBezTo>
                    <a:pt x="56" y="327"/>
                    <a:pt x="55" y="326"/>
                    <a:pt x="55" y="327"/>
                  </a:cubicBezTo>
                  <a:close/>
                  <a:moveTo>
                    <a:pt x="58" y="328"/>
                  </a:moveTo>
                  <a:cubicBezTo>
                    <a:pt x="58" y="327"/>
                    <a:pt x="58" y="327"/>
                    <a:pt x="58" y="327"/>
                  </a:cubicBezTo>
                  <a:cubicBezTo>
                    <a:pt x="57" y="327"/>
                    <a:pt x="57" y="328"/>
                    <a:pt x="57" y="328"/>
                  </a:cubicBezTo>
                  <a:cubicBezTo>
                    <a:pt x="57" y="328"/>
                    <a:pt x="57" y="328"/>
                    <a:pt x="58" y="328"/>
                  </a:cubicBezTo>
                  <a:close/>
                  <a:moveTo>
                    <a:pt x="61" y="317"/>
                  </a:moveTo>
                  <a:cubicBezTo>
                    <a:pt x="60" y="318"/>
                    <a:pt x="59" y="319"/>
                    <a:pt x="59" y="320"/>
                  </a:cubicBezTo>
                  <a:cubicBezTo>
                    <a:pt x="59" y="320"/>
                    <a:pt x="59" y="321"/>
                    <a:pt x="58" y="321"/>
                  </a:cubicBezTo>
                  <a:cubicBezTo>
                    <a:pt x="58" y="321"/>
                    <a:pt x="58" y="321"/>
                    <a:pt x="57" y="321"/>
                  </a:cubicBezTo>
                  <a:cubicBezTo>
                    <a:pt x="58" y="322"/>
                    <a:pt x="60" y="322"/>
                    <a:pt x="59" y="324"/>
                  </a:cubicBezTo>
                  <a:cubicBezTo>
                    <a:pt x="60" y="324"/>
                    <a:pt x="60" y="324"/>
                    <a:pt x="60" y="324"/>
                  </a:cubicBezTo>
                  <a:cubicBezTo>
                    <a:pt x="61" y="323"/>
                    <a:pt x="58" y="321"/>
                    <a:pt x="60" y="321"/>
                  </a:cubicBezTo>
                  <a:cubicBezTo>
                    <a:pt x="60" y="321"/>
                    <a:pt x="60" y="322"/>
                    <a:pt x="61" y="322"/>
                  </a:cubicBezTo>
                  <a:cubicBezTo>
                    <a:pt x="61" y="321"/>
                    <a:pt x="60" y="321"/>
                    <a:pt x="61" y="320"/>
                  </a:cubicBezTo>
                  <a:cubicBezTo>
                    <a:pt x="60" y="321"/>
                    <a:pt x="60" y="320"/>
                    <a:pt x="60" y="320"/>
                  </a:cubicBezTo>
                  <a:cubicBezTo>
                    <a:pt x="61" y="319"/>
                    <a:pt x="60" y="319"/>
                    <a:pt x="61" y="317"/>
                  </a:cubicBezTo>
                  <a:cubicBezTo>
                    <a:pt x="61" y="317"/>
                    <a:pt x="61" y="317"/>
                    <a:pt x="61" y="317"/>
                  </a:cubicBezTo>
                  <a:close/>
                  <a:moveTo>
                    <a:pt x="55" y="324"/>
                  </a:moveTo>
                  <a:cubicBezTo>
                    <a:pt x="56" y="325"/>
                    <a:pt x="57" y="326"/>
                    <a:pt x="57" y="326"/>
                  </a:cubicBezTo>
                  <a:cubicBezTo>
                    <a:pt x="57" y="326"/>
                    <a:pt x="57" y="326"/>
                    <a:pt x="57" y="326"/>
                  </a:cubicBezTo>
                  <a:cubicBezTo>
                    <a:pt x="57" y="326"/>
                    <a:pt x="58" y="326"/>
                    <a:pt x="58" y="325"/>
                  </a:cubicBezTo>
                  <a:cubicBezTo>
                    <a:pt x="57" y="326"/>
                    <a:pt x="57" y="324"/>
                    <a:pt x="55" y="324"/>
                  </a:cubicBezTo>
                  <a:close/>
                  <a:moveTo>
                    <a:pt x="53" y="321"/>
                  </a:moveTo>
                  <a:cubicBezTo>
                    <a:pt x="53" y="323"/>
                    <a:pt x="53" y="323"/>
                    <a:pt x="53" y="323"/>
                  </a:cubicBezTo>
                  <a:cubicBezTo>
                    <a:pt x="54" y="323"/>
                    <a:pt x="55" y="323"/>
                    <a:pt x="55" y="322"/>
                  </a:cubicBezTo>
                  <a:cubicBezTo>
                    <a:pt x="54" y="321"/>
                    <a:pt x="53" y="322"/>
                    <a:pt x="53" y="321"/>
                  </a:cubicBezTo>
                  <a:close/>
                  <a:moveTo>
                    <a:pt x="55" y="320"/>
                  </a:moveTo>
                  <a:cubicBezTo>
                    <a:pt x="54" y="320"/>
                    <a:pt x="54" y="320"/>
                    <a:pt x="54" y="320"/>
                  </a:cubicBezTo>
                  <a:cubicBezTo>
                    <a:pt x="54" y="320"/>
                    <a:pt x="54" y="321"/>
                    <a:pt x="54" y="320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0"/>
                    <a:pt x="55" y="320"/>
                    <a:pt x="55" y="320"/>
                  </a:cubicBezTo>
                  <a:cubicBezTo>
                    <a:pt x="55" y="320"/>
                    <a:pt x="55" y="320"/>
                    <a:pt x="55" y="320"/>
                  </a:cubicBezTo>
                  <a:close/>
                  <a:moveTo>
                    <a:pt x="57" y="322"/>
                  </a:moveTo>
                  <a:cubicBezTo>
                    <a:pt x="58" y="323"/>
                    <a:pt x="58" y="323"/>
                    <a:pt x="58" y="323"/>
                  </a:cubicBezTo>
                  <a:cubicBezTo>
                    <a:pt x="58" y="323"/>
                    <a:pt x="58" y="322"/>
                    <a:pt x="58" y="322"/>
                  </a:cubicBezTo>
                  <a:cubicBezTo>
                    <a:pt x="58" y="322"/>
                    <a:pt x="57" y="322"/>
                    <a:pt x="57" y="322"/>
                  </a:cubicBezTo>
                  <a:close/>
                  <a:moveTo>
                    <a:pt x="58" y="314"/>
                  </a:moveTo>
                  <a:cubicBezTo>
                    <a:pt x="58" y="314"/>
                    <a:pt x="58" y="314"/>
                    <a:pt x="59" y="31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7" y="313"/>
                  </a:cubicBezTo>
                  <a:cubicBezTo>
                    <a:pt x="57" y="313"/>
                    <a:pt x="57" y="313"/>
                    <a:pt x="57" y="313"/>
                  </a:cubicBezTo>
                  <a:cubicBezTo>
                    <a:pt x="57" y="313"/>
                    <a:pt x="56" y="313"/>
                    <a:pt x="56" y="312"/>
                  </a:cubicBezTo>
                  <a:cubicBezTo>
                    <a:pt x="56" y="313"/>
                    <a:pt x="56" y="313"/>
                    <a:pt x="55" y="314"/>
                  </a:cubicBezTo>
                  <a:cubicBezTo>
                    <a:pt x="56" y="314"/>
                    <a:pt x="56" y="315"/>
                    <a:pt x="56" y="315"/>
                  </a:cubicBezTo>
                  <a:cubicBezTo>
                    <a:pt x="57" y="314"/>
                    <a:pt x="58" y="314"/>
                    <a:pt x="58" y="314"/>
                  </a:cubicBezTo>
                  <a:close/>
                  <a:moveTo>
                    <a:pt x="61" y="329"/>
                  </a:moveTo>
                  <a:cubicBezTo>
                    <a:pt x="61" y="328"/>
                    <a:pt x="60" y="327"/>
                    <a:pt x="59" y="328"/>
                  </a:cubicBezTo>
                  <a:cubicBezTo>
                    <a:pt x="60" y="329"/>
                    <a:pt x="60" y="329"/>
                    <a:pt x="61" y="329"/>
                  </a:cubicBezTo>
                  <a:close/>
                  <a:moveTo>
                    <a:pt x="59" y="337"/>
                  </a:moveTo>
                  <a:cubicBezTo>
                    <a:pt x="59" y="337"/>
                    <a:pt x="58" y="337"/>
                    <a:pt x="59" y="338"/>
                  </a:cubicBezTo>
                  <a:cubicBezTo>
                    <a:pt x="59" y="338"/>
                    <a:pt x="59" y="338"/>
                    <a:pt x="60" y="338"/>
                  </a:cubicBezTo>
                  <a:cubicBezTo>
                    <a:pt x="60" y="338"/>
                    <a:pt x="60" y="337"/>
                    <a:pt x="59" y="337"/>
                  </a:cubicBezTo>
                  <a:close/>
                  <a:moveTo>
                    <a:pt x="60" y="330"/>
                  </a:moveTo>
                  <a:cubicBezTo>
                    <a:pt x="60" y="330"/>
                    <a:pt x="60" y="330"/>
                    <a:pt x="60" y="329"/>
                  </a:cubicBezTo>
                  <a:cubicBezTo>
                    <a:pt x="59" y="329"/>
                    <a:pt x="59" y="329"/>
                    <a:pt x="59" y="329"/>
                  </a:cubicBezTo>
                  <a:cubicBezTo>
                    <a:pt x="59" y="330"/>
                    <a:pt x="59" y="330"/>
                    <a:pt x="59" y="331"/>
                  </a:cubicBezTo>
                  <a:cubicBezTo>
                    <a:pt x="59" y="330"/>
                    <a:pt x="61" y="331"/>
                    <a:pt x="60" y="330"/>
                  </a:cubicBezTo>
                  <a:close/>
                  <a:moveTo>
                    <a:pt x="70" y="336"/>
                  </a:moveTo>
                  <a:cubicBezTo>
                    <a:pt x="70" y="337"/>
                    <a:pt x="69" y="337"/>
                    <a:pt x="69" y="338"/>
                  </a:cubicBezTo>
                  <a:cubicBezTo>
                    <a:pt x="70" y="338"/>
                    <a:pt x="71" y="337"/>
                    <a:pt x="70" y="336"/>
                  </a:cubicBezTo>
                  <a:close/>
                  <a:moveTo>
                    <a:pt x="60" y="327"/>
                  </a:moveTo>
                  <a:cubicBezTo>
                    <a:pt x="60" y="326"/>
                    <a:pt x="60" y="326"/>
                    <a:pt x="60" y="326"/>
                  </a:cubicBezTo>
                  <a:cubicBezTo>
                    <a:pt x="60" y="326"/>
                    <a:pt x="60" y="326"/>
                    <a:pt x="59" y="326"/>
                  </a:cubicBezTo>
                  <a:cubicBezTo>
                    <a:pt x="59" y="327"/>
                    <a:pt x="60" y="327"/>
                    <a:pt x="60" y="327"/>
                  </a:cubicBezTo>
                  <a:close/>
                  <a:moveTo>
                    <a:pt x="241" y="391"/>
                  </a:moveTo>
                  <a:cubicBezTo>
                    <a:pt x="242" y="391"/>
                    <a:pt x="243" y="390"/>
                    <a:pt x="243" y="389"/>
                  </a:cubicBezTo>
                  <a:cubicBezTo>
                    <a:pt x="242" y="390"/>
                    <a:pt x="242" y="390"/>
                    <a:pt x="241" y="391"/>
                  </a:cubicBezTo>
                  <a:close/>
                  <a:moveTo>
                    <a:pt x="227" y="394"/>
                  </a:moveTo>
                  <a:cubicBezTo>
                    <a:pt x="227" y="393"/>
                    <a:pt x="228" y="393"/>
                    <a:pt x="228" y="393"/>
                  </a:cubicBezTo>
                  <a:cubicBezTo>
                    <a:pt x="227" y="392"/>
                    <a:pt x="226" y="394"/>
                    <a:pt x="227" y="394"/>
                  </a:cubicBezTo>
                  <a:close/>
                  <a:moveTo>
                    <a:pt x="69" y="344"/>
                  </a:moveTo>
                  <a:cubicBezTo>
                    <a:pt x="70" y="344"/>
                    <a:pt x="71" y="344"/>
                    <a:pt x="71" y="343"/>
                  </a:cubicBezTo>
                  <a:cubicBezTo>
                    <a:pt x="70" y="343"/>
                    <a:pt x="70" y="344"/>
                    <a:pt x="69" y="344"/>
                  </a:cubicBezTo>
                  <a:close/>
                  <a:moveTo>
                    <a:pt x="250" y="388"/>
                  </a:moveTo>
                  <a:cubicBezTo>
                    <a:pt x="251" y="388"/>
                    <a:pt x="251" y="387"/>
                    <a:pt x="252" y="386"/>
                  </a:cubicBezTo>
                  <a:cubicBezTo>
                    <a:pt x="251" y="386"/>
                    <a:pt x="251" y="385"/>
                    <a:pt x="250" y="385"/>
                  </a:cubicBezTo>
                  <a:cubicBezTo>
                    <a:pt x="250" y="386"/>
                    <a:pt x="249" y="387"/>
                    <a:pt x="250" y="388"/>
                  </a:cubicBezTo>
                  <a:close/>
                  <a:moveTo>
                    <a:pt x="236" y="390"/>
                  </a:moveTo>
                  <a:cubicBezTo>
                    <a:pt x="237" y="390"/>
                    <a:pt x="236" y="389"/>
                    <a:pt x="237" y="388"/>
                  </a:cubicBezTo>
                  <a:cubicBezTo>
                    <a:pt x="236" y="388"/>
                    <a:pt x="236" y="388"/>
                    <a:pt x="236" y="389"/>
                  </a:cubicBezTo>
                  <a:cubicBezTo>
                    <a:pt x="235" y="389"/>
                    <a:pt x="235" y="390"/>
                    <a:pt x="236" y="390"/>
                  </a:cubicBezTo>
                  <a:close/>
                  <a:moveTo>
                    <a:pt x="232" y="390"/>
                  </a:moveTo>
                  <a:cubicBezTo>
                    <a:pt x="232" y="390"/>
                    <a:pt x="233" y="390"/>
                    <a:pt x="233" y="390"/>
                  </a:cubicBezTo>
                  <a:cubicBezTo>
                    <a:pt x="233" y="389"/>
                    <a:pt x="233" y="389"/>
                    <a:pt x="234" y="389"/>
                  </a:cubicBezTo>
                  <a:cubicBezTo>
                    <a:pt x="234" y="389"/>
                    <a:pt x="234" y="389"/>
                    <a:pt x="234" y="389"/>
                  </a:cubicBezTo>
                  <a:cubicBezTo>
                    <a:pt x="233" y="389"/>
                    <a:pt x="233" y="389"/>
                    <a:pt x="232" y="390"/>
                  </a:cubicBezTo>
                  <a:close/>
                  <a:moveTo>
                    <a:pt x="235" y="392"/>
                  </a:moveTo>
                  <a:cubicBezTo>
                    <a:pt x="235" y="391"/>
                    <a:pt x="235" y="390"/>
                    <a:pt x="235" y="390"/>
                  </a:cubicBezTo>
                  <a:cubicBezTo>
                    <a:pt x="235" y="390"/>
                    <a:pt x="234" y="390"/>
                    <a:pt x="234" y="391"/>
                  </a:cubicBezTo>
                  <a:cubicBezTo>
                    <a:pt x="234" y="391"/>
                    <a:pt x="234" y="392"/>
                    <a:pt x="235" y="392"/>
                  </a:cubicBezTo>
                  <a:close/>
                  <a:moveTo>
                    <a:pt x="234" y="395"/>
                  </a:moveTo>
                  <a:cubicBezTo>
                    <a:pt x="234" y="394"/>
                    <a:pt x="235" y="394"/>
                    <a:pt x="235" y="394"/>
                  </a:cubicBezTo>
                  <a:cubicBezTo>
                    <a:pt x="234" y="393"/>
                    <a:pt x="234" y="394"/>
                    <a:pt x="234" y="395"/>
                  </a:cubicBezTo>
                  <a:close/>
                  <a:moveTo>
                    <a:pt x="238" y="392"/>
                  </a:moveTo>
                  <a:cubicBezTo>
                    <a:pt x="238" y="393"/>
                    <a:pt x="237" y="394"/>
                    <a:pt x="238" y="394"/>
                  </a:cubicBezTo>
                  <a:cubicBezTo>
                    <a:pt x="239" y="393"/>
                    <a:pt x="238" y="392"/>
                    <a:pt x="238" y="392"/>
                  </a:cubicBezTo>
                  <a:close/>
                  <a:moveTo>
                    <a:pt x="238" y="390"/>
                  </a:moveTo>
                  <a:cubicBezTo>
                    <a:pt x="239" y="391"/>
                    <a:pt x="239" y="390"/>
                    <a:pt x="239" y="389"/>
                  </a:cubicBezTo>
                  <a:cubicBezTo>
                    <a:pt x="239" y="389"/>
                    <a:pt x="239" y="389"/>
                    <a:pt x="239" y="389"/>
                  </a:cubicBezTo>
                  <a:cubicBezTo>
                    <a:pt x="239" y="389"/>
                    <a:pt x="238" y="390"/>
                    <a:pt x="238" y="390"/>
                  </a:cubicBezTo>
                  <a:close/>
                  <a:moveTo>
                    <a:pt x="249" y="388"/>
                  </a:moveTo>
                  <a:cubicBezTo>
                    <a:pt x="249" y="387"/>
                    <a:pt x="248" y="387"/>
                    <a:pt x="248" y="386"/>
                  </a:cubicBezTo>
                  <a:cubicBezTo>
                    <a:pt x="248" y="386"/>
                    <a:pt x="248" y="386"/>
                    <a:pt x="249" y="385"/>
                  </a:cubicBezTo>
                  <a:cubicBezTo>
                    <a:pt x="249" y="386"/>
                    <a:pt x="248" y="387"/>
                    <a:pt x="249" y="387"/>
                  </a:cubicBezTo>
                  <a:cubicBezTo>
                    <a:pt x="250" y="386"/>
                    <a:pt x="250" y="385"/>
                    <a:pt x="250" y="385"/>
                  </a:cubicBezTo>
                  <a:cubicBezTo>
                    <a:pt x="252" y="385"/>
                    <a:pt x="252" y="386"/>
                    <a:pt x="253" y="387"/>
                  </a:cubicBezTo>
                  <a:cubicBezTo>
                    <a:pt x="253" y="385"/>
                    <a:pt x="254" y="385"/>
                    <a:pt x="254" y="384"/>
                  </a:cubicBezTo>
                  <a:cubicBezTo>
                    <a:pt x="255" y="385"/>
                    <a:pt x="254" y="386"/>
                    <a:pt x="254" y="386"/>
                  </a:cubicBezTo>
                  <a:cubicBezTo>
                    <a:pt x="255" y="386"/>
                    <a:pt x="256" y="384"/>
                    <a:pt x="256" y="383"/>
                  </a:cubicBezTo>
                  <a:cubicBezTo>
                    <a:pt x="256" y="384"/>
                    <a:pt x="255" y="384"/>
                    <a:pt x="255" y="383"/>
                  </a:cubicBezTo>
                  <a:cubicBezTo>
                    <a:pt x="257" y="383"/>
                    <a:pt x="255" y="382"/>
                    <a:pt x="256" y="381"/>
                  </a:cubicBezTo>
                  <a:cubicBezTo>
                    <a:pt x="256" y="381"/>
                    <a:pt x="256" y="381"/>
                    <a:pt x="255" y="381"/>
                  </a:cubicBezTo>
                  <a:cubicBezTo>
                    <a:pt x="254" y="381"/>
                    <a:pt x="254" y="382"/>
                    <a:pt x="253" y="382"/>
                  </a:cubicBezTo>
                  <a:cubicBezTo>
                    <a:pt x="253" y="382"/>
                    <a:pt x="253" y="383"/>
                    <a:pt x="252" y="383"/>
                  </a:cubicBezTo>
                  <a:cubicBezTo>
                    <a:pt x="252" y="383"/>
                    <a:pt x="252" y="383"/>
                    <a:pt x="252" y="382"/>
                  </a:cubicBezTo>
                  <a:cubicBezTo>
                    <a:pt x="252" y="383"/>
                    <a:pt x="251" y="383"/>
                    <a:pt x="251" y="383"/>
                  </a:cubicBezTo>
                  <a:cubicBezTo>
                    <a:pt x="251" y="383"/>
                    <a:pt x="251" y="383"/>
                    <a:pt x="252" y="383"/>
                  </a:cubicBezTo>
                  <a:cubicBezTo>
                    <a:pt x="252" y="384"/>
                    <a:pt x="252" y="384"/>
                    <a:pt x="252" y="384"/>
                  </a:cubicBezTo>
                  <a:cubicBezTo>
                    <a:pt x="251" y="384"/>
                    <a:pt x="250" y="384"/>
                    <a:pt x="250" y="383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5"/>
                    <a:pt x="248" y="385"/>
                    <a:pt x="247" y="387"/>
                  </a:cubicBezTo>
                  <a:cubicBezTo>
                    <a:pt x="248" y="387"/>
                    <a:pt x="248" y="387"/>
                    <a:pt x="249" y="388"/>
                  </a:cubicBezTo>
                  <a:close/>
                  <a:moveTo>
                    <a:pt x="244" y="388"/>
                  </a:moveTo>
                  <a:cubicBezTo>
                    <a:pt x="244" y="389"/>
                    <a:pt x="243" y="390"/>
                    <a:pt x="244" y="390"/>
                  </a:cubicBezTo>
                  <a:cubicBezTo>
                    <a:pt x="244" y="389"/>
                    <a:pt x="246" y="389"/>
                    <a:pt x="245" y="387"/>
                  </a:cubicBezTo>
                  <a:cubicBezTo>
                    <a:pt x="245" y="388"/>
                    <a:pt x="244" y="388"/>
                    <a:pt x="244" y="388"/>
                  </a:cubicBezTo>
                  <a:close/>
                  <a:moveTo>
                    <a:pt x="245" y="385"/>
                  </a:moveTo>
                  <a:cubicBezTo>
                    <a:pt x="245" y="386"/>
                    <a:pt x="244" y="386"/>
                    <a:pt x="244" y="387"/>
                  </a:cubicBezTo>
                  <a:cubicBezTo>
                    <a:pt x="245" y="387"/>
                    <a:pt x="245" y="386"/>
                    <a:pt x="246" y="386"/>
                  </a:cubicBezTo>
                  <a:cubicBezTo>
                    <a:pt x="246" y="386"/>
                    <a:pt x="246" y="385"/>
                    <a:pt x="245" y="385"/>
                  </a:cubicBezTo>
                  <a:close/>
                  <a:moveTo>
                    <a:pt x="239" y="388"/>
                  </a:moveTo>
                  <a:cubicBezTo>
                    <a:pt x="239" y="388"/>
                    <a:pt x="241" y="388"/>
                    <a:pt x="241" y="387"/>
                  </a:cubicBezTo>
                  <a:cubicBezTo>
                    <a:pt x="240" y="387"/>
                    <a:pt x="240" y="387"/>
                    <a:pt x="239" y="387"/>
                  </a:cubicBezTo>
                  <a:cubicBezTo>
                    <a:pt x="239" y="388"/>
                    <a:pt x="239" y="388"/>
                    <a:pt x="239" y="388"/>
                  </a:cubicBezTo>
                  <a:close/>
                  <a:moveTo>
                    <a:pt x="245" y="393"/>
                  </a:moveTo>
                  <a:cubicBezTo>
                    <a:pt x="244" y="393"/>
                    <a:pt x="244" y="393"/>
                    <a:pt x="243" y="393"/>
                  </a:cubicBezTo>
                  <a:cubicBezTo>
                    <a:pt x="243" y="395"/>
                    <a:pt x="241" y="394"/>
                    <a:pt x="241" y="395"/>
                  </a:cubicBezTo>
                  <a:cubicBezTo>
                    <a:pt x="242" y="396"/>
                    <a:pt x="243" y="394"/>
                    <a:pt x="245" y="394"/>
                  </a:cubicBezTo>
                  <a:cubicBezTo>
                    <a:pt x="244" y="394"/>
                    <a:pt x="245" y="394"/>
                    <a:pt x="245" y="393"/>
                  </a:cubicBezTo>
                  <a:close/>
                  <a:moveTo>
                    <a:pt x="243" y="386"/>
                  </a:moveTo>
                  <a:cubicBezTo>
                    <a:pt x="242" y="386"/>
                    <a:pt x="242" y="386"/>
                    <a:pt x="241" y="387"/>
                  </a:cubicBezTo>
                  <a:cubicBezTo>
                    <a:pt x="241" y="387"/>
                    <a:pt x="241" y="387"/>
                    <a:pt x="241" y="387"/>
                  </a:cubicBezTo>
                  <a:cubicBezTo>
                    <a:pt x="242" y="387"/>
                    <a:pt x="242" y="387"/>
                    <a:pt x="243" y="387"/>
                  </a:cubicBezTo>
                  <a:cubicBezTo>
                    <a:pt x="243" y="387"/>
                    <a:pt x="243" y="386"/>
                    <a:pt x="243" y="386"/>
                  </a:cubicBezTo>
                  <a:close/>
                  <a:moveTo>
                    <a:pt x="77" y="353"/>
                  </a:moveTo>
                  <a:cubicBezTo>
                    <a:pt x="77" y="353"/>
                    <a:pt x="78" y="353"/>
                    <a:pt x="78" y="352"/>
                  </a:cubicBezTo>
                  <a:cubicBezTo>
                    <a:pt x="77" y="352"/>
                    <a:pt x="77" y="353"/>
                    <a:pt x="77" y="353"/>
                  </a:cubicBezTo>
                  <a:close/>
                  <a:moveTo>
                    <a:pt x="75" y="344"/>
                  </a:moveTo>
                  <a:cubicBezTo>
                    <a:pt x="75" y="345"/>
                    <a:pt x="75" y="345"/>
                    <a:pt x="76" y="345"/>
                  </a:cubicBezTo>
                  <a:cubicBezTo>
                    <a:pt x="76" y="345"/>
                    <a:pt x="76" y="345"/>
                    <a:pt x="76" y="344"/>
                  </a:cubicBezTo>
                  <a:cubicBezTo>
                    <a:pt x="76" y="344"/>
                    <a:pt x="76" y="344"/>
                    <a:pt x="75" y="344"/>
                  </a:cubicBezTo>
                  <a:close/>
                  <a:moveTo>
                    <a:pt x="78" y="343"/>
                  </a:moveTo>
                  <a:cubicBezTo>
                    <a:pt x="78" y="342"/>
                    <a:pt x="78" y="342"/>
                    <a:pt x="77" y="342"/>
                  </a:cubicBezTo>
                  <a:cubicBezTo>
                    <a:pt x="77" y="342"/>
                    <a:pt x="77" y="342"/>
                    <a:pt x="77" y="343"/>
                  </a:cubicBezTo>
                  <a:cubicBezTo>
                    <a:pt x="78" y="343"/>
                    <a:pt x="78" y="343"/>
                    <a:pt x="78" y="343"/>
                  </a:cubicBezTo>
                  <a:close/>
                  <a:moveTo>
                    <a:pt x="78" y="349"/>
                  </a:moveTo>
                  <a:cubicBezTo>
                    <a:pt x="79" y="349"/>
                    <a:pt x="79" y="348"/>
                    <a:pt x="79" y="348"/>
                  </a:cubicBezTo>
                  <a:cubicBezTo>
                    <a:pt x="78" y="348"/>
                    <a:pt x="78" y="348"/>
                    <a:pt x="78" y="348"/>
                  </a:cubicBezTo>
                  <a:cubicBezTo>
                    <a:pt x="78" y="348"/>
                    <a:pt x="78" y="349"/>
                    <a:pt x="78" y="349"/>
                  </a:cubicBezTo>
                  <a:close/>
                  <a:moveTo>
                    <a:pt x="70" y="334"/>
                  </a:moveTo>
                  <a:cubicBezTo>
                    <a:pt x="70" y="334"/>
                    <a:pt x="71" y="334"/>
                    <a:pt x="71" y="334"/>
                  </a:cubicBezTo>
                  <a:cubicBezTo>
                    <a:pt x="71" y="333"/>
                    <a:pt x="71" y="333"/>
                    <a:pt x="70" y="333"/>
                  </a:cubicBezTo>
                  <a:cubicBezTo>
                    <a:pt x="70" y="333"/>
                    <a:pt x="70" y="334"/>
                    <a:pt x="70" y="334"/>
                  </a:cubicBezTo>
                  <a:close/>
                  <a:moveTo>
                    <a:pt x="75" y="340"/>
                  </a:moveTo>
                  <a:cubicBezTo>
                    <a:pt x="75" y="340"/>
                    <a:pt x="76" y="340"/>
                    <a:pt x="76" y="340"/>
                  </a:cubicBezTo>
                  <a:cubicBezTo>
                    <a:pt x="76" y="340"/>
                    <a:pt x="75" y="339"/>
                    <a:pt x="75" y="339"/>
                  </a:cubicBezTo>
                  <a:cubicBezTo>
                    <a:pt x="75" y="340"/>
                    <a:pt x="75" y="340"/>
                    <a:pt x="74" y="340"/>
                  </a:cubicBezTo>
                  <a:cubicBezTo>
                    <a:pt x="74" y="341"/>
                    <a:pt x="74" y="341"/>
                    <a:pt x="75" y="342"/>
                  </a:cubicBezTo>
                  <a:cubicBezTo>
                    <a:pt x="75" y="341"/>
                    <a:pt x="74" y="340"/>
                    <a:pt x="75" y="340"/>
                  </a:cubicBezTo>
                  <a:close/>
                  <a:moveTo>
                    <a:pt x="200" y="395"/>
                  </a:moveTo>
                  <a:cubicBezTo>
                    <a:pt x="201" y="396"/>
                    <a:pt x="201" y="395"/>
                    <a:pt x="201" y="395"/>
                  </a:cubicBezTo>
                  <a:cubicBezTo>
                    <a:pt x="201" y="395"/>
                    <a:pt x="201" y="395"/>
                    <a:pt x="201" y="395"/>
                  </a:cubicBezTo>
                  <a:cubicBezTo>
                    <a:pt x="200" y="395"/>
                    <a:pt x="200" y="395"/>
                    <a:pt x="200" y="395"/>
                  </a:cubicBezTo>
                  <a:close/>
                  <a:moveTo>
                    <a:pt x="88" y="355"/>
                  </a:moveTo>
                  <a:cubicBezTo>
                    <a:pt x="89" y="355"/>
                    <a:pt x="88" y="356"/>
                    <a:pt x="89" y="356"/>
                  </a:cubicBezTo>
                  <a:cubicBezTo>
                    <a:pt x="89" y="356"/>
                    <a:pt x="89" y="355"/>
                    <a:pt x="88" y="355"/>
                  </a:cubicBezTo>
                  <a:close/>
                  <a:moveTo>
                    <a:pt x="49" y="293"/>
                  </a:moveTo>
                  <a:cubicBezTo>
                    <a:pt x="50" y="293"/>
                    <a:pt x="50" y="293"/>
                    <a:pt x="50" y="293"/>
                  </a:cubicBezTo>
                  <a:cubicBezTo>
                    <a:pt x="50" y="293"/>
                    <a:pt x="50" y="293"/>
                    <a:pt x="50" y="292"/>
                  </a:cubicBezTo>
                  <a:cubicBezTo>
                    <a:pt x="50" y="293"/>
                    <a:pt x="50" y="293"/>
                    <a:pt x="49" y="293"/>
                  </a:cubicBezTo>
                  <a:close/>
                  <a:moveTo>
                    <a:pt x="79" y="344"/>
                  </a:moveTo>
                  <a:cubicBezTo>
                    <a:pt x="78" y="344"/>
                    <a:pt x="78" y="344"/>
                    <a:pt x="78" y="344"/>
                  </a:cubicBezTo>
                  <a:cubicBezTo>
                    <a:pt x="78" y="344"/>
                    <a:pt x="78" y="345"/>
                    <a:pt x="78" y="345"/>
                  </a:cubicBezTo>
                  <a:cubicBezTo>
                    <a:pt x="79" y="345"/>
                    <a:pt x="79" y="345"/>
                    <a:pt x="79" y="345"/>
                  </a:cubicBezTo>
                  <a:lnTo>
                    <a:pt x="79" y="344"/>
                  </a:lnTo>
                  <a:close/>
                  <a:moveTo>
                    <a:pt x="87" y="359"/>
                  </a:moveTo>
                  <a:cubicBezTo>
                    <a:pt x="88" y="359"/>
                    <a:pt x="88" y="358"/>
                    <a:pt x="88" y="357"/>
                  </a:cubicBezTo>
                  <a:cubicBezTo>
                    <a:pt x="88" y="357"/>
                    <a:pt x="88" y="357"/>
                    <a:pt x="87" y="357"/>
                  </a:cubicBezTo>
                  <a:cubicBezTo>
                    <a:pt x="87" y="358"/>
                    <a:pt x="87" y="358"/>
                    <a:pt x="87" y="359"/>
                  </a:cubicBezTo>
                  <a:close/>
                  <a:moveTo>
                    <a:pt x="83" y="349"/>
                  </a:moveTo>
                  <a:cubicBezTo>
                    <a:pt x="83" y="349"/>
                    <a:pt x="83" y="349"/>
                    <a:pt x="83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2" y="348"/>
                    <a:pt x="82" y="349"/>
                    <a:pt x="83" y="349"/>
                  </a:cubicBezTo>
                  <a:close/>
                  <a:moveTo>
                    <a:pt x="79" y="345"/>
                  </a:moveTo>
                  <a:cubicBezTo>
                    <a:pt x="79" y="346"/>
                    <a:pt x="78" y="346"/>
                    <a:pt x="78" y="346"/>
                  </a:cubicBezTo>
                  <a:cubicBezTo>
                    <a:pt x="79" y="346"/>
                    <a:pt x="80" y="346"/>
                    <a:pt x="80" y="345"/>
                  </a:cubicBezTo>
                  <a:lnTo>
                    <a:pt x="79" y="3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80" name="文本框 279">
              <a:extLst>
                <a:ext uri="{FF2B5EF4-FFF2-40B4-BE49-F238E27FC236}">
                  <a16:creationId xmlns:a16="http://schemas.microsoft.com/office/drawing/2014/main" xmlns="" id="{9B5BC854-2EB7-40EA-AE85-F002893A5A82}"/>
                </a:ext>
              </a:extLst>
            </p:cNvPr>
            <p:cNvSpPr txBox="1"/>
            <p:nvPr/>
          </p:nvSpPr>
          <p:spPr>
            <a:xfrm>
              <a:off x="368300" y="482821"/>
              <a:ext cx="1887696" cy="545879"/>
            </a:xfrm>
            <a:prstGeom prst="rect">
              <a:avLst/>
            </a:prstGeom>
            <a:noFill/>
          </p:spPr>
          <p:txBody>
            <a:bodyPr wrap="none" lIns="0" tIns="45720" rIns="91440" bIns="7200" rtlCol="0">
              <a:spAutoFit/>
            </a:bodyPr>
            <a:lstStyle/>
            <a:p>
              <a:r>
                <a:rPr lang="zh-CN" altLang="en-US" sz="3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初步规划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xmlns="" id="{BCD81B89-4808-4002-A4F7-A714F94474BA}"/>
              </a:ext>
            </a:extLst>
          </p:cNvPr>
          <p:cNvGrpSpPr/>
          <p:nvPr/>
        </p:nvGrpSpPr>
        <p:grpSpPr>
          <a:xfrm>
            <a:off x="2951770" y="1583665"/>
            <a:ext cx="6224607" cy="5852160"/>
            <a:chOff x="2953512" y="1088136"/>
            <a:chExt cx="6224607" cy="5852160"/>
          </a:xfrm>
          <a:effectLst/>
        </p:grpSpPr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xmlns="" id="{E65F1043-A5C4-43F7-B9AF-F26D6A6C6E82}"/>
                </a:ext>
              </a:extLst>
            </p:cNvPr>
            <p:cNvSpPr/>
            <p:nvPr/>
          </p:nvSpPr>
          <p:spPr>
            <a:xfrm>
              <a:off x="2953512" y="1088136"/>
              <a:ext cx="3118104" cy="5852160"/>
            </a:xfrm>
            <a:custGeom>
              <a:avLst/>
              <a:gdLst>
                <a:gd name="connsiteX0" fmla="*/ 0 w 3118104"/>
                <a:gd name="connsiteY0" fmla="*/ 5852160 h 5852160"/>
                <a:gd name="connsiteX1" fmla="*/ 292608 w 3118104"/>
                <a:gd name="connsiteY1" fmla="*/ 2697480 h 5852160"/>
                <a:gd name="connsiteX2" fmla="*/ 521208 w 3118104"/>
                <a:gd name="connsiteY2" fmla="*/ 1755648 h 5852160"/>
                <a:gd name="connsiteX3" fmla="*/ 969264 w 3118104"/>
                <a:gd name="connsiteY3" fmla="*/ 1005840 h 5852160"/>
                <a:gd name="connsiteX4" fmla="*/ 1472184 w 3118104"/>
                <a:gd name="connsiteY4" fmla="*/ 548640 h 5852160"/>
                <a:gd name="connsiteX5" fmla="*/ 1892808 w 3118104"/>
                <a:gd name="connsiteY5" fmla="*/ 310896 h 5852160"/>
                <a:gd name="connsiteX6" fmla="*/ 2322576 w 3118104"/>
                <a:gd name="connsiteY6" fmla="*/ 128016 h 5852160"/>
                <a:gd name="connsiteX7" fmla="*/ 2715768 w 3118104"/>
                <a:gd name="connsiteY7" fmla="*/ 36576 h 5852160"/>
                <a:gd name="connsiteX8" fmla="*/ 3118104 w 3118104"/>
                <a:gd name="connsiteY8" fmla="*/ 0 h 5852160"/>
                <a:gd name="connsiteX0" fmla="*/ 0 w 3118104"/>
                <a:gd name="connsiteY0" fmla="*/ 5852160 h 5852160"/>
                <a:gd name="connsiteX1" fmla="*/ 292608 w 3118104"/>
                <a:gd name="connsiteY1" fmla="*/ 2697480 h 5852160"/>
                <a:gd name="connsiteX2" fmla="*/ 521208 w 3118104"/>
                <a:gd name="connsiteY2" fmla="*/ 1755648 h 5852160"/>
                <a:gd name="connsiteX3" fmla="*/ 969264 w 3118104"/>
                <a:gd name="connsiteY3" fmla="*/ 1005840 h 5852160"/>
                <a:gd name="connsiteX4" fmla="*/ 1472184 w 3118104"/>
                <a:gd name="connsiteY4" fmla="*/ 548640 h 5852160"/>
                <a:gd name="connsiteX5" fmla="*/ 1892808 w 3118104"/>
                <a:gd name="connsiteY5" fmla="*/ 310896 h 5852160"/>
                <a:gd name="connsiteX6" fmla="*/ 2322576 w 3118104"/>
                <a:gd name="connsiteY6" fmla="*/ 128016 h 5852160"/>
                <a:gd name="connsiteX7" fmla="*/ 2715768 w 3118104"/>
                <a:gd name="connsiteY7" fmla="*/ 36576 h 5852160"/>
                <a:gd name="connsiteX8" fmla="*/ 3118104 w 3118104"/>
                <a:gd name="connsiteY8" fmla="*/ 0 h 5852160"/>
                <a:gd name="connsiteX0" fmla="*/ 0 w 3118104"/>
                <a:gd name="connsiteY0" fmla="*/ 5852160 h 5852160"/>
                <a:gd name="connsiteX1" fmla="*/ 292608 w 3118104"/>
                <a:gd name="connsiteY1" fmla="*/ 2697480 h 5852160"/>
                <a:gd name="connsiteX2" fmla="*/ 521208 w 3118104"/>
                <a:gd name="connsiteY2" fmla="*/ 1755648 h 5852160"/>
                <a:gd name="connsiteX3" fmla="*/ 969264 w 3118104"/>
                <a:gd name="connsiteY3" fmla="*/ 1005840 h 5852160"/>
                <a:gd name="connsiteX4" fmla="*/ 1472184 w 3118104"/>
                <a:gd name="connsiteY4" fmla="*/ 548640 h 5852160"/>
                <a:gd name="connsiteX5" fmla="*/ 1892808 w 3118104"/>
                <a:gd name="connsiteY5" fmla="*/ 310896 h 5852160"/>
                <a:gd name="connsiteX6" fmla="*/ 2322576 w 3118104"/>
                <a:gd name="connsiteY6" fmla="*/ 128016 h 5852160"/>
                <a:gd name="connsiteX7" fmla="*/ 2715768 w 3118104"/>
                <a:gd name="connsiteY7" fmla="*/ 36576 h 5852160"/>
                <a:gd name="connsiteX8" fmla="*/ 3118104 w 3118104"/>
                <a:gd name="connsiteY8" fmla="*/ 0 h 5852160"/>
                <a:gd name="connsiteX0" fmla="*/ 0 w 3118104"/>
                <a:gd name="connsiteY0" fmla="*/ 5852160 h 5852160"/>
                <a:gd name="connsiteX1" fmla="*/ 292608 w 3118104"/>
                <a:gd name="connsiteY1" fmla="*/ 2697480 h 5852160"/>
                <a:gd name="connsiteX2" fmla="*/ 521208 w 3118104"/>
                <a:gd name="connsiteY2" fmla="*/ 1755648 h 5852160"/>
                <a:gd name="connsiteX3" fmla="*/ 969264 w 3118104"/>
                <a:gd name="connsiteY3" fmla="*/ 1005840 h 5852160"/>
                <a:gd name="connsiteX4" fmla="*/ 1472184 w 3118104"/>
                <a:gd name="connsiteY4" fmla="*/ 548640 h 5852160"/>
                <a:gd name="connsiteX5" fmla="*/ 1892808 w 3118104"/>
                <a:gd name="connsiteY5" fmla="*/ 310896 h 5852160"/>
                <a:gd name="connsiteX6" fmla="*/ 2322576 w 3118104"/>
                <a:gd name="connsiteY6" fmla="*/ 128016 h 5852160"/>
                <a:gd name="connsiteX7" fmla="*/ 2715768 w 3118104"/>
                <a:gd name="connsiteY7" fmla="*/ 36576 h 5852160"/>
                <a:gd name="connsiteX8" fmla="*/ 3118104 w 3118104"/>
                <a:gd name="connsiteY8" fmla="*/ 0 h 585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8104" h="5852160">
                  <a:moveTo>
                    <a:pt x="0" y="5852160"/>
                  </a:moveTo>
                  <a:cubicBezTo>
                    <a:pt x="102870" y="4616196"/>
                    <a:pt x="205740" y="3380232"/>
                    <a:pt x="292608" y="2697480"/>
                  </a:cubicBezTo>
                  <a:cubicBezTo>
                    <a:pt x="379476" y="2014728"/>
                    <a:pt x="408432" y="2037588"/>
                    <a:pt x="521208" y="1755648"/>
                  </a:cubicBezTo>
                  <a:cubicBezTo>
                    <a:pt x="633984" y="1473708"/>
                    <a:pt x="810768" y="1207008"/>
                    <a:pt x="969264" y="1005840"/>
                  </a:cubicBezTo>
                  <a:cubicBezTo>
                    <a:pt x="1127760" y="804672"/>
                    <a:pt x="1318260" y="664464"/>
                    <a:pt x="1472184" y="548640"/>
                  </a:cubicBezTo>
                  <a:cubicBezTo>
                    <a:pt x="1626108" y="432816"/>
                    <a:pt x="1751076" y="381000"/>
                    <a:pt x="1892808" y="310896"/>
                  </a:cubicBezTo>
                  <a:cubicBezTo>
                    <a:pt x="2034540" y="240792"/>
                    <a:pt x="2185416" y="173736"/>
                    <a:pt x="2322576" y="128016"/>
                  </a:cubicBezTo>
                  <a:cubicBezTo>
                    <a:pt x="2459736" y="82296"/>
                    <a:pt x="2583180" y="57912"/>
                    <a:pt x="2715768" y="36576"/>
                  </a:cubicBezTo>
                  <a:cubicBezTo>
                    <a:pt x="2848356" y="15240"/>
                    <a:pt x="3043428" y="6096"/>
                    <a:pt x="3118104" y="0"/>
                  </a:cubicBezTo>
                </a:path>
              </a:pathLst>
            </a:custGeom>
            <a:noFill/>
            <a:ln w="1905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1E2D0BAB-473B-41BD-96B0-5057D4AE956A}"/>
                </a:ext>
              </a:extLst>
            </p:cNvPr>
            <p:cNvSpPr/>
            <p:nvPr/>
          </p:nvSpPr>
          <p:spPr>
            <a:xfrm flipH="1">
              <a:off x="6060015" y="1088136"/>
              <a:ext cx="3118104" cy="5852160"/>
            </a:xfrm>
            <a:custGeom>
              <a:avLst/>
              <a:gdLst>
                <a:gd name="connsiteX0" fmla="*/ 0 w 3118104"/>
                <a:gd name="connsiteY0" fmla="*/ 5852160 h 5852160"/>
                <a:gd name="connsiteX1" fmla="*/ 292608 w 3118104"/>
                <a:gd name="connsiteY1" fmla="*/ 2697480 h 5852160"/>
                <a:gd name="connsiteX2" fmla="*/ 521208 w 3118104"/>
                <a:gd name="connsiteY2" fmla="*/ 1755648 h 5852160"/>
                <a:gd name="connsiteX3" fmla="*/ 969264 w 3118104"/>
                <a:gd name="connsiteY3" fmla="*/ 1005840 h 5852160"/>
                <a:gd name="connsiteX4" fmla="*/ 1472184 w 3118104"/>
                <a:gd name="connsiteY4" fmla="*/ 548640 h 5852160"/>
                <a:gd name="connsiteX5" fmla="*/ 1892808 w 3118104"/>
                <a:gd name="connsiteY5" fmla="*/ 310896 h 5852160"/>
                <a:gd name="connsiteX6" fmla="*/ 2322576 w 3118104"/>
                <a:gd name="connsiteY6" fmla="*/ 128016 h 5852160"/>
                <a:gd name="connsiteX7" fmla="*/ 2715768 w 3118104"/>
                <a:gd name="connsiteY7" fmla="*/ 36576 h 5852160"/>
                <a:gd name="connsiteX8" fmla="*/ 3118104 w 3118104"/>
                <a:gd name="connsiteY8" fmla="*/ 0 h 585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8104" h="5852160">
                  <a:moveTo>
                    <a:pt x="0" y="5852160"/>
                  </a:moveTo>
                  <a:cubicBezTo>
                    <a:pt x="102870" y="4616196"/>
                    <a:pt x="205740" y="3380232"/>
                    <a:pt x="292608" y="2697480"/>
                  </a:cubicBezTo>
                  <a:cubicBezTo>
                    <a:pt x="379476" y="2014728"/>
                    <a:pt x="408432" y="2037588"/>
                    <a:pt x="521208" y="1755648"/>
                  </a:cubicBezTo>
                  <a:cubicBezTo>
                    <a:pt x="633984" y="1473708"/>
                    <a:pt x="810768" y="1207008"/>
                    <a:pt x="969264" y="1005840"/>
                  </a:cubicBezTo>
                  <a:cubicBezTo>
                    <a:pt x="1127760" y="804672"/>
                    <a:pt x="1318260" y="664464"/>
                    <a:pt x="1472184" y="548640"/>
                  </a:cubicBezTo>
                  <a:cubicBezTo>
                    <a:pt x="1626108" y="432816"/>
                    <a:pt x="1751076" y="381000"/>
                    <a:pt x="1892808" y="310896"/>
                  </a:cubicBezTo>
                  <a:cubicBezTo>
                    <a:pt x="2034540" y="240792"/>
                    <a:pt x="2185416" y="173736"/>
                    <a:pt x="2322576" y="128016"/>
                  </a:cubicBezTo>
                  <a:cubicBezTo>
                    <a:pt x="2459736" y="82296"/>
                    <a:pt x="2583180" y="57912"/>
                    <a:pt x="2715768" y="36576"/>
                  </a:cubicBezTo>
                  <a:cubicBezTo>
                    <a:pt x="2848356" y="15240"/>
                    <a:pt x="3043428" y="6096"/>
                    <a:pt x="3118104" y="0"/>
                  </a:cubicBezTo>
                </a:path>
              </a:pathLst>
            </a:custGeom>
            <a:noFill/>
            <a:ln w="1905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6B7B826F-E754-4F01-8768-B1341B77E0B3}"/>
              </a:ext>
            </a:extLst>
          </p:cNvPr>
          <p:cNvSpPr txBox="1"/>
          <p:nvPr/>
        </p:nvSpPr>
        <p:spPr>
          <a:xfrm>
            <a:off x="400778" y="4062862"/>
            <a:ext cx="2412000" cy="16107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just">
              <a:lnSpc>
                <a:spcPct val="150000"/>
              </a:lnSpc>
              <a:buBlip>
                <a:blip r:embed="rId2"/>
              </a:buBlip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2020.01 - 03</a:t>
            </a: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完成东三省代理商寻找的工作，确定哈尔滨的代理商以及进货。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66E9DAA7-D177-48CA-8DC8-53DC0FC74B84}"/>
              </a:ext>
            </a:extLst>
          </p:cNvPr>
          <p:cNvSpPr txBox="1"/>
          <p:nvPr/>
        </p:nvSpPr>
        <p:spPr>
          <a:xfrm>
            <a:off x="951958" y="1680433"/>
            <a:ext cx="2412000" cy="16107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just">
              <a:lnSpc>
                <a:spcPct val="150000"/>
              </a:lnSpc>
              <a:buBlip>
                <a:blip r:embed="rId2"/>
              </a:buBlip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2020.04 - 06</a:t>
            </a: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完成与长春店面的合作关系与订货明细，确定裸眼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3D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合作事宜。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F844102F-AA9F-43B8-8141-A3D54A8D1D11}"/>
              </a:ext>
            </a:extLst>
          </p:cNvPr>
          <p:cNvSpPr txBox="1"/>
          <p:nvPr/>
        </p:nvSpPr>
        <p:spPr>
          <a:xfrm>
            <a:off x="9431478" y="4062862"/>
            <a:ext cx="2412000" cy="16107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just">
              <a:lnSpc>
                <a:spcPct val="150000"/>
              </a:lnSpc>
              <a:buBlip>
                <a:blip r:embed="rId2"/>
              </a:buBlip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2020.10 - 12</a:t>
            </a: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完成产品照片拍摄，同时完成与几家客户销售支援事宜沟通与确认。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D5B61A5C-000E-42E5-A736-5F40FE46BE9A}"/>
              </a:ext>
            </a:extLst>
          </p:cNvPr>
          <p:cNvSpPr txBox="1"/>
          <p:nvPr/>
        </p:nvSpPr>
        <p:spPr>
          <a:xfrm>
            <a:off x="8892999" y="1680433"/>
            <a:ext cx="2412000" cy="16107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just">
              <a:lnSpc>
                <a:spcPct val="150000"/>
              </a:lnSpc>
              <a:buBlip>
                <a:blip r:embed="rId2"/>
              </a:buBlip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2020.07 - 09</a:t>
            </a: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完成货物的采购，并处理完成原有客户相关产品退换货的问题。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B640B00E-D25C-4E8F-833F-0D9318F8F43E}"/>
              </a:ext>
            </a:extLst>
          </p:cNvPr>
          <p:cNvSpPr txBox="1"/>
          <p:nvPr/>
        </p:nvSpPr>
        <p:spPr>
          <a:xfrm>
            <a:off x="4805041" y="3291195"/>
            <a:ext cx="2646878" cy="584775"/>
          </a:xfrm>
          <a:prstGeom prst="rect">
            <a:avLst/>
          </a:prstGeom>
          <a:noFill/>
          <a:effectLst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后续初步规划</a:t>
            </a:r>
          </a:p>
        </p:txBody>
      </p:sp>
      <p:pic>
        <p:nvPicPr>
          <p:cNvPr id="66" name="Picture 4">
            <a:extLst>
              <a:ext uri="{FF2B5EF4-FFF2-40B4-BE49-F238E27FC236}">
                <a16:creationId xmlns:a16="http://schemas.microsoft.com/office/drawing/2014/main" xmlns="" id="{84031E84-FF43-4D5F-907D-7E8F71F6C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4349194" y="3397090"/>
            <a:ext cx="308423" cy="46263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4">
            <a:extLst>
              <a:ext uri="{FF2B5EF4-FFF2-40B4-BE49-F238E27FC236}">
                <a16:creationId xmlns:a16="http://schemas.microsoft.com/office/drawing/2014/main" xmlns="" id="{A99A4A96-7442-46C1-9DC0-0692FF3CEE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99342" y="3397090"/>
            <a:ext cx="308423" cy="46263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2F2CCFE4-1C99-4E3C-9526-E59ED44F62D5}"/>
              </a:ext>
            </a:extLst>
          </p:cNvPr>
          <p:cNvGrpSpPr/>
          <p:nvPr/>
        </p:nvGrpSpPr>
        <p:grpSpPr>
          <a:xfrm>
            <a:off x="6097710" y="3961484"/>
            <a:ext cx="61536" cy="320291"/>
            <a:chOff x="6056853" y="3718776"/>
            <a:chExt cx="78293" cy="407511"/>
          </a:xfrm>
          <a:effectLst/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xmlns="" id="{B8B78BE9-40ED-43DE-8B8D-6B93FACD1122}"/>
                </a:ext>
              </a:extLst>
            </p:cNvPr>
            <p:cNvGrpSpPr/>
            <p:nvPr/>
          </p:nvGrpSpPr>
          <p:grpSpPr>
            <a:xfrm>
              <a:off x="6056853" y="3718776"/>
              <a:ext cx="78293" cy="176523"/>
              <a:chOff x="5781210" y="2632703"/>
              <a:chExt cx="327280" cy="763410"/>
            </a:xfrm>
          </p:grpSpPr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xmlns="" id="{568E7373-811F-471F-8B76-BC1BF265A5E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81210" y="2633087"/>
                <a:ext cx="0" cy="216141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xmlns="" id="{E3F087D9-FD7D-454D-8A5A-7CCB6ABBE1C8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5946376" y="2470698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xmlns="" id="{6BA63A6D-3586-41AE-90DE-37A6EC9BA69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08490" y="2635584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xmlns="" id="{F17B8B34-78B0-45C5-91A3-4795CDEF4E9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81210" y="3071720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xmlns="" id="{D4E30577-8A50-4EEF-8F98-4277A3176AD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5946376" y="3234108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xmlns="" id="{B553F8C7-ED40-44AC-86FA-9E522F5C6F5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08490" y="3154996"/>
                <a:ext cx="0" cy="216141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xmlns="" id="{94B2AF0E-895D-44D4-BF60-63017AE074C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91865" y="2963959"/>
                <a:ext cx="306633" cy="104637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xmlns="" id="{127CF2ED-ACB9-4B17-A53A-164095E029B4}"/>
                </a:ext>
              </a:extLst>
            </p:cNvPr>
            <p:cNvGrpSpPr/>
            <p:nvPr/>
          </p:nvGrpSpPr>
          <p:grpSpPr>
            <a:xfrm>
              <a:off x="6056853" y="3949764"/>
              <a:ext cx="78293" cy="176523"/>
              <a:chOff x="5781210" y="2632703"/>
              <a:chExt cx="327280" cy="763410"/>
            </a:xfrm>
          </p:grpSpPr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xmlns="" id="{7B4EC1E9-7964-4B18-BA5A-D26F015A71E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81210" y="2633087"/>
                <a:ext cx="0" cy="216141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xmlns="" id="{EF6E01B0-7E9D-4436-8840-167278402A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5946376" y="2470698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xmlns="" id="{0E016936-B55A-46C3-8384-7E74EB00F73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08490" y="2635584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xmlns="" id="{2C425CA0-C2C6-48E2-B4C4-2D704A9BDE4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81210" y="3071720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xmlns="" id="{5DF6C274-67E0-43AD-9060-AF78223BF3B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5946376" y="3234108"/>
                <a:ext cx="0" cy="324009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xmlns="" id="{4FFAE173-BEE9-4BB3-931D-BFF81D7257E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08490" y="3154996"/>
                <a:ext cx="0" cy="216141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xmlns="" id="{D7297DE9-1080-4E98-A2DA-35AE08ADA6E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91865" y="2963959"/>
                <a:ext cx="306633" cy="104637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B7500ACE-4BC8-49BD-B4CA-3F13D9F21880}"/>
              </a:ext>
            </a:extLst>
          </p:cNvPr>
          <p:cNvSpPr txBox="1"/>
          <p:nvPr/>
        </p:nvSpPr>
        <p:spPr>
          <a:xfrm>
            <a:off x="4755619" y="4321538"/>
            <a:ext cx="2748481" cy="10311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鉴于公司现状，制定新一年工作计划如下</a:t>
            </a: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xmlns="" id="{7F20555D-B79D-4BB0-9D73-5B5668C6EBF2}"/>
              </a:ext>
            </a:extLst>
          </p:cNvPr>
          <p:cNvGrpSpPr/>
          <p:nvPr/>
        </p:nvGrpSpPr>
        <p:grpSpPr>
          <a:xfrm>
            <a:off x="2912600" y="4755872"/>
            <a:ext cx="697898" cy="677681"/>
            <a:chOff x="8851682" y="3934662"/>
            <a:chExt cx="321829" cy="312506"/>
          </a:xfrm>
        </p:grpSpPr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9EF26003-EADB-461C-9ABD-FE8BC1605CF4}"/>
                </a:ext>
              </a:extLst>
            </p:cNvPr>
            <p:cNvSpPr/>
            <p:nvPr/>
          </p:nvSpPr>
          <p:spPr>
            <a:xfrm>
              <a:off x="8851682" y="3959325"/>
              <a:ext cx="227469" cy="227469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i="1" dirty="0">
                  <a:solidFill>
                    <a:schemeClr val="accent1"/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1</a:t>
              </a:r>
              <a:endParaRPr lang="zh-CN" altLang="en-US" sz="2800" b="1" i="1" dirty="0">
                <a:solidFill>
                  <a:schemeClr val="accent1"/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91" name="Freeform 32">
              <a:extLst>
                <a:ext uri="{FF2B5EF4-FFF2-40B4-BE49-F238E27FC236}">
                  <a16:creationId xmlns:a16="http://schemas.microsoft.com/office/drawing/2014/main" xmlns="" id="{A36E7DAA-27CB-4F27-8430-D90FAC6F1938}"/>
                </a:ext>
              </a:extLst>
            </p:cNvPr>
            <p:cNvSpPr>
              <a:spLocks noEditPoints="1"/>
            </p:cNvSpPr>
            <p:nvPr/>
          </p:nvSpPr>
          <p:spPr bwMode="auto">
            <a:xfrm rot="6400182">
              <a:off x="8858172" y="3931829"/>
              <a:ext cx="312506" cy="318172"/>
            </a:xfrm>
            <a:custGeom>
              <a:avLst/>
              <a:gdLst>
                <a:gd name="T0" fmla="*/ 226 w 372"/>
                <a:gd name="T1" fmla="*/ 91 h 400"/>
                <a:gd name="T2" fmla="*/ 243 w 372"/>
                <a:gd name="T3" fmla="*/ 72 h 400"/>
                <a:gd name="T4" fmla="*/ 196 w 372"/>
                <a:gd name="T5" fmla="*/ 54 h 400"/>
                <a:gd name="T6" fmla="*/ 168 w 372"/>
                <a:gd name="T7" fmla="*/ 56 h 400"/>
                <a:gd name="T8" fmla="*/ 179 w 372"/>
                <a:gd name="T9" fmla="*/ 29 h 400"/>
                <a:gd name="T10" fmla="*/ 21 w 372"/>
                <a:gd name="T11" fmla="*/ 112 h 400"/>
                <a:gd name="T12" fmla="*/ 7 w 372"/>
                <a:gd name="T13" fmla="*/ 235 h 400"/>
                <a:gd name="T14" fmla="*/ 30 w 372"/>
                <a:gd name="T15" fmla="*/ 285 h 400"/>
                <a:gd name="T16" fmla="*/ 39 w 372"/>
                <a:gd name="T17" fmla="*/ 278 h 400"/>
                <a:gd name="T18" fmla="*/ 47 w 372"/>
                <a:gd name="T19" fmla="*/ 300 h 400"/>
                <a:gd name="T20" fmla="*/ 56 w 372"/>
                <a:gd name="T21" fmla="*/ 312 h 400"/>
                <a:gd name="T22" fmla="*/ 74 w 372"/>
                <a:gd name="T23" fmla="*/ 157 h 400"/>
                <a:gd name="T24" fmla="*/ 275 w 372"/>
                <a:gd name="T25" fmla="*/ 102 h 400"/>
                <a:gd name="T26" fmla="*/ 12 w 372"/>
                <a:gd name="T27" fmla="*/ 199 h 400"/>
                <a:gd name="T28" fmla="*/ 50 w 372"/>
                <a:gd name="T29" fmla="*/ 307 h 400"/>
                <a:gd name="T30" fmla="*/ 185 w 372"/>
                <a:gd name="T31" fmla="*/ 87 h 400"/>
                <a:gd name="T32" fmla="*/ 331 w 372"/>
                <a:gd name="T33" fmla="*/ 126 h 400"/>
                <a:gd name="T34" fmla="*/ 253 w 372"/>
                <a:gd name="T35" fmla="*/ 60 h 400"/>
                <a:gd name="T36" fmla="*/ 233 w 372"/>
                <a:gd name="T37" fmla="*/ 97 h 400"/>
                <a:gd name="T38" fmla="*/ 237 w 372"/>
                <a:gd name="T39" fmla="*/ 104 h 400"/>
                <a:gd name="T40" fmla="*/ 39 w 372"/>
                <a:gd name="T41" fmla="*/ 7 h 400"/>
                <a:gd name="T42" fmla="*/ 22 w 372"/>
                <a:gd name="T43" fmla="*/ 86 h 400"/>
                <a:gd name="T44" fmla="*/ 343 w 372"/>
                <a:gd name="T45" fmla="*/ 152 h 400"/>
                <a:gd name="T46" fmla="*/ 340 w 372"/>
                <a:gd name="T47" fmla="*/ 199 h 400"/>
                <a:gd name="T48" fmla="*/ 264 w 372"/>
                <a:gd name="T49" fmla="*/ 114 h 400"/>
                <a:gd name="T50" fmla="*/ 271 w 372"/>
                <a:gd name="T51" fmla="*/ 113 h 400"/>
                <a:gd name="T52" fmla="*/ 327 w 372"/>
                <a:gd name="T53" fmla="*/ 156 h 400"/>
                <a:gd name="T54" fmla="*/ 317 w 372"/>
                <a:gd name="T55" fmla="*/ 141 h 400"/>
                <a:gd name="T56" fmla="*/ 308 w 372"/>
                <a:gd name="T57" fmla="*/ 94 h 400"/>
                <a:gd name="T58" fmla="*/ 301 w 372"/>
                <a:gd name="T59" fmla="*/ 88 h 400"/>
                <a:gd name="T60" fmla="*/ 315 w 372"/>
                <a:gd name="T61" fmla="*/ 112 h 400"/>
                <a:gd name="T62" fmla="*/ 52 w 372"/>
                <a:gd name="T63" fmla="*/ 320 h 400"/>
                <a:gd name="T64" fmla="*/ 36 w 372"/>
                <a:gd name="T65" fmla="*/ 282 h 400"/>
                <a:gd name="T66" fmla="*/ 44 w 372"/>
                <a:gd name="T67" fmla="*/ 306 h 400"/>
                <a:gd name="T68" fmla="*/ 308 w 372"/>
                <a:gd name="T69" fmla="*/ 340 h 400"/>
                <a:gd name="T70" fmla="*/ 287 w 372"/>
                <a:gd name="T71" fmla="*/ 361 h 400"/>
                <a:gd name="T72" fmla="*/ 309 w 372"/>
                <a:gd name="T73" fmla="*/ 339 h 400"/>
                <a:gd name="T74" fmla="*/ 321 w 372"/>
                <a:gd name="T75" fmla="*/ 319 h 400"/>
                <a:gd name="T76" fmla="*/ 293 w 372"/>
                <a:gd name="T77" fmla="*/ 363 h 400"/>
                <a:gd name="T78" fmla="*/ 285 w 372"/>
                <a:gd name="T79" fmla="*/ 362 h 400"/>
                <a:gd name="T80" fmla="*/ 268 w 372"/>
                <a:gd name="T81" fmla="*/ 386 h 400"/>
                <a:gd name="T82" fmla="*/ 276 w 372"/>
                <a:gd name="T83" fmla="*/ 382 h 400"/>
                <a:gd name="T84" fmla="*/ 283 w 372"/>
                <a:gd name="T85" fmla="*/ 367 h 400"/>
                <a:gd name="T86" fmla="*/ 301 w 372"/>
                <a:gd name="T87" fmla="*/ 358 h 400"/>
                <a:gd name="T88" fmla="*/ 260 w 372"/>
                <a:gd name="T89" fmla="*/ 382 h 400"/>
                <a:gd name="T90" fmla="*/ 251 w 372"/>
                <a:gd name="T91" fmla="*/ 391 h 400"/>
                <a:gd name="T92" fmla="*/ 264 w 372"/>
                <a:gd name="T93" fmla="*/ 385 h 400"/>
                <a:gd name="T94" fmla="*/ 300 w 372"/>
                <a:gd name="T95" fmla="*/ 351 h 400"/>
                <a:gd name="T96" fmla="*/ 290 w 372"/>
                <a:gd name="T97" fmla="*/ 360 h 400"/>
                <a:gd name="T98" fmla="*/ 323 w 372"/>
                <a:gd name="T99" fmla="*/ 318 h 400"/>
                <a:gd name="T100" fmla="*/ 336 w 372"/>
                <a:gd name="T101" fmla="*/ 296 h 400"/>
                <a:gd name="T102" fmla="*/ 315 w 372"/>
                <a:gd name="T103" fmla="*/ 329 h 400"/>
                <a:gd name="T104" fmla="*/ 322 w 372"/>
                <a:gd name="T105" fmla="*/ 320 h 400"/>
                <a:gd name="T106" fmla="*/ 61 w 372"/>
                <a:gd name="T107" fmla="*/ 320 h 400"/>
                <a:gd name="T108" fmla="*/ 68 w 372"/>
                <a:gd name="T109" fmla="*/ 332 h 400"/>
                <a:gd name="T110" fmla="*/ 60 w 372"/>
                <a:gd name="T111" fmla="*/ 321 h 400"/>
                <a:gd name="T112" fmla="*/ 59 w 372"/>
                <a:gd name="T113" fmla="*/ 314 h 400"/>
                <a:gd name="T114" fmla="*/ 243 w 372"/>
                <a:gd name="T115" fmla="*/ 389 h 400"/>
                <a:gd name="T116" fmla="*/ 238 w 372"/>
                <a:gd name="T117" fmla="*/ 394 h 400"/>
                <a:gd name="T118" fmla="*/ 244 w 372"/>
                <a:gd name="T119" fmla="*/ 388 h 400"/>
                <a:gd name="T120" fmla="*/ 78 w 372"/>
                <a:gd name="T121" fmla="*/ 343 h 400"/>
                <a:gd name="T122" fmla="*/ 79 w 372"/>
                <a:gd name="T123" fmla="*/ 34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2" h="400">
                  <a:moveTo>
                    <a:pt x="334" y="171"/>
                  </a:moveTo>
                  <a:cubicBezTo>
                    <a:pt x="336" y="172"/>
                    <a:pt x="335" y="168"/>
                    <a:pt x="334" y="169"/>
                  </a:cubicBezTo>
                  <a:cubicBezTo>
                    <a:pt x="334" y="170"/>
                    <a:pt x="334" y="171"/>
                    <a:pt x="334" y="171"/>
                  </a:cubicBezTo>
                  <a:close/>
                  <a:moveTo>
                    <a:pt x="330" y="156"/>
                  </a:moveTo>
                  <a:cubicBezTo>
                    <a:pt x="327" y="156"/>
                    <a:pt x="329" y="160"/>
                    <a:pt x="331" y="160"/>
                  </a:cubicBezTo>
                  <a:cubicBezTo>
                    <a:pt x="331" y="158"/>
                    <a:pt x="329" y="158"/>
                    <a:pt x="330" y="156"/>
                  </a:cubicBezTo>
                  <a:close/>
                  <a:moveTo>
                    <a:pt x="336" y="153"/>
                  </a:moveTo>
                  <a:cubicBezTo>
                    <a:pt x="336" y="151"/>
                    <a:pt x="335" y="150"/>
                    <a:pt x="334" y="149"/>
                  </a:cubicBezTo>
                  <a:cubicBezTo>
                    <a:pt x="333" y="151"/>
                    <a:pt x="335" y="152"/>
                    <a:pt x="336" y="153"/>
                  </a:cubicBezTo>
                  <a:close/>
                  <a:moveTo>
                    <a:pt x="216" y="50"/>
                  </a:moveTo>
                  <a:cubicBezTo>
                    <a:pt x="216" y="47"/>
                    <a:pt x="209" y="48"/>
                    <a:pt x="209" y="49"/>
                  </a:cubicBezTo>
                  <a:cubicBezTo>
                    <a:pt x="212" y="49"/>
                    <a:pt x="214" y="50"/>
                    <a:pt x="216" y="50"/>
                  </a:cubicBezTo>
                  <a:close/>
                  <a:moveTo>
                    <a:pt x="212" y="100"/>
                  </a:moveTo>
                  <a:cubicBezTo>
                    <a:pt x="211" y="98"/>
                    <a:pt x="207" y="99"/>
                    <a:pt x="205" y="98"/>
                  </a:cubicBezTo>
                  <a:cubicBezTo>
                    <a:pt x="204" y="98"/>
                    <a:pt x="204" y="100"/>
                    <a:pt x="202" y="100"/>
                  </a:cubicBezTo>
                  <a:cubicBezTo>
                    <a:pt x="203" y="98"/>
                    <a:pt x="204" y="97"/>
                    <a:pt x="204" y="95"/>
                  </a:cubicBezTo>
                  <a:cubicBezTo>
                    <a:pt x="210" y="96"/>
                    <a:pt x="215" y="98"/>
                    <a:pt x="221" y="97"/>
                  </a:cubicBezTo>
                  <a:cubicBezTo>
                    <a:pt x="220" y="96"/>
                    <a:pt x="220" y="95"/>
                    <a:pt x="219" y="94"/>
                  </a:cubicBezTo>
                  <a:cubicBezTo>
                    <a:pt x="218" y="95"/>
                    <a:pt x="218" y="96"/>
                    <a:pt x="217" y="96"/>
                  </a:cubicBezTo>
                  <a:cubicBezTo>
                    <a:pt x="217" y="95"/>
                    <a:pt x="217" y="96"/>
                    <a:pt x="217" y="94"/>
                  </a:cubicBezTo>
                  <a:cubicBezTo>
                    <a:pt x="216" y="96"/>
                    <a:pt x="214" y="95"/>
                    <a:pt x="213" y="96"/>
                  </a:cubicBezTo>
                  <a:cubicBezTo>
                    <a:pt x="212" y="95"/>
                    <a:pt x="211" y="94"/>
                    <a:pt x="210" y="94"/>
                  </a:cubicBezTo>
                  <a:cubicBezTo>
                    <a:pt x="208" y="93"/>
                    <a:pt x="209" y="95"/>
                    <a:pt x="207" y="95"/>
                  </a:cubicBezTo>
                  <a:cubicBezTo>
                    <a:pt x="208" y="93"/>
                    <a:pt x="206" y="92"/>
                    <a:pt x="206" y="91"/>
                  </a:cubicBezTo>
                  <a:cubicBezTo>
                    <a:pt x="207" y="91"/>
                    <a:pt x="208" y="92"/>
                    <a:pt x="209" y="92"/>
                  </a:cubicBezTo>
                  <a:cubicBezTo>
                    <a:pt x="210" y="90"/>
                    <a:pt x="208" y="92"/>
                    <a:pt x="208" y="91"/>
                  </a:cubicBezTo>
                  <a:cubicBezTo>
                    <a:pt x="208" y="89"/>
                    <a:pt x="212" y="91"/>
                    <a:pt x="213" y="90"/>
                  </a:cubicBezTo>
                  <a:cubicBezTo>
                    <a:pt x="212" y="90"/>
                    <a:pt x="212" y="90"/>
                    <a:pt x="212" y="89"/>
                  </a:cubicBezTo>
                  <a:cubicBezTo>
                    <a:pt x="216" y="88"/>
                    <a:pt x="223" y="88"/>
                    <a:pt x="226" y="91"/>
                  </a:cubicBezTo>
                  <a:cubicBezTo>
                    <a:pt x="226" y="92"/>
                    <a:pt x="224" y="91"/>
                    <a:pt x="224" y="93"/>
                  </a:cubicBezTo>
                  <a:cubicBezTo>
                    <a:pt x="230" y="96"/>
                    <a:pt x="239" y="94"/>
                    <a:pt x="244" y="99"/>
                  </a:cubicBezTo>
                  <a:cubicBezTo>
                    <a:pt x="240" y="99"/>
                    <a:pt x="236" y="97"/>
                    <a:pt x="233" y="98"/>
                  </a:cubicBezTo>
                  <a:cubicBezTo>
                    <a:pt x="239" y="100"/>
                    <a:pt x="244" y="101"/>
                    <a:pt x="249" y="102"/>
                  </a:cubicBezTo>
                  <a:cubicBezTo>
                    <a:pt x="249" y="101"/>
                    <a:pt x="250" y="101"/>
                    <a:pt x="251" y="101"/>
                  </a:cubicBezTo>
                  <a:cubicBezTo>
                    <a:pt x="248" y="98"/>
                    <a:pt x="243" y="97"/>
                    <a:pt x="241" y="94"/>
                  </a:cubicBezTo>
                  <a:cubicBezTo>
                    <a:pt x="243" y="93"/>
                    <a:pt x="244" y="94"/>
                    <a:pt x="244" y="93"/>
                  </a:cubicBezTo>
                  <a:cubicBezTo>
                    <a:pt x="245" y="93"/>
                    <a:pt x="248" y="94"/>
                    <a:pt x="246" y="95"/>
                  </a:cubicBezTo>
                  <a:cubicBezTo>
                    <a:pt x="249" y="97"/>
                    <a:pt x="255" y="100"/>
                    <a:pt x="257" y="99"/>
                  </a:cubicBezTo>
                  <a:cubicBezTo>
                    <a:pt x="256" y="99"/>
                    <a:pt x="256" y="99"/>
                    <a:pt x="255" y="98"/>
                  </a:cubicBezTo>
                  <a:cubicBezTo>
                    <a:pt x="259" y="98"/>
                    <a:pt x="262" y="99"/>
                    <a:pt x="265" y="101"/>
                  </a:cubicBezTo>
                  <a:cubicBezTo>
                    <a:pt x="265" y="100"/>
                    <a:pt x="265" y="100"/>
                    <a:pt x="265" y="100"/>
                  </a:cubicBezTo>
                  <a:cubicBezTo>
                    <a:pt x="266" y="100"/>
                    <a:pt x="265" y="101"/>
                    <a:pt x="267" y="101"/>
                  </a:cubicBezTo>
                  <a:cubicBezTo>
                    <a:pt x="267" y="101"/>
                    <a:pt x="267" y="101"/>
                    <a:pt x="266" y="102"/>
                  </a:cubicBezTo>
                  <a:cubicBezTo>
                    <a:pt x="270" y="103"/>
                    <a:pt x="273" y="105"/>
                    <a:pt x="277" y="106"/>
                  </a:cubicBezTo>
                  <a:cubicBezTo>
                    <a:pt x="277" y="105"/>
                    <a:pt x="275" y="106"/>
                    <a:pt x="275" y="105"/>
                  </a:cubicBezTo>
                  <a:cubicBezTo>
                    <a:pt x="280" y="107"/>
                    <a:pt x="285" y="109"/>
                    <a:pt x="289" y="112"/>
                  </a:cubicBezTo>
                  <a:cubicBezTo>
                    <a:pt x="290" y="111"/>
                    <a:pt x="287" y="111"/>
                    <a:pt x="289" y="109"/>
                  </a:cubicBezTo>
                  <a:cubicBezTo>
                    <a:pt x="291" y="110"/>
                    <a:pt x="292" y="112"/>
                    <a:pt x="294" y="112"/>
                  </a:cubicBezTo>
                  <a:cubicBezTo>
                    <a:pt x="291" y="107"/>
                    <a:pt x="282" y="104"/>
                    <a:pt x="284" y="97"/>
                  </a:cubicBezTo>
                  <a:cubicBezTo>
                    <a:pt x="278" y="96"/>
                    <a:pt x="274" y="93"/>
                    <a:pt x="270" y="90"/>
                  </a:cubicBezTo>
                  <a:cubicBezTo>
                    <a:pt x="272" y="90"/>
                    <a:pt x="275" y="92"/>
                    <a:pt x="277" y="92"/>
                  </a:cubicBezTo>
                  <a:cubicBezTo>
                    <a:pt x="276" y="92"/>
                    <a:pt x="274" y="90"/>
                    <a:pt x="275" y="90"/>
                  </a:cubicBezTo>
                  <a:cubicBezTo>
                    <a:pt x="281" y="92"/>
                    <a:pt x="286" y="95"/>
                    <a:pt x="292" y="97"/>
                  </a:cubicBezTo>
                  <a:cubicBezTo>
                    <a:pt x="290" y="95"/>
                    <a:pt x="289" y="93"/>
                    <a:pt x="287" y="91"/>
                  </a:cubicBezTo>
                  <a:cubicBezTo>
                    <a:pt x="287" y="91"/>
                    <a:pt x="287" y="91"/>
                    <a:pt x="288" y="90"/>
                  </a:cubicBezTo>
                  <a:cubicBezTo>
                    <a:pt x="285" y="89"/>
                    <a:pt x="283" y="87"/>
                    <a:pt x="281" y="86"/>
                  </a:cubicBezTo>
                  <a:cubicBezTo>
                    <a:pt x="280" y="87"/>
                    <a:pt x="282" y="87"/>
                    <a:pt x="282" y="89"/>
                  </a:cubicBezTo>
                  <a:cubicBezTo>
                    <a:pt x="270" y="82"/>
                    <a:pt x="256" y="77"/>
                    <a:pt x="243" y="72"/>
                  </a:cubicBezTo>
                  <a:cubicBezTo>
                    <a:pt x="243" y="71"/>
                    <a:pt x="243" y="71"/>
                    <a:pt x="242" y="71"/>
                  </a:cubicBezTo>
                  <a:cubicBezTo>
                    <a:pt x="241" y="71"/>
                    <a:pt x="240" y="70"/>
                    <a:pt x="239" y="72"/>
                  </a:cubicBezTo>
                  <a:cubicBezTo>
                    <a:pt x="238" y="70"/>
                    <a:pt x="237" y="70"/>
                    <a:pt x="236" y="70"/>
                  </a:cubicBezTo>
                  <a:cubicBezTo>
                    <a:pt x="237" y="69"/>
                    <a:pt x="240" y="69"/>
                    <a:pt x="241" y="68"/>
                  </a:cubicBezTo>
                  <a:cubicBezTo>
                    <a:pt x="241" y="69"/>
                    <a:pt x="244" y="70"/>
                    <a:pt x="245" y="69"/>
                  </a:cubicBezTo>
                  <a:cubicBezTo>
                    <a:pt x="243" y="68"/>
                    <a:pt x="241" y="68"/>
                    <a:pt x="239" y="67"/>
                  </a:cubicBezTo>
                  <a:cubicBezTo>
                    <a:pt x="240" y="67"/>
                    <a:pt x="241" y="67"/>
                    <a:pt x="241" y="66"/>
                  </a:cubicBezTo>
                  <a:cubicBezTo>
                    <a:pt x="236" y="62"/>
                    <a:pt x="228" y="67"/>
                    <a:pt x="224" y="62"/>
                  </a:cubicBezTo>
                  <a:cubicBezTo>
                    <a:pt x="219" y="61"/>
                    <a:pt x="214" y="64"/>
                    <a:pt x="212" y="60"/>
                  </a:cubicBezTo>
                  <a:cubicBezTo>
                    <a:pt x="211" y="60"/>
                    <a:pt x="209" y="61"/>
                    <a:pt x="208" y="60"/>
                  </a:cubicBezTo>
                  <a:cubicBezTo>
                    <a:pt x="209" y="59"/>
                    <a:pt x="213" y="59"/>
                    <a:pt x="214" y="59"/>
                  </a:cubicBezTo>
                  <a:cubicBezTo>
                    <a:pt x="213" y="56"/>
                    <a:pt x="220" y="59"/>
                    <a:pt x="221" y="58"/>
                  </a:cubicBezTo>
                  <a:cubicBezTo>
                    <a:pt x="221" y="58"/>
                    <a:pt x="220" y="57"/>
                    <a:pt x="221" y="57"/>
                  </a:cubicBezTo>
                  <a:cubicBezTo>
                    <a:pt x="221" y="58"/>
                    <a:pt x="224" y="58"/>
                    <a:pt x="224" y="57"/>
                  </a:cubicBezTo>
                  <a:cubicBezTo>
                    <a:pt x="223" y="56"/>
                    <a:pt x="221" y="56"/>
                    <a:pt x="218" y="56"/>
                  </a:cubicBezTo>
                  <a:cubicBezTo>
                    <a:pt x="218" y="55"/>
                    <a:pt x="219" y="55"/>
                    <a:pt x="218" y="54"/>
                  </a:cubicBezTo>
                  <a:cubicBezTo>
                    <a:pt x="216" y="56"/>
                    <a:pt x="212" y="53"/>
                    <a:pt x="212" y="56"/>
                  </a:cubicBezTo>
                  <a:cubicBezTo>
                    <a:pt x="209" y="55"/>
                    <a:pt x="206" y="56"/>
                    <a:pt x="203" y="54"/>
                  </a:cubicBezTo>
                  <a:cubicBezTo>
                    <a:pt x="204" y="53"/>
                    <a:pt x="203" y="52"/>
                    <a:pt x="204" y="52"/>
                  </a:cubicBezTo>
                  <a:cubicBezTo>
                    <a:pt x="205" y="55"/>
                    <a:pt x="209" y="52"/>
                    <a:pt x="211" y="52"/>
                  </a:cubicBezTo>
                  <a:cubicBezTo>
                    <a:pt x="208" y="50"/>
                    <a:pt x="205" y="53"/>
                    <a:pt x="203" y="49"/>
                  </a:cubicBezTo>
                  <a:cubicBezTo>
                    <a:pt x="204" y="49"/>
                    <a:pt x="206" y="50"/>
                    <a:pt x="206" y="48"/>
                  </a:cubicBezTo>
                  <a:cubicBezTo>
                    <a:pt x="203" y="47"/>
                    <a:pt x="199" y="48"/>
                    <a:pt x="198" y="50"/>
                  </a:cubicBezTo>
                  <a:cubicBezTo>
                    <a:pt x="199" y="50"/>
                    <a:pt x="200" y="50"/>
                    <a:pt x="200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6" y="50"/>
                    <a:pt x="198" y="49"/>
                    <a:pt x="195" y="49"/>
                  </a:cubicBezTo>
                  <a:cubicBezTo>
                    <a:pt x="195" y="50"/>
                    <a:pt x="196" y="50"/>
                    <a:pt x="196" y="50"/>
                  </a:cubicBezTo>
                  <a:cubicBezTo>
                    <a:pt x="195" y="51"/>
                    <a:pt x="193" y="51"/>
                    <a:pt x="192" y="53"/>
                  </a:cubicBezTo>
                  <a:cubicBezTo>
                    <a:pt x="194" y="52"/>
                    <a:pt x="194" y="55"/>
                    <a:pt x="196" y="54"/>
                  </a:cubicBezTo>
                  <a:cubicBezTo>
                    <a:pt x="196" y="53"/>
                    <a:pt x="196" y="52"/>
                    <a:pt x="197" y="52"/>
                  </a:cubicBezTo>
                  <a:cubicBezTo>
                    <a:pt x="198" y="52"/>
                    <a:pt x="199" y="53"/>
                    <a:pt x="199" y="54"/>
                  </a:cubicBezTo>
                  <a:cubicBezTo>
                    <a:pt x="198" y="54"/>
                    <a:pt x="197" y="55"/>
                    <a:pt x="197" y="56"/>
                  </a:cubicBezTo>
                  <a:cubicBezTo>
                    <a:pt x="201" y="58"/>
                    <a:pt x="208" y="55"/>
                    <a:pt x="212" y="58"/>
                  </a:cubicBezTo>
                  <a:cubicBezTo>
                    <a:pt x="209" y="58"/>
                    <a:pt x="207" y="58"/>
                    <a:pt x="205" y="57"/>
                  </a:cubicBezTo>
                  <a:cubicBezTo>
                    <a:pt x="205" y="59"/>
                    <a:pt x="202" y="59"/>
                    <a:pt x="201" y="59"/>
                  </a:cubicBezTo>
                  <a:cubicBezTo>
                    <a:pt x="201" y="58"/>
                    <a:pt x="201" y="58"/>
                    <a:pt x="201" y="57"/>
                  </a:cubicBezTo>
                  <a:cubicBezTo>
                    <a:pt x="197" y="58"/>
                    <a:pt x="195" y="58"/>
                    <a:pt x="190" y="58"/>
                  </a:cubicBezTo>
                  <a:cubicBezTo>
                    <a:pt x="190" y="58"/>
                    <a:pt x="189" y="58"/>
                    <a:pt x="189" y="56"/>
                  </a:cubicBezTo>
                  <a:cubicBezTo>
                    <a:pt x="188" y="58"/>
                    <a:pt x="183" y="59"/>
                    <a:pt x="181" y="57"/>
                  </a:cubicBezTo>
                  <a:cubicBezTo>
                    <a:pt x="183" y="57"/>
                    <a:pt x="182" y="56"/>
                    <a:pt x="181" y="55"/>
                  </a:cubicBezTo>
                  <a:cubicBezTo>
                    <a:pt x="184" y="55"/>
                    <a:pt x="187" y="56"/>
                    <a:pt x="191" y="55"/>
                  </a:cubicBezTo>
                  <a:cubicBezTo>
                    <a:pt x="190" y="53"/>
                    <a:pt x="186" y="56"/>
                    <a:pt x="184" y="54"/>
                  </a:cubicBezTo>
                  <a:cubicBezTo>
                    <a:pt x="184" y="54"/>
                    <a:pt x="186" y="54"/>
                    <a:pt x="186" y="53"/>
                  </a:cubicBezTo>
                  <a:cubicBezTo>
                    <a:pt x="186" y="52"/>
                    <a:pt x="185" y="53"/>
                    <a:pt x="183" y="53"/>
                  </a:cubicBezTo>
                  <a:cubicBezTo>
                    <a:pt x="183" y="55"/>
                    <a:pt x="182" y="54"/>
                    <a:pt x="180" y="54"/>
                  </a:cubicBezTo>
                  <a:cubicBezTo>
                    <a:pt x="180" y="55"/>
                    <a:pt x="181" y="55"/>
                    <a:pt x="181" y="56"/>
                  </a:cubicBezTo>
                  <a:cubicBezTo>
                    <a:pt x="179" y="56"/>
                    <a:pt x="177" y="58"/>
                    <a:pt x="176" y="56"/>
                  </a:cubicBezTo>
                  <a:cubicBezTo>
                    <a:pt x="178" y="56"/>
                    <a:pt x="180" y="55"/>
                    <a:pt x="180" y="53"/>
                  </a:cubicBezTo>
                  <a:cubicBezTo>
                    <a:pt x="178" y="53"/>
                    <a:pt x="178" y="52"/>
                    <a:pt x="177" y="53"/>
                  </a:cubicBezTo>
                  <a:cubicBezTo>
                    <a:pt x="177" y="52"/>
                    <a:pt x="178" y="52"/>
                    <a:pt x="178" y="52"/>
                  </a:cubicBezTo>
                  <a:cubicBezTo>
                    <a:pt x="176" y="51"/>
                    <a:pt x="172" y="51"/>
                    <a:pt x="171" y="53"/>
                  </a:cubicBezTo>
                  <a:cubicBezTo>
                    <a:pt x="172" y="54"/>
                    <a:pt x="176" y="51"/>
                    <a:pt x="176" y="54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4" y="56"/>
                    <a:pt x="173" y="54"/>
                    <a:pt x="175" y="55"/>
                  </a:cubicBezTo>
                  <a:cubicBezTo>
                    <a:pt x="176" y="58"/>
                    <a:pt x="173" y="57"/>
                    <a:pt x="172" y="57"/>
                  </a:cubicBezTo>
                  <a:cubicBezTo>
                    <a:pt x="171" y="57"/>
                    <a:pt x="171" y="57"/>
                    <a:pt x="172" y="56"/>
                  </a:cubicBezTo>
                  <a:cubicBezTo>
                    <a:pt x="170" y="56"/>
                    <a:pt x="169" y="57"/>
                    <a:pt x="168" y="56"/>
                  </a:cubicBezTo>
                  <a:cubicBezTo>
                    <a:pt x="165" y="59"/>
                    <a:pt x="162" y="61"/>
                    <a:pt x="160" y="64"/>
                  </a:cubicBezTo>
                  <a:cubicBezTo>
                    <a:pt x="149" y="65"/>
                    <a:pt x="140" y="67"/>
                    <a:pt x="133" y="72"/>
                  </a:cubicBezTo>
                  <a:cubicBezTo>
                    <a:pt x="130" y="72"/>
                    <a:pt x="129" y="75"/>
                    <a:pt x="126" y="74"/>
                  </a:cubicBezTo>
                  <a:cubicBezTo>
                    <a:pt x="128" y="73"/>
                    <a:pt x="130" y="72"/>
                    <a:pt x="132" y="71"/>
                  </a:cubicBezTo>
                  <a:cubicBezTo>
                    <a:pt x="131" y="69"/>
                    <a:pt x="135" y="69"/>
                    <a:pt x="136" y="68"/>
                  </a:cubicBezTo>
                  <a:cubicBezTo>
                    <a:pt x="131" y="68"/>
                    <a:pt x="127" y="70"/>
                    <a:pt x="123" y="71"/>
                  </a:cubicBezTo>
                  <a:cubicBezTo>
                    <a:pt x="125" y="70"/>
                    <a:pt x="123" y="69"/>
                    <a:pt x="124" y="68"/>
                  </a:cubicBezTo>
                  <a:cubicBezTo>
                    <a:pt x="127" y="67"/>
                    <a:pt x="130" y="65"/>
                    <a:pt x="134" y="64"/>
                  </a:cubicBezTo>
                  <a:cubicBezTo>
                    <a:pt x="134" y="66"/>
                    <a:pt x="137" y="66"/>
                    <a:pt x="136" y="68"/>
                  </a:cubicBezTo>
                  <a:cubicBezTo>
                    <a:pt x="138" y="68"/>
                    <a:pt x="136" y="63"/>
                    <a:pt x="139" y="64"/>
                  </a:cubicBezTo>
                  <a:cubicBezTo>
                    <a:pt x="139" y="63"/>
                    <a:pt x="137" y="64"/>
                    <a:pt x="137" y="63"/>
                  </a:cubicBezTo>
                  <a:cubicBezTo>
                    <a:pt x="142" y="62"/>
                    <a:pt x="148" y="60"/>
                    <a:pt x="152" y="58"/>
                  </a:cubicBezTo>
                  <a:cubicBezTo>
                    <a:pt x="146" y="59"/>
                    <a:pt x="140" y="61"/>
                    <a:pt x="135" y="60"/>
                  </a:cubicBezTo>
                  <a:cubicBezTo>
                    <a:pt x="136" y="59"/>
                    <a:pt x="140" y="58"/>
                    <a:pt x="143" y="57"/>
                  </a:cubicBezTo>
                  <a:cubicBezTo>
                    <a:pt x="141" y="57"/>
                    <a:pt x="139" y="58"/>
                    <a:pt x="138" y="57"/>
                  </a:cubicBezTo>
                  <a:cubicBezTo>
                    <a:pt x="138" y="56"/>
                    <a:pt x="140" y="57"/>
                    <a:pt x="140" y="56"/>
                  </a:cubicBezTo>
                  <a:cubicBezTo>
                    <a:pt x="139" y="55"/>
                    <a:pt x="137" y="56"/>
                    <a:pt x="137" y="54"/>
                  </a:cubicBezTo>
                  <a:cubicBezTo>
                    <a:pt x="141" y="54"/>
                    <a:pt x="144" y="52"/>
                    <a:pt x="148" y="52"/>
                  </a:cubicBezTo>
                  <a:cubicBezTo>
                    <a:pt x="151" y="51"/>
                    <a:pt x="152" y="52"/>
                    <a:pt x="154" y="50"/>
                  </a:cubicBezTo>
                  <a:cubicBezTo>
                    <a:pt x="153" y="49"/>
                    <a:pt x="151" y="51"/>
                    <a:pt x="152" y="48"/>
                  </a:cubicBezTo>
                  <a:cubicBezTo>
                    <a:pt x="156" y="48"/>
                    <a:pt x="158" y="46"/>
                    <a:pt x="162" y="46"/>
                  </a:cubicBezTo>
                  <a:cubicBezTo>
                    <a:pt x="161" y="46"/>
                    <a:pt x="161" y="45"/>
                    <a:pt x="161" y="45"/>
                  </a:cubicBezTo>
                  <a:cubicBezTo>
                    <a:pt x="169" y="41"/>
                    <a:pt x="183" y="41"/>
                    <a:pt x="190" y="39"/>
                  </a:cubicBezTo>
                  <a:cubicBezTo>
                    <a:pt x="189" y="39"/>
                    <a:pt x="188" y="38"/>
                    <a:pt x="187" y="38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9" y="36"/>
                    <a:pt x="191" y="37"/>
                    <a:pt x="192" y="36"/>
                  </a:cubicBezTo>
                  <a:cubicBezTo>
                    <a:pt x="186" y="34"/>
                    <a:pt x="181" y="33"/>
                    <a:pt x="173" y="32"/>
                  </a:cubicBezTo>
                  <a:cubicBezTo>
                    <a:pt x="173" y="30"/>
                    <a:pt x="176" y="32"/>
                    <a:pt x="177" y="31"/>
                  </a:cubicBezTo>
                  <a:cubicBezTo>
                    <a:pt x="175" y="30"/>
                    <a:pt x="179" y="30"/>
                    <a:pt x="179" y="29"/>
                  </a:cubicBezTo>
                  <a:cubicBezTo>
                    <a:pt x="175" y="30"/>
                    <a:pt x="173" y="25"/>
                    <a:pt x="170" y="28"/>
                  </a:cubicBezTo>
                  <a:cubicBezTo>
                    <a:pt x="169" y="28"/>
                    <a:pt x="170" y="26"/>
                    <a:pt x="168" y="26"/>
                  </a:cubicBezTo>
                  <a:cubicBezTo>
                    <a:pt x="167" y="26"/>
                    <a:pt x="166" y="27"/>
                    <a:pt x="164" y="27"/>
                  </a:cubicBezTo>
                  <a:cubicBezTo>
                    <a:pt x="165" y="25"/>
                    <a:pt x="162" y="26"/>
                    <a:pt x="161" y="25"/>
                  </a:cubicBezTo>
                  <a:cubicBezTo>
                    <a:pt x="162" y="24"/>
                    <a:pt x="163" y="24"/>
                    <a:pt x="163" y="23"/>
                  </a:cubicBezTo>
                  <a:cubicBezTo>
                    <a:pt x="159" y="21"/>
                    <a:pt x="152" y="23"/>
                    <a:pt x="147" y="21"/>
                  </a:cubicBezTo>
                  <a:cubicBezTo>
                    <a:pt x="147" y="21"/>
                    <a:pt x="148" y="20"/>
                    <a:pt x="148" y="19"/>
                  </a:cubicBezTo>
                  <a:cubicBezTo>
                    <a:pt x="147" y="19"/>
                    <a:pt x="147" y="19"/>
                    <a:pt x="146" y="19"/>
                  </a:cubicBezTo>
                  <a:cubicBezTo>
                    <a:pt x="130" y="19"/>
                    <a:pt x="115" y="22"/>
                    <a:pt x="100" y="24"/>
                  </a:cubicBezTo>
                  <a:cubicBezTo>
                    <a:pt x="89" y="25"/>
                    <a:pt x="81" y="31"/>
                    <a:pt x="71" y="31"/>
                  </a:cubicBezTo>
                  <a:cubicBezTo>
                    <a:pt x="70" y="32"/>
                    <a:pt x="72" y="33"/>
                    <a:pt x="71" y="33"/>
                  </a:cubicBezTo>
                  <a:cubicBezTo>
                    <a:pt x="70" y="33"/>
                    <a:pt x="70" y="32"/>
                    <a:pt x="69" y="32"/>
                  </a:cubicBezTo>
                  <a:cubicBezTo>
                    <a:pt x="62" y="35"/>
                    <a:pt x="54" y="40"/>
                    <a:pt x="47" y="46"/>
                  </a:cubicBezTo>
                  <a:cubicBezTo>
                    <a:pt x="45" y="47"/>
                    <a:pt x="43" y="50"/>
                    <a:pt x="41" y="50"/>
                  </a:cubicBezTo>
                  <a:cubicBezTo>
                    <a:pt x="41" y="51"/>
                    <a:pt x="40" y="51"/>
                    <a:pt x="40" y="51"/>
                  </a:cubicBezTo>
                  <a:cubicBezTo>
                    <a:pt x="33" y="56"/>
                    <a:pt x="24" y="61"/>
                    <a:pt x="23" y="70"/>
                  </a:cubicBezTo>
                  <a:cubicBezTo>
                    <a:pt x="24" y="70"/>
                    <a:pt x="25" y="67"/>
                    <a:pt x="27" y="69"/>
                  </a:cubicBezTo>
                  <a:cubicBezTo>
                    <a:pt x="27" y="68"/>
                    <a:pt x="28" y="67"/>
                    <a:pt x="30" y="67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3" y="77"/>
                    <a:pt x="34" y="75"/>
                    <a:pt x="35" y="76"/>
                  </a:cubicBezTo>
                  <a:cubicBezTo>
                    <a:pt x="34" y="77"/>
                    <a:pt x="33" y="79"/>
                    <a:pt x="32" y="79"/>
                  </a:cubicBezTo>
                  <a:cubicBezTo>
                    <a:pt x="33" y="80"/>
                    <a:pt x="30" y="82"/>
                    <a:pt x="32" y="82"/>
                  </a:cubicBezTo>
                  <a:cubicBezTo>
                    <a:pt x="33" y="80"/>
                    <a:pt x="35" y="78"/>
                    <a:pt x="37" y="76"/>
                  </a:cubicBezTo>
                  <a:cubicBezTo>
                    <a:pt x="39" y="77"/>
                    <a:pt x="37" y="80"/>
                    <a:pt x="39" y="80"/>
                  </a:cubicBezTo>
                  <a:cubicBezTo>
                    <a:pt x="37" y="83"/>
                    <a:pt x="36" y="86"/>
                    <a:pt x="34" y="87"/>
                  </a:cubicBezTo>
                  <a:cubicBezTo>
                    <a:pt x="34" y="96"/>
                    <a:pt x="24" y="99"/>
                    <a:pt x="20" y="105"/>
                  </a:cubicBezTo>
                  <a:cubicBezTo>
                    <a:pt x="20" y="106"/>
                    <a:pt x="21" y="106"/>
                    <a:pt x="21" y="106"/>
                  </a:cubicBezTo>
                  <a:cubicBezTo>
                    <a:pt x="20" y="108"/>
                    <a:pt x="19" y="109"/>
                    <a:pt x="19" y="112"/>
                  </a:cubicBezTo>
                  <a:cubicBezTo>
                    <a:pt x="20" y="113"/>
                    <a:pt x="21" y="111"/>
                    <a:pt x="21" y="112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4" y="121"/>
                    <a:pt x="31" y="120"/>
                    <a:pt x="35" y="123"/>
                  </a:cubicBezTo>
                  <a:cubicBezTo>
                    <a:pt x="33" y="125"/>
                    <a:pt x="38" y="129"/>
                    <a:pt x="34" y="130"/>
                  </a:cubicBezTo>
                  <a:cubicBezTo>
                    <a:pt x="35" y="131"/>
                    <a:pt x="37" y="131"/>
                    <a:pt x="37" y="130"/>
                  </a:cubicBezTo>
                  <a:cubicBezTo>
                    <a:pt x="38" y="130"/>
                    <a:pt x="38" y="130"/>
                    <a:pt x="38" y="131"/>
                  </a:cubicBezTo>
                  <a:cubicBezTo>
                    <a:pt x="36" y="135"/>
                    <a:pt x="34" y="140"/>
                    <a:pt x="30" y="142"/>
                  </a:cubicBezTo>
                  <a:cubicBezTo>
                    <a:pt x="30" y="140"/>
                    <a:pt x="32" y="138"/>
                    <a:pt x="32" y="137"/>
                  </a:cubicBezTo>
                  <a:cubicBezTo>
                    <a:pt x="28" y="141"/>
                    <a:pt x="24" y="149"/>
                    <a:pt x="21" y="151"/>
                  </a:cubicBezTo>
                  <a:cubicBezTo>
                    <a:pt x="19" y="156"/>
                    <a:pt x="16" y="163"/>
                    <a:pt x="15" y="171"/>
                  </a:cubicBezTo>
                  <a:cubicBezTo>
                    <a:pt x="14" y="174"/>
                    <a:pt x="15" y="177"/>
                    <a:pt x="12" y="179"/>
                  </a:cubicBezTo>
                  <a:cubicBezTo>
                    <a:pt x="13" y="183"/>
                    <a:pt x="8" y="187"/>
                    <a:pt x="10" y="191"/>
                  </a:cubicBezTo>
                  <a:cubicBezTo>
                    <a:pt x="11" y="190"/>
                    <a:pt x="11" y="189"/>
                    <a:pt x="12" y="188"/>
                  </a:cubicBezTo>
                  <a:cubicBezTo>
                    <a:pt x="13" y="188"/>
                    <a:pt x="11" y="187"/>
                    <a:pt x="12" y="186"/>
                  </a:cubicBezTo>
                  <a:cubicBezTo>
                    <a:pt x="13" y="187"/>
                    <a:pt x="12" y="187"/>
                    <a:pt x="14" y="186"/>
                  </a:cubicBezTo>
                  <a:cubicBezTo>
                    <a:pt x="15" y="190"/>
                    <a:pt x="14" y="194"/>
                    <a:pt x="13" y="196"/>
                  </a:cubicBezTo>
                  <a:cubicBezTo>
                    <a:pt x="12" y="196"/>
                    <a:pt x="12" y="195"/>
                    <a:pt x="12" y="195"/>
                  </a:cubicBezTo>
                  <a:cubicBezTo>
                    <a:pt x="11" y="197"/>
                    <a:pt x="11" y="199"/>
                    <a:pt x="11" y="200"/>
                  </a:cubicBezTo>
                  <a:cubicBezTo>
                    <a:pt x="11" y="200"/>
                    <a:pt x="12" y="199"/>
                    <a:pt x="13" y="199"/>
                  </a:cubicBezTo>
                  <a:cubicBezTo>
                    <a:pt x="13" y="203"/>
                    <a:pt x="13" y="205"/>
                    <a:pt x="14" y="207"/>
                  </a:cubicBezTo>
                  <a:cubicBezTo>
                    <a:pt x="14" y="207"/>
                    <a:pt x="13" y="207"/>
                    <a:pt x="13" y="208"/>
                  </a:cubicBezTo>
                  <a:cubicBezTo>
                    <a:pt x="13" y="210"/>
                    <a:pt x="16" y="210"/>
                    <a:pt x="15" y="209"/>
                  </a:cubicBezTo>
                  <a:cubicBezTo>
                    <a:pt x="15" y="210"/>
                    <a:pt x="15" y="205"/>
                    <a:pt x="17" y="205"/>
                  </a:cubicBezTo>
                  <a:cubicBezTo>
                    <a:pt x="15" y="209"/>
                    <a:pt x="17" y="215"/>
                    <a:pt x="15" y="218"/>
                  </a:cubicBezTo>
                  <a:cubicBezTo>
                    <a:pt x="15" y="216"/>
                    <a:pt x="15" y="215"/>
                    <a:pt x="15" y="213"/>
                  </a:cubicBezTo>
                  <a:cubicBezTo>
                    <a:pt x="14" y="213"/>
                    <a:pt x="13" y="214"/>
                    <a:pt x="12" y="213"/>
                  </a:cubicBezTo>
                  <a:cubicBezTo>
                    <a:pt x="8" y="216"/>
                    <a:pt x="12" y="223"/>
                    <a:pt x="8" y="226"/>
                  </a:cubicBezTo>
                  <a:cubicBezTo>
                    <a:pt x="8" y="226"/>
                    <a:pt x="9" y="226"/>
                    <a:pt x="9" y="227"/>
                  </a:cubicBezTo>
                  <a:cubicBezTo>
                    <a:pt x="8" y="227"/>
                    <a:pt x="7" y="227"/>
                    <a:pt x="7" y="228"/>
                  </a:cubicBezTo>
                  <a:cubicBezTo>
                    <a:pt x="8" y="230"/>
                    <a:pt x="7" y="232"/>
                    <a:pt x="7" y="235"/>
                  </a:cubicBezTo>
                  <a:cubicBezTo>
                    <a:pt x="9" y="236"/>
                    <a:pt x="8" y="234"/>
                    <a:pt x="9" y="234"/>
                  </a:cubicBezTo>
                  <a:cubicBezTo>
                    <a:pt x="9" y="236"/>
                    <a:pt x="8" y="237"/>
                    <a:pt x="9" y="239"/>
                  </a:cubicBezTo>
                  <a:cubicBezTo>
                    <a:pt x="10" y="239"/>
                    <a:pt x="11" y="239"/>
                    <a:pt x="12" y="239"/>
                  </a:cubicBezTo>
                  <a:cubicBezTo>
                    <a:pt x="12" y="242"/>
                    <a:pt x="10" y="243"/>
                    <a:pt x="12" y="245"/>
                  </a:cubicBezTo>
                  <a:cubicBezTo>
                    <a:pt x="13" y="243"/>
                    <a:pt x="15" y="240"/>
                    <a:pt x="17" y="242"/>
                  </a:cubicBezTo>
                  <a:cubicBezTo>
                    <a:pt x="15" y="243"/>
                    <a:pt x="14" y="245"/>
                    <a:pt x="15" y="248"/>
                  </a:cubicBezTo>
                  <a:cubicBezTo>
                    <a:pt x="16" y="248"/>
                    <a:pt x="15" y="245"/>
                    <a:pt x="17" y="246"/>
                  </a:cubicBezTo>
                  <a:cubicBezTo>
                    <a:pt x="18" y="246"/>
                    <a:pt x="18" y="246"/>
                    <a:pt x="18" y="246"/>
                  </a:cubicBezTo>
                  <a:cubicBezTo>
                    <a:pt x="18" y="248"/>
                    <a:pt x="15" y="248"/>
                    <a:pt x="17" y="250"/>
                  </a:cubicBezTo>
                  <a:cubicBezTo>
                    <a:pt x="19" y="249"/>
                    <a:pt x="20" y="253"/>
                    <a:pt x="18" y="255"/>
                  </a:cubicBezTo>
                  <a:cubicBezTo>
                    <a:pt x="16" y="256"/>
                    <a:pt x="18" y="253"/>
                    <a:pt x="16" y="254"/>
                  </a:cubicBezTo>
                  <a:cubicBezTo>
                    <a:pt x="17" y="256"/>
                    <a:pt x="15" y="256"/>
                    <a:pt x="15" y="258"/>
                  </a:cubicBezTo>
                  <a:cubicBezTo>
                    <a:pt x="16" y="258"/>
                    <a:pt x="17" y="258"/>
                    <a:pt x="19" y="258"/>
                  </a:cubicBezTo>
                  <a:cubicBezTo>
                    <a:pt x="20" y="257"/>
                    <a:pt x="20" y="256"/>
                    <a:pt x="22" y="257"/>
                  </a:cubicBezTo>
                  <a:cubicBezTo>
                    <a:pt x="22" y="259"/>
                    <a:pt x="24" y="260"/>
                    <a:pt x="24" y="262"/>
                  </a:cubicBezTo>
                  <a:cubicBezTo>
                    <a:pt x="23" y="264"/>
                    <a:pt x="22" y="264"/>
                    <a:pt x="22" y="267"/>
                  </a:cubicBezTo>
                  <a:cubicBezTo>
                    <a:pt x="22" y="267"/>
                    <a:pt x="22" y="267"/>
                    <a:pt x="22" y="267"/>
                  </a:cubicBezTo>
                  <a:cubicBezTo>
                    <a:pt x="22" y="267"/>
                    <a:pt x="22" y="267"/>
                    <a:pt x="22" y="268"/>
                  </a:cubicBezTo>
                  <a:cubicBezTo>
                    <a:pt x="22" y="268"/>
                    <a:pt x="23" y="267"/>
                    <a:pt x="23" y="267"/>
                  </a:cubicBezTo>
                  <a:cubicBezTo>
                    <a:pt x="24" y="267"/>
                    <a:pt x="24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9"/>
                    <a:pt x="26" y="269"/>
                    <a:pt x="26" y="269"/>
                  </a:cubicBezTo>
                  <a:cubicBezTo>
                    <a:pt x="27" y="270"/>
                    <a:pt x="27" y="271"/>
                    <a:pt x="28" y="273"/>
                  </a:cubicBezTo>
                  <a:cubicBezTo>
                    <a:pt x="27" y="273"/>
                    <a:pt x="27" y="273"/>
                    <a:pt x="27" y="274"/>
                  </a:cubicBezTo>
                  <a:cubicBezTo>
                    <a:pt x="27" y="274"/>
                    <a:pt x="28" y="274"/>
                    <a:pt x="28" y="274"/>
                  </a:cubicBezTo>
                  <a:cubicBezTo>
                    <a:pt x="29" y="276"/>
                    <a:pt x="29" y="279"/>
                    <a:pt x="30" y="282"/>
                  </a:cubicBezTo>
                  <a:cubicBezTo>
                    <a:pt x="30" y="282"/>
                    <a:pt x="30" y="282"/>
                    <a:pt x="30" y="282"/>
                  </a:cubicBezTo>
                  <a:cubicBezTo>
                    <a:pt x="30" y="282"/>
                    <a:pt x="30" y="284"/>
                    <a:pt x="30" y="285"/>
                  </a:cubicBezTo>
                  <a:cubicBezTo>
                    <a:pt x="31" y="285"/>
                    <a:pt x="31" y="285"/>
                    <a:pt x="31" y="285"/>
                  </a:cubicBezTo>
                  <a:cubicBezTo>
                    <a:pt x="31" y="285"/>
                    <a:pt x="30" y="285"/>
                    <a:pt x="30" y="285"/>
                  </a:cubicBezTo>
                  <a:cubicBezTo>
                    <a:pt x="30" y="286"/>
                    <a:pt x="30" y="287"/>
                    <a:pt x="31" y="287"/>
                  </a:cubicBezTo>
                  <a:cubicBezTo>
                    <a:pt x="31" y="287"/>
                    <a:pt x="31" y="287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2" y="286"/>
                    <a:pt x="32" y="286"/>
                    <a:pt x="32" y="286"/>
                  </a:cubicBezTo>
                  <a:cubicBezTo>
                    <a:pt x="32" y="286"/>
                    <a:pt x="32" y="286"/>
                    <a:pt x="31" y="285"/>
                  </a:cubicBezTo>
                  <a:cubicBezTo>
                    <a:pt x="32" y="282"/>
                    <a:pt x="32" y="280"/>
                    <a:pt x="32" y="277"/>
                  </a:cubicBezTo>
                  <a:cubicBezTo>
                    <a:pt x="32" y="277"/>
                    <a:pt x="32" y="277"/>
                    <a:pt x="33" y="277"/>
                  </a:cubicBezTo>
                  <a:cubicBezTo>
                    <a:pt x="33" y="276"/>
                    <a:pt x="33" y="275"/>
                    <a:pt x="33" y="275"/>
                  </a:cubicBezTo>
                  <a:cubicBezTo>
                    <a:pt x="33" y="272"/>
                    <a:pt x="33" y="270"/>
                    <a:pt x="34" y="268"/>
                  </a:cubicBezTo>
                  <a:cubicBezTo>
                    <a:pt x="34" y="268"/>
                    <a:pt x="35" y="269"/>
                    <a:pt x="35" y="269"/>
                  </a:cubicBezTo>
                  <a:cubicBezTo>
                    <a:pt x="35" y="269"/>
                    <a:pt x="35" y="270"/>
                    <a:pt x="35" y="271"/>
                  </a:cubicBezTo>
                  <a:cubicBezTo>
                    <a:pt x="35" y="271"/>
                    <a:pt x="34" y="271"/>
                    <a:pt x="34" y="271"/>
                  </a:cubicBezTo>
                  <a:cubicBezTo>
                    <a:pt x="34" y="273"/>
                    <a:pt x="33" y="273"/>
                    <a:pt x="33" y="274"/>
                  </a:cubicBezTo>
                  <a:cubicBezTo>
                    <a:pt x="34" y="274"/>
                    <a:pt x="34" y="274"/>
                    <a:pt x="34" y="274"/>
                  </a:cubicBezTo>
                  <a:cubicBezTo>
                    <a:pt x="34" y="275"/>
                    <a:pt x="36" y="275"/>
                    <a:pt x="35" y="277"/>
                  </a:cubicBezTo>
                  <a:cubicBezTo>
                    <a:pt x="36" y="276"/>
                    <a:pt x="37" y="277"/>
                    <a:pt x="38" y="277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5" y="277"/>
                    <a:pt x="36" y="274"/>
                    <a:pt x="35" y="272"/>
                  </a:cubicBezTo>
                  <a:cubicBezTo>
                    <a:pt x="36" y="272"/>
                    <a:pt x="37" y="271"/>
                    <a:pt x="37" y="271"/>
                  </a:cubicBezTo>
                  <a:cubicBezTo>
                    <a:pt x="38" y="273"/>
                    <a:pt x="36" y="272"/>
                    <a:pt x="36" y="273"/>
                  </a:cubicBezTo>
                  <a:cubicBezTo>
                    <a:pt x="37" y="274"/>
                    <a:pt x="38" y="273"/>
                    <a:pt x="38" y="274"/>
                  </a:cubicBezTo>
                  <a:cubicBezTo>
                    <a:pt x="37" y="274"/>
                    <a:pt x="36" y="274"/>
                    <a:pt x="37" y="275"/>
                  </a:cubicBezTo>
                  <a:cubicBezTo>
                    <a:pt x="37" y="275"/>
                    <a:pt x="38" y="275"/>
                    <a:pt x="39" y="275"/>
                  </a:cubicBezTo>
                  <a:cubicBezTo>
                    <a:pt x="39" y="275"/>
                    <a:pt x="39" y="276"/>
                    <a:pt x="39" y="276"/>
                  </a:cubicBezTo>
                  <a:cubicBezTo>
                    <a:pt x="39" y="276"/>
                    <a:pt x="39" y="277"/>
                    <a:pt x="39" y="278"/>
                  </a:cubicBezTo>
                  <a:cubicBezTo>
                    <a:pt x="38" y="277"/>
                    <a:pt x="36" y="279"/>
                    <a:pt x="36" y="277"/>
                  </a:cubicBezTo>
                  <a:cubicBezTo>
                    <a:pt x="35" y="277"/>
                    <a:pt x="35" y="278"/>
                    <a:pt x="35" y="279"/>
                  </a:cubicBezTo>
                  <a:cubicBezTo>
                    <a:pt x="35" y="279"/>
                    <a:pt x="35" y="280"/>
                    <a:pt x="36" y="280"/>
                  </a:cubicBezTo>
                  <a:cubicBezTo>
                    <a:pt x="36" y="279"/>
                    <a:pt x="37" y="279"/>
                    <a:pt x="38" y="279"/>
                  </a:cubicBezTo>
                  <a:cubicBezTo>
                    <a:pt x="38" y="278"/>
                    <a:pt x="39" y="278"/>
                    <a:pt x="39" y="277"/>
                  </a:cubicBezTo>
                  <a:cubicBezTo>
                    <a:pt x="40" y="278"/>
                    <a:pt x="40" y="278"/>
                    <a:pt x="40" y="278"/>
                  </a:cubicBezTo>
                  <a:cubicBezTo>
                    <a:pt x="39" y="279"/>
                    <a:pt x="39" y="280"/>
                    <a:pt x="40" y="281"/>
                  </a:cubicBezTo>
                  <a:cubicBezTo>
                    <a:pt x="40" y="281"/>
                    <a:pt x="40" y="281"/>
                    <a:pt x="40" y="281"/>
                  </a:cubicBezTo>
                  <a:cubicBezTo>
                    <a:pt x="40" y="283"/>
                    <a:pt x="41" y="284"/>
                    <a:pt x="41" y="28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85"/>
                    <a:pt x="41" y="285"/>
                    <a:pt x="41" y="286"/>
                  </a:cubicBezTo>
                  <a:cubicBezTo>
                    <a:pt x="41" y="286"/>
                    <a:pt x="41" y="286"/>
                    <a:pt x="41" y="287"/>
                  </a:cubicBezTo>
                  <a:cubicBezTo>
                    <a:pt x="41" y="287"/>
                    <a:pt x="41" y="287"/>
                    <a:pt x="41" y="287"/>
                  </a:cubicBezTo>
                  <a:cubicBezTo>
                    <a:pt x="41" y="287"/>
                    <a:pt x="41" y="288"/>
                    <a:pt x="41" y="288"/>
                  </a:cubicBezTo>
                  <a:cubicBezTo>
                    <a:pt x="41" y="288"/>
                    <a:pt x="41" y="288"/>
                    <a:pt x="41" y="288"/>
                  </a:cubicBezTo>
                  <a:cubicBezTo>
                    <a:pt x="42" y="290"/>
                    <a:pt x="43" y="293"/>
                    <a:pt x="44" y="295"/>
                  </a:cubicBezTo>
                  <a:cubicBezTo>
                    <a:pt x="44" y="295"/>
                    <a:pt x="44" y="295"/>
                    <a:pt x="44" y="296"/>
                  </a:cubicBezTo>
                  <a:cubicBezTo>
                    <a:pt x="44" y="296"/>
                    <a:pt x="44" y="296"/>
                    <a:pt x="44" y="296"/>
                  </a:cubicBezTo>
                  <a:cubicBezTo>
                    <a:pt x="44" y="296"/>
                    <a:pt x="44" y="297"/>
                    <a:pt x="45" y="298"/>
                  </a:cubicBezTo>
                  <a:cubicBezTo>
                    <a:pt x="44" y="298"/>
                    <a:pt x="44" y="297"/>
                    <a:pt x="43" y="297"/>
                  </a:cubicBezTo>
                  <a:cubicBezTo>
                    <a:pt x="42" y="298"/>
                    <a:pt x="43" y="298"/>
                    <a:pt x="43" y="299"/>
                  </a:cubicBezTo>
                  <a:cubicBezTo>
                    <a:pt x="44" y="298"/>
                    <a:pt x="45" y="298"/>
                    <a:pt x="45" y="298"/>
                  </a:cubicBezTo>
                  <a:cubicBezTo>
                    <a:pt x="45" y="298"/>
                    <a:pt x="46" y="297"/>
                    <a:pt x="46" y="297"/>
                  </a:cubicBezTo>
                  <a:cubicBezTo>
                    <a:pt x="46" y="297"/>
                    <a:pt x="46" y="298"/>
                    <a:pt x="46" y="299"/>
                  </a:cubicBezTo>
                  <a:cubicBezTo>
                    <a:pt x="46" y="299"/>
                    <a:pt x="45" y="299"/>
                    <a:pt x="45" y="299"/>
                  </a:cubicBezTo>
                  <a:cubicBezTo>
                    <a:pt x="45" y="300"/>
                    <a:pt x="46" y="300"/>
                    <a:pt x="46" y="300"/>
                  </a:cubicBezTo>
                  <a:cubicBezTo>
                    <a:pt x="46" y="300"/>
                    <a:pt x="46" y="300"/>
                    <a:pt x="46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1"/>
                  </a:cubicBezTo>
                  <a:cubicBezTo>
                    <a:pt x="46" y="301"/>
                    <a:pt x="46" y="302"/>
                    <a:pt x="47" y="302"/>
                  </a:cubicBezTo>
                  <a:cubicBezTo>
                    <a:pt x="47" y="302"/>
                    <a:pt x="47" y="302"/>
                    <a:pt x="48" y="301"/>
                  </a:cubicBezTo>
                  <a:cubicBezTo>
                    <a:pt x="48" y="303"/>
                    <a:pt x="49" y="304"/>
                    <a:pt x="49" y="306"/>
                  </a:cubicBezTo>
                  <a:cubicBezTo>
                    <a:pt x="49" y="306"/>
                    <a:pt x="49" y="306"/>
                    <a:pt x="49" y="306"/>
                  </a:cubicBezTo>
                  <a:cubicBezTo>
                    <a:pt x="49" y="306"/>
                    <a:pt x="49" y="307"/>
                    <a:pt x="49" y="307"/>
                  </a:cubicBezTo>
                  <a:cubicBezTo>
                    <a:pt x="49" y="307"/>
                    <a:pt x="49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8"/>
                    <a:pt x="47" y="308"/>
                    <a:pt x="47" y="308"/>
                  </a:cubicBezTo>
                  <a:cubicBezTo>
                    <a:pt x="47" y="308"/>
                    <a:pt x="48" y="308"/>
                    <a:pt x="48" y="308"/>
                  </a:cubicBezTo>
                  <a:cubicBezTo>
                    <a:pt x="48" y="308"/>
                    <a:pt x="48" y="309"/>
                    <a:pt x="48" y="309"/>
                  </a:cubicBezTo>
                  <a:cubicBezTo>
                    <a:pt x="48" y="309"/>
                    <a:pt x="49" y="308"/>
                    <a:pt x="49" y="308"/>
                  </a:cubicBezTo>
                  <a:cubicBezTo>
                    <a:pt x="49" y="308"/>
                    <a:pt x="49" y="307"/>
                    <a:pt x="49" y="307"/>
                  </a:cubicBezTo>
                  <a:cubicBezTo>
                    <a:pt x="49" y="307"/>
                    <a:pt x="49" y="307"/>
                    <a:pt x="50" y="308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6"/>
                    <a:pt x="50" y="306"/>
                    <a:pt x="50" y="305"/>
                  </a:cubicBezTo>
                  <a:cubicBezTo>
                    <a:pt x="50" y="305"/>
                    <a:pt x="51" y="305"/>
                    <a:pt x="51" y="305"/>
                  </a:cubicBezTo>
                  <a:cubicBezTo>
                    <a:pt x="51" y="305"/>
                    <a:pt x="52" y="306"/>
                    <a:pt x="52" y="306"/>
                  </a:cubicBezTo>
                  <a:cubicBezTo>
                    <a:pt x="51" y="306"/>
                    <a:pt x="52" y="307"/>
                    <a:pt x="52" y="307"/>
                  </a:cubicBezTo>
                  <a:cubicBezTo>
                    <a:pt x="52" y="308"/>
                    <a:pt x="52" y="309"/>
                    <a:pt x="53" y="310"/>
                  </a:cubicBezTo>
                  <a:cubicBezTo>
                    <a:pt x="52" y="310"/>
                    <a:pt x="52" y="310"/>
                    <a:pt x="51" y="311"/>
                  </a:cubicBezTo>
                  <a:cubicBezTo>
                    <a:pt x="53" y="311"/>
                    <a:pt x="52" y="312"/>
                    <a:pt x="53" y="312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3" y="312"/>
                    <a:pt x="53" y="313"/>
                    <a:pt x="54" y="313"/>
                  </a:cubicBezTo>
                  <a:cubicBezTo>
                    <a:pt x="54" y="312"/>
                    <a:pt x="55" y="312"/>
                    <a:pt x="55" y="310"/>
                  </a:cubicBezTo>
                  <a:cubicBezTo>
                    <a:pt x="56" y="311"/>
                    <a:pt x="56" y="311"/>
                    <a:pt x="56" y="312"/>
                  </a:cubicBezTo>
                  <a:cubicBezTo>
                    <a:pt x="57" y="311"/>
                    <a:pt x="57" y="311"/>
                    <a:pt x="58" y="312"/>
                  </a:cubicBezTo>
                  <a:cubicBezTo>
                    <a:pt x="57" y="311"/>
                    <a:pt x="57" y="311"/>
                    <a:pt x="57" y="311"/>
                  </a:cubicBezTo>
                  <a:cubicBezTo>
                    <a:pt x="56" y="311"/>
                    <a:pt x="56" y="310"/>
                    <a:pt x="56" y="309"/>
                  </a:cubicBezTo>
                  <a:cubicBezTo>
                    <a:pt x="56" y="309"/>
                    <a:pt x="56" y="308"/>
                    <a:pt x="56" y="308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54" y="303"/>
                    <a:pt x="52" y="298"/>
                    <a:pt x="50" y="293"/>
                  </a:cubicBezTo>
                  <a:cubicBezTo>
                    <a:pt x="50" y="293"/>
                    <a:pt x="50" y="294"/>
                    <a:pt x="50" y="294"/>
                  </a:cubicBezTo>
                  <a:cubicBezTo>
                    <a:pt x="50" y="294"/>
                    <a:pt x="49" y="294"/>
                    <a:pt x="49" y="293"/>
                  </a:cubicBezTo>
                  <a:cubicBezTo>
                    <a:pt x="49" y="293"/>
                    <a:pt x="49" y="293"/>
                    <a:pt x="49" y="292"/>
                  </a:cubicBezTo>
                  <a:cubicBezTo>
                    <a:pt x="49" y="292"/>
                    <a:pt x="49" y="292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8" y="286"/>
                    <a:pt x="47" y="281"/>
                    <a:pt x="46" y="277"/>
                  </a:cubicBezTo>
                  <a:cubicBezTo>
                    <a:pt x="45" y="277"/>
                    <a:pt x="45" y="275"/>
                    <a:pt x="45" y="274"/>
                  </a:cubicBezTo>
                  <a:cubicBezTo>
                    <a:pt x="45" y="274"/>
                    <a:pt x="45" y="274"/>
                    <a:pt x="45" y="274"/>
                  </a:cubicBezTo>
                  <a:cubicBezTo>
                    <a:pt x="44" y="265"/>
                    <a:pt x="43" y="256"/>
                    <a:pt x="43" y="247"/>
                  </a:cubicBezTo>
                  <a:cubicBezTo>
                    <a:pt x="43" y="244"/>
                    <a:pt x="43" y="241"/>
                    <a:pt x="43" y="238"/>
                  </a:cubicBezTo>
                  <a:cubicBezTo>
                    <a:pt x="43" y="237"/>
                    <a:pt x="42" y="237"/>
                    <a:pt x="42" y="236"/>
                  </a:cubicBezTo>
                  <a:cubicBezTo>
                    <a:pt x="43" y="235"/>
                    <a:pt x="43" y="233"/>
                    <a:pt x="44" y="232"/>
                  </a:cubicBezTo>
                  <a:cubicBezTo>
                    <a:pt x="44" y="223"/>
                    <a:pt x="46" y="215"/>
                    <a:pt x="48" y="207"/>
                  </a:cubicBezTo>
                  <a:cubicBezTo>
                    <a:pt x="48" y="204"/>
                    <a:pt x="49" y="201"/>
                    <a:pt x="51" y="199"/>
                  </a:cubicBezTo>
                  <a:cubicBezTo>
                    <a:pt x="52" y="197"/>
                    <a:pt x="53" y="194"/>
                    <a:pt x="54" y="192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2" y="188"/>
                    <a:pt x="55" y="185"/>
                    <a:pt x="57" y="182"/>
                  </a:cubicBezTo>
                  <a:cubicBezTo>
                    <a:pt x="57" y="183"/>
                    <a:pt x="57" y="184"/>
                    <a:pt x="57" y="184"/>
                  </a:cubicBezTo>
                  <a:cubicBezTo>
                    <a:pt x="61" y="175"/>
                    <a:pt x="66" y="166"/>
                    <a:pt x="73" y="158"/>
                  </a:cubicBezTo>
                  <a:cubicBezTo>
                    <a:pt x="73" y="158"/>
                    <a:pt x="73" y="157"/>
                    <a:pt x="74" y="157"/>
                  </a:cubicBezTo>
                  <a:cubicBezTo>
                    <a:pt x="90" y="135"/>
                    <a:pt x="113" y="119"/>
                    <a:pt x="139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41" y="107"/>
                    <a:pt x="144" y="106"/>
                    <a:pt x="146" y="105"/>
                  </a:cubicBezTo>
                  <a:cubicBezTo>
                    <a:pt x="147" y="107"/>
                    <a:pt x="143" y="107"/>
                    <a:pt x="141" y="108"/>
                  </a:cubicBezTo>
                  <a:cubicBezTo>
                    <a:pt x="154" y="104"/>
                    <a:pt x="167" y="101"/>
                    <a:pt x="181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0" y="100"/>
                    <a:pt x="179" y="100"/>
                    <a:pt x="179" y="99"/>
                  </a:cubicBezTo>
                  <a:cubicBezTo>
                    <a:pt x="180" y="100"/>
                    <a:pt x="182" y="99"/>
                    <a:pt x="184" y="100"/>
                  </a:cubicBezTo>
                  <a:cubicBezTo>
                    <a:pt x="183" y="95"/>
                    <a:pt x="189" y="96"/>
                    <a:pt x="191" y="94"/>
                  </a:cubicBezTo>
                  <a:cubicBezTo>
                    <a:pt x="192" y="97"/>
                    <a:pt x="197" y="94"/>
                    <a:pt x="199" y="97"/>
                  </a:cubicBezTo>
                  <a:cubicBezTo>
                    <a:pt x="197" y="97"/>
                    <a:pt x="195" y="97"/>
                    <a:pt x="194" y="97"/>
                  </a:cubicBezTo>
                  <a:cubicBezTo>
                    <a:pt x="196" y="98"/>
                    <a:pt x="198" y="99"/>
                    <a:pt x="200" y="100"/>
                  </a:cubicBezTo>
                  <a:cubicBezTo>
                    <a:pt x="202" y="101"/>
                    <a:pt x="204" y="101"/>
                    <a:pt x="206" y="101"/>
                  </a:cubicBezTo>
                  <a:cubicBezTo>
                    <a:pt x="206" y="100"/>
                    <a:pt x="207" y="101"/>
                    <a:pt x="208" y="101"/>
                  </a:cubicBezTo>
                  <a:cubicBezTo>
                    <a:pt x="209" y="101"/>
                    <a:pt x="210" y="101"/>
                    <a:pt x="211" y="102"/>
                  </a:cubicBezTo>
                  <a:cubicBezTo>
                    <a:pt x="211" y="101"/>
                    <a:pt x="209" y="101"/>
                    <a:pt x="209" y="100"/>
                  </a:cubicBezTo>
                  <a:cubicBezTo>
                    <a:pt x="210" y="99"/>
                    <a:pt x="211" y="100"/>
                    <a:pt x="212" y="100"/>
                  </a:cubicBezTo>
                  <a:close/>
                  <a:moveTo>
                    <a:pt x="244" y="98"/>
                  </a:moveTo>
                  <a:cubicBezTo>
                    <a:pt x="247" y="98"/>
                    <a:pt x="246" y="100"/>
                    <a:pt x="248" y="100"/>
                  </a:cubicBezTo>
                  <a:cubicBezTo>
                    <a:pt x="247" y="101"/>
                    <a:pt x="244" y="100"/>
                    <a:pt x="244" y="98"/>
                  </a:cubicBezTo>
                  <a:close/>
                  <a:moveTo>
                    <a:pt x="285" y="106"/>
                  </a:moveTo>
                  <a:cubicBezTo>
                    <a:pt x="284" y="107"/>
                    <a:pt x="282" y="105"/>
                    <a:pt x="280" y="105"/>
                  </a:cubicBezTo>
                  <a:cubicBezTo>
                    <a:pt x="281" y="104"/>
                    <a:pt x="284" y="105"/>
                    <a:pt x="285" y="106"/>
                  </a:cubicBezTo>
                  <a:close/>
                  <a:moveTo>
                    <a:pt x="277" y="102"/>
                  </a:moveTo>
                  <a:cubicBezTo>
                    <a:pt x="276" y="102"/>
                    <a:pt x="275" y="101"/>
                    <a:pt x="274" y="101"/>
                  </a:cubicBezTo>
                  <a:cubicBezTo>
                    <a:pt x="275" y="99"/>
                    <a:pt x="277" y="101"/>
                    <a:pt x="277" y="102"/>
                  </a:cubicBezTo>
                  <a:close/>
                  <a:moveTo>
                    <a:pt x="275" y="102"/>
                  </a:moveTo>
                  <a:cubicBezTo>
                    <a:pt x="273" y="102"/>
                    <a:pt x="271" y="103"/>
                    <a:pt x="272" y="101"/>
                  </a:cubicBezTo>
                  <a:cubicBezTo>
                    <a:pt x="273" y="101"/>
                    <a:pt x="275" y="101"/>
                    <a:pt x="275" y="102"/>
                  </a:cubicBezTo>
                  <a:close/>
                  <a:moveTo>
                    <a:pt x="271" y="100"/>
                  </a:moveTo>
                  <a:cubicBezTo>
                    <a:pt x="271" y="103"/>
                    <a:pt x="269" y="99"/>
                    <a:pt x="267" y="99"/>
                  </a:cubicBezTo>
                  <a:cubicBezTo>
                    <a:pt x="268" y="98"/>
                    <a:pt x="270" y="101"/>
                    <a:pt x="271" y="100"/>
                  </a:cubicBezTo>
                  <a:close/>
                  <a:moveTo>
                    <a:pt x="233" y="70"/>
                  </a:moveTo>
                  <a:cubicBezTo>
                    <a:pt x="234" y="70"/>
                    <a:pt x="233" y="69"/>
                    <a:pt x="233" y="68"/>
                  </a:cubicBezTo>
                  <a:cubicBezTo>
                    <a:pt x="234" y="68"/>
                    <a:pt x="234" y="70"/>
                    <a:pt x="235" y="70"/>
                  </a:cubicBezTo>
                  <a:cubicBezTo>
                    <a:pt x="234" y="70"/>
                    <a:pt x="233" y="70"/>
                    <a:pt x="231" y="70"/>
                  </a:cubicBezTo>
                  <a:cubicBezTo>
                    <a:pt x="231" y="70"/>
                    <a:pt x="231" y="69"/>
                    <a:pt x="230" y="69"/>
                  </a:cubicBezTo>
                  <a:cubicBezTo>
                    <a:pt x="231" y="67"/>
                    <a:pt x="232" y="70"/>
                    <a:pt x="233" y="70"/>
                  </a:cubicBezTo>
                  <a:close/>
                  <a:moveTo>
                    <a:pt x="232" y="90"/>
                  </a:moveTo>
                  <a:cubicBezTo>
                    <a:pt x="232" y="88"/>
                    <a:pt x="236" y="87"/>
                    <a:pt x="238" y="88"/>
                  </a:cubicBezTo>
                  <a:cubicBezTo>
                    <a:pt x="238" y="89"/>
                    <a:pt x="236" y="90"/>
                    <a:pt x="235" y="90"/>
                  </a:cubicBezTo>
                  <a:cubicBezTo>
                    <a:pt x="235" y="91"/>
                    <a:pt x="236" y="90"/>
                    <a:pt x="237" y="90"/>
                  </a:cubicBezTo>
                  <a:cubicBezTo>
                    <a:pt x="233" y="93"/>
                    <a:pt x="240" y="91"/>
                    <a:pt x="240" y="94"/>
                  </a:cubicBezTo>
                  <a:cubicBezTo>
                    <a:pt x="236" y="93"/>
                    <a:pt x="233" y="92"/>
                    <a:pt x="229" y="90"/>
                  </a:cubicBezTo>
                  <a:cubicBezTo>
                    <a:pt x="229" y="88"/>
                    <a:pt x="232" y="89"/>
                    <a:pt x="232" y="90"/>
                  </a:cubicBezTo>
                  <a:close/>
                  <a:moveTo>
                    <a:pt x="224" y="76"/>
                  </a:moveTo>
                  <a:cubicBezTo>
                    <a:pt x="226" y="76"/>
                    <a:pt x="226" y="76"/>
                    <a:pt x="224" y="76"/>
                  </a:cubicBezTo>
                  <a:cubicBezTo>
                    <a:pt x="223" y="77"/>
                    <a:pt x="221" y="78"/>
                    <a:pt x="217" y="78"/>
                  </a:cubicBezTo>
                  <a:cubicBezTo>
                    <a:pt x="218" y="76"/>
                    <a:pt x="222" y="76"/>
                    <a:pt x="224" y="76"/>
                  </a:cubicBezTo>
                  <a:close/>
                  <a:moveTo>
                    <a:pt x="217" y="77"/>
                  </a:moveTo>
                  <a:cubicBezTo>
                    <a:pt x="216" y="79"/>
                    <a:pt x="213" y="79"/>
                    <a:pt x="211" y="79"/>
                  </a:cubicBezTo>
                  <a:cubicBezTo>
                    <a:pt x="211" y="77"/>
                    <a:pt x="215" y="78"/>
                    <a:pt x="217" y="77"/>
                  </a:cubicBezTo>
                  <a:close/>
                  <a:moveTo>
                    <a:pt x="134" y="61"/>
                  </a:moveTo>
                  <a:cubicBezTo>
                    <a:pt x="134" y="62"/>
                    <a:pt x="132" y="62"/>
                    <a:pt x="131" y="62"/>
                  </a:cubicBezTo>
                  <a:cubicBezTo>
                    <a:pt x="130" y="60"/>
                    <a:pt x="133" y="61"/>
                    <a:pt x="134" y="61"/>
                  </a:cubicBezTo>
                  <a:close/>
                  <a:moveTo>
                    <a:pt x="12" y="199"/>
                  </a:moveTo>
                  <a:cubicBezTo>
                    <a:pt x="12" y="198"/>
                    <a:pt x="12" y="197"/>
                    <a:pt x="12" y="197"/>
                  </a:cubicBezTo>
                  <a:cubicBezTo>
                    <a:pt x="14" y="197"/>
                    <a:pt x="13" y="199"/>
                    <a:pt x="12" y="199"/>
                  </a:cubicBezTo>
                  <a:close/>
                  <a:moveTo>
                    <a:pt x="12" y="238"/>
                  </a:moveTo>
                  <a:cubicBezTo>
                    <a:pt x="11" y="237"/>
                    <a:pt x="11" y="237"/>
                    <a:pt x="10" y="237"/>
                  </a:cubicBezTo>
                  <a:cubicBezTo>
                    <a:pt x="10" y="237"/>
                    <a:pt x="11" y="237"/>
                    <a:pt x="11" y="235"/>
                  </a:cubicBezTo>
                  <a:cubicBezTo>
                    <a:pt x="11" y="236"/>
                    <a:pt x="11" y="236"/>
                    <a:pt x="12" y="236"/>
                  </a:cubicBezTo>
                  <a:cubicBezTo>
                    <a:pt x="12" y="237"/>
                    <a:pt x="12" y="237"/>
                    <a:pt x="12" y="238"/>
                  </a:cubicBezTo>
                  <a:close/>
                  <a:moveTo>
                    <a:pt x="12" y="233"/>
                  </a:moveTo>
                  <a:cubicBezTo>
                    <a:pt x="11" y="232"/>
                    <a:pt x="12" y="230"/>
                    <a:pt x="13" y="228"/>
                  </a:cubicBezTo>
                  <a:cubicBezTo>
                    <a:pt x="15" y="229"/>
                    <a:pt x="12" y="232"/>
                    <a:pt x="12" y="233"/>
                  </a:cubicBezTo>
                  <a:close/>
                  <a:moveTo>
                    <a:pt x="34" y="268"/>
                  </a:moveTo>
                  <a:cubicBezTo>
                    <a:pt x="34" y="268"/>
                    <a:pt x="34" y="267"/>
                    <a:pt x="34" y="267"/>
                  </a:cubicBezTo>
                  <a:cubicBezTo>
                    <a:pt x="35" y="267"/>
                    <a:pt x="35" y="267"/>
                    <a:pt x="35" y="268"/>
                  </a:cubicBezTo>
                  <a:cubicBezTo>
                    <a:pt x="34" y="268"/>
                    <a:pt x="34" y="268"/>
                    <a:pt x="34" y="268"/>
                  </a:cubicBezTo>
                  <a:close/>
                  <a:moveTo>
                    <a:pt x="38" y="274"/>
                  </a:moveTo>
                  <a:cubicBezTo>
                    <a:pt x="38" y="273"/>
                    <a:pt x="38" y="271"/>
                    <a:pt x="37" y="271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7" y="270"/>
                    <a:pt x="37" y="270"/>
                    <a:pt x="37" y="270"/>
                  </a:cubicBezTo>
                  <a:cubicBezTo>
                    <a:pt x="37" y="270"/>
                    <a:pt x="37" y="270"/>
                    <a:pt x="37" y="269"/>
                  </a:cubicBezTo>
                  <a:cubicBezTo>
                    <a:pt x="37" y="269"/>
                    <a:pt x="37" y="269"/>
                    <a:pt x="37" y="269"/>
                  </a:cubicBezTo>
                  <a:cubicBezTo>
                    <a:pt x="37" y="269"/>
                    <a:pt x="37" y="269"/>
                    <a:pt x="37" y="268"/>
                  </a:cubicBezTo>
                  <a:cubicBezTo>
                    <a:pt x="37" y="269"/>
                    <a:pt x="37" y="269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1"/>
                    <a:pt x="38" y="272"/>
                    <a:pt x="39" y="274"/>
                  </a:cubicBezTo>
                  <a:cubicBezTo>
                    <a:pt x="39" y="274"/>
                    <a:pt x="38" y="274"/>
                    <a:pt x="38" y="274"/>
                  </a:cubicBezTo>
                  <a:close/>
                  <a:moveTo>
                    <a:pt x="52" y="307"/>
                  </a:moveTo>
                  <a:cubicBezTo>
                    <a:pt x="52" y="307"/>
                    <a:pt x="52" y="306"/>
                    <a:pt x="52" y="306"/>
                  </a:cubicBezTo>
                  <a:cubicBezTo>
                    <a:pt x="52" y="306"/>
                    <a:pt x="52" y="307"/>
                    <a:pt x="52" y="307"/>
                  </a:cubicBezTo>
                  <a:close/>
                  <a:moveTo>
                    <a:pt x="50" y="307"/>
                  </a:move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lose/>
                  <a:moveTo>
                    <a:pt x="69" y="159"/>
                  </a:moveTo>
                  <a:cubicBezTo>
                    <a:pt x="68" y="158"/>
                    <a:pt x="70" y="157"/>
                    <a:pt x="70" y="157"/>
                  </a:cubicBezTo>
                  <a:cubicBezTo>
                    <a:pt x="72" y="157"/>
                    <a:pt x="70" y="158"/>
                    <a:pt x="69" y="159"/>
                  </a:cubicBezTo>
                  <a:close/>
                  <a:moveTo>
                    <a:pt x="81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0" y="146"/>
                    <a:pt x="79" y="149"/>
                    <a:pt x="78" y="149"/>
                  </a:cubicBezTo>
                  <a:cubicBezTo>
                    <a:pt x="78" y="148"/>
                    <a:pt x="79" y="147"/>
                    <a:pt x="81" y="146"/>
                  </a:cubicBezTo>
                  <a:cubicBezTo>
                    <a:pt x="81" y="146"/>
                    <a:pt x="81" y="146"/>
                    <a:pt x="81" y="146"/>
                  </a:cubicBezTo>
                  <a:close/>
                  <a:moveTo>
                    <a:pt x="114" y="81"/>
                  </a:moveTo>
                  <a:cubicBezTo>
                    <a:pt x="114" y="80"/>
                    <a:pt x="115" y="80"/>
                    <a:pt x="116" y="79"/>
                  </a:cubicBezTo>
                  <a:cubicBezTo>
                    <a:pt x="116" y="81"/>
                    <a:pt x="115" y="81"/>
                    <a:pt x="114" y="81"/>
                  </a:cubicBezTo>
                  <a:close/>
                  <a:moveTo>
                    <a:pt x="120" y="79"/>
                  </a:moveTo>
                  <a:cubicBezTo>
                    <a:pt x="120" y="78"/>
                    <a:pt x="119" y="78"/>
                    <a:pt x="119" y="78"/>
                  </a:cubicBezTo>
                  <a:cubicBezTo>
                    <a:pt x="120" y="77"/>
                    <a:pt x="121" y="77"/>
                    <a:pt x="123" y="76"/>
                  </a:cubicBezTo>
                  <a:cubicBezTo>
                    <a:pt x="123" y="78"/>
                    <a:pt x="121" y="78"/>
                    <a:pt x="120" y="79"/>
                  </a:cubicBezTo>
                  <a:close/>
                  <a:moveTo>
                    <a:pt x="168" y="98"/>
                  </a:moveTo>
                  <a:cubicBezTo>
                    <a:pt x="169" y="97"/>
                    <a:pt x="170" y="96"/>
                    <a:pt x="171" y="96"/>
                  </a:cubicBezTo>
                  <a:cubicBezTo>
                    <a:pt x="171" y="97"/>
                    <a:pt x="169" y="98"/>
                    <a:pt x="168" y="98"/>
                  </a:cubicBezTo>
                  <a:close/>
                  <a:moveTo>
                    <a:pt x="172" y="98"/>
                  </a:moveTo>
                  <a:cubicBezTo>
                    <a:pt x="170" y="98"/>
                    <a:pt x="172" y="96"/>
                    <a:pt x="174" y="96"/>
                  </a:cubicBezTo>
                  <a:cubicBezTo>
                    <a:pt x="173" y="97"/>
                    <a:pt x="172" y="97"/>
                    <a:pt x="172" y="98"/>
                  </a:cubicBezTo>
                  <a:close/>
                  <a:moveTo>
                    <a:pt x="177" y="95"/>
                  </a:moveTo>
                  <a:cubicBezTo>
                    <a:pt x="176" y="96"/>
                    <a:pt x="174" y="96"/>
                    <a:pt x="174" y="94"/>
                  </a:cubicBezTo>
                  <a:cubicBezTo>
                    <a:pt x="175" y="94"/>
                    <a:pt x="177" y="93"/>
                    <a:pt x="177" y="95"/>
                  </a:cubicBezTo>
                  <a:close/>
                  <a:moveTo>
                    <a:pt x="185" y="87"/>
                  </a:moveTo>
                  <a:cubicBezTo>
                    <a:pt x="186" y="85"/>
                    <a:pt x="189" y="85"/>
                    <a:pt x="191" y="84"/>
                  </a:cubicBezTo>
                  <a:cubicBezTo>
                    <a:pt x="190" y="86"/>
                    <a:pt x="187" y="87"/>
                    <a:pt x="185" y="87"/>
                  </a:cubicBezTo>
                  <a:close/>
                  <a:moveTo>
                    <a:pt x="206" y="94"/>
                  </a:moveTo>
                  <a:cubicBezTo>
                    <a:pt x="204" y="95"/>
                    <a:pt x="204" y="94"/>
                    <a:pt x="204" y="94"/>
                  </a:cubicBezTo>
                  <a:cubicBezTo>
                    <a:pt x="204" y="92"/>
                    <a:pt x="206" y="93"/>
                    <a:pt x="206" y="94"/>
                  </a:cubicBezTo>
                  <a:close/>
                  <a:moveTo>
                    <a:pt x="206" y="80"/>
                  </a:moveTo>
                  <a:cubicBezTo>
                    <a:pt x="205" y="81"/>
                    <a:pt x="204" y="81"/>
                    <a:pt x="202" y="81"/>
                  </a:cubicBezTo>
                  <a:cubicBezTo>
                    <a:pt x="203" y="80"/>
                    <a:pt x="205" y="80"/>
                    <a:pt x="206" y="80"/>
                  </a:cubicBezTo>
                  <a:close/>
                  <a:moveTo>
                    <a:pt x="201" y="97"/>
                  </a:moveTo>
                  <a:cubicBezTo>
                    <a:pt x="199" y="96"/>
                    <a:pt x="199" y="95"/>
                    <a:pt x="199" y="94"/>
                  </a:cubicBezTo>
                  <a:cubicBezTo>
                    <a:pt x="200" y="94"/>
                    <a:pt x="203" y="94"/>
                    <a:pt x="202" y="97"/>
                  </a:cubicBezTo>
                  <a:cubicBezTo>
                    <a:pt x="202" y="97"/>
                    <a:pt x="201" y="96"/>
                    <a:pt x="201" y="97"/>
                  </a:cubicBezTo>
                  <a:close/>
                  <a:moveTo>
                    <a:pt x="346" y="166"/>
                  </a:moveTo>
                  <a:cubicBezTo>
                    <a:pt x="345" y="159"/>
                    <a:pt x="340" y="153"/>
                    <a:pt x="337" y="146"/>
                  </a:cubicBezTo>
                  <a:cubicBezTo>
                    <a:pt x="336" y="147"/>
                    <a:pt x="336" y="144"/>
                    <a:pt x="335" y="146"/>
                  </a:cubicBezTo>
                  <a:cubicBezTo>
                    <a:pt x="340" y="152"/>
                    <a:pt x="341" y="162"/>
                    <a:pt x="346" y="168"/>
                  </a:cubicBezTo>
                  <a:cubicBezTo>
                    <a:pt x="347" y="167"/>
                    <a:pt x="346" y="167"/>
                    <a:pt x="346" y="166"/>
                  </a:cubicBezTo>
                  <a:close/>
                  <a:moveTo>
                    <a:pt x="333" y="189"/>
                  </a:moveTo>
                  <a:cubicBezTo>
                    <a:pt x="336" y="189"/>
                    <a:pt x="334" y="192"/>
                    <a:pt x="336" y="192"/>
                  </a:cubicBezTo>
                  <a:cubicBezTo>
                    <a:pt x="336" y="191"/>
                    <a:pt x="336" y="190"/>
                    <a:pt x="335" y="188"/>
                  </a:cubicBezTo>
                  <a:cubicBezTo>
                    <a:pt x="334" y="189"/>
                    <a:pt x="332" y="188"/>
                    <a:pt x="333" y="189"/>
                  </a:cubicBezTo>
                  <a:close/>
                  <a:moveTo>
                    <a:pt x="182" y="47"/>
                  </a:moveTo>
                  <a:cubicBezTo>
                    <a:pt x="183" y="47"/>
                    <a:pt x="184" y="47"/>
                    <a:pt x="184" y="46"/>
                  </a:cubicBezTo>
                  <a:cubicBezTo>
                    <a:pt x="183" y="47"/>
                    <a:pt x="181" y="46"/>
                    <a:pt x="182" y="47"/>
                  </a:cubicBezTo>
                  <a:close/>
                  <a:moveTo>
                    <a:pt x="337" y="272"/>
                  </a:moveTo>
                  <a:cubicBezTo>
                    <a:pt x="337" y="273"/>
                    <a:pt x="336" y="275"/>
                    <a:pt x="337" y="275"/>
                  </a:cubicBezTo>
                  <a:cubicBezTo>
                    <a:pt x="338" y="275"/>
                    <a:pt x="338" y="273"/>
                    <a:pt x="337" y="272"/>
                  </a:cubicBezTo>
                  <a:close/>
                  <a:moveTo>
                    <a:pt x="331" y="126"/>
                  </a:moveTo>
                  <a:cubicBezTo>
                    <a:pt x="331" y="128"/>
                    <a:pt x="330" y="128"/>
                    <a:pt x="329" y="127"/>
                  </a:cubicBezTo>
                  <a:cubicBezTo>
                    <a:pt x="329" y="129"/>
                    <a:pt x="330" y="129"/>
                    <a:pt x="331" y="130"/>
                  </a:cubicBezTo>
                  <a:cubicBezTo>
                    <a:pt x="331" y="128"/>
                    <a:pt x="333" y="127"/>
                    <a:pt x="331" y="126"/>
                  </a:cubicBezTo>
                  <a:close/>
                  <a:moveTo>
                    <a:pt x="342" y="195"/>
                  </a:moveTo>
                  <a:cubicBezTo>
                    <a:pt x="341" y="196"/>
                    <a:pt x="340" y="196"/>
                    <a:pt x="339" y="195"/>
                  </a:cubicBezTo>
                  <a:cubicBezTo>
                    <a:pt x="339" y="196"/>
                    <a:pt x="339" y="197"/>
                    <a:pt x="340" y="197"/>
                  </a:cubicBezTo>
                  <a:cubicBezTo>
                    <a:pt x="341" y="197"/>
                    <a:pt x="342" y="197"/>
                    <a:pt x="342" y="195"/>
                  </a:cubicBezTo>
                  <a:close/>
                  <a:moveTo>
                    <a:pt x="340" y="192"/>
                  </a:moveTo>
                  <a:cubicBezTo>
                    <a:pt x="340" y="188"/>
                    <a:pt x="338" y="186"/>
                    <a:pt x="337" y="184"/>
                  </a:cubicBezTo>
                  <a:cubicBezTo>
                    <a:pt x="336" y="187"/>
                    <a:pt x="337" y="190"/>
                    <a:pt x="340" y="192"/>
                  </a:cubicBezTo>
                  <a:close/>
                  <a:moveTo>
                    <a:pt x="230" y="62"/>
                  </a:moveTo>
                  <a:cubicBezTo>
                    <a:pt x="231" y="60"/>
                    <a:pt x="234" y="63"/>
                    <a:pt x="237" y="63"/>
                  </a:cubicBezTo>
                  <a:cubicBezTo>
                    <a:pt x="236" y="61"/>
                    <a:pt x="230" y="59"/>
                    <a:pt x="230" y="62"/>
                  </a:cubicBezTo>
                  <a:close/>
                  <a:moveTo>
                    <a:pt x="230" y="57"/>
                  </a:moveTo>
                  <a:cubicBezTo>
                    <a:pt x="230" y="56"/>
                    <a:pt x="228" y="56"/>
                    <a:pt x="227" y="56"/>
                  </a:cubicBezTo>
                  <a:cubicBezTo>
                    <a:pt x="227" y="58"/>
                    <a:pt x="228" y="58"/>
                    <a:pt x="230" y="57"/>
                  </a:cubicBezTo>
                  <a:close/>
                  <a:moveTo>
                    <a:pt x="337" y="135"/>
                  </a:moveTo>
                  <a:cubicBezTo>
                    <a:pt x="337" y="134"/>
                    <a:pt x="336" y="133"/>
                    <a:pt x="335" y="132"/>
                  </a:cubicBezTo>
                  <a:cubicBezTo>
                    <a:pt x="335" y="133"/>
                    <a:pt x="336" y="135"/>
                    <a:pt x="337" y="135"/>
                  </a:cubicBezTo>
                  <a:close/>
                  <a:moveTo>
                    <a:pt x="168" y="50"/>
                  </a:moveTo>
                  <a:cubicBezTo>
                    <a:pt x="167" y="50"/>
                    <a:pt x="164" y="48"/>
                    <a:pt x="165" y="50"/>
                  </a:cubicBezTo>
                  <a:cubicBezTo>
                    <a:pt x="166" y="51"/>
                    <a:pt x="167" y="50"/>
                    <a:pt x="168" y="50"/>
                  </a:cubicBezTo>
                  <a:close/>
                  <a:moveTo>
                    <a:pt x="230" y="51"/>
                  </a:moveTo>
                  <a:cubicBezTo>
                    <a:pt x="228" y="51"/>
                    <a:pt x="225" y="50"/>
                    <a:pt x="224" y="50"/>
                  </a:cubicBezTo>
                  <a:cubicBezTo>
                    <a:pt x="226" y="51"/>
                    <a:pt x="223" y="52"/>
                    <a:pt x="224" y="53"/>
                  </a:cubicBezTo>
                  <a:cubicBezTo>
                    <a:pt x="226" y="53"/>
                    <a:pt x="227" y="54"/>
                    <a:pt x="227" y="55"/>
                  </a:cubicBezTo>
                  <a:cubicBezTo>
                    <a:pt x="229" y="54"/>
                    <a:pt x="230" y="55"/>
                    <a:pt x="231" y="56"/>
                  </a:cubicBezTo>
                  <a:cubicBezTo>
                    <a:pt x="231" y="57"/>
                    <a:pt x="230" y="57"/>
                    <a:pt x="231" y="58"/>
                  </a:cubicBezTo>
                  <a:cubicBezTo>
                    <a:pt x="238" y="58"/>
                    <a:pt x="243" y="59"/>
                    <a:pt x="249" y="61"/>
                  </a:cubicBezTo>
                  <a:cubicBezTo>
                    <a:pt x="250" y="61"/>
                    <a:pt x="249" y="60"/>
                    <a:pt x="250" y="60"/>
                  </a:cubicBezTo>
                  <a:cubicBezTo>
                    <a:pt x="251" y="61"/>
                    <a:pt x="254" y="61"/>
                    <a:pt x="255" y="61"/>
                  </a:cubicBezTo>
                  <a:cubicBezTo>
                    <a:pt x="255" y="60"/>
                    <a:pt x="253" y="61"/>
                    <a:pt x="253" y="60"/>
                  </a:cubicBezTo>
                  <a:cubicBezTo>
                    <a:pt x="254" y="59"/>
                    <a:pt x="256" y="60"/>
                    <a:pt x="255" y="59"/>
                  </a:cubicBezTo>
                  <a:cubicBezTo>
                    <a:pt x="254" y="58"/>
                    <a:pt x="251" y="58"/>
                    <a:pt x="251" y="57"/>
                  </a:cubicBezTo>
                  <a:cubicBezTo>
                    <a:pt x="254" y="57"/>
                    <a:pt x="257" y="57"/>
                    <a:pt x="259" y="57"/>
                  </a:cubicBezTo>
                  <a:cubicBezTo>
                    <a:pt x="257" y="54"/>
                    <a:pt x="251" y="53"/>
                    <a:pt x="247" y="54"/>
                  </a:cubicBezTo>
                  <a:cubicBezTo>
                    <a:pt x="247" y="55"/>
                    <a:pt x="247" y="56"/>
                    <a:pt x="246" y="56"/>
                  </a:cubicBezTo>
                  <a:cubicBezTo>
                    <a:pt x="242" y="55"/>
                    <a:pt x="237" y="54"/>
                    <a:pt x="231" y="54"/>
                  </a:cubicBezTo>
                  <a:cubicBezTo>
                    <a:pt x="231" y="52"/>
                    <a:pt x="231" y="53"/>
                    <a:pt x="230" y="51"/>
                  </a:cubicBezTo>
                  <a:close/>
                  <a:moveTo>
                    <a:pt x="244" y="65"/>
                  </a:moveTo>
                  <a:cubicBezTo>
                    <a:pt x="253" y="67"/>
                    <a:pt x="264" y="69"/>
                    <a:pt x="270" y="71"/>
                  </a:cubicBezTo>
                  <a:cubicBezTo>
                    <a:pt x="264" y="68"/>
                    <a:pt x="253" y="59"/>
                    <a:pt x="244" y="65"/>
                  </a:cubicBezTo>
                  <a:close/>
                  <a:moveTo>
                    <a:pt x="247" y="68"/>
                  </a:moveTo>
                  <a:cubicBezTo>
                    <a:pt x="248" y="68"/>
                    <a:pt x="248" y="68"/>
                    <a:pt x="249" y="68"/>
                  </a:cubicBezTo>
                  <a:cubicBezTo>
                    <a:pt x="249" y="66"/>
                    <a:pt x="248" y="66"/>
                    <a:pt x="247" y="66"/>
                  </a:cubicBezTo>
                  <a:lnTo>
                    <a:pt x="247" y="68"/>
                  </a:lnTo>
                  <a:close/>
                  <a:moveTo>
                    <a:pt x="227" y="101"/>
                  </a:moveTo>
                  <a:cubicBezTo>
                    <a:pt x="225" y="101"/>
                    <a:pt x="221" y="99"/>
                    <a:pt x="219" y="101"/>
                  </a:cubicBezTo>
                  <a:cubicBezTo>
                    <a:pt x="219" y="101"/>
                    <a:pt x="219" y="100"/>
                    <a:pt x="218" y="100"/>
                  </a:cubicBezTo>
                  <a:cubicBezTo>
                    <a:pt x="220" y="103"/>
                    <a:pt x="215" y="101"/>
                    <a:pt x="216" y="102"/>
                  </a:cubicBezTo>
                  <a:cubicBezTo>
                    <a:pt x="217" y="102"/>
                    <a:pt x="218" y="102"/>
                    <a:pt x="218" y="103"/>
                  </a:cubicBezTo>
                  <a:cubicBezTo>
                    <a:pt x="220" y="103"/>
                    <a:pt x="222" y="104"/>
                    <a:pt x="224" y="104"/>
                  </a:cubicBezTo>
                  <a:cubicBezTo>
                    <a:pt x="226" y="104"/>
                    <a:pt x="227" y="104"/>
                    <a:pt x="229" y="104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27" y="104"/>
                    <a:pt x="227" y="103"/>
                    <a:pt x="227" y="101"/>
                  </a:cubicBezTo>
                  <a:close/>
                  <a:moveTo>
                    <a:pt x="229" y="105"/>
                  </a:moveTo>
                  <a:cubicBezTo>
                    <a:pt x="230" y="106"/>
                    <a:pt x="230" y="106"/>
                    <a:pt x="231" y="106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31" y="105"/>
                    <a:pt x="230" y="105"/>
                    <a:pt x="229" y="105"/>
                  </a:cubicBezTo>
                  <a:close/>
                  <a:moveTo>
                    <a:pt x="224" y="97"/>
                  </a:moveTo>
                  <a:cubicBezTo>
                    <a:pt x="228" y="99"/>
                    <a:pt x="233" y="100"/>
                    <a:pt x="233" y="97"/>
                  </a:cubicBezTo>
                  <a:cubicBezTo>
                    <a:pt x="230" y="96"/>
                    <a:pt x="228" y="97"/>
                    <a:pt x="224" y="97"/>
                  </a:cubicBezTo>
                  <a:close/>
                  <a:moveTo>
                    <a:pt x="284" y="98"/>
                  </a:moveTo>
                  <a:cubicBezTo>
                    <a:pt x="284" y="99"/>
                    <a:pt x="285" y="99"/>
                    <a:pt x="284" y="100"/>
                  </a:cubicBezTo>
                  <a:cubicBezTo>
                    <a:pt x="285" y="100"/>
                    <a:pt x="286" y="100"/>
                    <a:pt x="286" y="99"/>
                  </a:cubicBezTo>
                  <a:cubicBezTo>
                    <a:pt x="285" y="100"/>
                    <a:pt x="285" y="98"/>
                    <a:pt x="284" y="98"/>
                  </a:cubicBezTo>
                  <a:close/>
                  <a:moveTo>
                    <a:pt x="228" y="105"/>
                  </a:moveTo>
                  <a:cubicBezTo>
                    <a:pt x="228" y="105"/>
                    <a:pt x="227" y="105"/>
                    <a:pt x="227" y="105"/>
                  </a:cubicBezTo>
                  <a:cubicBezTo>
                    <a:pt x="227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lose/>
                  <a:moveTo>
                    <a:pt x="162" y="59"/>
                  </a:moveTo>
                  <a:cubicBezTo>
                    <a:pt x="162" y="58"/>
                    <a:pt x="165" y="59"/>
                    <a:pt x="165" y="57"/>
                  </a:cubicBezTo>
                  <a:cubicBezTo>
                    <a:pt x="164" y="58"/>
                    <a:pt x="161" y="58"/>
                    <a:pt x="162" y="59"/>
                  </a:cubicBezTo>
                  <a:close/>
                  <a:moveTo>
                    <a:pt x="223" y="50"/>
                  </a:moveTo>
                  <a:cubicBezTo>
                    <a:pt x="222" y="50"/>
                    <a:pt x="223" y="49"/>
                    <a:pt x="224" y="49"/>
                  </a:cubicBezTo>
                  <a:cubicBezTo>
                    <a:pt x="227" y="48"/>
                    <a:pt x="230" y="51"/>
                    <a:pt x="231" y="49"/>
                  </a:cubicBezTo>
                  <a:cubicBezTo>
                    <a:pt x="229" y="47"/>
                    <a:pt x="224" y="47"/>
                    <a:pt x="222" y="45"/>
                  </a:cubicBezTo>
                  <a:cubicBezTo>
                    <a:pt x="222" y="46"/>
                    <a:pt x="221" y="46"/>
                    <a:pt x="221" y="47"/>
                  </a:cubicBezTo>
                  <a:cubicBezTo>
                    <a:pt x="222" y="47"/>
                    <a:pt x="222" y="48"/>
                    <a:pt x="222" y="49"/>
                  </a:cubicBezTo>
                  <a:cubicBezTo>
                    <a:pt x="221" y="50"/>
                    <a:pt x="218" y="48"/>
                    <a:pt x="218" y="50"/>
                  </a:cubicBezTo>
                  <a:cubicBezTo>
                    <a:pt x="220" y="50"/>
                    <a:pt x="222" y="51"/>
                    <a:pt x="223" y="50"/>
                  </a:cubicBezTo>
                  <a:close/>
                  <a:moveTo>
                    <a:pt x="217" y="100"/>
                  </a:moveTo>
                  <a:cubicBezTo>
                    <a:pt x="216" y="100"/>
                    <a:pt x="215" y="99"/>
                    <a:pt x="214" y="99"/>
                  </a:cubicBezTo>
                  <a:cubicBezTo>
                    <a:pt x="214" y="99"/>
                    <a:pt x="213" y="101"/>
                    <a:pt x="212" y="102"/>
                  </a:cubicBezTo>
                  <a:cubicBezTo>
                    <a:pt x="213" y="102"/>
                    <a:pt x="213" y="102"/>
                    <a:pt x="214" y="102"/>
                  </a:cubicBezTo>
                  <a:cubicBezTo>
                    <a:pt x="215" y="100"/>
                    <a:pt x="216" y="102"/>
                    <a:pt x="217" y="100"/>
                  </a:cubicBezTo>
                  <a:close/>
                  <a:moveTo>
                    <a:pt x="243" y="103"/>
                  </a:moveTo>
                  <a:cubicBezTo>
                    <a:pt x="241" y="103"/>
                    <a:pt x="240" y="101"/>
                    <a:pt x="237" y="102"/>
                  </a:cubicBezTo>
                  <a:cubicBezTo>
                    <a:pt x="237" y="104"/>
                    <a:pt x="237" y="104"/>
                    <a:pt x="237" y="104"/>
                  </a:cubicBezTo>
                  <a:cubicBezTo>
                    <a:pt x="239" y="102"/>
                    <a:pt x="242" y="104"/>
                    <a:pt x="243" y="103"/>
                  </a:cubicBezTo>
                  <a:close/>
                  <a:moveTo>
                    <a:pt x="197" y="100"/>
                  </a:move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lose/>
                  <a:moveTo>
                    <a:pt x="1" y="62"/>
                  </a:moveTo>
                  <a:cubicBezTo>
                    <a:pt x="2" y="61"/>
                    <a:pt x="4" y="62"/>
                    <a:pt x="4" y="60"/>
                  </a:cubicBezTo>
                  <a:cubicBezTo>
                    <a:pt x="3" y="59"/>
                    <a:pt x="2" y="61"/>
                    <a:pt x="1" y="62"/>
                  </a:cubicBezTo>
                  <a:close/>
                  <a:moveTo>
                    <a:pt x="368" y="214"/>
                  </a:moveTo>
                  <a:cubicBezTo>
                    <a:pt x="368" y="216"/>
                    <a:pt x="368" y="217"/>
                    <a:pt x="369" y="218"/>
                  </a:cubicBezTo>
                  <a:cubicBezTo>
                    <a:pt x="369" y="217"/>
                    <a:pt x="369" y="215"/>
                    <a:pt x="368" y="214"/>
                  </a:cubicBezTo>
                  <a:close/>
                  <a:moveTo>
                    <a:pt x="369" y="223"/>
                  </a:moveTo>
                  <a:cubicBezTo>
                    <a:pt x="370" y="225"/>
                    <a:pt x="369" y="228"/>
                    <a:pt x="371" y="229"/>
                  </a:cubicBezTo>
                  <a:cubicBezTo>
                    <a:pt x="370" y="227"/>
                    <a:pt x="371" y="223"/>
                    <a:pt x="369" y="223"/>
                  </a:cubicBezTo>
                  <a:close/>
                  <a:moveTo>
                    <a:pt x="371" y="229"/>
                  </a:moveTo>
                  <a:cubicBezTo>
                    <a:pt x="370" y="233"/>
                    <a:pt x="371" y="236"/>
                    <a:pt x="371" y="236"/>
                  </a:cubicBezTo>
                  <a:cubicBezTo>
                    <a:pt x="372" y="238"/>
                    <a:pt x="372" y="239"/>
                    <a:pt x="372" y="237"/>
                  </a:cubicBezTo>
                  <a:cubicBezTo>
                    <a:pt x="372" y="234"/>
                    <a:pt x="372" y="230"/>
                    <a:pt x="371" y="229"/>
                  </a:cubicBezTo>
                  <a:close/>
                  <a:moveTo>
                    <a:pt x="9" y="40"/>
                  </a:moveTo>
                  <a:cubicBezTo>
                    <a:pt x="13" y="42"/>
                    <a:pt x="17" y="37"/>
                    <a:pt x="19" y="37"/>
                  </a:cubicBezTo>
                  <a:cubicBezTo>
                    <a:pt x="17" y="40"/>
                    <a:pt x="17" y="40"/>
                    <a:pt x="14" y="42"/>
                  </a:cubicBezTo>
                  <a:cubicBezTo>
                    <a:pt x="19" y="47"/>
                    <a:pt x="23" y="40"/>
                    <a:pt x="26" y="36"/>
                  </a:cubicBezTo>
                  <a:cubicBezTo>
                    <a:pt x="34" y="27"/>
                    <a:pt x="43" y="18"/>
                    <a:pt x="52" y="14"/>
                  </a:cubicBezTo>
                  <a:cubicBezTo>
                    <a:pt x="54" y="9"/>
                    <a:pt x="59" y="8"/>
                    <a:pt x="62" y="3"/>
                  </a:cubicBezTo>
                  <a:cubicBezTo>
                    <a:pt x="57" y="4"/>
                    <a:pt x="56" y="8"/>
                    <a:pt x="52" y="9"/>
                  </a:cubicBezTo>
                  <a:cubicBezTo>
                    <a:pt x="53" y="8"/>
                    <a:pt x="52" y="7"/>
                    <a:pt x="53" y="6"/>
                  </a:cubicBezTo>
                  <a:cubicBezTo>
                    <a:pt x="51" y="6"/>
                    <a:pt x="50" y="8"/>
                    <a:pt x="48" y="8"/>
                  </a:cubicBezTo>
                  <a:cubicBezTo>
                    <a:pt x="49" y="5"/>
                    <a:pt x="53" y="4"/>
                    <a:pt x="52" y="0"/>
                  </a:cubicBezTo>
                  <a:cubicBezTo>
                    <a:pt x="46" y="0"/>
                    <a:pt x="44" y="5"/>
                    <a:pt x="39" y="7"/>
                  </a:cubicBezTo>
                  <a:cubicBezTo>
                    <a:pt x="38" y="6"/>
                    <a:pt x="38" y="5"/>
                    <a:pt x="37" y="5"/>
                  </a:cubicBezTo>
                  <a:cubicBezTo>
                    <a:pt x="34" y="8"/>
                    <a:pt x="30" y="10"/>
                    <a:pt x="26" y="12"/>
                  </a:cubicBezTo>
                  <a:cubicBezTo>
                    <a:pt x="26" y="16"/>
                    <a:pt x="23" y="19"/>
                    <a:pt x="20" y="21"/>
                  </a:cubicBezTo>
                  <a:cubicBezTo>
                    <a:pt x="14" y="25"/>
                    <a:pt x="5" y="28"/>
                    <a:pt x="0" y="34"/>
                  </a:cubicBezTo>
                  <a:cubicBezTo>
                    <a:pt x="3" y="35"/>
                    <a:pt x="3" y="33"/>
                    <a:pt x="5" y="33"/>
                  </a:cubicBezTo>
                  <a:cubicBezTo>
                    <a:pt x="6" y="35"/>
                    <a:pt x="2" y="36"/>
                    <a:pt x="3" y="39"/>
                  </a:cubicBezTo>
                  <a:cubicBezTo>
                    <a:pt x="5" y="41"/>
                    <a:pt x="9" y="38"/>
                    <a:pt x="11" y="37"/>
                  </a:cubicBezTo>
                  <a:cubicBezTo>
                    <a:pt x="11" y="39"/>
                    <a:pt x="9" y="39"/>
                    <a:pt x="9" y="40"/>
                  </a:cubicBezTo>
                  <a:close/>
                  <a:moveTo>
                    <a:pt x="194" y="97"/>
                  </a:moveTo>
                  <a:cubicBezTo>
                    <a:pt x="190" y="96"/>
                    <a:pt x="188" y="98"/>
                    <a:pt x="186" y="97"/>
                  </a:cubicBezTo>
                  <a:cubicBezTo>
                    <a:pt x="185" y="99"/>
                    <a:pt x="188" y="98"/>
                    <a:pt x="188" y="99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88" y="100"/>
                    <a:pt x="189" y="100"/>
                    <a:pt x="190" y="100"/>
                  </a:cubicBezTo>
                  <a:cubicBezTo>
                    <a:pt x="191" y="100"/>
                    <a:pt x="193" y="100"/>
                    <a:pt x="195" y="100"/>
                  </a:cubicBezTo>
                  <a:cubicBezTo>
                    <a:pt x="194" y="100"/>
                    <a:pt x="193" y="100"/>
                    <a:pt x="192" y="100"/>
                  </a:cubicBezTo>
                  <a:cubicBezTo>
                    <a:pt x="192" y="99"/>
                    <a:pt x="194" y="99"/>
                    <a:pt x="194" y="97"/>
                  </a:cubicBezTo>
                  <a:close/>
                  <a:moveTo>
                    <a:pt x="12" y="45"/>
                  </a:moveTo>
                  <a:cubicBezTo>
                    <a:pt x="12" y="47"/>
                    <a:pt x="11" y="48"/>
                    <a:pt x="9" y="48"/>
                  </a:cubicBezTo>
                  <a:cubicBezTo>
                    <a:pt x="11" y="49"/>
                    <a:pt x="13" y="47"/>
                    <a:pt x="15" y="45"/>
                  </a:cubicBezTo>
                  <a:cubicBezTo>
                    <a:pt x="13" y="46"/>
                    <a:pt x="14" y="45"/>
                    <a:pt x="12" y="45"/>
                  </a:cubicBezTo>
                  <a:close/>
                  <a:moveTo>
                    <a:pt x="7" y="213"/>
                  </a:moveTo>
                  <a:cubicBezTo>
                    <a:pt x="6" y="213"/>
                    <a:pt x="6" y="215"/>
                    <a:pt x="7" y="216"/>
                  </a:cubicBezTo>
                  <a:cubicBezTo>
                    <a:pt x="8" y="215"/>
                    <a:pt x="8" y="213"/>
                    <a:pt x="7" y="213"/>
                  </a:cubicBezTo>
                  <a:close/>
                  <a:moveTo>
                    <a:pt x="26" y="80"/>
                  </a:moveTo>
                  <a:cubicBezTo>
                    <a:pt x="26" y="81"/>
                    <a:pt x="26" y="81"/>
                    <a:pt x="27" y="81"/>
                  </a:cubicBezTo>
                  <a:cubicBezTo>
                    <a:pt x="27" y="80"/>
                    <a:pt x="29" y="80"/>
                    <a:pt x="29" y="78"/>
                  </a:cubicBezTo>
                  <a:cubicBezTo>
                    <a:pt x="27" y="79"/>
                    <a:pt x="28" y="78"/>
                    <a:pt x="27" y="76"/>
                  </a:cubicBezTo>
                  <a:cubicBezTo>
                    <a:pt x="24" y="80"/>
                    <a:pt x="21" y="83"/>
                    <a:pt x="18" y="87"/>
                  </a:cubicBezTo>
                  <a:cubicBezTo>
                    <a:pt x="20" y="87"/>
                    <a:pt x="21" y="87"/>
                    <a:pt x="22" y="86"/>
                  </a:cubicBezTo>
                  <a:cubicBezTo>
                    <a:pt x="22" y="85"/>
                    <a:pt x="21" y="85"/>
                    <a:pt x="21" y="84"/>
                  </a:cubicBezTo>
                  <a:cubicBezTo>
                    <a:pt x="22" y="83"/>
                    <a:pt x="24" y="84"/>
                    <a:pt x="25" y="84"/>
                  </a:cubicBezTo>
                  <a:cubicBezTo>
                    <a:pt x="24" y="83"/>
                    <a:pt x="26" y="82"/>
                    <a:pt x="25" y="81"/>
                  </a:cubicBezTo>
                  <a:cubicBezTo>
                    <a:pt x="25" y="82"/>
                    <a:pt x="24" y="83"/>
                    <a:pt x="23" y="82"/>
                  </a:cubicBezTo>
                  <a:cubicBezTo>
                    <a:pt x="24" y="81"/>
                    <a:pt x="25" y="80"/>
                    <a:pt x="26" y="80"/>
                  </a:cubicBezTo>
                  <a:close/>
                  <a:moveTo>
                    <a:pt x="21" y="264"/>
                  </a:moveTo>
                  <a:cubicBezTo>
                    <a:pt x="20" y="264"/>
                    <a:pt x="20" y="264"/>
                    <a:pt x="19" y="264"/>
                  </a:cubicBezTo>
                  <a:cubicBezTo>
                    <a:pt x="19" y="264"/>
                    <a:pt x="18" y="265"/>
                    <a:pt x="18" y="265"/>
                  </a:cubicBezTo>
                  <a:cubicBezTo>
                    <a:pt x="19" y="266"/>
                    <a:pt x="21" y="266"/>
                    <a:pt x="21" y="264"/>
                  </a:cubicBezTo>
                  <a:close/>
                  <a:moveTo>
                    <a:pt x="23" y="77"/>
                  </a:moveTo>
                  <a:cubicBezTo>
                    <a:pt x="21" y="79"/>
                    <a:pt x="18" y="82"/>
                    <a:pt x="18" y="84"/>
                  </a:cubicBezTo>
                  <a:cubicBezTo>
                    <a:pt x="19" y="81"/>
                    <a:pt x="25" y="80"/>
                    <a:pt x="23" y="77"/>
                  </a:cubicBezTo>
                  <a:close/>
                  <a:moveTo>
                    <a:pt x="21" y="76"/>
                  </a:moveTo>
                  <a:cubicBezTo>
                    <a:pt x="23" y="76"/>
                    <a:pt x="24" y="75"/>
                    <a:pt x="24" y="73"/>
                  </a:cubicBezTo>
                  <a:cubicBezTo>
                    <a:pt x="22" y="74"/>
                    <a:pt x="22" y="75"/>
                    <a:pt x="21" y="76"/>
                  </a:cubicBezTo>
                  <a:close/>
                  <a:moveTo>
                    <a:pt x="363" y="197"/>
                  </a:moveTo>
                  <a:cubicBezTo>
                    <a:pt x="363" y="199"/>
                    <a:pt x="364" y="202"/>
                    <a:pt x="365" y="203"/>
                  </a:cubicBezTo>
                  <a:cubicBezTo>
                    <a:pt x="365" y="201"/>
                    <a:pt x="365" y="197"/>
                    <a:pt x="363" y="197"/>
                  </a:cubicBezTo>
                  <a:close/>
                  <a:moveTo>
                    <a:pt x="343" y="286"/>
                  </a:moveTo>
                  <a:cubicBezTo>
                    <a:pt x="344" y="286"/>
                    <a:pt x="344" y="284"/>
                    <a:pt x="344" y="282"/>
                  </a:cubicBezTo>
                  <a:cubicBezTo>
                    <a:pt x="342" y="282"/>
                    <a:pt x="343" y="284"/>
                    <a:pt x="343" y="286"/>
                  </a:cubicBezTo>
                  <a:close/>
                  <a:moveTo>
                    <a:pt x="341" y="143"/>
                  </a:moveTo>
                  <a:cubicBezTo>
                    <a:pt x="340" y="141"/>
                    <a:pt x="340" y="139"/>
                    <a:pt x="339" y="138"/>
                  </a:cubicBezTo>
                  <a:cubicBezTo>
                    <a:pt x="338" y="140"/>
                    <a:pt x="340" y="142"/>
                    <a:pt x="341" y="143"/>
                  </a:cubicBezTo>
                  <a:close/>
                  <a:moveTo>
                    <a:pt x="343" y="152"/>
                  </a:moveTo>
                  <a:cubicBezTo>
                    <a:pt x="343" y="151"/>
                    <a:pt x="343" y="151"/>
                    <a:pt x="343" y="151"/>
                  </a:cubicBezTo>
                  <a:cubicBezTo>
                    <a:pt x="346" y="152"/>
                    <a:pt x="345" y="158"/>
                    <a:pt x="348" y="157"/>
                  </a:cubicBezTo>
                  <a:cubicBezTo>
                    <a:pt x="346" y="155"/>
                    <a:pt x="346" y="152"/>
                    <a:pt x="344" y="149"/>
                  </a:cubicBezTo>
                  <a:cubicBezTo>
                    <a:pt x="344" y="150"/>
                    <a:pt x="342" y="151"/>
                    <a:pt x="343" y="152"/>
                  </a:cubicBezTo>
                  <a:close/>
                  <a:moveTo>
                    <a:pt x="343" y="249"/>
                  </a:moveTo>
                  <a:cubicBezTo>
                    <a:pt x="344" y="242"/>
                    <a:pt x="344" y="235"/>
                    <a:pt x="343" y="230"/>
                  </a:cubicBezTo>
                  <a:cubicBezTo>
                    <a:pt x="343" y="237"/>
                    <a:pt x="342" y="243"/>
                    <a:pt x="343" y="249"/>
                  </a:cubicBezTo>
                  <a:close/>
                  <a:moveTo>
                    <a:pt x="341" y="250"/>
                  </a:moveTo>
                  <a:cubicBezTo>
                    <a:pt x="341" y="251"/>
                    <a:pt x="340" y="254"/>
                    <a:pt x="341" y="254"/>
                  </a:cubicBezTo>
                  <a:cubicBezTo>
                    <a:pt x="342" y="253"/>
                    <a:pt x="342" y="251"/>
                    <a:pt x="341" y="250"/>
                  </a:cubicBezTo>
                  <a:close/>
                  <a:moveTo>
                    <a:pt x="339" y="296"/>
                  </a:moveTo>
                  <a:cubicBezTo>
                    <a:pt x="340" y="295"/>
                    <a:pt x="341" y="292"/>
                    <a:pt x="340" y="290"/>
                  </a:cubicBezTo>
                  <a:cubicBezTo>
                    <a:pt x="340" y="292"/>
                    <a:pt x="338" y="294"/>
                    <a:pt x="339" y="296"/>
                  </a:cubicBezTo>
                  <a:close/>
                  <a:moveTo>
                    <a:pt x="344" y="227"/>
                  </a:moveTo>
                  <a:cubicBezTo>
                    <a:pt x="344" y="225"/>
                    <a:pt x="345" y="223"/>
                    <a:pt x="343" y="223"/>
                  </a:cubicBezTo>
                  <a:cubicBezTo>
                    <a:pt x="344" y="224"/>
                    <a:pt x="343" y="227"/>
                    <a:pt x="344" y="227"/>
                  </a:cubicBezTo>
                  <a:close/>
                  <a:moveTo>
                    <a:pt x="353" y="183"/>
                  </a:moveTo>
                  <a:cubicBezTo>
                    <a:pt x="353" y="183"/>
                    <a:pt x="354" y="184"/>
                    <a:pt x="354" y="185"/>
                  </a:cubicBezTo>
                  <a:cubicBezTo>
                    <a:pt x="355" y="184"/>
                    <a:pt x="353" y="181"/>
                    <a:pt x="353" y="183"/>
                  </a:cubicBezTo>
                  <a:close/>
                  <a:moveTo>
                    <a:pt x="355" y="183"/>
                  </a:moveTo>
                  <a:cubicBezTo>
                    <a:pt x="355" y="181"/>
                    <a:pt x="354" y="180"/>
                    <a:pt x="353" y="179"/>
                  </a:cubicBezTo>
                  <a:cubicBezTo>
                    <a:pt x="354" y="180"/>
                    <a:pt x="354" y="182"/>
                    <a:pt x="355" y="183"/>
                  </a:cubicBezTo>
                  <a:close/>
                  <a:moveTo>
                    <a:pt x="357" y="186"/>
                  </a:moveTo>
                  <a:cubicBezTo>
                    <a:pt x="355" y="185"/>
                    <a:pt x="355" y="187"/>
                    <a:pt x="356" y="188"/>
                  </a:cubicBezTo>
                  <a:cubicBezTo>
                    <a:pt x="357" y="188"/>
                    <a:pt x="356" y="187"/>
                    <a:pt x="357" y="186"/>
                  </a:cubicBezTo>
                  <a:close/>
                  <a:moveTo>
                    <a:pt x="343" y="276"/>
                  </a:moveTo>
                  <a:cubicBezTo>
                    <a:pt x="344" y="276"/>
                    <a:pt x="344" y="278"/>
                    <a:pt x="345" y="278"/>
                  </a:cubicBezTo>
                  <a:cubicBezTo>
                    <a:pt x="344" y="276"/>
                    <a:pt x="346" y="277"/>
                    <a:pt x="346" y="275"/>
                  </a:cubicBezTo>
                  <a:cubicBezTo>
                    <a:pt x="344" y="275"/>
                    <a:pt x="343" y="275"/>
                    <a:pt x="343" y="276"/>
                  </a:cubicBezTo>
                  <a:close/>
                  <a:moveTo>
                    <a:pt x="346" y="209"/>
                  </a:moveTo>
                  <a:cubicBezTo>
                    <a:pt x="348" y="212"/>
                    <a:pt x="345" y="208"/>
                    <a:pt x="344" y="206"/>
                  </a:cubicBezTo>
                  <a:cubicBezTo>
                    <a:pt x="344" y="203"/>
                    <a:pt x="344" y="200"/>
                    <a:pt x="343" y="199"/>
                  </a:cubicBezTo>
                  <a:cubicBezTo>
                    <a:pt x="341" y="199"/>
                    <a:pt x="341" y="200"/>
                    <a:pt x="340" y="199"/>
                  </a:cubicBezTo>
                  <a:cubicBezTo>
                    <a:pt x="341" y="204"/>
                    <a:pt x="342" y="206"/>
                    <a:pt x="345" y="209"/>
                  </a:cubicBezTo>
                  <a:cubicBezTo>
                    <a:pt x="344" y="212"/>
                    <a:pt x="345" y="216"/>
                    <a:pt x="346" y="219"/>
                  </a:cubicBezTo>
                  <a:cubicBezTo>
                    <a:pt x="349" y="215"/>
                    <a:pt x="344" y="212"/>
                    <a:pt x="346" y="209"/>
                  </a:cubicBezTo>
                  <a:close/>
                  <a:moveTo>
                    <a:pt x="346" y="180"/>
                  </a:moveTo>
                  <a:cubicBezTo>
                    <a:pt x="348" y="179"/>
                    <a:pt x="347" y="181"/>
                    <a:pt x="349" y="181"/>
                  </a:cubicBezTo>
                  <a:cubicBezTo>
                    <a:pt x="349" y="180"/>
                    <a:pt x="348" y="179"/>
                    <a:pt x="348" y="178"/>
                  </a:cubicBezTo>
                  <a:cubicBezTo>
                    <a:pt x="347" y="178"/>
                    <a:pt x="346" y="179"/>
                    <a:pt x="346" y="180"/>
                  </a:cubicBezTo>
                  <a:close/>
                  <a:moveTo>
                    <a:pt x="258" y="101"/>
                  </a:moveTo>
                  <a:cubicBezTo>
                    <a:pt x="256" y="101"/>
                    <a:pt x="255" y="100"/>
                    <a:pt x="254" y="100"/>
                  </a:cubicBezTo>
                  <a:cubicBezTo>
                    <a:pt x="254" y="102"/>
                    <a:pt x="258" y="102"/>
                    <a:pt x="258" y="101"/>
                  </a:cubicBezTo>
                  <a:close/>
                  <a:moveTo>
                    <a:pt x="328" y="130"/>
                  </a:moveTo>
                  <a:cubicBezTo>
                    <a:pt x="327" y="128"/>
                    <a:pt x="326" y="125"/>
                    <a:pt x="324" y="124"/>
                  </a:cubicBezTo>
                  <a:cubicBezTo>
                    <a:pt x="324" y="126"/>
                    <a:pt x="326" y="129"/>
                    <a:pt x="328" y="130"/>
                  </a:cubicBezTo>
                  <a:close/>
                  <a:moveTo>
                    <a:pt x="324" y="135"/>
                  </a:moveTo>
                  <a:cubicBezTo>
                    <a:pt x="326" y="137"/>
                    <a:pt x="328" y="141"/>
                    <a:pt x="330" y="141"/>
                  </a:cubicBezTo>
                  <a:cubicBezTo>
                    <a:pt x="328" y="140"/>
                    <a:pt x="327" y="138"/>
                    <a:pt x="328" y="136"/>
                  </a:cubicBezTo>
                  <a:cubicBezTo>
                    <a:pt x="326" y="137"/>
                    <a:pt x="325" y="134"/>
                    <a:pt x="324" y="135"/>
                  </a:cubicBezTo>
                  <a:close/>
                  <a:moveTo>
                    <a:pt x="333" y="131"/>
                  </a:moveTo>
                  <a:cubicBezTo>
                    <a:pt x="335" y="131"/>
                    <a:pt x="333" y="129"/>
                    <a:pt x="332" y="128"/>
                  </a:cubicBezTo>
                  <a:cubicBezTo>
                    <a:pt x="332" y="130"/>
                    <a:pt x="334" y="130"/>
                    <a:pt x="333" y="131"/>
                  </a:cubicBezTo>
                  <a:close/>
                  <a:moveTo>
                    <a:pt x="273" y="126"/>
                  </a:moveTo>
                  <a:cubicBezTo>
                    <a:pt x="273" y="126"/>
                    <a:pt x="274" y="126"/>
                    <a:pt x="274" y="127"/>
                  </a:cubicBezTo>
                  <a:cubicBezTo>
                    <a:pt x="275" y="127"/>
                    <a:pt x="275" y="126"/>
                    <a:pt x="274" y="126"/>
                  </a:cubicBezTo>
                  <a:cubicBezTo>
                    <a:pt x="274" y="126"/>
                    <a:pt x="273" y="125"/>
                    <a:pt x="273" y="126"/>
                  </a:cubicBezTo>
                  <a:close/>
                  <a:moveTo>
                    <a:pt x="270" y="118"/>
                  </a:moveTo>
                  <a:cubicBezTo>
                    <a:pt x="269" y="118"/>
                    <a:pt x="268" y="115"/>
                    <a:pt x="267" y="116"/>
                  </a:cubicBezTo>
                  <a:cubicBezTo>
                    <a:pt x="269" y="116"/>
                    <a:pt x="269" y="119"/>
                    <a:pt x="267" y="119"/>
                  </a:cubicBezTo>
                  <a:cubicBezTo>
                    <a:pt x="266" y="118"/>
                    <a:pt x="264" y="116"/>
                    <a:pt x="263" y="115"/>
                  </a:cubicBezTo>
                  <a:cubicBezTo>
                    <a:pt x="263" y="115"/>
                    <a:pt x="264" y="115"/>
                    <a:pt x="264" y="114"/>
                  </a:cubicBezTo>
                  <a:cubicBezTo>
                    <a:pt x="261" y="114"/>
                    <a:pt x="260" y="114"/>
                    <a:pt x="259" y="112"/>
                  </a:cubicBezTo>
                  <a:cubicBezTo>
                    <a:pt x="257" y="118"/>
                    <a:pt x="267" y="121"/>
                    <a:pt x="270" y="118"/>
                  </a:cubicBezTo>
                  <a:close/>
                  <a:moveTo>
                    <a:pt x="251" y="105"/>
                  </a:moveTo>
                  <a:cubicBezTo>
                    <a:pt x="249" y="105"/>
                    <a:pt x="248" y="103"/>
                    <a:pt x="248" y="105"/>
                  </a:cubicBezTo>
                  <a:cubicBezTo>
                    <a:pt x="248" y="105"/>
                    <a:pt x="250" y="105"/>
                    <a:pt x="251" y="105"/>
                  </a:cubicBezTo>
                  <a:close/>
                  <a:moveTo>
                    <a:pt x="275" y="63"/>
                  </a:moveTo>
                  <a:cubicBezTo>
                    <a:pt x="273" y="62"/>
                    <a:pt x="270" y="58"/>
                    <a:pt x="266" y="59"/>
                  </a:cubicBezTo>
                  <a:cubicBezTo>
                    <a:pt x="266" y="61"/>
                    <a:pt x="266" y="61"/>
                    <a:pt x="266" y="61"/>
                  </a:cubicBezTo>
                  <a:cubicBezTo>
                    <a:pt x="270" y="60"/>
                    <a:pt x="272" y="64"/>
                    <a:pt x="275" y="63"/>
                  </a:cubicBezTo>
                  <a:close/>
                  <a:moveTo>
                    <a:pt x="260" y="107"/>
                  </a:moveTo>
                  <a:cubicBezTo>
                    <a:pt x="260" y="106"/>
                    <a:pt x="261" y="105"/>
                    <a:pt x="262" y="105"/>
                  </a:cubicBezTo>
                  <a:cubicBezTo>
                    <a:pt x="257" y="105"/>
                    <a:pt x="254" y="101"/>
                    <a:pt x="251" y="101"/>
                  </a:cubicBezTo>
                  <a:cubicBezTo>
                    <a:pt x="253" y="105"/>
                    <a:pt x="257" y="105"/>
                    <a:pt x="260" y="107"/>
                  </a:cubicBezTo>
                  <a:close/>
                  <a:moveTo>
                    <a:pt x="278" y="114"/>
                  </a:moveTo>
                  <a:cubicBezTo>
                    <a:pt x="275" y="112"/>
                    <a:pt x="270" y="103"/>
                    <a:pt x="263" y="106"/>
                  </a:cubicBezTo>
                  <a:cubicBezTo>
                    <a:pt x="265" y="107"/>
                    <a:pt x="267" y="108"/>
                    <a:pt x="268" y="109"/>
                  </a:cubicBezTo>
                  <a:cubicBezTo>
                    <a:pt x="267" y="110"/>
                    <a:pt x="265" y="109"/>
                    <a:pt x="264" y="110"/>
                  </a:cubicBezTo>
                  <a:cubicBezTo>
                    <a:pt x="261" y="109"/>
                    <a:pt x="255" y="107"/>
                    <a:pt x="251" y="109"/>
                  </a:cubicBezTo>
                  <a:cubicBezTo>
                    <a:pt x="249" y="107"/>
                    <a:pt x="246" y="107"/>
                    <a:pt x="244" y="106"/>
                  </a:cubicBezTo>
                  <a:cubicBezTo>
                    <a:pt x="246" y="109"/>
                    <a:pt x="251" y="109"/>
                    <a:pt x="253" y="112"/>
                  </a:cubicBezTo>
                  <a:cubicBezTo>
                    <a:pt x="256" y="112"/>
                    <a:pt x="256" y="112"/>
                    <a:pt x="256" y="112"/>
                  </a:cubicBezTo>
                  <a:cubicBezTo>
                    <a:pt x="256" y="113"/>
                    <a:pt x="257" y="115"/>
                    <a:pt x="257" y="113"/>
                  </a:cubicBezTo>
                  <a:cubicBezTo>
                    <a:pt x="257" y="113"/>
                    <a:pt x="256" y="112"/>
                    <a:pt x="257" y="112"/>
                  </a:cubicBezTo>
                  <a:cubicBezTo>
                    <a:pt x="258" y="113"/>
                    <a:pt x="262" y="111"/>
                    <a:pt x="261" y="113"/>
                  </a:cubicBezTo>
                  <a:cubicBezTo>
                    <a:pt x="263" y="111"/>
                    <a:pt x="265" y="115"/>
                    <a:pt x="266" y="114"/>
                  </a:cubicBezTo>
                  <a:cubicBezTo>
                    <a:pt x="263" y="113"/>
                    <a:pt x="267" y="113"/>
                    <a:pt x="268" y="112"/>
                  </a:cubicBezTo>
                  <a:cubicBezTo>
                    <a:pt x="267" y="112"/>
                    <a:pt x="266" y="111"/>
                    <a:pt x="267" y="111"/>
                  </a:cubicBezTo>
                  <a:cubicBezTo>
                    <a:pt x="270" y="110"/>
                    <a:pt x="274" y="109"/>
                    <a:pt x="275" y="113"/>
                  </a:cubicBezTo>
                  <a:cubicBezTo>
                    <a:pt x="273" y="114"/>
                    <a:pt x="272" y="112"/>
                    <a:pt x="271" y="113"/>
                  </a:cubicBezTo>
                  <a:cubicBezTo>
                    <a:pt x="272" y="114"/>
                    <a:pt x="274" y="115"/>
                    <a:pt x="276" y="115"/>
                  </a:cubicBezTo>
                  <a:cubicBezTo>
                    <a:pt x="275" y="112"/>
                    <a:pt x="278" y="114"/>
                    <a:pt x="278" y="114"/>
                  </a:cubicBezTo>
                  <a:close/>
                  <a:moveTo>
                    <a:pt x="272" y="121"/>
                  </a:moveTo>
                  <a:cubicBezTo>
                    <a:pt x="271" y="121"/>
                    <a:pt x="271" y="121"/>
                    <a:pt x="270" y="121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2"/>
                    <a:pt x="271" y="122"/>
                    <a:pt x="272" y="121"/>
                  </a:cubicBezTo>
                  <a:close/>
                  <a:moveTo>
                    <a:pt x="291" y="136"/>
                  </a:moveTo>
                  <a:cubicBezTo>
                    <a:pt x="292" y="138"/>
                    <a:pt x="297" y="142"/>
                    <a:pt x="297" y="141"/>
                  </a:cubicBezTo>
                  <a:cubicBezTo>
                    <a:pt x="297" y="139"/>
                    <a:pt x="290" y="136"/>
                    <a:pt x="293" y="133"/>
                  </a:cubicBezTo>
                  <a:cubicBezTo>
                    <a:pt x="291" y="133"/>
                    <a:pt x="291" y="134"/>
                    <a:pt x="289" y="134"/>
                  </a:cubicBezTo>
                  <a:cubicBezTo>
                    <a:pt x="289" y="132"/>
                    <a:pt x="287" y="133"/>
                    <a:pt x="286" y="132"/>
                  </a:cubicBezTo>
                  <a:cubicBezTo>
                    <a:pt x="286" y="130"/>
                    <a:pt x="286" y="130"/>
                    <a:pt x="286" y="128"/>
                  </a:cubicBezTo>
                  <a:cubicBezTo>
                    <a:pt x="284" y="128"/>
                    <a:pt x="284" y="128"/>
                    <a:pt x="284" y="128"/>
                  </a:cubicBezTo>
                  <a:cubicBezTo>
                    <a:pt x="285" y="130"/>
                    <a:pt x="285" y="129"/>
                    <a:pt x="284" y="132"/>
                  </a:cubicBezTo>
                  <a:cubicBezTo>
                    <a:pt x="288" y="132"/>
                    <a:pt x="288" y="136"/>
                    <a:pt x="291" y="136"/>
                  </a:cubicBezTo>
                  <a:close/>
                  <a:moveTo>
                    <a:pt x="320" y="159"/>
                  </a:moveTo>
                  <a:cubicBezTo>
                    <a:pt x="320" y="160"/>
                    <a:pt x="319" y="160"/>
                    <a:pt x="319" y="161"/>
                  </a:cubicBezTo>
                  <a:cubicBezTo>
                    <a:pt x="320" y="162"/>
                    <a:pt x="321" y="163"/>
                    <a:pt x="322" y="164"/>
                  </a:cubicBezTo>
                  <a:cubicBezTo>
                    <a:pt x="322" y="162"/>
                    <a:pt x="321" y="161"/>
                    <a:pt x="320" y="159"/>
                  </a:cubicBezTo>
                  <a:close/>
                  <a:moveTo>
                    <a:pt x="301" y="137"/>
                  </a:moveTo>
                  <a:cubicBezTo>
                    <a:pt x="303" y="139"/>
                    <a:pt x="305" y="142"/>
                    <a:pt x="309" y="144"/>
                  </a:cubicBezTo>
                  <a:cubicBezTo>
                    <a:pt x="307" y="141"/>
                    <a:pt x="302" y="137"/>
                    <a:pt x="301" y="137"/>
                  </a:cubicBezTo>
                  <a:close/>
                  <a:moveTo>
                    <a:pt x="279" y="123"/>
                  </a:moveTo>
                  <a:cubicBezTo>
                    <a:pt x="279" y="122"/>
                    <a:pt x="279" y="121"/>
                    <a:pt x="278" y="120"/>
                  </a:cubicBezTo>
                  <a:cubicBezTo>
                    <a:pt x="277" y="121"/>
                    <a:pt x="278" y="123"/>
                    <a:pt x="279" y="123"/>
                  </a:cubicBezTo>
                  <a:close/>
                  <a:moveTo>
                    <a:pt x="323" y="160"/>
                  </a:moveTo>
                  <a:cubicBezTo>
                    <a:pt x="325" y="162"/>
                    <a:pt x="325" y="164"/>
                    <a:pt x="327" y="165"/>
                  </a:cubicBezTo>
                  <a:cubicBezTo>
                    <a:pt x="326" y="163"/>
                    <a:pt x="325" y="160"/>
                    <a:pt x="323" y="160"/>
                  </a:cubicBezTo>
                  <a:close/>
                  <a:moveTo>
                    <a:pt x="327" y="156"/>
                  </a:moveTo>
                  <a:cubicBezTo>
                    <a:pt x="326" y="157"/>
                    <a:pt x="324" y="156"/>
                    <a:pt x="324" y="157"/>
                  </a:cubicBezTo>
                  <a:cubicBezTo>
                    <a:pt x="325" y="157"/>
                    <a:pt x="326" y="159"/>
                    <a:pt x="327" y="159"/>
                  </a:cubicBezTo>
                  <a:cubicBezTo>
                    <a:pt x="327" y="158"/>
                    <a:pt x="326" y="157"/>
                    <a:pt x="327" y="156"/>
                  </a:cubicBezTo>
                  <a:close/>
                  <a:moveTo>
                    <a:pt x="303" y="146"/>
                  </a:moveTo>
                  <a:cubicBezTo>
                    <a:pt x="302" y="147"/>
                    <a:pt x="304" y="149"/>
                    <a:pt x="305" y="149"/>
                  </a:cubicBezTo>
                  <a:cubicBezTo>
                    <a:pt x="304" y="148"/>
                    <a:pt x="305" y="146"/>
                    <a:pt x="303" y="146"/>
                  </a:cubicBezTo>
                  <a:close/>
                  <a:moveTo>
                    <a:pt x="294" y="132"/>
                  </a:moveTo>
                  <a:cubicBezTo>
                    <a:pt x="294" y="131"/>
                    <a:pt x="292" y="130"/>
                    <a:pt x="292" y="132"/>
                  </a:cubicBezTo>
                  <a:cubicBezTo>
                    <a:pt x="293" y="131"/>
                    <a:pt x="294" y="133"/>
                    <a:pt x="294" y="132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7"/>
                    <a:pt x="277" y="117"/>
                  </a:cubicBezTo>
                  <a:cubicBezTo>
                    <a:pt x="277" y="118"/>
                    <a:pt x="279" y="120"/>
                    <a:pt x="280" y="119"/>
                  </a:cubicBezTo>
                  <a:close/>
                  <a:moveTo>
                    <a:pt x="316" y="137"/>
                  </a:moveTo>
                  <a:cubicBezTo>
                    <a:pt x="311" y="132"/>
                    <a:pt x="302" y="121"/>
                    <a:pt x="292" y="118"/>
                  </a:cubicBezTo>
                  <a:cubicBezTo>
                    <a:pt x="293" y="119"/>
                    <a:pt x="292" y="120"/>
                    <a:pt x="291" y="120"/>
                  </a:cubicBezTo>
                  <a:cubicBezTo>
                    <a:pt x="290" y="119"/>
                    <a:pt x="288" y="118"/>
                    <a:pt x="288" y="117"/>
                  </a:cubicBezTo>
                  <a:cubicBezTo>
                    <a:pt x="285" y="119"/>
                    <a:pt x="282" y="114"/>
                    <a:pt x="279" y="115"/>
                  </a:cubicBezTo>
                  <a:cubicBezTo>
                    <a:pt x="279" y="117"/>
                    <a:pt x="282" y="117"/>
                    <a:pt x="284" y="118"/>
                  </a:cubicBezTo>
                  <a:cubicBezTo>
                    <a:pt x="284" y="119"/>
                    <a:pt x="285" y="123"/>
                    <a:pt x="287" y="122"/>
                  </a:cubicBezTo>
                  <a:cubicBezTo>
                    <a:pt x="286" y="121"/>
                    <a:pt x="285" y="120"/>
                    <a:pt x="286" y="120"/>
                  </a:cubicBezTo>
                  <a:cubicBezTo>
                    <a:pt x="287" y="120"/>
                    <a:pt x="288" y="120"/>
                    <a:pt x="288" y="122"/>
                  </a:cubicBezTo>
                  <a:cubicBezTo>
                    <a:pt x="289" y="122"/>
                    <a:pt x="291" y="121"/>
                    <a:pt x="292" y="123"/>
                  </a:cubicBezTo>
                  <a:cubicBezTo>
                    <a:pt x="291" y="124"/>
                    <a:pt x="288" y="124"/>
                    <a:pt x="287" y="126"/>
                  </a:cubicBezTo>
                  <a:cubicBezTo>
                    <a:pt x="290" y="127"/>
                    <a:pt x="291" y="130"/>
                    <a:pt x="295" y="130"/>
                  </a:cubicBezTo>
                  <a:cubicBezTo>
                    <a:pt x="296" y="129"/>
                    <a:pt x="292" y="128"/>
                    <a:pt x="295" y="127"/>
                  </a:cubicBezTo>
                  <a:cubicBezTo>
                    <a:pt x="298" y="130"/>
                    <a:pt x="301" y="135"/>
                    <a:pt x="306" y="134"/>
                  </a:cubicBezTo>
                  <a:cubicBezTo>
                    <a:pt x="306" y="132"/>
                    <a:pt x="304" y="132"/>
                    <a:pt x="303" y="131"/>
                  </a:cubicBezTo>
                  <a:cubicBezTo>
                    <a:pt x="304" y="131"/>
                    <a:pt x="304" y="130"/>
                    <a:pt x="304" y="130"/>
                  </a:cubicBezTo>
                  <a:cubicBezTo>
                    <a:pt x="309" y="134"/>
                    <a:pt x="314" y="136"/>
                    <a:pt x="317" y="141"/>
                  </a:cubicBezTo>
                  <a:cubicBezTo>
                    <a:pt x="316" y="141"/>
                    <a:pt x="314" y="138"/>
                    <a:pt x="313" y="139"/>
                  </a:cubicBezTo>
                  <a:cubicBezTo>
                    <a:pt x="315" y="142"/>
                    <a:pt x="318" y="143"/>
                    <a:pt x="320" y="146"/>
                  </a:cubicBezTo>
                  <a:cubicBezTo>
                    <a:pt x="319" y="148"/>
                    <a:pt x="323" y="150"/>
                    <a:pt x="323" y="153"/>
                  </a:cubicBezTo>
                  <a:cubicBezTo>
                    <a:pt x="325" y="153"/>
                    <a:pt x="325" y="154"/>
                    <a:pt x="326" y="154"/>
                  </a:cubicBezTo>
                  <a:cubicBezTo>
                    <a:pt x="326" y="155"/>
                    <a:pt x="328" y="157"/>
                    <a:pt x="329" y="156"/>
                  </a:cubicBezTo>
                  <a:cubicBezTo>
                    <a:pt x="327" y="151"/>
                    <a:pt x="325" y="145"/>
                    <a:pt x="320" y="144"/>
                  </a:cubicBezTo>
                  <a:cubicBezTo>
                    <a:pt x="322" y="141"/>
                    <a:pt x="317" y="140"/>
                    <a:pt x="316" y="137"/>
                  </a:cubicBezTo>
                  <a:close/>
                  <a:moveTo>
                    <a:pt x="292" y="128"/>
                  </a:moveTo>
                  <a:cubicBezTo>
                    <a:pt x="291" y="127"/>
                    <a:pt x="290" y="127"/>
                    <a:pt x="291" y="125"/>
                  </a:cubicBezTo>
                  <a:cubicBezTo>
                    <a:pt x="292" y="125"/>
                    <a:pt x="292" y="124"/>
                    <a:pt x="294" y="125"/>
                  </a:cubicBezTo>
                  <a:cubicBezTo>
                    <a:pt x="294" y="127"/>
                    <a:pt x="293" y="127"/>
                    <a:pt x="292" y="128"/>
                  </a:cubicBezTo>
                  <a:close/>
                  <a:moveTo>
                    <a:pt x="294" y="126"/>
                  </a:moveTo>
                  <a:cubicBezTo>
                    <a:pt x="296" y="124"/>
                    <a:pt x="300" y="125"/>
                    <a:pt x="300" y="128"/>
                  </a:cubicBezTo>
                  <a:cubicBezTo>
                    <a:pt x="298" y="128"/>
                    <a:pt x="297" y="125"/>
                    <a:pt x="294" y="126"/>
                  </a:cubicBezTo>
                  <a:close/>
                  <a:moveTo>
                    <a:pt x="328" y="169"/>
                  </a:moveTo>
                  <a:cubicBezTo>
                    <a:pt x="329" y="167"/>
                    <a:pt x="328" y="171"/>
                    <a:pt x="329" y="170"/>
                  </a:cubicBezTo>
                  <a:cubicBezTo>
                    <a:pt x="330" y="169"/>
                    <a:pt x="328" y="167"/>
                    <a:pt x="328" y="166"/>
                  </a:cubicBezTo>
                  <a:cubicBezTo>
                    <a:pt x="328" y="167"/>
                    <a:pt x="327" y="169"/>
                    <a:pt x="328" y="169"/>
                  </a:cubicBezTo>
                  <a:close/>
                  <a:moveTo>
                    <a:pt x="263" y="120"/>
                  </a:move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lose/>
                  <a:moveTo>
                    <a:pt x="300" y="78"/>
                  </a:moveTo>
                  <a:cubicBezTo>
                    <a:pt x="300" y="78"/>
                    <a:pt x="299" y="76"/>
                    <a:pt x="298" y="77"/>
                  </a:cubicBezTo>
                  <a:cubicBezTo>
                    <a:pt x="299" y="78"/>
                    <a:pt x="300" y="80"/>
                    <a:pt x="300" y="78"/>
                  </a:cubicBezTo>
                  <a:close/>
                  <a:moveTo>
                    <a:pt x="310" y="89"/>
                  </a:moveTo>
                  <a:cubicBezTo>
                    <a:pt x="310" y="88"/>
                    <a:pt x="309" y="87"/>
                    <a:pt x="307" y="86"/>
                  </a:cubicBezTo>
                  <a:cubicBezTo>
                    <a:pt x="307" y="87"/>
                    <a:pt x="310" y="89"/>
                    <a:pt x="310" y="89"/>
                  </a:cubicBezTo>
                  <a:close/>
                  <a:moveTo>
                    <a:pt x="308" y="94"/>
                  </a:moveTo>
                  <a:cubicBezTo>
                    <a:pt x="306" y="92"/>
                    <a:pt x="303" y="88"/>
                    <a:pt x="302" y="89"/>
                  </a:cubicBezTo>
                  <a:cubicBezTo>
                    <a:pt x="304" y="90"/>
                    <a:pt x="305" y="93"/>
                    <a:pt x="308" y="94"/>
                  </a:cubicBezTo>
                  <a:close/>
                  <a:moveTo>
                    <a:pt x="310" y="89"/>
                  </a:moveTo>
                  <a:cubicBezTo>
                    <a:pt x="310" y="89"/>
                    <a:pt x="310" y="89"/>
                    <a:pt x="310" y="89"/>
                  </a:cubicBezTo>
                  <a:cubicBezTo>
                    <a:pt x="311" y="89"/>
                    <a:pt x="311" y="89"/>
                    <a:pt x="310" y="89"/>
                  </a:cubicBezTo>
                  <a:close/>
                  <a:moveTo>
                    <a:pt x="309" y="96"/>
                  </a:moveTo>
                  <a:cubicBezTo>
                    <a:pt x="310" y="96"/>
                    <a:pt x="311" y="99"/>
                    <a:pt x="312" y="98"/>
                  </a:cubicBezTo>
                  <a:cubicBezTo>
                    <a:pt x="311" y="98"/>
                    <a:pt x="311" y="94"/>
                    <a:pt x="309" y="96"/>
                  </a:cubicBezTo>
                  <a:close/>
                  <a:moveTo>
                    <a:pt x="301" y="109"/>
                  </a:moveTo>
                  <a:cubicBezTo>
                    <a:pt x="299" y="108"/>
                    <a:pt x="296" y="103"/>
                    <a:pt x="295" y="105"/>
                  </a:cubicBezTo>
                  <a:cubicBezTo>
                    <a:pt x="298" y="105"/>
                    <a:pt x="298" y="110"/>
                    <a:pt x="301" y="109"/>
                  </a:cubicBezTo>
                  <a:close/>
                  <a:moveTo>
                    <a:pt x="297" y="81"/>
                  </a:moveTo>
                  <a:cubicBezTo>
                    <a:pt x="298" y="81"/>
                    <a:pt x="299" y="82"/>
                    <a:pt x="300" y="82"/>
                  </a:cubicBezTo>
                  <a:cubicBezTo>
                    <a:pt x="300" y="81"/>
                    <a:pt x="297" y="79"/>
                    <a:pt x="297" y="81"/>
                  </a:cubicBezTo>
                  <a:close/>
                  <a:moveTo>
                    <a:pt x="305" y="102"/>
                  </a:moveTo>
                  <a:cubicBezTo>
                    <a:pt x="305" y="103"/>
                    <a:pt x="304" y="104"/>
                    <a:pt x="304" y="105"/>
                  </a:cubicBezTo>
                  <a:cubicBezTo>
                    <a:pt x="309" y="106"/>
                    <a:pt x="310" y="110"/>
                    <a:pt x="314" y="112"/>
                  </a:cubicBezTo>
                  <a:cubicBezTo>
                    <a:pt x="313" y="108"/>
                    <a:pt x="308" y="105"/>
                    <a:pt x="305" y="102"/>
                  </a:cubicBezTo>
                  <a:close/>
                  <a:moveTo>
                    <a:pt x="305" y="103"/>
                  </a:moveTo>
                  <a:cubicBezTo>
                    <a:pt x="307" y="103"/>
                    <a:pt x="306" y="105"/>
                    <a:pt x="307" y="105"/>
                  </a:cubicBezTo>
                  <a:cubicBezTo>
                    <a:pt x="307" y="106"/>
                    <a:pt x="305" y="104"/>
                    <a:pt x="305" y="103"/>
                  </a:cubicBezTo>
                  <a:close/>
                  <a:moveTo>
                    <a:pt x="284" y="73"/>
                  </a:moveTo>
                  <a:cubicBezTo>
                    <a:pt x="283" y="71"/>
                    <a:pt x="285" y="73"/>
                    <a:pt x="285" y="72"/>
                  </a:cubicBezTo>
                  <a:cubicBezTo>
                    <a:pt x="284" y="71"/>
                    <a:pt x="284" y="70"/>
                    <a:pt x="282" y="70"/>
                  </a:cubicBezTo>
                  <a:cubicBezTo>
                    <a:pt x="282" y="71"/>
                    <a:pt x="281" y="71"/>
                    <a:pt x="281" y="72"/>
                  </a:cubicBezTo>
                  <a:cubicBezTo>
                    <a:pt x="283" y="71"/>
                    <a:pt x="282" y="73"/>
                    <a:pt x="284" y="73"/>
                  </a:cubicBezTo>
                  <a:close/>
                  <a:moveTo>
                    <a:pt x="301" y="88"/>
                  </a:moveTo>
                  <a:cubicBezTo>
                    <a:pt x="299" y="86"/>
                    <a:pt x="298" y="85"/>
                    <a:pt x="295" y="84"/>
                  </a:cubicBezTo>
                  <a:cubicBezTo>
                    <a:pt x="297" y="86"/>
                    <a:pt x="298" y="87"/>
                    <a:pt x="301" y="88"/>
                  </a:cubicBezTo>
                  <a:close/>
                  <a:moveTo>
                    <a:pt x="261" y="108"/>
                  </a:moveTo>
                  <a:cubicBezTo>
                    <a:pt x="262" y="108"/>
                    <a:pt x="262" y="108"/>
                    <a:pt x="262" y="108"/>
                  </a:cubicBezTo>
                  <a:cubicBezTo>
                    <a:pt x="263" y="108"/>
                    <a:pt x="263" y="108"/>
                    <a:pt x="264" y="108"/>
                  </a:cubicBezTo>
                  <a:cubicBezTo>
                    <a:pt x="264" y="108"/>
                    <a:pt x="264" y="107"/>
                    <a:pt x="264" y="107"/>
                  </a:cubicBezTo>
                  <a:cubicBezTo>
                    <a:pt x="263" y="108"/>
                    <a:pt x="260" y="107"/>
                    <a:pt x="261" y="108"/>
                  </a:cubicBezTo>
                  <a:close/>
                  <a:moveTo>
                    <a:pt x="277" y="81"/>
                  </a:moveTo>
                  <a:cubicBezTo>
                    <a:pt x="276" y="79"/>
                    <a:pt x="274" y="79"/>
                    <a:pt x="272" y="78"/>
                  </a:cubicBezTo>
                  <a:cubicBezTo>
                    <a:pt x="272" y="80"/>
                    <a:pt x="275" y="80"/>
                    <a:pt x="277" y="81"/>
                  </a:cubicBezTo>
                  <a:close/>
                  <a:moveTo>
                    <a:pt x="288" y="114"/>
                  </a:moveTo>
                  <a:cubicBezTo>
                    <a:pt x="286" y="114"/>
                    <a:pt x="286" y="114"/>
                    <a:pt x="286" y="114"/>
                  </a:cubicBezTo>
                  <a:cubicBezTo>
                    <a:pt x="286" y="115"/>
                    <a:pt x="286" y="115"/>
                    <a:pt x="286" y="115"/>
                  </a:cubicBezTo>
                  <a:cubicBezTo>
                    <a:pt x="287" y="115"/>
                    <a:pt x="287" y="116"/>
                    <a:pt x="288" y="116"/>
                  </a:cubicBezTo>
                  <a:lnTo>
                    <a:pt x="288" y="114"/>
                  </a:lnTo>
                  <a:close/>
                  <a:moveTo>
                    <a:pt x="298" y="116"/>
                  </a:moveTo>
                  <a:cubicBezTo>
                    <a:pt x="300" y="118"/>
                    <a:pt x="303" y="122"/>
                    <a:pt x="306" y="122"/>
                  </a:cubicBezTo>
                  <a:cubicBezTo>
                    <a:pt x="304" y="119"/>
                    <a:pt x="300" y="117"/>
                    <a:pt x="298" y="116"/>
                  </a:cubicBezTo>
                  <a:close/>
                  <a:moveTo>
                    <a:pt x="275" y="110"/>
                  </a:moveTo>
                  <a:cubicBezTo>
                    <a:pt x="278" y="110"/>
                    <a:pt x="281" y="113"/>
                    <a:pt x="284" y="113"/>
                  </a:cubicBezTo>
                  <a:cubicBezTo>
                    <a:pt x="282" y="112"/>
                    <a:pt x="279" y="110"/>
                    <a:pt x="277" y="109"/>
                  </a:cubicBezTo>
                  <a:cubicBezTo>
                    <a:pt x="277" y="111"/>
                    <a:pt x="275" y="108"/>
                    <a:pt x="275" y="110"/>
                  </a:cubicBezTo>
                  <a:close/>
                  <a:moveTo>
                    <a:pt x="309" y="125"/>
                  </a:moveTo>
                  <a:cubicBezTo>
                    <a:pt x="312" y="129"/>
                    <a:pt x="308" y="122"/>
                    <a:pt x="306" y="123"/>
                  </a:cubicBezTo>
                  <a:cubicBezTo>
                    <a:pt x="307" y="124"/>
                    <a:pt x="307" y="126"/>
                    <a:pt x="309" y="125"/>
                  </a:cubicBezTo>
                  <a:close/>
                  <a:moveTo>
                    <a:pt x="321" y="123"/>
                  </a:moveTo>
                  <a:cubicBezTo>
                    <a:pt x="322" y="122"/>
                    <a:pt x="323" y="123"/>
                    <a:pt x="323" y="123"/>
                  </a:cubicBezTo>
                  <a:cubicBezTo>
                    <a:pt x="321" y="121"/>
                    <a:pt x="320" y="115"/>
                    <a:pt x="317" y="117"/>
                  </a:cubicBezTo>
                  <a:cubicBezTo>
                    <a:pt x="318" y="119"/>
                    <a:pt x="320" y="121"/>
                    <a:pt x="321" y="123"/>
                  </a:cubicBezTo>
                  <a:close/>
                  <a:moveTo>
                    <a:pt x="317" y="115"/>
                  </a:moveTo>
                  <a:cubicBezTo>
                    <a:pt x="317" y="113"/>
                    <a:pt x="316" y="113"/>
                    <a:pt x="315" y="112"/>
                  </a:cubicBezTo>
                  <a:cubicBezTo>
                    <a:pt x="316" y="114"/>
                    <a:pt x="316" y="113"/>
                    <a:pt x="315" y="115"/>
                  </a:cubicBezTo>
                  <a:lnTo>
                    <a:pt x="317" y="115"/>
                  </a:lnTo>
                  <a:close/>
                  <a:moveTo>
                    <a:pt x="313" y="130"/>
                  </a:moveTo>
                  <a:cubicBezTo>
                    <a:pt x="315" y="130"/>
                    <a:pt x="315" y="131"/>
                    <a:pt x="316" y="131"/>
                  </a:cubicBezTo>
                  <a:cubicBezTo>
                    <a:pt x="316" y="130"/>
                    <a:pt x="313" y="128"/>
                    <a:pt x="313" y="130"/>
                  </a:cubicBezTo>
                  <a:close/>
                  <a:moveTo>
                    <a:pt x="337" y="183"/>
                  </a:moveTo>
                  <a:cubicBezTo>
                    <a:pt x="337" y="180"/>
                    <a:pt x="335" y="178"/>
                    <a:pt x="335" y="175"/>
                  </a:cubicBezTo>
                  <a:cubicBezTo>
                    <a:pt x="332" y="177"/>
                    <a:pt x="336" y="181"/>
                    <a:pt x="337" y="183"/>
                  </a:cubicBezTo>
                  <a:close/>
                  <a:moveTo>
                    <a:pt x="39" y="302"/>
                  </a:moveTo>
                  <a:cubicBezTo>
                    <a:pt x="39" y="302"/>
                    <a:pt x="38" y="302"/>
                    <a:pt x="38" y="303"/>
                  </a:cubicBezTo>
                  <a:cubicBezTo>
                    <a:pt x="38" y="303"/>
                    <a:pt x="39" y="303"/>
                    <a:pt x="39" y="303"/>
                  </a:cubicBezTo>
                  <a:cubicBezTo>
                    <a:pt x="39" y="303"/>
                    <a:pt x="39" y="302"/>
                    <a:pt x="39" y="302"/>
                  </a:cubicBezTo>
                  <a:close/>
                  <a:moveTo>
                    <a:pt x="40" y="292"/>
                  </a:moveTo>
                  <a:cubicBezTo>
                    <a:pt x="40" y="291"/>
                    <a:pt x="40" y="291"/>
                    <a:pt x="40" y="291"/>
                  </a:cubicBezTo>
                  <a:cubicBezTo>
                    <a:pt x="39" y="291"/>
                    <a:pt x="39" y="291"/>
                    <a:pt x="39" y="291"/>
                  </a:cubicBezTo>
                  <a:cubicBezTo>
                    <a:pt x="39" y="292"/>
                    <a:pt x="39" y="292"/>
                    <a:pt x="40" y="292"/>
                  </a:cubicBezTo>
                  <a:close/>
                  <a:moveTo>
                    <a:pt x="37" y="287"/>
                  </a:moveTo>
                  <a:cubicBezTo>
                    <a:pt x="37" y="287"/>
                    <a:pt x="37" y="288"/>
                    <a:pt x="37" y="288"/>
                  </a:cubicBezTo>
                  <a:cubicBezTo>
                    <a:pt x="37" y="288"/>
                    <a:pt x="38" y="287"/>
                    <a:pt x="38" y="287"/>
                  </a:cubicBezTo>
                  <a:cubicBezTo>
                    <a:pt x="37" y="287"/>
                    <a:pt x="37" y="287"/>
                    <a:pt x="37" y="287"/>
                  </a:cubicBezTo>
                  <a:close/>
                  <a:moveTo>
                    <a:pt x="35" y="292"/>
                  </a:moveTo>
                  <a:cubicBezTo>
                    <a:pt x="35" y="292"/>
                    <a:pt x="36" y="292"/>
                    <a:pt x="36" y="291"/>
                  </a:cubicBezTo>
                  <a:cubicBezTo>
                    <a:pt x="36" y="292"/>
                    <a:pt x="35" y="291"/>
                    <a:pt x="35" y="292"/>
                  </a:cubicBezTo>
                  <a:close/>
                  <a:moveTo>
                    <a:pt x="40" y="295"/>
                  </a:moveTo>
                  <a:cubicBezTo>
                    <a:pt x="39" y="295"/>
                    <a:pt x="39" y="295"/>
                    <a:pt x="39" y="294"/>
                  </a:cubicBezTo>
                  <a:cubicBezTo>
                    <a:pt x="38" y="294"/>
                    <a:pt x="38" y="294"/>
                    <a:pt x="38" y="294"/>
                  </a:cubicBezTo>
                  <a:cubicBezTo>
                    <a:pt x="39" y="295"/>
                    <a:pt x="38" y="295"/>
                    <a:pt x="39" y="296"/>
                  </a:cubicBezTo>
                  <a:cubicBezTo>
                    <a:pt x="39" y="295"/>
                    <a:pt x="40" y="296"/>
                    <a:pt x="40" y="295"/>
                  </a:cubicBezTo>
                  <a:close/>
                  <a:moveTo>
                    <a:pt x="52" y="320"/>
                  </a:moveTo>
                  <a:cubicBezTo>
                    <a:pt x="52" y="320"/>
                    <a:pt x="51" y="320"/>
                    <a:pt x="51" y="320"/>
                  </a:cubicBezTo>
                  <a:cubicBezTo>
                    <a:pt x="51" y="321"/>
                    <a:pt x="51" y="322"/>
                    <a:pt x="52" y="322"/>
                  </a:cubicBezTo>
                  <a:cubicBezTo>
                    <a:pt x="52" y="321"/>
                    <a:pt x="52" y="321"/>
                    <a:pt x="53" y="321"/>
                  </a:cubicBezTo>
                  <a:cubicBezTo>
                    <a:pt x="53" y="321"/>
                    <a:pt x="52" y="321"/>
                    <a:pt x="52" y="320"/>
                  </a:cubicBezTo>
                  <a:close/>
                  <a:moveTo>
                    <a:pt x="40" y="294"/>
                  </a:moveTo>
                  <a:cubicBezTo>
                    <a:pt x="40" y="293"/>
                    <a:pt x="39" y="292"/>
                    <a:pt x="39" y="293"/>
                  </a:cubicBezTo>
                  <a:cubicBezTo>
                    <a:pt x="39" y="293"/>
                    <a:pt x="40" y="294"/>
                    <a:pt x="40" y="294"/>
                  </a:cubicBezTo>
                  <a:close/>
                  <a:moveTo>
                    <a:pt x="37" y="293"/>
                  </a:moveTo>
                  <a:cubicBezTo>
                    <a:pt x="37" y="292"/>
                    <a:pt x="37" y="292"/>
                    <a:pt x="37" y="292"/>
                  </a:cubicBezTo>
                  <a:cubicBezTo>
                    <a:pt x="37" y="292"/>
                    <a:pt x="37" y="293"/>
                    <a:pt x="36" y="293"/>
                  </a:cubicBezTo>
                  <a:cubicBezTo>
                    <a:pt x="36" y="293"/>
                    <a:pt x="37" y="293"/>
                    <a:pt x="37" y="293"/>
                  </a:cubicBezTo>
                  <a:close/>
                  <a:moveTo>
                    <a:pt x="48" y="310"/>
                  </a:moveTo>
                  <a:cubicBezTo>
                    <a:pt x="48" y="310"/>
                    <a:pt x="47" y="310"/>
                    <a:pt x="47" y="311"/>
                  </a:cubicBezTo>
                  <a:cubicBezTo>
                    <a:pt x="48" y="311"/>
                    <a:pt x="48" y="312"/>
                    <a:pt x="48" y="311"/>
                  </a:cubicBezTo>
                  <a:cubicBezTo>
                    <a:pt x="47" y="311"/>
                    <a:pt x="48" y="311"/>
                    <a:pt x="48" y="310"/>
                  </a:cubicBezTo>
                  <a:close/>
                  <a:moveTo>
                    <a:pt x="39" y="285"/>
                  </a:moveTo>
                  <a:cubicBezTo>
                    <a:pt x="38" y="285"/>
                    <a:pt x="38" y="286"/>
                    <a:pt x="38" y="286"/>
                  </a:cubicBezTo>
                  <a:cubicBezTo>
                    <a:pt x="38" y="286"/>
                    <a:pt x="37" y="286"/>
                    <a:pt x="37" y="286"/>
                  </a:cubicBezTo>
                  <a:cubicBezTo>
                    <a:pt x="37" y="287"/>
                    <a:pt x="40" y="286"/>
                    <a:pt x="39" y="289"/>
                  </a:cubicBezTo>
                  <a:cubicBezTo>
                    <a:pt x="39" y="289"/>
                    <a:pt x="39" y="289"/>
                    <a:pt x="39" y="289"/>
                  </a:cubicBezTo>
                  <a:cubicBezTo>
                    <a:pt x="40" y="288"/>
                    <a:pt x="37" y="286"/>
                    <a:pt x="40" y="286"/>
                  </a:cubicBezTo>
                  <a:cubicBezTo>
                    <a:pt x="40" y="286"/>
                    <a:pt x="40" y="287"/>
                    <a:pt x="40" y="287"/>
                  </a:cubicBezTo>
                  <a:cubicBezTo>
                    <a:pt x="41" y="286"/>
                    <a:pt x="40" y="286"/>
                    <a:pt x="40" y="285"/>
                  </a:cubicBezTo>
                  <a:cubicBezTo>
                    <a:pt x="40" y="285"/>
                    <a:pt x="39" y="285"/>
                    <a:pt x="39" y="285"/>
                  </a:cubicBezTo>
                  <a:cubicBezTo>
                    <a:pt x="40" y="284"/>
                    <a:pt x="39" y="283"/>
                    <a:pt x="40" y="282"/>
                  </a:cubicBezTo>
                  <a:cubicBezTo>
                    <a:pt x="39" y="283"/>
                    <a:pt x="39" y="284"/>
                    <a:pt x="39" y="285"/>
                  </a:cubicBezTo>
                  <a:close/>
                  <a:moveTo>
                    <a:pt x="35" y="280"/>
                  </a:moveTo>
                  <a:cubicBezTo>
                    <a:pt x="35" y="280"/>
                    <a:pt x="35" y="281"/>
                    <a:pt x="35" y="282"/>
                  </a:cubicBezTo>
                  <a:cubicBezTo>
                    <a:pt x="35" y="282"/>
                    <a:pt x="36" y="281"/>
                    <a:pt x="36" y="282"/>
                  </a:cubicBezTo>
                  <a:cubicBezTo>
                    <a:pt x="37" y="283"/>
                    <a:pt x="36" y="282"/>
                    <a:pt x="36" y="283"/>
                  </a:cubicBezTo>
                  <a:cubicBezTo>
                    <a:pt x="37" y="283"/>
                    <a:pt x="37" y="284"/>
                    <a:pt x="37" y="285"/>
                  </a:cubicBezTo>
                  <a:cubicBezTo>
                    <a:pt x="39" y="284"/>
                    <a:pt x="36" y="283"/>
                    <a:pt x="38" y="281"/>
                  </a:cubicBezTo>
                  <a:cubicBezTo>
                    <a:pt x="37" y="280"/>
                    <a:pt x="36" y="280"/>
                    <a:pt x="35" y="280"/>
                  </a:cubicBezTo>
                  <a:close/>
                  <a:moveTo>
                    <a:pt x="35" y="289"/>
                  </a:moveTo>
                  <a:cubicBezTo>
                    <a:pt x="35" y="290"/>
                    <a:pt x="36" y="291"/>
                    <a:pt x="37" y="291"/>
                  </a:cubicBezTo>
                  <a:cubicBezTo>
                    <a:pt x="37" y="291"/>
                    <a:pt x="37" y="291"/>
                    <a:pt x="37" y="291"/>
                  </a:cubicBezTo>
                  <a:cubicBezTo>
                    <a:pt x="37" y="291"/>
                    <a:pt x="37" y="291"/>
                    <a:pt x="37" y="290"/>
                  </a:cubicBezTo>
                  <a:cubicBezTo>
                    <a:pt x="36" y="291"/>
                    <a:pt x="36" y="289"/>
                    <a:pt x="35" y="289"/>
                  </a:cubicBezTo>
                  <a:close/>
                  <a:moveTo>
                    <a:pt x="41" y="306"/>
                  </a:moveTo>
                  <a:cubicBezTo>
                    <a:pt x="41" y="307"/>
                    <a:pt x="41" y="307"/>
                    <a:pt x="41" y="307"/>
                  </a:cubicBezTo>
                  <a:cubicBezTo>
                    <a:pt x="41" y="307"/>
                    <a:pt x="42" y="307"/>
                    <a:pt x="42" y="306"/>
                  </a:cubicBezTo>
                  <a:lnTo>
                    <a:pt x="41" y="306"/>
                  </a:lnTo>
                  <a:close/>
                  <a:moveTo>
                    <a:pt x="45" y="306"/>
                  </a:moveTo>
                  <a:cubicBezTo>
                    <a:pt x="45" y="307"/>
                    <a:pt x="45" y="307"/>
                    <a:pt x="46" y="307"/>
                  </a:cubicBezTo>
                  <a:cubicBezTo>
                    <a:pt x="46" y="307"/>
                    <a:pt x="46" y="307"/>
                    <a:pt x="46" y="306"/>
                  </a:cubicBezTo>
                  <a:cubicBezTo>
                    <a:pt x="46" y="307"/>
                    <a:pt x="45" y="306"/>
                    <a:pt x="45" y="306"/>
                  </a:cubicBezTo>
                  <a:close/>
                  <a:moveTo>
                    <a:pt x="48" y="322"/>
                  </a:moveTo>
                  <a:cubicBezTo>
                    <a:pt x="48" y="323"/>
                    <a:pt x="49" y="323"/>
                    <a:pt x="50" y="323"/>
                  </a:cubicBezTo>
                  <a:cubicBezTo>
                    <a:pt x="49" y="322"/>
                    <a:pt x="49" y="322"/>
                    <a:pt x="48" y="322"/>
                  </a:cubicBezTo>
                  <a:close/>
                  <a:moveTo>
                    <a:pt x="46" y="303"/>
                  </a:moveTo>
                  <a:cubicBezTo>
                    <a:pt x="46" y="304"/>
                    <a:pt x="47" y="304"/>
                    <a:pt x="47" y="304"/>
                  </a:cubicBezTo>
                  <a:cubicBezTo>
                    <a:pt x="47" y="303"/>
                    <a:pt x="47" y="303"/>
                    <a:pt x="46" y="303"/>
                  </a:cubicBezTo>
                  <a:close/>
                  <a:moveTo>
                    <a:pt x="45" y="303"/>
                  </a:moveTo>
                  <a:cubicBezTo>
                    <a:pt x="45" y="304"/>
                    <a:pt x="45" y="304"/>
                    <a:pt x="46" y="305"/>
                  </a:cubicBezTo>
                  <a:cubicBezTo>
                    <a:pt x="45" y="304"/>
                    <a:pt x="47" y="303"/>
                    <a:pt x="45" y="303"/>
                  </a:cubicBezTo>
                  <a:close/>
                  <a:moveTo>
                    <a:pt x="44" y="306"/>
                  </a:moveTo>
                  <a:cubicBezTo>
                    <a:pt x="45" y="306"/>
                    <a:pt x="46" y="306"/>
                    <a:pt x="46" y="306"/>
                  </a:cubicBezTo>
                  <a:cubicBezTo>
                    <a:pt x="46" y="306"/>
                    <a:pt x="44" y="306"/>
                    <a:pt x="44" y="306"/>
                  </a:cubicBezTo>
                  <a:close/>
                  <a:moveTo>
                    <a:pt x="49" y="309"/>
                  </a:moveTo>
                  <a:cubicBezTo>
                    <a:pt x="49" y="309"/>
                    <a:pt x="50" y="309"/>
                    <a:pt x="50" y="308"/>
                  </a:cubicBezTo>
                  <a:cubicBezTo>
                    <a:pt x="49" y="308"/>
                    <a:pt x="49" y="309"/>
                    <a:pt x="49" y="309"/>
                  </a:cubicBezTo>
                  <a:close/>
                  <a:moveTo>
                    <a:pt x="42" y="299"/>
                  </a:moveTo>
                  <a:cubicBezTo>
                    <a:pt x="40" y="298"/>
                    <a:pt x="40" y="300"/>
                    <a:pt x="40" y="301"/>
                  </a:cubicBezTo>
                  <a:cubicBezTo>
                    <a:pt x="40" y="301"/>
                    <a:pt x="41" y="300"/>
                    <a:pt x="41" y="301"/>
                  </a:cubicBezTo>
                  <a:cubicBezTo>
                    <a:pt x="42" y="301"/>
                    <a:pt x="42" y="300"/>
                    <a:pt x="42" y="300"/>
                  </a:cubicBezTo>
                  <a:cubicBezTo>
                    <a:pt x="41" y="300"/>
                    <a:pt x="41" y="299"/>
                    <a:pt x="42" y="299"/>
                  </a:cubicBezTo>
                  <a:close/>
                  <a:moveTo>
                    <a:pt x="44" y="302"/>
                  </a:moveTo>
                  <a:cubicBezTo>
                    <a:pt x="43" y="302"/>
                    <a:pt x="43" y="302"/>
                    <a:pt x="43" y="301"/>
                  </a:cubicBezTo>
                  <a:cubicBezTo>
                    <a:pt x="43" y="302"/>
                    <a:pt x="42" y="302"/>
                    <a:pt x="42" y="303"/>
                  </a:cubicBezTo>
                  <a:cubicBezTo>
                    <a:pt x="43" y="303"/>
                    <a:pt x="43" y="302"/>
                    <a:pt x="44" y="302"/>
                  </a:cubicBezTo>
                  <a:close/>
                  <a:moveTo>
                    <a:pt x="43" y="303"/>
                  </a:moveTo>
                  <a:cubicBezTo>
                    <a:pt x="43" y="303"/>
                    <a:pt x="43" y="304"/>
                    <a:pt x="44" y="304"/>
                  </a:cubicBezTo>
                  <a:cubicBezTo>
                    <a:pt x="44" y="303"/>
                    <a:pt x="44" y="303"/>
                    <a:pt x="43" y="303"/>
                  </a:cubicBezTo>
                  <a:close/>
                  <a:moveTo>
                    <a:pt x="43" y="308"/>
                  </a:moveTo>
                  <a:cubicBezTo>
                    <a:pt x="43" y="309"/>
                    <a:pt x="43" y="309"/>
                    <a:pt x="43" y="309"/>
                  </a:cubicBezTo>
                  <a:cubicBezTo>
                    <a:pt x="44" y="310"/>
                    <a:pt x="44" y="308"/>
                    <a:pt x="43" y="308"/>
                  </a:cubicBezTo>
                  <a:close/>
                  <a:moveTo>
                    <a:pt x="45" y="313"/>
                  </a:moveTo>
                  <a:cubicBezTo>
                    <a:pt x="45" y="312"/>
                    <a:pt x="45" y="312"/>
                    <a:pt x="45" y="312"/>
                  </a:cubicBezTo>
                  <a:cubicBezTo>
                    <a:pt x="44" y="312"/>
                    <a:pt x="45" y="314"/>
                    <a:pt x="46" y="313"/>
                  </a:cubicBezTo>
                  <a:cubicBezTo>
                    <a:pt x="45" y="313"/>
                    <a:pt x="45" y="313"/>
                    <a:pt x="45" y="313"/>
                  </a:cubicBezTo>
                  <a:close/>
                  <a:moveTo>
                    <a:pt x="305" y="342"/>
                  </a:moveTo>
                  <a:cubicBezTo>
                    <a:pt x="306" y="342"/>
                    <a:pt x="306" y="342"/>
                    <a:pt x="306" y="342"/>
                  </a:cubicBezTo>
                  <a:cubicBezTo>
                    <a:pt x="306" y="342"/>
                    <a:pt x="307" y="341"/>
                    <a:pt x="307" y="340"/>
                  </a:cubicBezTo>
                  <a:cubicBezTo>
                    <a:pt x="307" y="341"/>
                    <a:pt x="306" y="341"/>
                    <a:pt x="305" y="342"/>
                  </a:cubicBezTo>
                  <a:close/>
                  <a:moveTo>
                    <a:pt x="309" y="339"/>
                  </a:moveTo>
                  <a:cubicBezTo>
                    <a:pt x="309" y="339"/>
                    <a:pt x="309" y="338"/>
                    <a:pt x="309" y="338"/>
                  </a:cubicBezTo>
                  <a:cubicBezTo>
                    <a:pt x="308" y="339"/>
                    <a:pt x="308" y="339"/>
                    <a:pt x="308" y="340"/>
                  </a:cubicBezTo>
                  <a:cubicBezTo>
                    <a:pt x="308" y="339"/>
                    <a:pt x="308" y="339"/>
                    <a:pt x="309" y="339"/>
                  </a:cubicBezTo>
                  <a:close/>
                  <a:moveTo>
                    <a:pt x="307" y="347"/>
                  </a:moveTo>
                  <a:cubicBezTo>
                    <a:pt x="305" y="347"/>
                    <a:pt x="307" y="345"/>
                    <a:pt x="306" y="344"/>
                  </a:cubicBezTo>
                  <a:cubicBezTo>
                    <a:pt x="305" y="344"/>
                    <a:pt x="304" y="346"/>
                    <a:pt x="303" y="345"/>
                  </a:cubicBezTo>
                  <a:cubicBezTo>
                    <a:pt x="304" y="344"/>
                    <a:pt x="305" y="345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4" y="344"/>
                    <a:pt x="303" y="345"/>
                    <a:pt x="302" y="346"/>
                  </a:cubicBezTo>
                  <a:cubicBezTo>
                    <a:pt x="302" y="346"/>
                    <a:pt x="302" y="346"/>
                    <a:pt x="303" y="346"/>
                  </a:cubicBezTo>
                  <a:cubicBezTo>
                    <a:pt x="303" y="346"/>
                    <a:pt x="303" y="347"/>
                    <a:pt x="304" y="347"/>
                  </a:cubicBezTo>
                  <a:cubicBezTo>
                    <a:pt x="304" y="346"/>
                    <a:pt x="304" y="345"/>
                    <a:pt x="304" y="345"/>
                  </a:cubicBezTo>
                  <a:cubicBezTo>
                    <a:pt x="305" y="346"/>
                    <a:pt x="305" y="346"/>
                    <a:pt x="305" y="346"/>
                  </a:cubicBezTo>
                  <a:cubicBezTo>
                    <a:pt x="306" y="346"/>
                    <a:pt x="305" y="346"/>
                    <a:pt x="305" y="347"/>
                  </a:cubicBezTo>
                  <a:cubicBezTo>
                    <a:pt x="305" y="347"/>
                    <a:pt x="306" y="347"/>
                    <a:pt x="306" y="348"/>
                  </a:cubicBezTo>
                  <a:cubicBezTo>
                    <a:pt x="306" y="347"/>
                    <a:pt x="307" y="347"/>
                    <a:pt x="307" y="347"/>
                  </a:cubicBezTo>
                  <a:close/>
                  <a:moveTo>
                    <a:pt x="34" y="285"/>
                  </a:move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3" y="285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4" y="285"/>
                  </a:cubicBezTo>
                  <a:close/>
                  <a:moveTo>
                    <a:pt x="312" y="339"/>
                  </a:moveTo>
                  <a:cubicBezTo>
                    <a:pt x="311" y="339"/>
                    <a:pt x="311" y="339"/>
                    <a:pt x="311" y="339"/>
                  </a:cubicBezTo>
                  <a:cubicBezTo>
                    <a:pt x="311" y="340"/>
                    <a:pt x="312" y="339"/>
                    <a:pt x="312" y="339"/>
                  </a:cubicBezTo>
                  <a:close/>
                  <a:moveTo>
                    <a:pt x="287" y="361"/>
                  </a:moveTo>
                  <a:cubicBezTo>
                    <a:pt x="287" y="361"/>
                    <a:pt x="287" y="361"/>
                    <a:pt x="287" y="361"/>
                  </a:cubicBezTo>
                  <a:cubicBezTo>
                    <a:pt x="286" y="361"/>
                    <a:pt x="286" y="361"/>
                    <a:pt x="286" y="361"/>
                  </a:cubicBezTo>
                  <a:cubicBezTo>
                    <a:pt x="286" y="361"/>
                    <a:pt x="287" y="361"/>
                    <a:pt x="287" y="361"/>
                  </a:cubicBezTo>
                  <a:close/>
                  <a:moveTo>
                    <a:pt x="256" y="381"/>
                  </a:moveTo>
                  <a:cubicBezTo>
                    <a:pt x="257" y="380"/>
                    <a:pt x="257" y="380"/>
                    <a:pt x="258" y="380"/>
                  </a:cubicBezTo>
                  <a:cubicBezTo>
                    <a:pt x="257" y="380"/>
                    <a:pt x="257" y="380"/>
                    <a:pt x="256" y="380"/>
                  </a:cubicBezTo>
                  <a:cubicBezTo>
                    <a:pt x="256" y="380"/>
                    <a:pt x="256" y="381"/>
                    <a:pt x="256" y="381"/>
                  </a:cubicBezTo>
                  <a:close/>
                  <a:moveTo>
                    <a:pt x="51" y="315"/>
                  </a:moveTo>
                  <a:cubicBezTo>
                    <a:pt x="52" y="315"/>
                    <a:pt x="51" y="315"/>
                    <a:pt x="51" y="316"/>
                  </a:cubicBezTo>
                  <a:cubicBezTo>
                    <a:pt x="52" y="316"/>
                    <a:pt x="52" y="316"/>
                    <a:pt x="52" y="316"/>
                  </a:cubicBezTo>
                  <a:cubicBezTo>
                    <a:pt x="52" y="315"/>
                    <a:pt x="52" y="314"/>
                    <a:pt x="51" y="315"/>
                  </a:cubicBezTo>
                  <a:close/>
                  <a:moveTo>
                    <a:pt x="298" y="351"/>
                  </a:moveTo>
                  <a:cubicBezTo>
                    <a:pt x="297" y="351"/>
                    <a:pt x="297" y="351"/>
                    <a:pt x="296" y="352"/>
                  </a:cubicBezTo>
                  <a:cubicBezTo>
                    <a:pt x="296" y="352"/>
                    <a:pt x="297" y="352"/>
                    <a:pt x="297" y="352"/>
                  </a:cubicBezTo>
                  <a:cubicBezTo>
                    <a:pt x="296" y="352"/>
                    <a:pt x="296" y="352"/>
                    <a:pt x="296" y="352"/>
                  </a:cubicBezTo>
                  <a:cubicBezTo>
                    <a:pt x="296" y="352"/>
                    <a:pt x="296" y="352"/>
                    <a:pt x="296" y="353"/>
                  </a:cubicBezTo>
                  <a:cubicBezTo>
                    <a:pt x="296" y="353"/>
                    <a:pt x="296" y="353"/>
                    <a:pt x="296" y="353"/>
                  </a:cubicBezTo>
                  <a:cubicBezTo>
                    <a:pt x="297" y="353"/>
                    <a:pt x="298" y="352"/>
                    <a:pt x="298" y="351"/>
                  </a:cubicBezTo>
                  <a:close/>
                  <a:moveTo>
                    <a:pt x="296" y="355"/>
                  </a:moveTo>
                  <a:cubicBezTo>
                    <a:pt x="295" y="354"/>
                    <a:pt x="295" y="355"/>
                    <a:pt x="295" y="355"/>
                  </a:cubicBezTo>
                  <a:cubicBezTo>
                    <a:pt x="295" y="355"/>
                    <a:pt x="295" y="356"/>
                    <a:pt x="296" y="355"/>
                  </a:cubicBezTo>
                  <a:cubicBezTo>
                    <a:pt x="295" y="355"/>
                    <a:pt x="296" y="355"/>
                    <a:pt x="296" y="355"/>
                  </a:cubicBezTo>
                  <a:close/>
                  <a:moveTo>
                    <a:pt x="314" y="332"/>
                  </a:moveTo>
                  <a:cubicBezTo>
                    <a:pt x="314" y="332"/>
                    <a:pt x="314" y="332"/>
                    <a:pt x="314" y="332"/>
                  </a:cubicBezTo>
                  <a:cubicBezTo>
                    <a:pt x="313" y="332"/>
                    <a:pt x="313" y="332"/>
                    <a:pt x="313" y="332"/>
                  </a:cubicBezTo>
                  <a:lnTo>
                    <a:pt x="314" y="332"/>
                  </a:lnTo>
                  <a:close/>
                  <a:moveTo>
                    <a:pt x="310" y="336"/>
                  </a:moveTo>
                  <a:cubicBezTo>
                    <a:pt x="310" y="336"/>
                    <a:pt x="310" y="337"/>
                    <a:pt x="309" y="337"/>
                  </a:cubicBezTo>
                  <a:cubicBezTo>
                    <a:pt x="309" y="338"/>
                    <a:pt x="310" y="338"/>
                    <a:pt x="310" y="338"/>
                  </a:cubicBezTo>
                  <a:cubicBezTo>
                    <a:pt x="310" y="338"/>
                    <a:pt x="309" y="338"/>
                    <a:pt x="309" y="339"/>
                  </a:cubicBezTo>
                  <a:cubicBezTo>
                    <a:pt x="310" y="339"/>
                    <a:pt x="310" y="337"/>
                    <a:pt x="311" y="337"/>
                  </a:cubicBezTo>
                  <a:cubicBezTo>
                    <a:pt x="311" y="338"/>
                    <a:pt x="311" y="338"/>
                    <a:pt x="311" y="338"/>
                  </a:cubicBezTo>
                  <a:cubicBezTo>
                    <a:pt x="313" y="338"/>
                    <a:pt x="311" y="337"/>
                    <a:pt x="310" y="336"/>
                  </a:cubicBezTo>
                  <a:close/>
                  <a:moveTo>
                    <a:pt x="28" y="275"/>
                  </a:moveTo>
                  <a:cubicBezTo>
                    <a:pt x="27" y="275"/>
                    <a:pt x="27" y="275"/>
                    <a:pt x="27" y="276"/>
                  </a:cubicBezTo>
                  <a:cubicBezTo>
                    <a:pt x="27" y="275"/>
                    <a:pt x="27" y="277"/>
                    <a:pt x="27" y="276"/>
                  </a:cubicBezTo>
                  <a:cubicBezTo>
                    <a:pt x="27" y="276"/>
                    <a:pt x="28" y="276"/>
                    <a:pt x="28" y="275"/>
                  </a:cubicBezTo>
                  <a:close/>
                  <a:moveTo>
                    <a:pt x="318" y="330"/>
                  </a:moveTo>
                  <a:cubicBezTo>
                    <a:pt x="318" y="330"/>
                    <a:pt x="317" y="330"/>
                    <a:pt x="317" y="330"/>
                  </a:cubicBezTo>
                  <a:cubicBezTo>
                    <a:pt x="317" y="330"/>
                    <a:pt x="317" y="331"/>
                    <a:pt x="317" y="332"/>
                  </a:cubicBezTo>
                  <a:cubicBezTo>
                    <a:pt x="318" y="332"/>
                    <a:pt x="318" y="331"/>
                    <a:pt x="318" y="330"/>
                  </a:cubicBezTo>
                  <a:close/>
                  <a:moveTo>
                    <a:pt x="32" y="286"/>
                  </a:moveTo>
                  <a:cubicBezTo>
                    <a:pt x="32" y="288"/>
                    <a:pt x="32" y="288"/>
                    <a:pt x="32" y="288"/>
                  </a:cubicBezTo>
                  <a:cubicBezTo>
                    <a:pt x="33" y="288"/>
                    <a:pt x="34" y="288"/>
                    <a:pt x="34" y="287"/>
                  </a:cubicBezTo>
                  <a:cubicBezTo>
                    <a:pt x="34" y="286"/>
                    <a:pt x="33" y="287"/>
                    <a:pt x="32" y="286"/>
                  </a:cubicBezTo>
                  <a:close/>
                  <a:moveTo>
                    <a:pt x="25" y="268"/>
                  </a:moveTo>
                  <a:cubicBezTo>
                    <a:pt x="25" y="269"/>
                    <a:pt x="24" y="269"/>
                    <a:pt x="25" y="270"/>
                  </a:cubicBezTo>
                  <a:cubicBezTo>
                    <a:pt x="25" y="269"/>
                    <a:pt x="26" y="268"/>
                    <a:pt x="25" y="268"/>
                  </a:cubicBezTo>
                  <a:close/>
                  <a:moveTo>
                    <a:pt x="32" y="298"/>
                  </a:moveTo>
                  <a:cubicBezTo>
                    <a:pt x="33" y="298"/>
                    <a:pt x="33" y="298"/>
                    <a:pt x="34" y="298"/>
                  </a:cubicBezTo>
                  <a:cubicBezTo>
                    <a:pt x="34" y="297"/>
                    <a:pt x="32" y="297"/>
                    <a:pt x="32" y="298"/>
                  </a:cubicBezTo>
                  <a:close/>
                  <a:moveTo>
                    <a:pt x="27" y="287"/>
                  </a:moveTo>
                  <a:cubicBezTo>
                    <a:pt x="27" y="288"/>
                    <a:pt x="28" y="288"/>
                    <a:pt x="29" y="288"/>
                  </a:cubicBezTo>
                  <a:cubicBezTo>
                    <a:pt x="29" y="287"/>
                    <a:pt x="28" y="287"/>
                    <a:pt x="27" y="287"/>
                  </a:cubicBezTo>
                  <a:close/>
                  <a:moveTo>
                    <a:pt x="24" y="271"/>
                  </a:moveTo>
                  <a:cubicBezTo>
                    <a:pt x="24" y="271"/>
                    <a:pt x="25" y="271"/>
                    <a:pt x="26" y="271"/>
                  </a:cubicBezTo>
                  <a:cubicBezTo>
                    <a:pt x="26" y="271"/>
                    <a:pt x="24" y="271"/>
                    <a:pt x="24" y="271"/>
                  </a:cubicBezTo>
                  <a:close/>
                  <a:moveTo>
                    <a:pt x="322" y="319"/>
                  </a:moveTo>
                  <a:cubicBezTo>
                    <a:pt x="322" y="319"/>
                    <a:pt x="322" y="319"/>
                    <a:pt x="321" y="319"/>
                  </a:cubicBezTo>
                  <a:cubicBezTo>
                    <a:pt x="321" y="319"/>
                    <a:pt x="321" y="319"/>
                    <a:pt x="321" y="319"/>
                  </a:cubicBezTo>
                  <a:cubicBezTo>
                    <a:pt x="321" y="319"/>
                    <a:pt x="321" y="319"/>
                    <a:pt x="322" y="319"/>
                  </a:cubicBezTo>
                  <a:close/>
                  <a:moveTo>
                    <a:pt x="319" y="323"/>
                  </a:moveTo>
                  <a:cubicBezTo>
                    <a:pt x="319" y="323"/>
                    <a:pt x="319" y="323"/>
                    <a:pt x="320" y="323"/>
                  </a:cubicBezTo>
                  <a:cubicBezTo>
                    <a:pt x="320" y="322"/>
                    <a:pt x="320" y="322"/>
                    <a:pt x="320" y="322"/>
                  </a:cubicBezTo>
                  <a:cubicBezTo>
                    <a:pt x="320" y="322"/>
                    <a:pt x="320" y="322"/>
                    <a:pt x="320" y="322"/>
                  </a:cubicBezTo>
                  <a:lnTo>
                    <a:pt x="319" y="323"/>
                  </a:lnTo>
                  <a:close/>
                  <a:moveTo>
                    <a:pt x="20" y="271"/>
                  </a:moveTo>
                  <a:cubicBezTo>
                    <a:pt x="20" y="272"/>
                    <a:pt x="20" y="272"/>
                    <a:pt x="20" y="272"/>
                  </a:cubicBezTo>
                  <a:cubicBezTo>
                    <a:pt x="20" y="272"/>
                    <a:pt x="21" y="272"/>
                    <a:pt x="21" y="271"/>
                  </a:cubicBezTo>
                  <a:lnTo>
                    <a:pt x="20" y="271"/>
                  </a:lnTo>
                  <a:close/>
                  <a:moveTo>
                    <a:pt x="24" y="278"/>
                  </a:moveTo>
                  <a:cubicBezTo>
                    <a:pt x="24" y="277"/>
                    <a:pt x="25" y="277"/>
                    <a:pt x="24" y="277"/>
                  </a:cubicBezTo>
                  <a:cubicBezTo>
                    <a:pt x="23" y="277"/>
                    <a:pt x="24" y="279"/>
                    <a:pt x="25" y="278"/>
                  </a:cubicBezTo>
                  <a:cubicBezTo>
                    <a:pt x="25" y="278"/>
                    <a:pt x="24" y="278"/>
                    <a:pt x="24" y="278"/>
                  </a:cubicBezTo>
                  <a:close/>
                  <a:moveTo>
                    <a:pt x="302" y="359"/>
                  </a:moveTo>
                  <a:cubicBezTo>
                    <a:pt x="302" y="361"/>
                    <a:pt x="303" y="361"/>
                    <a:pt x="303" y="361"/>
                  </a:cubicBezTo>
                  <a:cubicBezTo>
                    <a:pt x="303" y="360"/>
                    <a:pt x="304" y="360"/>
                    <a:pt x="304" y="359"/>
                  </a:cubicBezTo>
                  <a:cubicBezTo>
                    <a:pt x="303" y="360"/>
                    <a:pt x="303" y="359"/>
                    <a:pt x="302" y="359"/>
                  </a:cubicBezTo>
                  <a:close/>
                  <a:moveTo>
                    <a:pt x="289" y="366"/>
                  </a:moveTo>
                  <a:cubicBezTo>
                    <a:pt x="289" y="367"/>
                    <a:pt x="289" y="367"/>
                    <a:pt x="289" y="367"/>
                  </a:cubicBezTo>
                  <a:cubicBezTo>
                    <a:pt x="290" y="367"/>
                    <a:pt x="291" y="367"/>
                    <a:pt x="292" y="367"/>
                  </a:cubicBezTo>
                  <a:cubicBezTo>
                    <a:pt x="292" y="365"/>
                    <a:pt x="290" y="367"/>
                    <a:pt x="289" y="366"/>
                  </a:cubicBezTo>
                  <a:close/>
                  <a:moveTo>
                    <a:pt x="290" y="362"/>
                  </a:moveTo>
                  <a:cubicBezTo>
                    <a:pt x="291" y="362"/>
                    <a:pt x="291" y="362"/>
                    <a:pt x="291" y="363"/>
                  </a:cubicBezTo>
                  <a:cubicBezTo>
                    <a:pt x="290" y="363"/>
                    <a:pt x="289" y="363"/>
                    <a:pt x="289" y="363"/>
                  </a:cubicBezTo>
                  <a:cubicBezTo>
                    <a:pt x="289" y="364"/>
                    <a:pt x="288" y="365"/>
                    <a:pt x="289" y="365"/>
                  </a:cubicBezTo>
                  <a:cubicBezTo>
                    <a:pt x="290" y="364"/>
                    <a:pt x="291" y="364"/>
                    <a:pt x="292" y="364"/>
                  </a:cubicBezTo>
                  <a:cubicBezTo>
                    <a:pt x="292" y="364"/>
                    <a:pt x="293" y="363"/>
                    <a:pt x="293" y="363"/>
                  </a:cubicBezTo>
                  <a:cubicBezTo>
                    <a:pt x="292" y="363"/>
                    <a:pt x="291" y="361"/>
                    <a:pt x="290" y="362"/>
                  </a:cubicBezTo>
                  <a:close/>
                  <a:moveTo>
                    <a:pt x="248" y="390"/>
                  </a:moveTo>
                  <a:cubicBezTo>
                    <a:pt x="249" y="389"/>
                    <a:pt x="250" y="389"/>
                    <a:pt x="250" y="388"/>
                  </a:cubicBezTo>
                  <a:cubicBezTo>
                    <a:pt x="249" y="387"/>
                    <a:pt x="248" y="389"/>
                    <a:pt x="248" y="390"/>
                  </a:cubicBezTo>
                  <a:close/>
                  <a:moveTo>
                    <a:pt x="282" y="376"/>
                  </a:moveTo>
                  <a:cubicBezTo>
                    <a:pt x="283" y="377"/>
                    <a:pt x="283" y="377"/>
                    <a:pt x="284" y="377"/>
                  </a:cubicBezTo>
                  <a:cubicBezTo>
                    <a:pt x="283" y="376"/>
                    <a:pt x="283" y="375"/>
                    <a:pt x="282" y="374"/>
                  </a:cubicBezTo>
                  <a:cubicBezTo>
                    <a:pt x="282" y="375"/>
                    <a:pt x="282" y="375"/>
                    <a:pt x="282" y="376"/>
                  </a:cubicBezTo>
                  <a:close/>
                  <a:moveTo>
                    <a:pt x="295" y="357"/>
                  </a:moveTo>
                  <a:cubicBezTo>
                    <a:pt x="295" y="357"/>
                    <a:pt x="295" y="357"/>
                    <a:pt x="295" y="356"/>
                  </a:cubicBezTo>
                  <a:cubicBezTo>
                    <a:pt x="294" y="356"/>
                    <a:pt x="294" y="357"/>
                    <a:pt x="293" y="356"/>
                  </a:cubicBezTo>
                  <a:cubicBezTo>
                    <a:pt x="293" y="356"/>
                    <a:pt x="293" y="356"/>
                    <a:pt x="293" y="355"/>
                  </a:cubicBezTo>
                  <a:cubicBezTo>
                    <a:pt x="294" y="355"/>
                    <a:pt x="295" y="354"/>
                    <a:pt x="295" y="353"/>
                  </a:cubicBezTo>
                  <a:cubicBezTo>
                    <a:pt x="295" y="353"/>
                    <a:pt x="295" y="353"/>
                    <a:pt x="295" y="353"/>
                  </a:cubicBezTo>
                  <a:cubicBezTo>
                    <a:pt x="294" y="355"/>
                    <a:pt x="292" y="356"/>
                    <a:pt x="291" y="357"/>
                  </a:cubicBezTo>
                  <a:cubicBezTo>
                    <a:pt x="291" y="357"/>
                    <a:pt x="291" y="358"/>
                    <a:pt x="291" y="358"/>
                  </a:cubicBezTo>
                  <a:cubicBezTo>
                    <a:pt x="292" y="358"/>
                    <a:pt x="292" y="357"/>
                    <a:pt x="292" y="357"/>
                  </a:cubicBezTo>
                  <a:cubicBezTo>
                    <a:pt x="293" y="359"/>
                    <a:pt x="292" y="359"/>
                    <a:pt x="292" y="361"/>
                  </a:cubicBezTo>
                  <a:cubicBezTo>
                    <a:pt x="294" y="361"/>
                    <a:pt x="294" y="363"/>
                    <a:pt x="295" y="363"/>
                  </a:cubicBezTo>
                  <a:cubicBezTo>
                    <a:pt x="295" y="361"/>
                    <a:pt x="293" y="359"/>
                    <a:pt x="295" y="357"/>
                  </a:cubicBezTo>
                  <a:close/>
                  <a:moveTo>
                    <a:pt x="294" y="360"/>
                  </a:moveTo>
                  <a:cubicBezTo>
                    <a:pt x="294" y="360"/>
                    <a:pt x="294" y="361"/>
                    <a:pt x="294" y="361"/>
                  </a:cubicBezTo>
                  <a:cubicBezTo>
                    <a:pt x="294" y="361"/>
                    <a:pt x="293" y="361"/>
                    <a:pt x="294" y="360"/>
                  </a:cubicBezTo>
                  <a:close/>
                  <a:moveTo>
                    <a:pt x="283" y="373"/>
                  </a:moveTo>
                  <a:cubicBezTo>
                    <a:pt x="284" y="372"/>
                    <a:pt x="285" y="372"/>
                    <a:pt x="284" y="371"/>
                  </a:cubicBezTo>
                  <a:cubicBezTo>
                    <a:pt x="284" y="372"/>
                    <a:pt x="283" y="373"/>
                    <a:pt x="283" y="373"/>
                  </a:cubicBezTo>
                  <a:close/>
                  <a:moveTo>
                    <a:pt x="284" y="364"/>
                  </a:moveTo>
                  <a:cubicBezTo>
                    <a:pt x="284" y="363"/>
                    <a:pt x="285" y="363"/>
                    <a:pt x="285" y="363"/>
                  </a:cubicBezTo>
                  <a:cubicBezTo>
                    <a:pt x="285" y="362"/>
                    <a:pt x="285" y="362"/>
                    <a:pt x="285" y="362"/>
                  </a:cubicBezTo>
                  <a:cubicBezTo>
                    <a:pt x="285" y="362"/>
                    <a:pt x="284" y="363"/>
                    <a:pt x="283" y="364"/>
                  </a:cubicBezTo>
                  <a:cubicBezTo>
                    <a:pt x="283" y="364"/>
                    <a:pt x="283" y="364"/>
                    <a:pt x="282" y="364"/>
                  </a:cubicBezTo>
                  <a:cubicBezTo>
                    <a:pt x="282" y="364"/>
                    <a:pt x="282" y="365"/>
                    <a:pt x="282" y="365"/>
                  </a:cubicBezTo>
                  <a:cubicBezTo>
                    <a:pt x="282" y="365"/>
                    <a:pt x="281" y="366"/>
                    <a:pt x="281" y="366"/>
                  </a:cubicBezTo>
                  <a:cubicBezTo>
                    <a:pt x="281" y="366"/>
                    <a:pt x="281" y="366"/>
                    <a:pt x="281" y="365"/>
                  </a:cubicBezTo>
                  <a:cubicBezTo>
                    <a:pt x="281" y="366"/>
                    <a:pt x="280" y="366"/>
                    <a:pt x="280" y="366"/>
                  </a:cubicBezTo>
                  <a:cubicBezTo>
                    <a:pt x="281" y="367"/>
                    <a:pt x="279" y="369"/>
                    <a:pt x="279" y="370"/>
                  </a:cubicBezTo>
                  <a:cubicBezTo>
                    <a:pt x="278" y="368"/>
                    <a:pt x="280" y="368"/>
                    <a:pt x="280" y="366"/>
                  </a:cubicBezTo>
                  <a:cubicBezTo>
                    <a:pt x="279" y="367"/>
                    <a:pt x="278" y="367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6" y="369"/>
                  </a:cubicBezTo>
                  <a:cubicBezTo>
                    <a:pt x="277" y="369"/>
                    <a:pt x="277" y="369"/>
                    <a:pt x="277" y="369"/>
                  </a:cubicBezTo>
                  <a:cubicBezTo>
                    <a:pt x="278" y="370"/>
                    <a:pt x="276" y="369"/>
                    <a:pt x="276" y="369"/>
                  </a:cubicBezTo>
                  <a:cubicBezTo>
                    <a:pt x="272" y="371"/>
                    <a:pt x="268" y="374"/>
                    <a:pt x="264" y="376"/>
                  </a:cubicBezTo>
                  <a:cubicBezTo>
                    <a:pt x="265" y="377"/>
                    <a:pt x="266" y="378"/>
                    <a:pt x="266" y="380"/>
                  </a:cubicBezTo>
                  <a:cubicBezTo>
                    <a:pt x="267" y="380"/>
                    <a:pt x="268" y="379"/>
                    <a:pt x="268" y="379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8" y="378"/>
                    <a:pt x="267" y="377"/>
                    <a:pt x="268" y="377"/>
                  </a:cubicBezTo>
                  <a:cubicBezTo>
                    <a:pt x="269" y="377"/>
                    <a:pt x="269" y="378"/>
                    <a:pt x="270" y="379"/>
                  </a:cubicBezTo>
                  <a:cubicBezTo>
                    <a:pt x="269" y="379"/>
                    <a:pt x="270" y="380"/>
                    <a:pt x="270" y="381"/>
                  </a:cubicBezTo>
                  <a:cubicBezTo>
                    <a:pt x="269" y="381"/>
                    <a:pt x="269" y="381"/>
                    <a:pt x="269" y="382"/>
                  </a:cubicBezTo>
                  <a:cubicBezTo>
                    <a:pt x="268" y="381"/>
                    <a:pt x="267" y="381"/>
                    <a:pt x="267" y="380"/>
                  </a:cubicBezTo>
                  <a:cubicBezTo>
                    <a:pt x="266" y="381"/>
                    <a:pt x="265" y="382"/>
                    <a:pt x="265" y="383"/>
                  </a:cubicBezTo>
                  <a:cubicBezTo>
                    <a:pt x="265" y="384"/>
                    <a:pt x="264" y="383"/>
                    <a:pt x="264" y="383"/>
                  </a:cubicBezTo>
                  <a:cubicBezTo>
                    <a:pt x="264" y="384"/>
                    <a:pt x="265" y="383"/>
                    <a:pt x="265" y="384"/>
                  </a:cubicBezTo>
                  <a:cubicBezTo>
                    <a:pt x="265" y="384"/>
                    <a:pt x="264" y="384"/>
                    <a:pt x="264" y="385"/>
                  </a:cubicBezTo>
                  <a:cubicBezTo>
                    <a:pt x="265" y="386"/>
                    <a:pt x="266" y="386"/>
                    <a:pt x="265" y="388"/>
                  </a:cubicBezTo>
                  <a:cubicBezTo>
                    <a:pt x="266" y="387"/>
                    <a:pt x="267" y="387"/>
                    <a:pt x="268" y="386"/>
                  </a:cubicBezTo>
                  <a:cubicBezTo>
                    <a:pt x="267" y="386"/>
                    <a:pt x="266" y="386"/>
                    <a:pt x="266" y="386"/>
                  </a:cubicBezTo>
                  <a:cubicBezTo>
                    <a:pt x="266" y="384"/>
                    <a:pt x="266" y="384"/>
                    <a:pt x="266" y="384"/>
                  </a:cubicBezTo>
                  <a:cubicBezTo>
                    <a:pt x="267" y="384"/>
                    <a:pt x="267" y="383"/>
                    <a:pt x="268" y="383"/>
                  </a:cubicBezTo>
                  <a:cubicBezTo>
                    <a:pt x="267" y="384"/>
                    <a:pt x="269" y="383"/>
                    <a:pt x="269" y="383"/>
                  </a:cubicBezTo>
                  <a:cubicBezTo>
                    <a:pt x="270" y="384"/>
                    <a:pt x="269" y="382"/>
                    <a:pt x="270" y="383"/>
                  </a:cubicBezTo>
                  <a:cubicBezTo>
                    <a:pt x="271" y="383"/>
                    <a:pt x="270" y="382"/>
                    <a:pt x="272" y="382"/>
                  </a:cubicBezTo>
                  <a:cubicBezTo>
                    <a:pt x="271" y="383"/>
                    <a:pt x="273" y="383"/>
                    <a:pt x="273" y="384"/>
                  </a:cubicBezTo>
                  <a:cubicBezTo>
                    <a:pt x="273" y="385"/>
                    <a:pt x="272" y="385"/>
                    <a:pt x="272" y="385"/>
                  </a:cubicBezTo>
                  <a:cubicBezTo>
                    <a:pt x="272" y="384"/>
                    <a:pt x="271" y="385"/>
                    <a:pt x="270" y="385"/>
                  </a:cubicBezTo>
                  <a:cubicBezTo>
                    <a:pt x="270" y="385"/>
                    <a:pt x="270" y="384"/>
                    <a:pt x="270" y="384"/>
                  </a:cubicBezTo>
                  <a:cubicBezTo>
                    <a:pt x="270" y="385"/>
                    <a:pt x="269" y="385"/>
                    <a:pt x="269" y="385"/>
                  </a:cubicBezTo>
                  <a:cubicBezTo>
                    <a:pt x="270" y="385"/>
                    <a:pt x="270" y="386"/>
                    <a:pt x="271" y="386"/>
                  </a:cubicBezTo>
                  <a:cubicBezTo>
                    <a:pt x="272" y="385"/>
                    <a:pt x="274" y="386"/>
                    <a:pt x="274" y="384"/>
                  </a:cubicBezTo>
                  <a:cubicBezTo>
                    <a:pt x="274" y="384"/>
                    <a:pt x="273" y="384"/>
                    <a:pt x="273" y="383"/>
                  </a:cubicBezTo>
                  <a:cubicBezTo>
                    <a:pt x="273" y="383"/>
                    <a:pt x="273" y="383"/>
                    <a:pt x="273" y="382"/>
                  </a:cubicBezTo>
                  <a:cubicBezTo>
                    <a:pt x="273" y="382"/>
                    <a:pt x="272" y="382"/>
                    <a:pt x="272" y="381"/>
                  </a:cubicBezTo>
                  <a:cubicBezTo>
                    <a:pt x="271" y="381"/>
                    <a:pt x="271" y="381"/>
                    <a:pt x="270" y="381"/>
                  </a:cubicBezTo>
                  <a:cubicBezTo>
                    <a:pt x="270" y="380"/>
                    <a:pt x="271" y="380"/>
                    <a:pt x="272" y="379"/>
                  </a:cubicBezTo>
                  <a:cubicBezTo>
                    <a:pt x="272" y="378"/>
                    <a:pt x="272" y="378"/>
                    <a:pt x="272" y="377"/>
                  </a:cubicBezTo>
                  <a:cubicBezTo>
                    <a:pt x="273" y="378"/>
                    <a:pt x="272" y="377"/>
                    <a:pt x="273" y="377"/>
                  </a:cubicBezTo>
                  <a:cubicBezTo>
                    <a:pt x="274" y="377"/>
                    <a:pt x="274" y="377"/>
                    <a:pt x="274" y="378"/>
                  </a:cubicBezTo>
                  <a:cubicBezTo>
                    <a:pt x="276" y="377"/>
                    <a:pt x="277" y="375"/>
                    <a:pt x="278" y="374"/>
                  </a:cubicBezTo>
                  <a:cubicBezTo>
                    <a:pt x="278" y="375"/>
                    <a:pt x="279" y="375"/>
                    <a:pt x="279" y="376"/>
                  </a:cubicBezTo>
                  <a:cubicBezTo>
                    <a:pt x="279" y="376"/>
                    <a:pt x="277" y="376"/>
                    <a:pt x="277" y="377"/>
                  </a:cubicBezTo>
                  <a:cubicBezTo>
                    <a:pt x="277" y="377"/>
                    <a:pt x="277" y="377"/>
                    <a:pt x="277" y="377"/>
                  </a:cubicBezTo>
                  <a:cubicBezTo>
                    <a:pt x="276" y="378"/>
                    <a:pt x="276" y="379"/>
                    <a:pt x="275" y="380"/>
                  </a:cubicBezTo>
                  <a:cubicBezTo>
                    <a:pt x="276" y="380"/>
                    <a:pt x="276" y="379"/>
                    <a:pt x="277" y="380"/>
                  </a:cubicBezTo>
                  <a:cubicBezTo>
                    <a:pt x="277" y="380"/>
                    <a:pt x="277" y="380"/>
                    <a:pt x="277" y="381"/>
                  </a:cubicBezTo>
                  <a:cubicBezTo>
                    <a:pt x="277" y="381"/>
                    <a:pt x="277" y="382"/>
                    <a:pt x="276" y="382"/>
                  </a:cubicBezTo>
                  <a:cubicBezTo>
                    <a:pt x="276" y="381"/>
                    <a:pt x="275" y="381"/>
                    <a:pt x="275" y="381"/>
                  </a:cubicBezTo>
                  <a:cubicBezTo>
                    <a:pt x="274" y="381"/>
                    <a:pt x="275" y="380"/>
                    <a:pt x="274" y="379"/>
                  </a:cubicBezTo>
                  <a:cubicBezTo>
                    <a:pt x="275" y="379"/>
                    <a:pt x="275" y="379"/>
                    <a:pt x="275" y="378"/>
                  </a:cubicBezTo>
                  <a:cubicBezTo>
                    <a:pt x="274" y="378"/>
                    <a:pt x="273" y="379"/>
                    <a:pt x="272" y="379"/>
                  </a:cubicBezTo>
                  <a:cubicBezTo>
                    <a:pt x="274" y="380"/>
                    <a:pt x="274" y="381"/>
                    <a:pt x="273" y="382"/>
                  </a:cubicBezTo>
                  <a:cubicBezTo>
                    <a:pt x="275" y="383"/>
                    <a:pt x="274" y="382"/>
                    <a:pt x="275" y="382"/>
                  </a:cubicBezTo>
                  <a:cubicBezTo>
                    <a:pt x="275" y="383"/>
                    <a:pt x="276" y="382"/>
                    <a:pt x="276" y="383"/>
                  </a:cubicBezTo>
                  <a:cubicBezTo>
                    <a:pt x="277" y="382"/>
                    <a:pt x="278" y="382"/>
                    <a:pt x="278" y="380"/>
                  </a:cubicBezTo>
                  <a:cubicBezTo>
                    <a:pt x="277" y="380"/>
                    <a:pt x="277" y="378"/>
                    <a:pt x="277" y="377"/>
                  </a:cubicBezTo>
                  <a:cubicBezTo>
                    <a:pt x="278" y="378"/>
                    <a:pt x="279" y="377"/>
                    <a:pt x="279" y="378"/>
                  </a:cubicBezTo>
                  <a:cubicBezTo>
                    <a:pt x="280" y="379"/>
                    <a:pt x="280" y="377"/>
                    <a:pt x="280" y="377"/>
                  </a:cubicBezTo>
                  <a:cubicBezTo>
                    <a:pt x="280" y="377"/>
                    <a:pt x="281" y="377"/>
                    <a:pt x="281" y="378"/>
                  </a:cubicBezTo>
                  <a:cubicBezTo>
                    <a:pt x="281" y="378"/>
                    <a:pt x="281" y="378"/>
                    <a:pt x="281" y="378"/>
                  </a:cubicBezTo>
                  <a:cubicBezTo>
                    <a:pt x="282" y="378"/>
                    <a:pt x="282" y="378"/>
                    <a:pt x="282" y="378"/>
                  </a:cubicBezTo>
                  <a:cubicBezTo>
                    <a:pt x="282" y="378"/>
                    <a:pt x="282" y="378"/>
                    <a:pt x="282" y="377"/>
                  </a:cubicBezTo>
                  <a:cubicBezTo>
                    <a:pt x="281" y="377"/>
                    <a:pt x="281" y="376"/>
                    <a:pt x="282" y="375"/>
                  </a:cubicBezTo>
                  <a:cubicBezTo>
                    <a:pt x="281" y="375"/>
                    <a:pt x="281" y="375"/>
                    <a:pt x="281" y="374"/>
                  </a:cubicBezTo>
                  <a:cubicBezTo>
                    <a:pt x="280" y="374"/>
                    <a:pt x="280" y="372"/>
                    <a:pt x="280" y="372"/>
                  </a:cubicBezTo>
                  <a:cubicBezTo>
                    <a:pt x="280" y="372"/>
                    <a:pt x="280" y="373"/>
                    <a:pt x="279" y="373"/>
                  </a:cubicBezTo>
                  <a:cubicBezTo>
                    <a:pt x="279" y="372"/>
                    <a:pt x="279" y="372"/>
                    <a:pt x="279" y="372"/>
                  </a:cubicBezTo>
                  <a:cubicBezTo>
                    <a:pt x="279" y="372"/>
                    <a:pt x="278" y="372"/>
                    <a:pt x="278" y="371"/>
                  </a:cubicBezTo>
                  <a:cubicBezTo>
                    <a:pt x="279" y="372"/>
                    <a:pt x="279" y="371"/>
                    <a:pt x="279" y="370"/>
                  </a:cubicBezTo>
                  <a:cubicBezTo>
                    <a:pt x="280" y="371"/>
                    <a:pt x="281" y="371"/>
                    <a:pt x="282" y="372"/>
                  </a:cubicBezTo>
                  <a:cubicBezTo>
                    <a:pt x="282" y="370"/>
                    <a:pt x="282" y="370"/>
                    <a:pt x="282" y="370"/>
                  </a:cubicBezTo>
                  <a:cubicBezTo>
                    <a:pt x="283" y="370"/>
                    <a:pt x="282" y="369"/>
                    <a:pt x="283" y="369"/>
                  </a:cubicBezTo>
                  <a:cubicBezTo>
                    <a:pt x="284" y="369"/>
                    <a:pt x="285" y="370"/>
                    <a:pt x="285" y="371"/>
                  </a:cubicBezTo>
                  <a:cubicBezTo>
                    <a:pt x="286" y="370"/>
                    <a:pt x="287" y="370"/>
                    <a:pt x="287" y="368"/>
                  </a:cubicBezTo>
                  <a:cubicBezTo>
                    <a:pt x="285" y="368"/>
                    <a:pt x="285" y="368"/>
                    <a:pt x="283" y="368"/>
                  </a:cubicBezTo>
                  <a:cubicBezTo>
                    <a:pt x="283" y="368"/>
                    <a:pt x="283" y="367"/>
                    <a:pt x="283" y="367"/>
                  </a:cubicBezTo>
                  <a:cubicBezTo>
                    <a:pt x="284" y="367"/>
                    <a:pt x="286" y="366"/>
                    <a:pt x="287" y="367"/>
                  </a:cubicBezTo>
                  <a:cubicBezTo>
                    <a:pt x="287" y="366"/>
                    <a:pt x="287" y="365"/>
                    <a:pt x="287" y="365"/>
                  </a:cubicBezTo>
                  <a:cubicBezTo>
                    <a:pt x="285" y="366"/>
                    <a:pt x="285" y="364"/>
                    <a:pt x="284" y="364"/>
                  </a:cubicBezTo>
                  <a:close/>
                  <a:moveTo>
                    <a:pt x="271" y="376"/>
                  </a:moveTo>
                  <a:cubicBezTo>
                    <a:pt x="269" y="376"/>
                    <a:pt x="269" y="376"/>
                    <a:pt x="269" y="376"/>
                  </a:cubicBezTo>
                  <a:cubicBezTo>
                    <a:pt x="270" y="375"/>
                    <a:pt x="269" y="375"/>
                    <a:pt x="269" y="374"/>
                  </a:cubicBezTo>
                  <a:cubicBezTo>
                    <a:pt x="270" y="374"/>
                    <a:pt x="270" y="375"/>
                    <a:pt x="271" y="375"/>
                  </a:cubicBezTo>
                  <a:lnTo>
                    <a:pt x="271" y="376"/>
                  </a:lnTo>
                  <a:close/>
                  <a:moveTo>
                    <a:pt x="273" y="375"/>
                  </a:moveTo>
                  <a:cubicBezTo>
                    <a:pt x="272" y="375"/>
                    <a:pt x="272" y="375"/>
                    <a:pt x="272" y="376"/>
                  </a:cubicBezTo>
                  <a:cubicBezTo>
                    <a:pt x="271" y="375"/>
                    <a:pt x="272" y="375"/>
                    <a:pt x="272" y="374"/>
                  </a:cubicBezTo>
                  <a:cubicBezTo>
                    <a:pt x="274" y="374"/>
                    <a:pt x="274" y="374"/>
                    <a:pt x="274" y="375"/>
                  </a:cubicBezTo>
                  <a:cubicBezTo>
                    <a:pt x="274" y="376"/>
                    <a:pt x="274" y="375"/>
                    <a:pt x="273" y="375"/>
                  </a:cubicBezTo>
                  <a:close/>
                  <a:moveTo>
                    <a:pt x="274" y="374"/>
                  </a:moveTo>
                  <a:cubicBezTo>
                    <a:pt x="274" y="373"/>
                    <a:pt x="274" y="372"/>
                    <a:pt x="275" y="372"/>
                  </a:cubicBezTo>
                  <a:cubicBezTo>
                    <a:pt x="275" y="372"/>
                    <a:pt x="274" y="370"/>
                    <a:pt x="276" y="370"/>
                  </a:cubicBezTo>
                  <a:cubicBezTo>
                    <a:pt x="275" y="371"/>
                    <a:pt x="276" y="372"/>
                    <a:pt x="277" y="372"/>
                  </a:cubicBezTo>
                  <a:cubicBezTo>
                    <a:pt x="276" y="372"/>
                    <a:pt x="275" y="373"/>
                    <a:pt x="274" y="374"/>
                  </a:cubicBezTo>
                  <a:close/>
                  <a:moveTo>
                    <a:pt x="281" y="370"/>
                  </a:moveTo>
                  <a:cubicBezTo>
                    <a:pt x="281" y="370"/>
                    <a:pt x="281" y="369"/>
                    <a:pt x="280" y="369"/>
                  </a:cubicBezTo>
                  <a:cubicBezTo>
                    <a:pt x="280" y="369"/>
                    <a:pt x="280" y="368"/>
                    <a:pt x="280" y="368"/>
                  </a:cubicBezTo>
                  <a:cubicBezTo>
                    <a:pt x="281" y="368"/>
                    <a:pt x="281" y="368"/>
                    <a:pt x="281" y="368"/>
                  </a:cubicBezTo>
                  <a:cubicBezTo>
                    <a:pt x="281" y="369"/>
                    <a:pt x="282" y="369"/>
                    <a:pt x="281" y="370"/>
                  </a:cubicBezTo>
                  <a:close/>
                  <a:moveTo>
                    <a:pt x="301" y="364"/>
                  </a:moveTo>
                  <a:cubicBezTo>
                    <a:pt x="302" y="365"/>
                    <a:pt x="301" y="365"/>
                    <a:pt x="301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02" y="365"/>
                    <a:pt x="303" y="364"/>
                    <a:pt x="301" y="364"/>
                  </a:cubicBezTo>
                  <a:close/>
                  <a:moveTo>
                    <a:pt x="304" y="356"/>
                  </a:moveTo>
                  <a:cubicBezTo>
                    <a:pt x="302" y="356"/>
                    <a:pt x="302" y="359"/>
                    <a:pt x="301" y="358"/>
                  </a:cubicBezTo>
                  <a:cubicBezTo>
                    <a:pt x="300" y="358"/>
                    <a:pt x="299" y="359"/>
                    <a:pt x="300" y="359"/>
                  </a:cubicBezTo>
                  <a:cubicBezTo>
                    <a:pt x="300" y="358"/>
                    <a:pt x="301" y="359"/>
                    <a:pt x="300" y="359"/>
                  </a:cubicBezTo>
                  <a:cubicBezTo>
                    <a:pt x="302" y="359"/>
                    <a:pt x="303" y="357"/>
                    <a:pt x="304" y="358"/>
                  </a:cubicBezTo>
                  <a:cubicBezTo>
                    <a:pt x="304" y="357"/>
                    <a:pt x="304" y="357"/>
                    <a:pt x="304" y="356"/>
                  </a:cubicBezTo>
                  <a:close/>
                  <a:moveTo>
                    <a:pt x="274" y="390"/>
                  </a:moveTo>
                  <a:cubicBezTo>
                    <a:pt x="275" y="390"/>
                    <a:pt x="275" y="391"/>
                    <a:pt x="276" y="390"/>
                  </a:cubicBezTo>
                  <a:cubicBezTo>
                    <a:pt x="276" y="390"/>
                    <a:pt x="275" y="389"/>
                    <a:pt x="274" y="390"/>
                  </a:cubicBezTo>
                  <a:close/>
                  <a:moveTo>
                    <a:pt x="304" y="354"/>
                  </a:moveTo>
                  <a:cubicBezTo>
                    <a:pt x="305" y="355"/>
                    <a:pt x="304" y="356"/>
                    <a:pt x="305" y="356"/>
                  </a:cubicBezTo>
                  <a:cubicBezTo>
                    <a:pt x="305" y="355"/>
                    <a:pt x="305" y="355"/>
                    <a:pt x="305" y="354"/>
                  </a:cubicBezTo>
                  <a:lnTo>
                    <a:pt x="304" y="354"/>
                  </a:lnTo>
                  <a:close/>
                  <a:moveTo>
                    <a:pt x="300" y="360"/>
                  </a:moveTo>
                  <a:cubicBezTo>
                    <a:pt x="300" y="361"/>
                    <a:pt x="301" y="361"/>
                    <a:pt x="301" y="361"/>
                  </a:cubicBezTo>
                  <a:cubicBezTo>
                    <a:pt x="300" y="362"/>
                    <a:pt x="299" y="363"/>
                    <a:pt x="300" y="363"/>
                  </a:cubicBezTo>
                  <a:cubicBezTo>
                    <a:pt x="301" y="363"/>
                    <a:pt x="300" y="362"/>
                    <a:pt x="301" y="362"/>
                  </a:cubicBezTo>
                  <a:cubicBezTo>
                    <a:pt x="301" y="361"/>
                    <a:pt x="302" y="360"/>
                    <a:pt x="300" y="360"/>
                  </a:cubicBezTo>
                  <a:close/>
                  <a:moveTo>
                    <a:pt x="296" y="359"/>
                  </a:moveTo>
                  <a:cubicBezTo>
                    <a:pt x="296" y="359"/>
                    <a:pt x="295" y="359"/>
                    <a:pt x="296" y="360"/>
                  </a:cubicBezTo>
                  <a:cubicBezTo>
                    <a:pt x="296" y="360"/>
                    <a:pt x="297" y="360"/>
                    <a:pt x="297" y="359"/>
                  </a:cubicBezTo>
                  <a:cubicBezTo>
                    <a:pt x="296" y="360"/>
                    <a:pt x="297" y="359"/>
                    <a:pt x="296" y="359"/>
                  </a:cubicBezTo>
                  <a:close/>
                  <a:moveTo>
                    <a:pt x="298" y="362"/>
                  </a:moveTo>
                  <a:cubicBezTo>
                    <a:pt x="298" y="363"/>
                    <a:pt x="298" y="363"/>
                    <a:pt x="298" y="364"/>
                  </a:cubicBezTo>
                  <a:cubicBezTo>
                    <a:pt x="298" y="363"/>
                    <a:pt x="298" y="364"/>
                    <a:pt x="299" y="363"/>
                  </a:cubicBezTo>
                  <a:cubicBezTo>
                    <a:pt x="299" y="363"/>
                    <a:pt x="299" y="362"/>
                    <a:pt x="298" y="362"/>
                  </a:cubicBezTo>
                  <a:close/>
                  <a:moveTo>
                    <a:pt x="260" y="386"/>
                  </a:moveTo>
                  <a:cubicBezTo>
                    <a:pt x="259" y="386"/>
                    <a:pt x="259" y="386"/>
                    <a:pt x="259" y="386"/>
                  </a:cubicBezTo>
                  <a:cubicBezTo>
                    <a:pt x="259" y="386"/>
                    <a:pt x="258" y="386"/>
                    <a:pt x="258" y="385"/>
                  </a:cubicBezTo>
                  <a:cubicBezTo>
                    <a:pt x="259" y="384"/>
                    <a:pt x="258" y="383"/>
                    <a:pt x="259" y="382"/>
                  </a:cubicBezTo>
                  <a:cubicBezTo>
                    <a:pt x="259" y="382"/>
                    <a:pt x="259" y="382"/>
                    <a:pt x="260" y="382"/>
                  </a:cubicBezTo>
                  <a:cubicBezTo>
                    <a:pt x="259" y="381"/>
                    <a:pt x="259" y="380"/>
                    <a:pt x="258" y="380"/>
                  </a:cubicBezTo>
                  <a:cubicBezTo>
                    <a:pt x="259" y="381"/>
                    <a:pt x="258" y="382"/>
                    <a:pt x="257" y="382"/>
                  </a:cubicBezTo>
                  <a:cubicBezTo>
                    <a:pt x="256" y="384"/>
                    <a:pt x="258" y="385"/>
                    <a:pt x="258" y="386"/>
                  </a:cubicBezTo>
                  <a:cubicBezTo>
                    <a:pt x="258" y="387"/>
                    <a:pt x="256" y="387"/>
                    <a:pt x="255" y="387"/>
                  </a:cubicBezTo>
                  <a:cubicBezTo>
                    <a:pt x="254" y="387"/>
                    <a:pt x="254" y="387"/>
                    <a:pt x="254" y="388"/>
                  </a:cubicBezTo>
                  <a:cubicBezTo>
                    <a:pt x="254" y="388"/>
                    <a:pt x="254" y="388"/>
                    <a:pt x="254" y="389"/>
                  </a:cubicBezTo>
                  <a:cubicBezTo>
                    <a:pt x="255" y="389"/>
                    <a:pt x="255" y="389"/>
                    <a:pt x="256" y="389"/>
                  </a:cubicBezTo>
                  <a:cubicBezTo>
                    <a:pt x="256" y="389"/>
                    <a:pt x="257" y="389"/>
                    <a:pt x="257" y="389"/>
                  </a:cubicBezTo>
                  <a:cubicBezTo>
                    <a:pt x="256" y="389"/>
                    <a:pt x="256" y="388"/>
                    <a:pt x="256" y="388"/>
                  </a:cubicBezTo>
                  <a:cubicBezTo>
                    <a:pt x="258" y="388"/>
                    <a:pt x="258" y="388"/>
                    <a:pt x="258" y="388"/>
                  </a:cubicBezTo>
                  <a:cubicBezTo>
                    <a:pt x="258" y="388"/>
                    <a:pt x="258" y="389"/>
                    <a:pt x="259" y="389"/>
                  </a:cubicBezTo>
                  <a:cubicBezTo>
                    <a:pt x="258" y="388"/>
                    <a:pt x="259" y="388"/>
                    <a:pt x="260" y="387"/>
                  </a:cubicBezTo>
                  <a:cubicBezTo>
                    <a:pt x="260" y="387"/>
                    <a:pt x="260" y="387"/>
                    <a:pt x="260" y="386"/>
                  </a:cubicBezTo>
                  <a:close/>
                  <a:moveTo>
                    <a:pt x="257" y="393"/>
                  </a:moveTo>
                  <a:cubicBezTo>
                    <a:pt x="257" y="393"/>
                    <a:pt x="256" y="393"/>
                    <a:pt x="256" y="394"/>
                  </a:cubicBezTo>
                  <a:cubicBezTo>
                    <a:pt x="257" y="394"/>
                    <a:pt x="257" y="394"/>
                    <a:pt x="257" y="394"/>
                  </a:cubicBezTo>
                  <a:cubicBezTo>
                    <a:pt x="257" y="393"/>
                    <a:pt x="258" y="393"/>
                    <a:pt x="257" y="393"/>
                  </a:cubicBezTo>
                  <a:close/>
                  <a:moveTo>
                    <a:pt x="252" y="391"/>
                  </a:moveTo>
                  <a:cubicBezTo>
                    <a:pt x="252" y="391"/>
                    <a:pt x="254" y="392"/>
                    <a:pt x="254" y="391"/>
                  </a:cubicBezTo>
                  <a:cubicBezTo>
                    <a:pt x="253" y="391"/>
                    <a:pt x="253" y="390"/>
                    <a:pt x="252" y="391"/>
                  </a:cubicBezTo>
                  <a:close/>
                  <a:moveTo>
                    <a:pt x="254" y="396"/>
                  </a:moveTo>
                  <a:cubicBezTo>
                    <a:pt x="254" y="396"/>
                    <a:pt x="253" y="396"/>
                    <a:pt x="253" y="396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7"/>
                    <a:pt x="254" y="397"/>
                    <a:pt x="254" y="396"/>
                  </a:cubicBezTo>
                  <a:close/>
                  <a:moveTo>
                    <a:pt x="253" y="399"/>
                  </a:moveTo>
                  <a:cubicBezTo>
                    <a:pt x="255" y="400"/>
                    <a:pt x="254" y="398"/>
                    <a:pt x="254" y="398"/>
                  </a:cubicBezTo>
                  <a:cubicBezTo>
                    <a:pt x="254" y="398"/>
                    <a:pt x="254" y="398"/>
                    <a:pt x="254" y="398"/>
                  </a:cubicBezTo>
                  <a:cubicBezTo>
                    <a:pt x="254" y="399"/>
                    <a:pt x="253" y="399"/>
                    <a:pt x="253" y="399"/>
                  </a:cubicBezTo>
                  <a:close/>
                  <a:moveTo>
                    <a:pt x="251" y="391"/>
                  </a:moveTo>
                  <a:cubicBezTo>
                    <a:pt x="251" y="390"/>
                    <a:pt x="251" y="390"/>
                    <a:pt x="251" y="390"/>
                  </a:cubicBezTo>
                  <a:cubicBezTo>
                    <a:pt x="250" y="390"/>
                    <a:pt x="250" y="390"/>
                    <a:pt x="250" y="390"/>
                  </a:cubicBezTo>
                  <a:cubicBezTo>
                    <a:pt x="250" y="391"/>
                    <a:pt x="250" y="391"/>
                    <a:pt x="251" y="391"/>
                  </a:cubicBezTo>
                  <a:close/>
                  <a:moveTo>
                    <a:pt x="252" y="388"/>
                  </a:moveTo>
                  <a:cubicBezTo>
                    <a:pt x="252" y="388"/>
                    <a:pt x="251" y="389"/>
                    <a:pt x="251" y="389"/>
                  </a:cubicBezTo>
                  <a:cubicBezTo>
                    <a:pt x="251" y="390"/>
                    <a:pt x="252" y="389"/>
                    <a:pt x="252" y="388"/>
                  </a:cubicBezTo>
                  <a:close/>
                  <a:moveTo>
                    <a:pt x="253" y="394"/>
                  </a:moveTo>
                  <a:cubicBezTo>
                    <a:pt x="253" y="394"/>
                    <a:pt x="252" y="393"/>
                    <a:pt x="252" y="394"/>
                  </a:cubicBezTo>
                  <a:cubicBezTo>
                    <a:pt x="252" y="395"/>
                    <a:pt x="254" y="395"/>
                    <a:pt x="253" y="394"/>
                  </a:cubicBezTo>
                  <a:close/>
                  <a:moveTo>
                    <a:pt x="258" y="390"/>
                  </a:moveTo>
                  <a:cubicBezTo>
                    <a:pt x="258" y="391"/>
                    <a:pt x="259" y="391"/>
                    <a:pt x="260" y="390"/>
                  </a:cubicBezTo>
                  <a:cubicBezTo>
                    <a:pt x="260" y="390"/>
                    <a:pt x="260" y="390"/>
                    <a:pt x="260" y="389"/>
                  </a:cubicBezTo>
                  <a:cubicBezTo>
                    <a:pt x="259" y="389"/>
                    <a:pt x="259" y="390"/>
                    <a:pt x="258" y="390"/>
                  </a:cubicBezTo>
                  <a:close/>
                  <a:moveTo>
                    <a:pt x="264" y="385"/>
                  </a:moveTo>
                  <a:cubicBezTo>
                    <a:pt x="263" y="385"/>
                    <a:pt x="263" y="384"/>
                    <a:pt x="263" y="383"/>
                  </a:cubicBezTo>
                  <a:cubicBezTo>
                    <a:pt x="263" y="383"/>
                    <a:pt x="263" y="383"/>
                    <a:pt x="263" y="383"/>
                  </a:cubicBezTo>
                  <a:cubicBezTo>
                    <a:pt x="264" y="382"/>
                    <a:pt x="263" y="382"/>
                    <a:pt x="263" y="382"/>
                  </a:cubicBezTo>
                  <a:cubicBezTo>
                    <a:pt x="263" y="381"/>
                    <a:pt x="263" y="381"/>
                    <a:pt x="264" y="381"/>
                  </a:cubicBezTo>
                  <a:cubicBezTo>
                    <a:pt x="264" y="380"/>
                    <a:pt x="263" y="380"/>
                    <a:pt x="263" y="379"/>
                  </a:cubicBezTo>
                  <a:cubicBezTo>
                    <a:pt x="264" y="379"/>
                    <a:pt x="264" y="378"/>
                    <a:pt x="264" y="377"/>
                  </a:cubicBezTo>
                  <a:cubicBezTo>
                    <a:pt x="264" y="377"/>
                    <a:pt x="263" y="377"/>
                    <a:pt x="263" y="377"/>
                  </a:cubicBezTo>
                  <a:cubicBezTo>
                    <a:pt x="262" y="377"/>
                    <a:pt x="261" y="378"/>
                    <a:pt x="259" y="379"/>
                  </a:cubicBezTo>
                  <a:cubicBezTo>
                    <a:pt x="259" y="379"/>
                    <a:pt x="260" y="379"/>
                    <a:pt x="260" y="380"/>
                  </a:cubicBezTo>
                  <a:cubicBezTo>
                    <a:pt x="261" y="380"/>
                    <a:pt x="260" y="379"/>
                    <a:pt x="261" y="379"/>
                  </a:cubicBezTo>
                  <a:cubicBezTo>
                    <a:pt x="261" y="380"/>
                    <a:pt x="261" y="380"/>
                    <a:pt x="261" y="381"/>
                  </a:cubicBezTo>
                  <a:cubicBezTo>
                    <a:pt x="261" y="381"/>
                    <a:pt x="260" y="381"/>
                    <a:pt x="261" y="382"/>
                  </a:cubicBezTo>
                  <a:cubicBezTo>
                    <a:pt x="261" y="382"/>
                    <a:pt x="262" y="382"/>
                    <a:pt x="262" y="382"/>
                  </a:cubicBezTo>
                  <a:cubicBezTo>
                    <a:pt x="262" y="383"/>
                    <a:pt x="261" y="384"/>
                    <a:pt x="262" y="386"/>
                  </a:cubicBezTo>
                  <a:cubicBezTo>
                    <a:pt x="263" y="386"/>
                    <a:pt x="263" y="386"/>
                    <a:pt x="264" y="385"/>
                  </a:cubicBezTo>
                  <a:close/>
                  <a:moveTo>
                    <a:pt x="264" y="387"/>
                  </a:moveTo>
                  <a:cubicBezTo>
                    <a:pt x="264" y="388"/>
                    <a:pt x="262" y="388"/>
                    <a:pt x="263" y="388"/>
                  </a:cubicBezTo>
                  <a:cubicBezTo>
                    <a:pt x="263" y="389"/>
                    <a:pt x="263" y="388"/>
                    <a:pt x="264" y="388"/>
                  </a:cubicBezTo>
                  <a:cubicBezTo>
                    <a:pt x="264" y="389"/>
                    <a:pt x="265" y="389"/>
                    <a:pt x="266" y="389"/>
                  </a:cubicBezTo>
                  <a:cubicBezTo>
                    <a:pt x="266" y="389"/>
                    <a:pt x="266" y="389"/>
                    <a:pt x="266" y="388"/>
                  </a:cubicBezTo>
                  <a:cubicBezTo>
                    <a:pt x="264" y="389"/>
                    <a:pt x="265" y="387"/>
                    <a:pt x="264" y="387"/>
                  </a:cubicBezTo>
                  <a:close/>
                  <a:moveTo>
                    <a:pt x="258" y="391"/>
                  </a:moveTo>
                  <a:cubicBezTo>
                    <a:pt x="258" y="391"/>
                    <a:pt x="258" y="392"/>
                    <a:pt x="258" y="392"/>
                  </a:cubicBezTo>
                  <a:cubicBezTo>
                    <a:pt x="258" y="391"/>
                    <a:pt x="259" y="392"/>
                    <a:pt x="259" y="391"/>
                  </a:cubicBezTo>
                  <a:lnTo>
                    <a:pt x="258" y="391"/>
                  </a:lnTo>
                  <a:close/>
                  <a:moveTo>
                    <a:pt x="259" y="384"/>
                  </a:moveTo>
                  <a:cubicBezTo>
                    <a:pt x="260" y="385"/>
                    <a:pt x="259" y="385"/>
                    <a:pt x="259" y="385"/>
                  </a:cubicBezTo>
                  <a:cubicBezTo>
                    <a:pt x="260" y="386"/>
                    <a:pt x="260" y="384"/>
                    <a:pt x="259" y="384"/>
                  </a:cubicBezTo>
                  <a:close/>
                  <a:moveTo>
                    <a:pt x="268" y="384"/>
                  </a:moveTo>
                  <a:cubicBezTo>
                    <a:pt x="267" y="385"/>
                    <a:pt x="268" y="385"/>
                    <a:pt x="269" y="385"/>
                  </a:cubicBezTo>
                  <a:cubicBezTo>
                    <a:pt x="268" y="384"/>
                    <a:pt x="268" y="384"/>
                    <a:pt x="268" y="384"/>
                  </a:cubicBezTo>
                  <a:close/>
                  <a:moveTo>
                    <a:pt x="304" y="352"/>
                  </a:moveTo>
                  <a:cubicBezTo>
                    <a:pt x="306" y="351"/>
                    <a:pt x="303" y="349"/>
                    <a:pt x="305" y="348"/>
                  </a:cubicBezTo>
                  <a:cubicBezTo>
                    <a:pt x="305" y="348"/>
                    <a:pt x="305" y="347"/>
                    <a:pt x="304" y="347"/>
                  </a:cubicBezTo>
                  <a:cubicBezTo>
                    <a:pt x="303" y="348"/>
                    <a:pt x="303" y="347"/>
                    <a:pt x="302" y="347"/>
                  </a:cubicBezTo>
                  <a:cubicBezTo>
                    <a:pt x="302" y="348"/>
                    <a:pt x="303" y="347"/>
                    <a:pt x="303" y="348"/>
                  </a:cubicBezTo>
                  <a:cubicBezTo>
                    <a:pt x="302" y="348"/>
                    <a:pt x="302" y="348"/>
                    <a:pt x="302" y="348"/>
                  </a:cubicBezTo>
                  <a:cubicBezTo>
                    <a:pt x="302" y="350"/>
                    <a:pt x="303" y="349"/>
                    <a:pt x="304" y="349"/>
                  </a:cubicBezTo>
                  <a:cubicBezTo>
                    <a:pt x="303" y="350"/>
                    <a:pt x="304" y="350"/>
                    <a:pt x="304" y="351"/>
                  </a:cubicBezTo>
                  <a:cubicBezTo>
                    <a:pt x="304" y="351"/>
                    <a:pt x="304" y="352"/>
                    <a:pt x="303" y="352"/>
                  </a:cubicBezTo>
                  <a:cubicBezTo>
                    <a:pt x="302" y="351"/>
                    <a:pt x="304" y="350"/>
                    <a:pt x="302" y="350"/>
                  </a:cubicBezTo>
                  <a:cubicBezTo>
                    <a:pt x="302" y="350"/>
                    <a:pt x="303" y="351"/>
                    <a:pt x="301" y="352"/>
                  </a:cubicBezTo>
                  <a:cubicBezTo>
                    <a:pt x="302" y="351"/>
                    <a:pt x="302" y="351"/>
                    <a:pt x="301" y="350"/>
                  </a:cubicBezTo>
                  <a:cubicBezTo>
                    <a:pt x="301" y="350"/>
                    <a:pt x="301" y="351"/>
                    <a:pt x="300" y="351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0" y="350"/>
                    <a:pt x="301" y="350"/>
                    <a:pt x="301" y="349"/>
                  </a:cubicBezTo>
                  <a:cubicBezTo>
                    <a:pt x="301" y="349"/>
                    <a:pt x="301" y="349"/>
                    <a:pt x="301" y="348"/>
                  </a:cubicBezTo>
                  <a:cubicBezTo>
                    <a:pt x="302" y="348"/>
                    <a:pt x="301" y="348"/>
                    <a:pt x="301" y="347"/>
                  </a:cubicBezTo>
                  <a:cubicBezTo>
                    <a:pt x="300" y="348"/>
                    <a:pt x="300" y="349"/>
                    <a:pt x="299" y="349"/>
                  </a:cubicBezTo>
                  <a:cubicBezTo>
                    <a:pt x="299" y="350"/>
                    <a:pt x="299" y="351"/>
                    <a:pt x="298" y="351"/>
                  </a:cubicBezTo>
                  <a:cubicBezTo>
                    <a:pt x="298" y="351"/>
                    <a:pt x="298" y="351"/>
                    <a:pt x="298" y="352"/>
                  </a:cubicBezTo>
                  <a:cubicBezTo>
                    <a:pt x="298" y="353"/>
                    <a:pt x="297" y="353"/>
                    <a:pt x="296" y="353"/>
                  </a:cubicBezTo>
                  <a:cubicBezTo>
                    <a:pt x="297" y="354"/>
                    <a:pt x="298" y="352"/>
                    <a:pt x="299" y="354"/>
                  </a:cubicBezTo>
                  <a:cubicBezTo>
                    <a:pt x="295" y="353"/>
                    <a:pt x="297" y="357"/>
                    <a:pt x="295" y="358"/>
                  </a:cubicBezTo>
                  <a:cubicBezTo>
                    <a:pt x="296" y="358"/>
                    <a:pt x="296" y="358"/>
                    <a:pt x="296" y="358"/>
                  </a:cubicBezTo>
                  <a:cubicBezTo>
                    <a:pt x="297" y="358"/>
                    <a:pt x="298" y="358"/>
                    <a:pt x="298" y="359"/>
                  </a:cubicBezTo>
                  <a:cubicBezTo>
                    <a:pt x="298" y="359"/>
                    <a:pt x="297" y="359"/>
                    <a:pt x="298" y="360"/>
                  </a:cubicBezTo>
                  <a:cubicBezTo>
                    <a:pt x="298" y="360"/>
                    <a:pt x="299" y="360"/>
                    <a:pt x="300" y="360"/>
                  </a:cubicBezTo>
                  <a:cubicBezTo>
                    <a:pt x="298" y="360"/>
                    <a:pt x="300" y="358"/>
                    <a:pt x="298" y="357"/>
                  </a:cubicBezTo>
                  <a:cubicBezTo>
                    <a:pt x="299" y="357"/>
                    <a:pt x="300" y="354"/>
                    <a:pt x="301" y="356"/>
                  </a:cubicBezTo>
                  <a:cubicBezTo>
                    <a:pt x="300" y="356"/>
                    <a:pt x="299" y="358"/>
                    <a:pt x="300" y="357"/>
                  </a:cubicBezTo>
                  <a:cubicBezTo>
                    <a:pt x="300" y="356"/>
                    <a:pt x="301" y="357"/>
                    <a:pt x="301" y="356"/>
                  </a:cubicBezTo>
                  <a:cubicBezTo>
                    <a:pt x="301" y="356"/>
                    <a:pt x="302" y="354"/>
                    <a:pt x="302" y="355"/>
                  </a:cubicBezTo>
                  <a:cubicBezTo>
                    <a:pt x="302" y="354"/>
                    <a:pt x="303" y="353"/>
                    <a:pt x="302" y="354"/>
                  </a:cubicBezTo>
                  <a:cubicBezTo>
                    <a:pt x="302" y="354"/>
                    <a:pt x="302" y="354"/>
                    <a:pt x="301" y="354"/>
                  </a:cubicBezTo>
                  <a:cubicBezTo>
                    <a:pt x="301" y="353"/>
                    <a:pt x="299" y="353"/>
                    <a:pt x="300" y="352"/>
                  </a:cubicBezTo>
                  <a:cubicBezTo>
                    <a:pt x="301" y="353"/>
                    <a:pt x="302" y="352"/>
                    <a:pt x="303" y="352"/>
                  </a:cubicBezTo>
                  <a:cubicBezTo>
                    <a:pt x="303" y="352"/>
                    <a:pt x="303" y="353"/>
                    <a:pt x="303" y="353"/>
                  </a:cubicBezTo>
                  <a:cubicBezTo>
                    <a:pt x="304" y="353"/>
                    <a:pt x="304" y="353"/>
                    <a:pt x="304" y="353"/>
                  </a:cubicBezTo>
                  <a:cubicBezTo>
                    <a:pt x="304" y="352"/>
                    <a:pt x="305" y="353"/>
                    <a:pt x="306" y="352"/>
                  </a:cubicBezTo>
                  <a:cubicBezTo>
                    <a:pt x="305" y="352"/>
                    <a:pt x="304" y="352"/>
                    <a:pt x="304" y="352"/>
                  </a:cubicBezTo>
                  <a:close/>
                  <a:moveTo>
                    <a:pt x="291" y="361"/>
                  </a:moveTo>
                  <a:cubicBezTo>
                    <a:pt x="290" y="360"/>
                    <a:pt x="290" y="360"/>
                    <a:pt x="290" y="360"/>
                  </a:cubicBezTo>
                  <a:cubicBezTo>
                    <a:pt x="290" y="359"/>
                    <a:pt x="290" y="359"/>
                    <a:pt x="291" y="359"/>
                  </a:cubicBezTo>
                  <a:cubicBezTo>
                    <a:pt x="291" y="358"/>
                    <a:pt x="290" y="358"/>
                    <a:pt x="290" y="358"/>
                  </a:cubicBezTo>
                  <a:cubicBezTo>
                    <a:pt x="290" y="358"/>
                    <a:pt x="289" y="359"/>
                    <a:pt x="288" y="360"/>
                  </a:cubicBezTo>
                  <a:cubicBezTo>
                    <a:pt x="288" y="360"/>
                    <a:pt x="289" y="361"/>
                    <a:pt x="289" y="362"/>
                  </a:cubicBezTo>
                  <a:cubicBezTo>
                    <a:pt x="288" y="362"/>
                    <a:pt x="287" y="362"/>
                    <a:pt x="287" y="361"/>
                  </a:cubicBezTo>
                  <a:cubicBezTo>
                    <a:pt x="287" y="362"/>
                    <a:pt x="286" y="364"/>
                    <a:pt x="286" y="363"/>
                  </a:cubicBezTo>
                  <a:cubicBezTo>
                    <a:pt x="287" y="363"/>
                    <a:pt x="286" y="362"/>
                    <a:pt x="287" y="362"/>
                  </a:cubicBezTo>
                  <a:cubicBezTo>
                    <a:pt x="288" y="362"/>
                    <a:pt x="288" y="363"/>
                    <a:pt x="288" y="363"/>
                  </a:cubicBezTo>
                  <a:cubicBezTo>
                    <a:pt x="289" y="363"/>
                    <a:pt x="289" y="361"/>
                    <a:pt x="291" y="361"/>
                  </a:cubicBezTo>
                  <a:close/>
                  <a:moveTo>
                    <a:pt x="327" y="320"/>
                  </a:moveTo>
                  <a:cubicBezTo>
                    <a:pt x="328" y="320"/>
                    <a:pt x="329" y="319"/>
                    <a:pt x="328" y="319"/>
                  </a:cubicBezTo>
                  <a:cubicBezTo>
                    <a:pt x="328" y="319"/>
                    <a:pt x="327" y="319"/>
                    <a:pt x="327" y="320"/>
                  </a:cubicBezTo>
                  <a:close/>
                  <a:moveTo>
                    <a:pt x="328" y="313"/>
                  </a:moveTo>
                  <a:cubicBezTo>
                    <a:pt x="328" y="314"/>
                    <a:pt x="327" y="314"/>
                    <a:pt x="328" y="314"/>
                  </a:cubicBezTo>
                  <a:cubicBezTo>
                    <a:pt x="328" y="314"/>
                    <a:pt x="329" y="313"/>
                    <a:pt x="328" y="313"/>
                  </a:cubicBezTo>
                  <a:close/>
                  <a:moveTo>
                    <a:pt x="329" y="309"/>
                  </a:moveTo>
                  <a:cubicBezTo>
                    <a:pt x="329" y="309"/>
                    <a:pt x="328" y="309"/>
                    <a:pt x="328" y="308"/>
                  </a:cubicBezTo>
                  <a:cubicBezTo>
                    <a:pt x="327" y="308"/>
                    <a:pt x="327" y="308"/>
                    <a:pt x="327" y="308"/>
                  </a:cubicBezTo>
                  <a:cubicBezTo>
                    <a:pt x="327" y="309"/>
                    <a:pt x="328" y="309"/>
                    <a:pt x="328" y="310"/>
                  </a:cubicBezTo>
                  <a:cubicBezTo>
                    <a:pt x="328" y="309"/>
                    <a:pt x="329" y="310"/>
                    <a:pt x="329" y="309"/>
                  </a:cubicBezTo>
                  <a:close/>
                  <a:moveTo>
                    <a:pt x="329" y="327"/>
                  </a:moveTo>
                  <a:cubicBezTo>
                    <a:pt x="329" y="328"/>
                    <a:pt x="329" y="327"/>
                    <a:pt x="330" y="328"/>
                  </a:cubicBezTo>
                  <a:cubicBezTo>
                    <a:pt x="330" y="326"/>
                    <a:pt x="329" y="327"/>
                    <a:pt x="329" y="327"/>
                  </a:cubicBezTo>
                  <a:close/>
                  <a:moveTo>
                    <a:pt x="323" y="323"/>
                  </a:moveTo>
                  <a:cubicBezTo>
                    <a:pt x="324" y="323"/>
                    <a:pt x="324" y="322"/>
                    <a:pt x="324" y="322"/>
                  </a:cubicBezTo>
                  <a:cubicBezTo>
                    <a:pt x="324" y="322"/>
                    <a:pt x="323" y="321"/>
                    <a:pt x="323" y="321"/>
                  </a:cubicBezTo>
                  <a:lnTo>
                    <a:pt x="323" y="323"/>
                  </a:lnTo>
                  <a:close/>
                  <a:moveTo>
                    <a:pt x="324" y="318"/>
                  </a:moveTo>
                  <a:cubicBezTo>
                    <a:pt x="323" y="318"/>
                    <a:pt x="322" y="318"/>
                    <a:pt x="323" y="318"/>
                  </a:cubicBezTo>
                  <a:cubicBezTo>
                    <a:pt x="323" y="318"/>
                    <a:pt x="324" y="319"/>
                    <a:pt x="324" y="318"/>
                  </a:cubicBezTo>
                  <a:close/>
                  <a:moveTo>
                    <a:pt x="324" y="320"/>
                  </a:moveTo>
                  <a:cubicBezTo>
                    <a:pt x="324" y="320"/>
                    <a:pt x="324" y="320"/>
                    <a:pt x="325" y="320"/>
                  </a:cubicBezTo>
                  <a:cubicBezTo>
                    <a:pt x="325" y="319"/>
                    <a:pt x="324" y="319"/>
                    <a:pt x="324" y="320"/>
                  </a:cubicBezTo>
                  <a:close/>
                  <a:moveTo>
                    <a:pt x="326" y="312"/>
                  </a:moveTo>
                  <a:cubicBezTo>
                    <a:pt x="326" y="312"/>
                    <a:pt x="326" y="312"/>
                    <a:pt x="326" y="313"/>
                  </a:cubicBezTo>
                  <a:cubicBezTo>
                    <a:pt x="327" y="313"/>
                    <a:pt x="327" y="312"/>
                    <a:pt x="326" y="312"/>
                  </a:cubicBezTo>
                  <a:close/>
                  <a:moveTo>
                    <a:pt x="338" y="301"/>
                  </a:moveTo>
                  <a:cubicBezTo>
                    <a:pt x="338" y="302"/>
                    <a:pt x="337" y="301"/>
                    <a:pt x="338" y="302"/>
                  </a:cubicBezTo>
                  <a:cubicBezTo>
                    <a:pt x="339" y="302"/>
                    <a:pt x="339" y="301"/>
                    <a:pt x="338" y="301"/>
                  </a:cubicBezTo>
                  <a:close/>
                  <a:moveTo>
                    <a:pt x="339" y="306"/>
                  </a:moveTo>
                  <a:cubicBezTo>
                    <a:pt x="339" y="307"/>
                    <a:pt x="339" y="307"/>
                    <a:pt x="340" y="307"/>
                  </a:cubicBezTo>
                  <a:cubicBezTo>
                    <a:pt x="340" y="307"/>
                    <a:pt x="340" y="306"/>
                    <a:pt x="339" y="306"/>
                  </a:cubicBezTo>
                  <a:close/>
                  <a:moveTo>
                    <a:pt x="306" y="350"/>
                  </a:moveTo>
                  <a:cubicBezTo>
                    <a:pt x="306" y="350"/>
                    <a:pt x="306" y="350"/>
                    <a:pt x="307" y="350"/>
                  </a:cubicBezTo>
                  <a:cubicBezTo>
                    <a:pt x="307" y="350"/>
                    <a:pt x="307" y="349"/>
                    <a:pt x="307" y="349"/>
                  </a:cubicBezTo>
                  <a:cubicBezTo>
                    <a:pt x="308" y="349"/>
                    <a:pt x="308" y="350"/>
                    <a:pt x="309" y="350"/>
                  </a:cubicBezTo>
                  <a:cubicBezTo>
                    <a:pt x="309" y="349"/>
                    <a:pt x="309" y="349"/>
                    <a:pt x="309" y="349"/>
                  </a:cubicBezTo>
                  <a:cubicBezTo>
                    <a:pt x="307" y="348"/>
                    <a:pt x="306" y="349"/>
                    <a:pt x="306" y="350"/>
                  </a:cubicBezTo>
                  <a:close/>
                  <a:moveTo>
                    <a:pt x="336" y="295"/>
                  </a:moveTo>
                  <a:cubicBezTo>
                    <a:pt x="336" y="294"/>
                    <a:pt x="336" y="294"/>
                    <a:pt x="336" y="293"/>
                  </a:cubicBezTo>
                  <a:cubicBezTo>
                    <a:pt x="335" y="293"/>
                    <a:pt x="335" y="292"/>
                    <a:pt x="334" y="292"/>
                  </a:cubicBezTo>
                  <a:cubicBezTo>
                    <a:pt x="334" y="293"/>
                    <a:pt x="335" y="293"/>
                    <a:pt x="334" y="294"/>
                  </a:cubicBezTo>
                  <a:cubicBezTo>
                    <a:pt x="334" y="295"/>
                    <a:pt x="335" y="295"/>
                    <a:pt x="336" y="295"/>
                  </a:cubicBezTo>
                  <a:close/>
                  <a:moveTo>
                    <a:pt x="53" y="333"/>
                  </a:moveTo>
                  <a:cubicBezTo>
                    <a:pt x="53" y="333"/>
                    <a:pt x="54" y="333"/>
                    <a:pt x="54" y="333"/>
                  </a:cubicBezTo>
                  <a:cubicBezTo>
                    <a:pt x="54" y="332"/>
                    <a:pt x="53" y="332"/>
                    <a:pt x="53" y="333"/>
                  </a:cubicBezTo>
                  <a:close/>
                  <a:moveTo>
                    <a:pt x="335" y="297"/>
                  </a:moveTo>
                  <a:cubicBezTo>
                    <a:pt x="336" y="297"/>
                    <a:pt x="336" y="297"/>
                    <a:pt x="336" y="296"/>
                  </a:cubicBezTo>
                  <a:cubicBezTo>
                    <a:pt x="335" y="296"/>
                    <a:pt x="335" y="297"/>
                    <a:pt x="335" y="297"/>
                  </a:cubicBezTo>
                  <a:close/>
                  <a:moveTo>
                    <a:pt x="341" y="310"/>
                  </a:moveTo>
                  <a:cubicBezTo>
                    <a:pt x="341" y="310"/>
                    <a:pt x="341" y="311"/>
                    <a:pt x="342" y="311"/>
                  </a:cubicBezTo>
                  <a:cubicBezTo>
                    <a:pt x="342" y="311"/>
                    <a:pt x="342" y="310"/>
                    <a:pt x="341" y="310"/>
                  </a:cubicBezTo>
                  <a:close/>
                  <a:moveTo>
                    <a:pt x="312" y="342"/>
                  </a:moveTo>
                  <a:cubicBezTo>
                    <a:pt x="312" y="341"/>
                    <a:pt x="310" y="342"/>
                    <a:pt x="310" y="343"/>
                  </a:cubicBezTo>
                  <a:cubicBezTo>
                    <a:pt x="311" y="343"/>
                    <a:pt x="312" y="343"/>
                    <a:pt x="312" y="342"/>
                  </a:cubicBezTo>
                  <a:close/>
                  <a:moveTo>
                    <a:pt x="311" y="347"/>
                  </a:moveTo>
                  <a:cubicBezTo>
                    <a:pt x="312" y="347"/>
                    <a:pt x="313" y="347"/>
                    <a:pt x="313" y="346"/>
                  </a:cubicBezTo>
                  <a:cubicBezTo>
                    <a:pt x="312" y="346"/>
                    <a:pt x="311" y="346"/>
                    <a:pt x="311" y="347"/>
                  </a:cubicBezTo>
                  <a:close/>
                  <a:moveTo>
                    <a:pt x="314" y="348"/>
                  </a:moveTo>
                  <a:cubicBezTo>
                    <a:pt x="314" y="349"/>
                    <a:pt x="313" y="349"/>
                    <a:pt x="314" y="350"/>
                  </a:cubicBezTo>
                  <a:cubicBezTo>
                    <a:pt x="314" y="349"/>
                    <a:pt x="315" y="349"/>
                    <a:pt x="314" y="348"/>
                  </a:cubicBezTo>
                  <a:close/>
                  <a:moveTo>
                    <a:pt x="310" y="341"/>
                  </a:moveTo>
                  <a:cubicBezTo>
                    <a:pt x="309" y="341"/>
                    <a:pt x="309" y="341"/>
                    <a:pt x="309" y="342"/>
                  </a:cubicBezTo>
                  <a:cubicBezTo>
                    <a:pt x="310" y="342"/>
                    <a:pt x="310" y="341"/>
                    <a:pt x="310" y="341"/>
                  </a:cubicBezTo>
                  <a:close/>
                  <a:moveTo>
                    <a:pt x="315" y="346"/>
                  </a:moveTo>
                  <a:cubicBezTo>
                    <a:pt x="314" y="346"/>
                    <a:pt x="314" y="346"/>
                    <a:pt x="314" y="346"/>
                  </a:cubicBezTo>
                  <a:cubicBezTo>
                    <a:pt x="314" y="347"/>
                    <a:pt x="314" y="347"/>
                    <a:pt x="314" y="347"/>
                  </a:cubicBezTo>
                  <a:cubicBezTo>
                    <a:pt x="315" y="347"/>
                    <a:pt x="315" y="346"/>
                    <a:pt x="315" y="346"/>
                  </a:cubicBezTo>
                  <a:close/>
                  <a:moveTo>
                    <a:pt x="307" y="341"/>
                  </a:moveTo>
                  <a:cubicBezTo>
                    <a:pt x="308" y="342"/>
                    <a:pt x="308" y="341"/>
                    <a:pt x="308" y="341"/>
                  </a:cubicBezTo>
                  <a:cubicBezTo>
                    <a:pt x="307" y="343"/>
                    <a:pt x="307" y="343"/>
                    <a:pt x="307" y="345"/>
                  </a:cubicBezTo>
                  <a:cubicBezTo>
                    <a:pt x="307" y="345"/>
                    <a:pt x="308" y="346"/>
                    <a:pt x="308" y="346"/>
                  </a:cubicBezTo>
                  <a:cubicBezTo>
                    <a:pt x="309" y="344"/>
                    <a:pt x="309" y="342"/>
                    <a:pt x="308" y="340"/>
                  </a:cubicBezTo>
                  <a:cubicBezTo>
                    <a:pt x="308" y="340"/>
                    <a:pt x="307" y="340"/>
                    <a:pt x="307" y="341"/>
                  </a:cubicBezTo>
                  <a:close/>
                  <a:moveTo>
                    <a:pt x="316" y="330"/>
                  </a:moveTo>
                  <a:cubicBezTo>
                    <a:pt x="315" y="329"/>
                    <a:pt x="316" y="328"/>
                    <a:pt x="317" y="327"/>
                  </a:cubicBezTo>
                  <a:cubicBezTo>
                    <a:pt x="316" y="328"/>
                    <a:pt x="316" y="328"/>
                    <a:pt x="315" y="329"/>
                  </a:cubicBezTo>
                  <a:cubicBezTo>
                    <a:pt x="316" y="330"/>
                    <a:pt x="316" y="331"/>
                    <a:pt x="315" y="331"/>
                  </a:cubicBezTo>
                  <a:cubicBezTo>
                    <a:pt x="316" y="332"/>
                    <a:pt x="316" y="330"/>
                    <a:pt x="316" y="330"/>
                  </a:cubicBezTo>
                  <a:close/>
                  <a:moveTo>
                    <a:pt x="321" y="334"/>
                  </a:moveTo>
                  <a:cubicBezTo>
                    <a:pt x="321" y="333"/>
                    <a:pt x="320" y="333"/>
                    <a:pt x="319" y="333"/>
                  </a:cubicBezTo>
                  <a:cubicBezTo>
                    <a:pt x="319" y="333"/>
                    <a:pt x="319" y="334"/>
                    <a:pt x="319" y="334"/>
                  </a:cubicBezTo>
                  <a:cubicBezTo>
                    <a:pt x="320" y="334"/>
                    <a:pt x="320" y="334"/>
                    <a:pt x="321" y="334"/>
                  </a:cubicBezTo>
                  <a:close/>
                  <a:moveTo>
                    <a:pt x="315" y="332"/>
                  </a:moveTo>
                  <a:cubicBezTo>
                    <a:pt x="315" y="332"/>
                    <a:pt x="315" y="332"/>
                    <a:pt x="315" y="332"/>
                  </a:cubicBezTo>
                  <a:cubicBezTo>
                    <a:pt x="315" y="332"/>
                    <a:pt x="315" y="332"/>
                    <a:pt x="314" y="332"/>
                  </a:cubicBezTo>
                  <a:cubicBezTo>
                    <a:pt x="314" y="332"/>
                    <a:pt x="313" y="333"/>
                    <a:pt x="313" y="333"/>
                  </a:cubicBezTo>
                  <a:cubicBezTo>
                    <a:pt x="314" y="332"/>
                    <a:pt x="314" y="334"/>
                    <a:pt x="314" y="334"/>
                  </a:cubicBezTo>
                  <a:cubicBezTo>
                    <a:pt x="313" y="334"/>
                    <a:pt x="312" y="334"/>
                    <a:pt x="311" y="335"/>
                  </a:cubicBezTo>
                  <a:cubicBezTo>
                    <a:pt x="312" y="335"/>
                    <a:pt x="312" y="335"/>
                    <a:pt x="312" y="335"/>
                  </a:cubicBezTo>
                  <a:cubicBezTo>
                    <a:pt x="313" y="335"/>
                    <a:pt x="313" y="334"/>
                    <a:pt x="314" y="334"/>
                  </a:cubicBezTo>
                  <a:cubicBezTo>
                    <a:pt x="314" y="335"/>
                    <a:pt x="313" y="335"/>
                    <a:pt x="314" y="335"/>
                  </a:cubicBezTo>
                  <a:cubicBezTo>
                    <a:pt x="314" y="335"/>
                    <a:pt x="314" y="336"/>
                    <a:pt x="315" y="336"/>
                  </a:cubicBezTo>
                  <a:cubicBezTo>
                    <a:pt x="314" y="335"/>
                    <a:pt x="315" y="335"/>
                    <a:pt x="315" y="334"/>
                  </a:cubicBezTo>
                  <a:cubicBezTo>
                    <a:pt x="314" y="335"/>
                    <a:pt x="314" y="332"/>
                    <a:pt x="315" y="332"/>
                  </a:cubicBezTo>
                  <a:close/>
                  <a:moveTo>
                    <a:pt x="320" y="327"/>
                  </a:moveTo>
                  <a:cubicBezTo>
                    <a:pt x="320" y="327"/>
                    <a:pt x="320" y="327"/>
                    <a:pt x="320" y="327"/>
                  </a:cubicBezTo>
                  <a:cubicBezTo>
                    <a:pt x="319" y="327"/>
                    <a:pt x="318" y="329"/>
                    <a:pt x="319" y="329"/>
                  </a:cubicBezTo>
                  <a:cubicBezTo>
                    <a:pt x="319" y="328"/>
                    <a:pt x="320" y="328"/>
                    <a:pt x="320" y="327"/>
                  </a:cubicBezTo>
                  <a:close/>
                  <a:moveTo>
                    <a:pt x="320" y="342"/>
                  </a:moveTo>
                  <a:cubicBezTo>
                    <a:pt x="320" y="343"/>
                    <a:pt x="321" y="343"/>
                    <a:pt x="321" y="342"/>
                  </a:cubicBezTo>
                  <a:lnTo>
                    <a:pt x="320" y="342"/>
                  </a:lnTo>
                  <a:close/>
                  <a:moveTo>
                    <a:pt x="322" y="320"/>
                  </a:moveTo>
                  <a:cubicBezTo>
                    <a:pt x="322" y="321"/>
                    <a:pt x="321" y="320"/>
                    <a:pt x="321" y="321"/>
                  </a:cubicBezTo>
                  <a:cubicBezTo>
                    <a:pt x="322" y="321"/>
                    <a:pt x="321" y="322"/>
                    <a:pt x="322" y="322"/>
                  </a:cubicBezTo>
                  <a:cubicBezTo>
                    <a:pt x="322" y="320"/>
                    <a:pt x="323" y="320"/>
                    <a:pt x="322" y="320"/>
                  </a:cubicBezTo>
                  <a:close/>
                  <a:moveTo>
                    <a:pt x="317" y="333"/>
                  </a:moveTo>
                  <a:cubicBezTo>
                    <a:pt x="317" y="333"/>
                    <a:pt x="316" y="334"/>
                    <a:pt x="316" y="335"/>
                  </a:cubicBezTo>
                  <a:cubicBezTo>
                    <a:pt x="317" y="335"/>
                    <a:pt x="318" y="334"/>
                    <a:pt x="318" y="333"/>
                  </a:cubicBezTo>
                  <a:cubicBezTo>
                    <a:pt x="318" y="333"/>
                    <a:pt x="318" y="333"/>
                    <a:pt x="317" y="333"/>
                  </a:cubicBezTo>
                  <a:close/>
                  <a:moveTo>
                    <a:pt x="332" y="295"/>
                  </a:moveTo>
                  <a:cubicBezTo>
                    <a:pt x="332" y="295"/>
                    <a:pt x="332" y="296"/>
                    <a:pt x="332" y="296"/>
                  </a:cubicBezTo>
                  <a:cubicBezTo>
                    <a:pt x="332" y="296"/>
                    <a:pt x="332" y="296"/>
                    <a:pt x="332" y="296"/>
                  </a:cubicBezTo>
                  <a:cubicBezTo>
                    <a:pt x="332" y="295"/>
                    <a:pt x="334" y="295"/>
                    <a:pt x="334" y="294"/>
                  </a:cubicBezTo>
                  <a:cubicBezTo>
                    <a:pt x="333" y="294"/>
                    <a:pt x="333" y="295"/>
                    <a:pt x="332" y="295"/>
                  </a:cubicBezTo>
                  <a:close/>
                  <a:moveTo>
                    <a:pt x="64" y="326"/>
                  </a:moveTo>
                  <a:cubicBezTo>
                    <a:pt x="65" y="328"/>
                    <a:pt x="64" y="329"/>
                    <a:pt x="64" y="331"/>
                  </a:cubicBezTo>
                  <a:cubicBezTo>
                    <a:pt x="65" y="331"/>
                    <a:pt x="65" y="331"/>
                    <a:pt x="65" y="331"/>
                  </a:cubicBezTo>
                  <a:cubicBezTo>
                    <a:pt x="65" y="330"/>
                    <a:pt x="65" y="327"/>
                    <a:pt x="64" y="326"/>
                  </a:cubicBezTo>
                  <a:close/>
                  <a:moveTo>
                    <a:pt x="64" y="338"/>
                  </a:moveTo>
                  <a:cubicBezTo>
                    <a:pt x="63" y="338"/>
                    <a:pt x="63" y="339"/>
                    <a:pt x="64" y="339"/>
                  </a:cubicBezTo>
                  <a:cubicBezTo>
                    <a:pt x="64" y="338"/>
                    <a:pt x="64" y="338"/>
                    <a:pt x="64" y="338"/>
                  </a:cubicBezTo>
                  <a:close/>
                  <a:moveTo>
                    <a:pt x="65" y="325"/>
                  </a:moveTo>
                  <a:cubicBezTo>
                    <a:pt x="65" y="325"/>
                    <a:pt x="65" y="325"/>
                    <a:pt x="65" y="325"/>
                  </a:cubicBezTo>
                  <a:cubicBezTo>
                    <a:pt x="64" y="326"/>
                    <a:pt x="65" y="327"/>
                    <a:pt x="66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6" y="326"/>
                    <a:pt x="65" y="326"/>
                    <a:pt x="65" y="325"/>
                  </a:cubicBezTo>
                  <a:close/>
                  <a:moveTo>
                    <a:pt x="62" y="334"/>
                  </a:moveTo>
                  <a:cubicBezTo>
                    <a:pt x="61" y="333"/>
                    <a:pt x="61" y="335"/>
                    <a:pt x="60" y="336"/>
                  </a:cubicBezTo>
                  <a:cubicBezTo>
                    <a:pt x="61" y="337"/>
                    <a:pt x="62" y="335"/>
                    <a:pt x="61" y="336"/>
                  </a:cubicBezTo>
                  <a:cubicBezTo>
                    <a:pt x="62" y="336"/>
                    <a:pt x="63" y="336"/>
                    <a:pt x="63" y="335"/>
                  </a:cubicBezTo>
                  <a:cubicBezTo>
                    <a:pt x="62" y="335"/>
                    <a:pt x="61" y="334"/>
                    <a:pt x="62" y="334"/>
                  </a:cubicBezTo>
                  <a:close/>
                  <a:moveTo>
                    <a:pt x="63" y="321"/>
                  </a:moveTo>
                  <a:cubicBezTo>
                    <a:pt x="62" y="321"/>
                    <a:pt x="62" y="320"/>
                    <a:pt x="62" y="320"/>
                  </a:cubicBezTo>
                  <a:cubicBezTo>
                    <a:pt x="62" y="320"/>
                    <a:pt x="61" y="320"/>
                    <a:pt x="61" y="320"/>
                  </a:cubicBezTo>
                  <a:cubicBezTo>
                    <a:pt x="62" y="320"/>
                    <a:pt x="62" y="321"/>
                    <a:pt x="63" y="321"/>
                  </a:cubicBezTo>
                  <a:cubicBezTo>
                    <a:pt x="63" y="321"/>
                    <a:pt x="63" y="321"/>
                    <a:pt x="63" y="321"/>
                  </a:cubicBezTo>
                  <a:close/>
                  <a:moveTo>
                    <a:pt x="61" y="322"/>
                  </a:moveTo>
                  <a:cubicBezTo>
                    <a:pt x="62" y="322"/>
                    <a:pt x="62" y="323"/>
                    <a:pt x="62" y="323"/>
                  </a:cubicBezTo>
                  <a:cubicBezTo>
                    <a:pt x="62" y="322"/>
                    <a:pt x="63" y="323"/>
                    <a:pt x="62" y="322"/>
                  </a:cubicBezTo>
                  <a:cubicBezTo>
                    <a:pt x="62" y="322"/>
                    <a:pt x="62" y="322"/>
                    <a:pt x="61" y="322"/>
                  </a:cubicBezTo>
                  <a:close/>
                  <a:moveTo>
                    <a:pt x="64" y="343"/>
                  </a:moveTo>
                  <a:cubicBezTo>
                    <a:pt x="64" y="344"/>
                    <a:pt x="63" y="344"/>
                    <a:pt x="63" y="344"/>
                  </a:cubicBezTo>
                  <a:cubicBezTo>
                    <a:pt x="65" y="345"/>
                    <a:pt x="65" y="343"/>
                    <a:pt x="64" y="343"/>
                  </a:cubicBezTo>
                  <a:close/>
                  <a:moveTo>
                    <a:pt x="63" y="332"/>
                  </a:moveTo>
                  <a:cubicBezTo>
                    <a:pt x="63" y="333"/>
                    <a:pt x="64" y="333"/>
                    <a:pt x="64" y="334"/>
                  </a:cubicBezTo>
                  <a:cubicBezTo>
                    <a:pt x="65" y="334"/>
                    <a:pt x="65" y="333"/>
                    <a:pt x="66" y="333"/>
                  </a:cubicBezTo>
                  <a:cubicBezTo>
                    <a:pt x="65" y="333"/>
                    <a:pt x="64" y="332"/>
                    <a:pt x="63" y="332"/>
                  </a:cubicBezTo>
                  <a:close/>
                  <a:moveTo>
                    <a:pt x="66" y="341"/>
                  </a:moveTo>
                  <a:cubicBezTo>
                    <a:pt x="66" y="342"/>
                    <a:pt x="66" y="342"/>
                    <a:pt x="66" y="343"/>
                  </a:cubicBezTo>
                  <a:cubicBezTo>
                    <a:pt x="66" y="342"/>
                    <a:pt x="67" y="342"/>
                    <a:pt x="67" y="342"/>
                  </a:cubicBezTo>
                  <a:cubicBezTo>
                    <a:pt x="66" y="342"/>
                    <a:pt x="66" y="341"/>
                    <a:pt x="66" y="341"/>
                  </a:cubicBezTo>
                  <a:close/>
                  <a:moveTo>
                    <a:pt x="68" y="334"/>
                  </a:moveTo>
                  <a:cubicBezTo>
                    <a:pt x="67" y="334"/>
                    <a:pt x="68" y="334"/>
                    <a:pt x="67" y="334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4"/>
                    <a:pt x="68" y="335"/>
                    <a:pt x="68" y="334"/>
                  </a:cubicBezTo>
                  <a:close/>
                  <a:moveTo>
                    <a:pt x="68" y="344"/>
                  </a:moveTo>
                  <a:cubicBezTo>
                    <a:pt x="69" y="343"/>
                    <a:pt x="70" y="342"/>
                    <a:pt x="70" y="342"/>
                  </a:cubicBezTo>
                  <a:cubicBezTo>
                    <a:pt x="69" y="342"/>
                    <a:pt x="68" y="342"/>
                    <a:pt x="68" y="344"/>
                  </a:cubicBezTo>
                  <a:close/>
                  <a:moveTo>
                    <a:pt x="69" y="335"/>
                  </a:moveTo>
                  <a:cubicBezTo>
                    <a:pt x="68" y="335"/>
                    <a:pt x="66" y="337"/>
                    <a:pt x="67" y="337"/>
                  </a:cubicBezTo>
                  <a:cubicBezTo>
                    <a:pt x="68" y="337"/>
                    <a:pt x="69" y="336"/>
                    <a:pt x="69" y="335"/>
                  </a:cubicBezTo>
                  <a:close/>
                  <a:moveTo>
                    <a:pt x="68" y="332"/>
                  </a:moveTo>
                  <a:cubicBezTo>
                    <a:pt x="67" y="332"/>
                    <a:pt x="66" y="333"/>
                    <a:pt x="67" y="333"/>
                  </a:cubicBezTo>
                  <a:cubicBezTo>
                    <a:pt x="67" y="333"/>
                    <a:pt x="68" y="333"/>
                    <a:pt x="68" y="332"/>
                  </a:cubicBezTo>
                  <a:close/>
                  <a:moveTo>
                    <a:pt x="67" y="329"/>
                  </a:moveTo>
                  <a:cubicBezTo>
                    <a:pt x="67" y="329"/>
                    <a:pt x="66" y="329"/>
                    <a:pt x="66" y="329"/>
                  </a:cubicBezTo>
                  <a:cubicBezTo>
                    <a:pt x="67" y="329"/>
                    <a:pt x="67" y="329"/>
                    <a:pt x="68" y="329"/>
                  </a:cubicBezTo>
                  <a:cubicBezTo>
                    <a:pt x="68" y="329"/>
                    <a:pt x="68" y="329"/>
                    <a:pt x="67" y="329"/>
                  </a:cubicBezTo>
                  <a:close/>
                  <a:moveTo>
                    <a:pt x="57" y="317"/>
                  </a:moveTo>
                  <a:cubicBezTo>
                    <a:pt x="57" y="317"/>
                    <a:pt x="57" y="317"/>
                    <a:pt x="57" y="317"/>
                  </a:cubicBezTo>
                  <a:cubicBezTo>
                    <a:pt x="56" y="317"/>
                    <a:pt x="56" y="318"/>
                    <a:pt x="56" y="318"/>
                  </a:cubicBezTo>
                  <a:cubicBezTo>
                    <a:pt x="56" y="318"/>
                    <a:pt x="56" y="318"/>
                    <a:pt x="56" y="319"/>
                  </a:cubicBezTo>
                  <a:cubicBezTo>
                    <a:pt x="58" y="318"/>
                    <a:pt x="57" y="319"/>
                    <a:pt x="58" y="320"/>
                  </a:cubicBezTo>
                  <a:cubicBezTo>
                    <a:pt x="60" y="319"/>
                    <a:pt x="57" y="318"/>
                    <a:pt x="58" y="316"/>
                  </a:cubicBezTo>
                  <a:cubicBezTo>
                    <a:pt x="57" y="316"/>
                    <a:pt x="57" y="315"/>
                    <a:pt x="56" y="315"/>
                  </a:cubicBezTo>
                  <a:cubicBezTo>
                    <a:pt x="56" y="315"/>
                    <a:pt x="56" y="316"/>
                    <a:pt x="55" y="317"/>
                  </a:cubicBezTo>
                  <a:cubicBezTo>
                    <a:pt x="56" y="317"/>
                    <a:pt x="57" y="316"/>
                    <a:pt x="57" y="317"/>
                  </a:cubicBezTo>
                  <a:close/>
                  <a:moveTo>
                    <a:pt x="55" y="327"/>
                  </a:moveTo>
                  <a:cubicBezTo>
                    <a:pt x="56" y="327"/>
                    <a:pt x="57" y="328"/>
                    <a:pt x="57" y="326"/>
                  </a:cubicBezTo>
                  <a:cubicBezTo>
                    <a:pt x="56" y="327"/>
                    <a:pt x="55" y="326"/>
                    <a:pt x="55" y="327"/>
                  </a:cubicBezTo>
                  <a:close/>
                  <a:moveTo>
                    <a:pt x="58" y="328"/>
                  </a:moveTo>
                  <a:cubicBezTo>
                    <a:pt x="58" y="327"/>
                    <a:pt x="58" y="327"/>
                    <a:pt x="58" y="327"/>
                  </a:cubicBezTo>
                  <a:cubicBezTo>
                    <a:pt x="57" y="327"/>
                    <a:pt x="57" y="328"/>
                    <a:pt x="57" y="328"/>
                  </a:cubicBezTo>
                  <a:cubicBezTo>
                    <a:pt x="57" y="328"/>
                    <a:pt x="57" y="328"/>
                    <a:pt x="58" y="328"/>
                  </a:cubicBezTo>
                  <a:close/>
                  <a:moveTo>
                    <a:pt x="61" y="317"/>
                  </a:moveTo>
                  <a:cubicBezTo>
                    <a:pt x="60" y="318"/>
                    <a:pt x="59" y="319"/>
                    <a:pt x="59" y="320"/>
                  </a:cubicBezTo>
                  <a:cubicBezTo>
                    <a:pt x="59" y="320"/>
                    <a:pt x="59" y="321"/>
                    <a:pt x="58" y="321"/>
                  </a:cubicBezTo>
                  <a:cubicBezTo>
                    <a:pt x="58" y="321"/>
                    <a:pt x="58" y="321"/>
                    <a:pt x="57" y="321"/>
                  </a:cubicBezTo>
                  <a:cubicBezTo>
                    <a:pt x="58" y="322"/>
                    <a:pt x="60" y="322"/>
                    <a:pt x="59" y="324"/>
                  </a:cubicBezTo>
                  <a:cubicBezTo>
                    <a:pt x="60" y="324"/>
                    <a:pt x="60" y="324"/>
                    <a:pt x="60" y="324"/>
                  </a:cubicBezTo>
                  <a:cubicBezTo>
                    <a:pt x="61" y="323"/>
                    <a:pt x="58" y="321"/>
                    <a:pt x="60" y="321"/>
                  </a:cubicBezTo>
                  <a:cubicBezTo>
                    <a:pt x="60" y="321"/>
                    <a:pt x="60" y="322"/>
                    <a:pt x="61" y="322"/>
                  </a:cubicBezTo>
                  <a:cubicBezTo>
                    <a:pt x="61" y="321"/>
                    <a:pt x="60" y="321"/>
                    <a:pt x="61" y="320"/>
                  </a:cubicBezTo>
                  <a:cubicBezTo>
                    <a:pt x="60" y="321"/>
                    <a:pt x="60" y="320"/>
                    <a:pt x="60" y="320"/>
                  </a:cubicBezTo>
                  <a:cubicBezTo>
                    <a:pt x="61" y="319"/>
                    <a:pt x="60" y="319"/>
                    <a:pt x="61" y="317"/>
                  </a:cubicBezTo>
                  <a:cubicBezTo>
                    <a:pt x="61" y="317"/>
                    <a:pt x="61" y="317"/>
                    <a:pt x="61" y="317"/>
                  </a:cubicBezTo>
                  <a:close/>
                  <a:moveTo>
                    <a:pt x="55" y="324"/>
                  </a:moveTo>
                  <a:cubicBezTo>
                    <a:pt x="56" y="325"/>
                    <a:pt x="57" y="326"/>
                    <a:pt x="57" y="326"/>
                  </a:cubicBezTo>
                  <a:cubicBezTo>
                    <a:pt x="57" y="326"/>
                    <a:pt x="57" y="326"/>
                    <a:pt x="57" y="326"/>
                  </a:cubicBezTo>
                  <a:cubicBezTo>
                    <a:pt x="57" y="326"/>
                    <a:pt x="58" y="326"/>
                    <a:pt x="58" y="325"/>
                  </a:cubicBezTo>
                  <a:cubicBezTo>
                    <a:pt x="57" y="326"/>
                    <a:pt x="57" y="324"/>
                    <a:pt x="55" y="324"/>
                  </a:cubicBezTo>
                  <a:close/>
                  <a:moveTo>
                    <a:pt x="53" y="321"/>
                  </a:moveTo>
                  <a:cubicBezTo>
                    <a:pt x="53" y="323"/>
                    <a:pt x="53" y="323"/>
                    <a:pt x="53" y="323"/>
                  </a:cubicBezTo>
                  <a:cubicBezTo>
                    <a:pt x="54" y="323"/>
                    <a:pt x="55" y="323"/>
                    <a:pt x="55" y="322"/>
                  </a:cubicBezTo>
                  <a:cubicBezTo>
                    <a:pt x="54" y="321"/>
                    <a:pt x="53" y="322"/>
                    <a:pt x="53" y="321"/>
                  </a:cubicBezTo>
                  <a:close/>
                  <a:moveTo>
                    <a:pt x="55" y="320"/>
                  </a:moveTo>
                  <a:cubicBezTo>
                    <a:pt x="54" y="320"/>
                    <a:pt x="54" y="320"/>
                    <a:pt x="54" y="320"/>
                  </a:cubicBezTo>
                  <a:cubicBezTo>
                    <a:pt x="54" y="320"/>
                    <a:pt x="54" y="321"/>
                    <a:pt x="54" y="320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0"/>
                    <a:pt x="55" y="320"/>
                    <a:pt x="55" y="320"/>
                  </a:cubicBezTo>
                  <a:cubicBezTo>
                    <a:pt x="55" y="320"/>
                    <a:pt x="55" y="320"/>
                    <a:pt x="55" y="320"/>
                  </a:cubicBezTo>
                  <a:close/>
                  <a:moveTo>
                    <a:pt x="57" y="322"/>
                  </a:moveTo>
                  <a:cubicBezTo>
                    <a:pt x="58" y="323"/>
                    <a:pt x="58" y="323"/>
                    <a:pt x="58" y="323"/>
                  </a:cubicBezTo>
                  <a:cubicBezTo>
                    <a:pt x="58" y="323"/>
                    <a:pt x="58" y="322"/>
                    <a:pt x="58" y="322"/>
                  </a:cubicBezTo>
                  <a:cubicBezTo>
                    <a:pt x="58" y="322"/>
                    <a:pt x="57" y="322"/>
                    <a:pt x="57" y="322"/>
                  </a:cubicBezTo>
                  <a:close/>
                  <a:moveTo>
                    <a:pt x="58" y="314"/>
                  </a:moveTo>
                  <a:cubicBezTo>
                    <a:pt x="58" y="314"/>
                    <a:pt x="58" y="314"/>
                    <a:pt x="59" y="31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7" y="313"/>
                  </a:cubicBezTo>
                  <a:cubicBezTo>
                    <a:pt x="57" y="313"/>
                    <a:pt x="57" y="313"/>
                    <a:pt x="57" y="313"/>
                  </a:cubicBezTo>
                  <a:cubicBezTo>
                    <a:pt x="57" y="313"/>
                    <a:pt x="56" y="313"/>
                    <a:pt x="56" y="312"/>
                  </a:cubicBezTo>
                  <a:cubicBezTo>
                    <a:pt x="56" y="313"/>
                    <a:pt x="56" y="313"/>
                    <a:pt x="55" y="314"/>
                  </a:cubicBezTo>
                  <a:cubicBezTo>
                    <a:pt x="56" y="314"/>
                    <a:pt x="56" y="315"/>
                    <a:pt x="56" y="315"/>
                  </a:cubicBezTo>
                  <a:cubicBezTo>
                    <a:pt x="57" y="314"/>
                    <a:pt x="58" y="314"/>
                    <a:pt x="58" y="314"/>
                  </a:cubicBezTo>
                  <a:close/>
                  <a:moveTo>
                    <a:pt x="61" y="329"/>
                  </a:moveTo>
                  <a:cubicBezTo>
                    <a:pt x="61" y="328"/>
                    <a:pt x="60" y="327"/>
                    <a:pt x="59" y="328"/>
                  </a:cubicBezTo>
                  <a:cubicBezTo>
                    <a:pt x="60" y="329"/>
                    <a:pt x="60" y="329"/>
                    <a:pt x="61" y="329"/>
                  </a:cubicBezTo>
                  <a:close/>
                  <a:moveTo>
                    <a:pt x="59" y="337"/>
                  </a:moveTo>
                  <a:cubicBezTo>
                    <a:pt x="59" y="337"/>
                    <a:pt x="58" y="337"/>
                    <a:pt x="59" y="338"/>
                  </a:cubicBezTo>
                  <a:cubicBezTo>
                    <a:pt x="59" y="338"/>
                    <a:pt x="59" y="338"/>
                    <a:pt x="60" y="338"/>
                  </a:cubicBezTo>
                  <a:cubicBezTo>
                    <a:pt x="60" y="338"/>
                    <a:pt x="60" y="337"/>
                    <a:pt x="59" y="337"/>
                  </a:cubicBezTo>
                  <a:close/>
                  <a:moveTo>
                    <a:pt x="60" y="330"/>
                  </a:moveTo>
                  <a:cubicBezTo>
                    <a:pt x="60" y="330"/>
                    <a:pt x="60" y="330"/>
                    <a:pt x="60" y="329"/>
                  </a:cubicBezTo>
                  <a:cubicBezTo>
                    <a:pt x="59" y="329"/>
                    <a:pt x="59" y="329"/>
                    <a:pt x="59" y="329"/>
                  </a:cubicBezTo>
                  <a:cubicBezTo>
                    <a:pt x="59" y="330"/>
                    <a:pt x="59" y="330"/>
                    <a:pt x="59" y="331"/>
                  </a:cubicBezTo>
                  <a:cubicBezTo>
                    <a:pt x="59" y="330"/>
                    <a:pt x="61" y="331"/>
                    <a:pt x="60" y="330"/>
                  </a:cubicBezTo>
                  <a:close/>
                  <a:moveTo>
                    <a:pt x="70" y="336"/>
                  </a:moveTo>
                  <a:cubicBezTo>
                    <a:pt x="70" y="337"/>
                    <a:pt x="69" y="337"/>
                    <a:pt x="69" y="338"/>
                  </a:cubicBezTo>
                  <a:cubicBezTo>
                    <a:pt x="70" y="338"/>
                    <a:pt x="71" y="337"/>
                    <a:pt x="70" y="336"/>
                  </a:cubicBezTo>
                  <a:close/>
                  <a:moveTo>
                    <a:pt x="60" y="327"/>
                  </a:moveTo>
                  <a:cubicBezTo>
                    <a:pt x="60" y="326"/>
                    <a:pt x="60" y="326"/>
                    <a:pt x="60" y="326"/>
                  </a:cubicBezTo>
                  <a:cubicBezTo>
                    <a:pt x="60" y="326"/>
                    <a:pt x="60" y="326"/>
                    <a:pt x="59" y="326"/>
                  </a:cubicBezTo>
                  <a:cubicBezTo>
                    <a:pt x="59" y="327"/>
                    <a:pt x="60" y="327"/>
                    <a:pt x="60" y="327"/>
                  </a:cubicBezTo>
                  <a:close/>
                  <a:moveTo>
                    <a:pt x="241" y="391"/>
                  </a:moveTo>
                  <a:cubicBezTo>
                    <a:pt x="242" y="391"/>
                    <a:pt x="243" y="390"/>
                    <a:pt x="243" y="389"/>
                  </a:cubicBezTo>
                  <a:cubicBezTo>
                    <a:pt x="242" y="390"/>
                    <a:pt x="242" y="390"/>
                    <a:pt x="241" y="391"/>
                  </a:cubicBezTo>
                  <a:close/>
                  <a:moveTo>
                    <a:pt x="227" y="394"/>
                  </a:moveTo>
                  <a:cubicBezTo>
                    <a:pt x="227" y="393"/>
                    <a:pt x="228" y="393"/>
                    <a:pt x="228" y="393"/>
                  </a:cubicBezTo>
                  <a:cubicBezTo>
                    <a:pt x="227" y="392"/>
                    <a:pt x="226" y="394"/>
                    <a:pt x="227" y="394"/>
                  </a:cubicBezTo>
                  <a:close/>
                  <a:moveTo>
                    <a:pt x="69" y="344"/>
                  </a:moveTo>
                  <a:cubicBezTo>
                    <a:pt x="70" y="344"/>
                    <a:pt x="71" y="344"/>
                    <a:pt x="71" y="343"/>
                  </a:cubicBezTo>
                  <a:cubicBezTo>
                    <a:pt x="70" y="343"/>
                    <a:pt x="70" y="344"/>
                    <a:pt x="69" y="344"/>
                  </a:cubicBezTo>
                  <a:close/>
                  <a:moveTo>
                    <a:pt x="250" y="388"/>
                  </a:moveTo>
                  <a:cubicBezTo>
                    <a:pt x="251" y="388"/>
                    <a:pt x="251" y="387"/>
                    <a:pt x="252" y="386"/>
                  </a:cubicBezTo>
                  <a:cubicBezTo>
                    <a:pt x="251" y="386"/>
                    <a:pt x="251" y="385"/>
                    <a:pt x="250" y="385"/>
                  </a:cubicBezTo>
                  <a:cubicBezTo>
                    <a:pt x="250" y="386"/>
                    <a:pt x="249" y="387"/>
                    <a:pt x="250" y="388"/>
                  </a:cubicBezTo>
                  <a:close/>
                  <a:moveTo>
                    <a:pt x="236" y="390"/>
                  </a:moveTo>
                  <a:cubicBezTo>
                    <a:pt x="237" y="390"/>
                    <a:pt x="236" y="389"/>
                    <a:pt x="237" y="388"/>
                  </a:cubicBezTo>
                  <a:cubicBezTo>
                    <a:pt x="236" y="388"/>
                    <a:pt x="236" y="388"/>
                    <a:pt x="236" y="389"/>
                  </a:cubicBezTo>
                  <a:cubicBezTo>
                    <a:pt x="235" y="389"/>
                    <a:pt x="235" y="390"/>
                    <a:pt x="236" y="390"/>
                  </a:cubicBezTo>
                  <a:close/>
                  <a:moveTo>
                    <a:pt x="232" y="390"/>
                  </a:moveTo>
                  <a:cubicBezTo>
                    <a:pt x="232" y="390"/>
                    <a:pt x="233" y="390"/>
                    <a:pt x="233" y="390"/>
                  </a:cubicBezTo>
                  <a:cubicBezTo>
                    <a:pt x="233" y="389"/>
                    <a:pt x="233" y="389"/>
                    <a:pt x="234" y="389"/>
                  </a:cubicBezTo>
                  <a:cubicBezTo>
                    <a:pt x="234" y="389"/>
                    <a:pt x="234" y="389"/>
                    <a:pt x="234" y="389"/>
                  </a:cubicBezTo>
                  <a:cubicBezTo>
                    <a:pt x="233" y="389"/>
                    <a:pt x="233" y="389"/>
                    <a:pt x="232" y="390"/>
                  </a:cubicBezTo>
                  <a:close/>
                  <a:moveTo>
                    <a:pt x="235" y="392"/>
                  </a:moveTo>
                  <a:cubicBezTo>
                    <a:pt x="235" y="391"/>
                    <a:pt x="235" y="390"/>
                    <a:pt x="235" y="390"/>
                  </a:cubicBezTo>
                  <a:cubicBezTo>
                    <a:pt x="235" y="390"/>
                    <a:pt x="234" y="390"/>
                    <a:pt x="234" y="391"/>
                  </a:cubicBezTo>
                  <a:cubicBezTo>
                    <a:pt x="234" y="391"/>
                    <a:pt x="234" y="392"/>
                    <a:pt x="235" y="392"/>
                  </a:cubicBezTo>
                  <a:close/>
                  <a:moveTo>
                    <a:pt x="234" y="395"/>
                  </a:moveTo>
                  <a:cubicBezTo>
                    <a:pt x="234" y="394"/>
                    <a:pt x="235" y="394"/>
                    <a:pt x="235" y="394"/>
                  </a:cubicBezTo>
                  <a:cubicBezTo>
                    <a:pt x="234" y="393"/>
                    <a:pt x="234" y="394"/>
                    <a:pt x="234" y="395"/>
                  </a:cubicBezTo>
                  <a:close/>
                  <a:moveTo>
                    <a:pt x="238" y="392"/>
                  </a:moveTo>
                  <a:cubicBezTo>
                    <a:pt x="238" y="393"/>
                    <a:pt x="237" y="394"/>
                    <a:pt x="238" y="394"/>
                  </a:cubicBezTo>
                  <a:cubicBezTo>
                    <a:pt x="239" y="393"/>
                    <a:pt x="238" y="392"/>
                    <a:pt x="238" y="392"/>
                  </a:cubicBezTo>
                  <a:close/>
                  <a:moveTo>
                    <a:pt x="238" y="390"/>
                  </a:moveTo>
                  <a:cubicBezTo>
                    <a:pt x="239" y="391"/>
                    <a:pt x="239" y="390"/>
                    <a:pt x="239" y="389"/>
                  </a:cubicBezTo>
                  <a:cubicBezTo>
                    <a:pt x="239" y="389"/>
                    <a:pt x="239" y="389"/>
                    <a:pt x="239" y="389"/>
                  </a:cubicBezTo>
                  <a:cubicBezTo>
                    <a:pt x="239" y="389"/>
                    <a:pt x="238" y="390"/>
                    <a:pt x="238" y="390"/>
                  </a:cubicBezTo>
                  <a:close/>
                  <a:moveTo>
                    <a:pt x="249" y="388"/>
                  </a:moveTo>
                  <a:cubicBezTo>
                    <a:pt x="249" y="387"/>
                    <a:pt x="248" y="387"/>
                    <a:pt x="248" y="386"/>
                  </a:cubicBezTo>
                  <a:cubicBezTo>
                    <a:pt x="248" y="386"/>
                    <a:pt x="248" y="386"/>
                    <a:pt x="249" y="385"/>
                  </a:cubicBezTo>
                  <a:cubicBezTo>
                    <a:pt x="249" y="386"/>
                    <a:pt x="248" y="387"/>
                    <a:pt x="249" y="387"/>
                  </a:cubicBezTo>
                  <a:cubicBezTo>
                    <a:pt x="250" y="386"/>
                    <a:pt x="250" y="385"/>
                    <a:pt x="250" y="385"/>
                  </a:cubicBezTo>
                  <a:cubicBezTo>
                    <a:pt x="252" y="385"/>
                    <a:pt x="252" y="386"/>
                    <a:pt x="253" y="387"/>
                  </a:cubicBezTo>
                  <a:cubicBezTo>
                    <a:pt x="253" y="385"/>
                    <a:pt x="254" y="385"/>
                    <a:pt x="254" y="384"/>
                  </a:cubicBezTo>
                  <a:cubicBezTo>
                    <a:pt x="255" y="385"/>
                    <a:pt x="254" y="386"/>
                    <a:pt x="254" y="386"/>
                  </a:cubicBezTo>
                  <a:cubicBezTo>
                    <a:pt x="255" y="386"/>
                    <a:pt x="256" y="384"/>
                    <a:pt x="256" y="383"/>
                  </a:cubicBezTo>
                  <a:cubicBezTo>
                    <a:pt x="256" y="384"/>
                    <a:pt x="255" y="384"/>
                    <a:pt x="255" y="383"/>
                  </a:cubicBezTo>
                  <a:cubicBezTo>
                    <a:pt x="257" y="383"/>
                    <a:pt x="255" y="382"/>
                    <a:pt x="256" y="381"/>
                  </a:cubicBezTo>
                  <a:cubicBezTo>
                    <a:pt x="256" y="381"/>
                    <a:pt x="256" y="381"/>
                    <a:pt x="255" y="381"/>
                  </a:cubicBezTo>
                  <a:cubicBezTo>
                    <a:pt x="254" y="381"/>
                    <a:pt x="254" y="382"/>
                    <a:pt x="253" y="382"/>
                  </a:cubicBezTo>
                  <a:cubicBezTo>
                    <a:pt x="253" y="382"/>
                    <a:pt x="253" y="383"/>
                    <a:pt x="252" y="383"/>
                  </a:cubicBezTo>
                  <a:cubicBezTo>
                    <a:pt x="252" y="383"/>
                    <a:pt x="252" y="383"/>
                    <a:pt x="252" y="382"/>
                  </a:cubicBezTo>
                  <a:cubicBezTo>
                    <a:pt x="252" y="383"/>
                    <a:pt x="251" y="383"/>
                    <a:pt x="251" y="383"/>
                  </a:cubicBezTo>
                  <a:cubicBezTo>
                    <a:pt x="251" y="383"/>
                    <a:pt x="251" y="383"/>
                    <a:pt x="252" y="383"/>
                  </a:cubicBezTo>
                  <a:cubicBezTo>
                    <a:pt x="252" y="384"/>
                    <a:pt x="252" y="384"/>
                    <a:pt x="252" y="384"/>
                  </a:cubicBezTo>
                  <a:cubicBezTo>
                    <a:pt x="251" y="384"/>
                    <a:pt x="250" y="384"/>
                    <a:pt x="250" y="383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5"/>
                    <a:pt x="248" y="385"/>
                    <a:pt x="247" y="387"/>
                  </a:cubicBezTo>
                  <a:cubicBezTo>
                    <a:pt x="248" y="387"/>
                    <a:pt x="248" y="387"/>
                    <a:pt x="249" y="388"/>
                  </a:cubicBezTo>
                  <a:close/>
                  <a:moveTo>
                    <a:pt x="244" y="388"/>
                  </a:moveTo>
                  <a:cubicBezTo>
                    <a:pt x="244" y="389"/>
                    <a:pt x="243" y="390"/>
                    <a:pt x="244" y="390"/>
                  </a:cubicBezTo>
                  <a:cubicBezTo>
                    <a:pt x="244" y="389"/>
                    <a:pt x="246" y="389"/>
                    <a:pt x="245" y="387"/>
                  </a:cubicBezTo>
                  <a:cubicBezTo>
                    <a:pt x="245" y="388"/>
                    <a:pt x="244" y="388"/>
                    <a:pt x="244" y="388"/>
                  </a:cubicBezTo>
                  <a:close/>
                  <a:moveTo>
                    <a:pt x="245" y="385"/>
                  </a:moveTo>
                  <a:cubicBezTo>
                    <a:pt x="245" y="386"/>
                    <a:pt x="244" y="386"/>
                    <a:pt x="244" y="387"/>
                  </a:cubicBezTo>
                  <a:cubicBezTo>
                    <a:pt x="245" y="387"/>
                    <a:pt x="245" y="386"/>
                    <a:pt x="246" y="386"/>
                  </a:cubicBezTo>
                  <a:cubicBezTo>
                    <a:pt x="246" y="386"/>
                    <a:pt x="246" y="385"/>
                    <a:pt x="245" y="385"/>
                  </a:cubicBezTo>
                  <a:close/>
                  <a:moveTo>
                    <a:pt x="239" y="388"/>
                  </a:moveTo>
                  <a:cubicBezTo>
                    <a:pt x="239" y="388"/>
                    <a:pt x="241" y="388"/>
                    <a:pt x="241" y="387"/>
                  </a:cubicBezTo>
                  <a:cubicBezTo>
                    <a:pt x="240" y="387"/>
                    <a:pt x="240" y="387"/>
                    <a:pt x="239" y="387"/>
                  </a:cubicBezTo>
                  <a:cubicBezTo>
                    <a:pt x="239" y="388"/>
                    <a:pt x="239" y="388"/>
                    <a:pt x="239" y="388"/>
                  </a:cubicBezTo>
                  <a:close/>
                  <a:moveTo>
                    <a:pt x="245" y="393"/>
                  </a:moveTo>
                  <a:cubicBezTo>
                    <a:pt x="244" y="393"/>
                    <a:pt x="244" y="393"/>
                    <a:pt x="243" y="393"/>
                  </a:cubicBezTo>
                  <a:cubicBezTo>
                    <a:pt x="243" y="395"/>
                    <a:pt x="241" y="394"/>
                    <a:pt x="241" y="395"/>
                  </a:cubicBezTo>
                  <a:cubicBezTo>
                    <a:pt x="242" y="396"/>
                    <a:pt x="243" y="394"/>
                    <a:pt x="245" y="394"/>
                  </a:cubicBezTo>
                  <a:cubicBezTo>
                    <a:pt x="244" y="394"/>
                    <a:pt x="245" y="394"/>
                    <a:pt x="245" y="393"/>
                  </a:cubicBezTo>
                  <a:close/>
                  <a:moveTo>
                    <a:pt x="243" y="386"/>
                  </a:moveTo>
                  <a:cubicBezTo>
                    <a:pt x="242" y="386"/>
                    <a:pt x="242" y="386"/>
                    <a:pt x="241" y="387"/>
                  </a:cubicBezTo>
                  <a:cubicBezTo>
                    <a:pt x="241" y="387"/>
                    <a:pt x="241" y="387"/>
                    <a:pt x="241" y="387"/>
                  </a:cubicBezTo>
                  <a:cubicBezTo>
                    <a:pt x="242" y="387"/>
                    <a:pt x="242" y="387"/>
                    <a:pt x="243" y="387"/>
                  </a:cubicBezTo>
                  <a:cubicBezTo>
                    <a:pt x="243" y="387"/>
                    <a:pt x="243" y="386"/>
                    <a:pt x="243" y="386"/>
                  </a:cubicBezTo>
                  <a:close/>
                  <a:moveTo>
                    <a:pt x="77" y="353"/>
                  </a:moveTo>
                  <a:cubicBezTo>
                    <a:pt x="77" y="353"/>
                    <a:pt x="78" y="353"/>
                    <a:pt x="78" y="352"/>
                  </a:cubicBezTo>
                  <a:cubicBezTo>
                    <a:pt x="77" y="352"/>
                    <a:pt x="77" y="353"/>
                    <a:pt x="77" y="353"/>
                  </a:cubicBezTo>
                  <a:close/>
                  <a:moveTo>
                    <a:pt x="75" y="344"/>
                  </a:moveTo>
                  <a:cubicBezTo>
                    <a:pt x="75" y="345"/>
                    <a:pt x="75" y="345"/>
                    <a:pt x="76" y="345"/>
                  </a:cubicBezTo>
                  <a:cubicBezTo>
                    <a:pt x="76" y="345"/>
                    <a:pt x="76" y="345"/>
                    <a:pt x="76" y="344"/>
                  </a:cubicBezTo>
                  <a:cubicBezTo>
                    <a:pt x="76" y="344"/>
                    <a:pt x="76" y="344"/>
                    <a:pt x="75" y="344"/>
                  </a:cubicBezTo>
                  <a:close/>
                  <a:moveTo>
                    <a:pt x="78" y="343"/>
                  </a:moveTo>
                  <a:cubicBezTo>
                    <a:pt x="78" y="342"/>
                    <a:pt x="78" y="342"/>
                    <a:pt x="77" y="342"/>
                  </a:cubicBezTo>
                  <a:cubicBezTo>
                    <a:pt x="77" y="342"/>
                    <a:pt x="77" y="342"/>
                    <a:pt x="77" y="343"/>
                  </a:cubicBezTo>
                  <a:cubicBezTo>
                    <a:pt x="78" y="343"/>
                    <a:pt x="78" y="343"/>
                    <a:pt x="78" y="343"/>
                  </a:cubicBezTo>
                  <a:close/>
                  <a:moveTo>
                    <a:pt x="78" y="349"/>
                  </a:moveTo>
                  <a:cubicBezTo>
                    <a:pt x="79" y="349"/>
                    <a:pt x="79" y="348"/>
                    <a:pt x="79" y="348"/>
                  </a:cubicBezTo>
                  <a:cubicBezTo>
                    <a:pt x="78" y="348"/>
                    <a:pt x="78" y="348"/>
                    <a:pt x="78" y="348"/>
                  </a:cubicBezTo>
                  <a:cubicBezTo>
                    <a:pt x="78" y="348"/>
                    <a:pt x="78" y="349"/>
                    <a:pt x="78" y="349"/>
                  </a:cubicBezTo>
                  <a:close/>
                  <a:moveTo>
                    <a:pt x="70" y="334"/>
                  </a:moveTo>
                  <a:cubicBezTo>
                    <a:pt x="70" y="334"/>
                    <a:pt x="71" y="334"/>
                    <a:pt x="71" y="334"/>
                  </a:cubicBezTo>
                  <a:cubicBezTo>
                    <a:pt x="71" y="333"/>
                    <a:pt x="71" y="333"/>
                    <a:pt x="70" y="333"/>
                  </a:cubicBezTo>
                  <a:cubicBezTo>
                    <a:pt x="70" y="333"/>
                    <a:pt x="70" y="334"/>
                    <a:pt x="70" y="334"/>
                  </a:cubicBezTo>
                  <a:close/>
                  <a:moveTo>
                    <a:pt x="75" y="340"/>
                  </a:moveTo>
                  <a:cubicBezTo>
                    <a:pt x="75" y="340"/>
                    <a:pt x="76" y="340"/>
                    <a:pt x="76" y="340"/>
                  </a:cubicBezTo>
                  <a:cubicBezTo>
                    <a:pt x="76" y="340"/>
                    <a:pt x="75" y="339"/>
                    <a:pt x="75" y="339"/>
                  </a:cubicBezTo>
                  <a:cubicBezTo>
                    <a:pt x="75" y="340"/>
                    <a:pt x="75" y="340"/>
                    <a:pt x="74" y="340"/>
                  </a:cubicBezTo>
                  <a:cubicBezTo>
                    <a:pt x="74" y="341"/>
                    <a:pt x="74" y="341"/>
                    <a:pt x="75" y="342"/>
                  </a:cubicBezTo>
                  <a:cubicBezTo>
                    <a:pt x="75" y="341"/>
                    <a:pt x="74" y="340"/>
                    <a:pt x="75" y="340"/>
                  </a:cubicBezTo>
                  <a:close/>
                  <a:moveTo>
                    <a:pt x="200" y="395"/>
                  </a:moveTo>
                  <a:cubicBezTo>
                    <a:pt x="201" y="396"/>
                    <a:pt x="201" y="395"/>
                    <a:pt x="201" y="395"/>
                  </a:cubicBezTo>
                  <a:cubicBezTo>
                    <a:pt x="201" y="395"/>
                    <a:pt x="201" y="395"/>
                    <a:pt x="201" y="395"/>
                  </a:cubicBezTo>
                  <a:cubicBezTo>
                    <a:pt x="200" y="395"/>
                    <a:pt x="200" y="395"/>
                    <a:pt x="200" y="395"/>
                  </a:cubicBezTo>
                  <a:close/>
                  <a:moveTo>
                    <a:pt x="88" y="355"/>
                  </a:moveTo>
                  <a:cubicBezTo>
                    <a:pt x="89" y="355"/>
                    <a:pt x="88" y="356"/>
                    <a:pt x="89" y="356"/>
                  </a:cubicBezTo>
                  <a:cubicBezTo>
                    <a:pt x="89" y="356"/>
                    <a:pt x="89" y="355"/>
                    <a:pt x="88" y="355"/>
                  </a:cubicBezTo>
                  <a:close/>
                  <a:moveTo>
                    <a:pt x="49" y="293"/>
                  </a:moveTo>
                  <a:cubicBezTo>
                    <a:pt x="50" y="293"/>
                    <a:pt x="50" y="293"/>
                    <a:pt x="50" y="293"/>
                  </a:cubicBezTo>
                  <a:cubicBezTo>
                    <a:pt x="50" y="293"/>
                    <a:pt x="50" y="293"/>
                    <a:pt x="50" y="292"/>
                  </a:cubicBezTo>
                  <a:cubicBezTo>
                    <a:pt x="50" y="293"/>
                    <a:pt x="50" y="293"/>
                    <a:pt x="49" y="293"/>
                  </a:cubicBezTo>
                  <a:close/>
                  <a:moveTo>
                    <a:pt x="79" y="344"/>
                  </a:moveTo>
                  <a:cubicBezTo>
                    <a:pt x="78" y="344"/>
                    <a:pt x="78" y="344"/>
                    <a:pt x="78" y="344"/>
                  </a:cubicBezTo>
                  <a:cubicBezTo>
                    <a:pt x="78" y="344"/>
                    <a:pt x="78" y="345"/>
                    <a:pt x="78" y="345"/>
                  </a:cubicBezTo>
                  <a:cubicBezTo>
                    <a:pt x="79" y="345"/>
                    <a:pt x="79" y="345"/>
                    <a:pt x="79" y="345"/>
                  </a:cubicBezTo>
                  <a:lnTo>
                    <a:pt x="79" y="344"/>
                  </a:lnTo>
                  <a:close/>
                  <a:moveTo>
                    <a:pt x="87" y="359"/>
                  </a:moveTo>
                  <a:cubicBezTo>
                    <a:pt x="88" y="359"/>
                    <a:pt x="88" y="358"/>
                    <a:pt x="88" y="357"/>
                  </a:cubicBezTo>
                  <a:cubicBezTo>
                    <a:pt x="88" y="357"/>
                    <a:pt x="88" y="357"/>
                    <a:pt x="87" y="357"/>
                  </a:cubicBezTo>
                  <a:cubicBezTo>
                    <a:pt x="87" y="358"/>
                    <a:pt x="87" y="358"/>
                    <a:pt x="87" y="359"/>
                  </a:cubicBezTo>
                  <a:close/>
                  <a:moveTo>
                    <a:pt x="83" y="349"/>
                  </a:moveTo>
                  <a:cubicBezTo>
                    <a:pt x="83" y="349"/>
                    <a:pt x="83" y="349"/>
                    <a:pt x="83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2" y="348"/>
                    <a:pt x="82" y="349"/>
                    <a:pt x="83" y="349"/>
                  </a:cubicBezTo>
                  <a:close/>
                  <a:moveTo>
                    <a:pt x="79" y="345"/>
                  </a:moveTo>
                  <a:cubicBezTo>
                    <a:pt x="79" y="346"/>
                    <a:pt x="78" y="346"/>
                    <a:pt x="78" y="346"/>
                  </a:cubicBezTo>
                  <a:cubicBezTo>
                    <a:pt x="79" y="346"/>
                    <a:pt x="80" y="346"/>
                    <a:pt x="80" y="345"/>
                  </a:cubicBezTo>
                  <a:lnTo>
                    <a:pt x="79" y="3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 dirty="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CF4B1B6E-68C4-47CB-8CB4-1477FF8BE335}"/>
              </a:ext>
            </a:extLst>
          </p:cNvPr>
          <p:cNvGrpSpPr/>
          <p:nvPr/>
        </p:nvGrpSpPr>
        <p:grpSpPr>
          <a:xfrm>
            <a:off x="3486777" y="2463642"/>
            <a:ext cx="697911" cy="677681"/>
            <a:chOff x="8742839" y="4069721"/>
            <a:chExt cx="321835" cy="312506"/>
          </a:xfrm>
        </p:grpSpPr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BD9CD456-DC22-4CD4-A423-3688925ACF3C}"/>
                </a:ext>
              </a:extLst>
            </p:cNvPr>
            <p:cNvSpPr/>
            <p:nvPr/>
          </p:nvSpPr>
          <p:spPr>
            <a:xfrm>
              <a:off x="8742839" y="4094381"/>
              <a:ext cx="227469" cy="227469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i="1" dirty="0">
                  <a:solidFill>
                    <a:schemeClr val="accent1"/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2</a:t>
              </a:r>
              <a:endParaRPr lang="zh-CN" altLang="en-US" sz="2800" b="1" i="1" dirty="0">
                <a:solidFill>
                  <a:schemeClr val="accent1"/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94" name="Freeform 32">
              <a:extLst>
                <a:ext uri="{FF2B5EF4-FFF2-40B4-BE49-F238E27FC236}">
                  <a16:creationId xmlns:a16="http://schemas.microsoft.com/office/drawing/2014/main" xmlns="" id="{E692D4F2-63C3-423F-9A9D-BD59BC57F606}"/>
                </a:ext>
              </a:extLst>
            </p:cNvPr>
            <p:cNvSpPr>
              <a:spLocks noEditPoints="1"/>
            </p:cNvSpPr>
            <p:nvPr/>
          </p:nvSpPr>
          <p:spPr bwMode="auto">
            <a:xfrm rot="6400182">
              <a:off x="8749335" y="4066888"/>
              <a:ext cx="312506" cy="318172"/>
            </a:xfrm>
            <a:custGeom>
              <a:avLst/>
              <a:gdLst>
                <a:gd name="T0" fmla="*/ 226 w 372"/>
                <a:gd name="T1" fmla="*/ 91 h 400"/>
                <a:gd name="T2" fmla="*/ 243 w 372"/>
                <a:gd name="T3" fmla="*/ 72 h 400"/>
                <a:gd name="T4" fmla="*/ 196 w 372"/>
                <a:gd name="T5" fmla="*/ 54 h 400"/>
                <a:gd name="T6" fmla="*/ 168 w 372"/>
                <a:gd name="T7" fmla="*/ 56 h 400"/>
                <a:gd name="T8" fmla="*/ 179 w 372"/>
                <a:gd name="T9" fmla="*/ 29 h 400"/>
                <a:gd name="T10" fmla="*/ 21 w 372"/>
                <a:gd name="T11" fmla="*/ 112 h 400"/>
                <a:gd name="T12" fmla="*/ 7 w 372"/>
                <a:gd name="T13" fmla="*/ 235 h 400"/>
                <a:gd name="T14" fmla="*/ 30 w 372"/>
                <a:gd name="T15" fmla="*/ 285 h 400"/>
                <a:gd name="T16" fmla="*/ 39 w 372"/>
                <a:gd name="T17" fmla="*/ 278 h 400"/>
                <a:gd name="T18" fmla="*/ 47 w 372"/>
                <a:gd name="T19" fmla="*/ 300 h 400"/>
                <a:gd name="T20" fmla="*/ 56 w 372"/>
                <a:gd name="T21" fmla="*/ 312 h 400"/>
                <a:gd name="T22" fmla="*/ 74 w 372"/>
                <a:gd name="T23" fmla="*/ 157 h 400"/>
                <a:gd name="T24" fmla="*/ 275 w 372"/>
                <a:gd name="T25" fmla="*/ 102 h 400"/>
                <a:gd name="T26" fmla="*/ 12 w 372"/>
                <a:gd name="T27" fmla="*/ 199 h 400"/>
                <a:gd name="T28" fmla="*/ 50 w 372"/>
                <a:gd name="T29" fmla="*/ 307 h 400"/>
                <a:gd name="T30" fmla="*/ 185 w 372"/>
                <a:gd name="T31" fmla="*/ 87 h 400"/>
                <a:gd name="T32" fmla="*/ 331 w 372"/>
                <a:gd name="T33" fmla="*/ 126 h 400"/>
                <a:gd name="T34" fmla="*/ 253 w 372"/>
                <a:gd name="T35" fmla="*/ 60 h 400"/>
                <a:gd name="T36" fmla="*/ 233 w 372"/>
                <a:gd name="T37" fmla="*/ 97 h 400"/>
                <a:gd name="T38" fmla="*/ 237 w 372"/>
                <a:gd name="T39" fmla="*/ 104 h 400"/>
                <a:gd name="T40" fmla="*/ 39 w 372"/>
                <a:gd name="T41" fmla="*/ 7 h 400"/>
                <a:gd name="T42" fmla="*/ 22 w 372"/>
                <a:gd name="T43" fmla="*/ 86 h 400"/>
                <a:gd name="T44" fmla="*/ 343 w 372"/>
                <a:gd name="T45" fmla="*/ 152 h 400"/>
                <a:gd name="T46" fmla="*/ 340 w 372"/>
                <a:gd name="T47" fmla="*/ 199 h 400"/>
                <a:gd name="T48" fmla="*/ 264 w 372"/>
                <a:gd name="T49" fmla="*/ 114 h 400"/>
                <a:gd name="T50" fmla="*/ 271 w 372"/>
                <a:gd name="T51" fmla="*/ 113 h 400"/>
                <a:gd name="T52" fmla="*/ 327 w 372"/>
                <a:gd name="T53" fmla="*/ 156 h 400"/>
                <a:gd name="T54" fmla="*/ 317 w 372"/>
                <a:gd name="T55" fmla="*/ 141 h 400"/>
                <a:gd name="T56" fmla="*/ 308 w 372"/>
                <a:gd name="T57" fmla="*/ 94 h 400"/>
                <a:gd name="T58" fmla="*/ 301 w 372"/>
                <a:gd name="T59" fmla="*/ 88 h 400"/>
                <a:gd name="T60" fmla="*/ 315 w 372"/>
                <a:gd name="T61" fmla="*/ 112 h 400"/>
                <a:gd name="T62" fmla="*/ 52 w 372"/>
                <a:gd name="T63" fmla="*/ 320 h 400"/>
                <a:gd name="T64" fmla="*/ 36 w 372"/>
                <a:gd name="T65" fmla="*/ 282 h 400"/>
                <a:gd name="T66" fmla="*/ 44 w 372"/>
                <a:gd name="T67" fmla="*/ 306 h 400"/>
                <a:gd name="T68" fmla="*/ 308 w 372"/>
                <a:gd name="T69" fmla="*/ 340 h 400"/>
                <a:gd name="T70" fmla="*/ 287 w 372"/>
                <a:gd name="T71" fmla="*/ 361 h 400"/>
                <a:gd name="T72" fmla="*/ 309 w 372"/>
                <a:gd name="T73" fmla="*/ 339 h 400"/>
                <a:gd name="T74" fmla="*/ 321 w 372"/>
                <a:gd name="T75" fmla="*/ 319 h 400"/>
                <a:gd name="T76" fmla="*/ 293 w 372"/>
                <a:gd name="T77" fmla="*/ 363 h 400"/>
                <a:gd name="T78" fmla="*/ 285 w 372"/>
                <a:gd name="T79" fmla="*/ 362 h 400"/>
                <a:gd name="T80" fmla="*/ 268 w 372"/>
                <a:gd name="T81" fmla="*/ 386 h 400"/>
                <a:gd name="T82" fmla="*/ 276 w 372"/>
                <a:gd name="T83" fmla="*/ 382 h 400"/>
                <a:gd name="T84" fmla="*/ 283 w 372"/>
                <a:gd name="T85" fmla="*/ 367 h 400"/>
                <a:gd name="T86" fmla="*/ 301 w 372"/>
                <a:gd name="T87" fmla="*/ 358 h 400"/>
                <a:gd name="T88" fmla="*/ 260 w 372"/>
                <a:gd name="T89" fmla="*/ 382 h 400"/>
                <a:gd name="T90" fmla="*/ 251 w 372"/>
                <a:gd name="T91" fmla="*/ 391 h 400"/>
                <a:gd name="T92" fmla="*/ 264 w 372"/>
                <a:gd name="T93" fmla="*/ 385 h 400"/>
                <a:gd name="T94" fmla="*/ 300 w 372"/>
                <a:gd name="T95" fmla="*/ 351 h 400"/>
                <a:gd name="T96" fmla="*/ 290 w 372"/>
                <a:gd name="T97" fmla="*/ 360 h 400"/>
                <a:gd name="T98" fmla="*/ 323 w 372"/>
                <a:gd name="T99" fmla="*/ 318 h 400"/>
                <a:gd name="T100" fmla="*/ 336 w 372"/>
                <a:gd name="T101" fmla="*/ 296 h 400"/>
                <a:gd name="T102" fmla="*/ 315 w 372"/>
                <a:gd name="T103" fmla="*/ 329 h 400"/>
                <a:gd name="T104" fmla="*/ 322 w 372"/>
                <a:gd name="T105" fmla="*/ 320 h 400"/>
                <a:gd name="T106" fmla="*/ 61 w 372"/>
                <a:gd name="T107" fmla="*/ 320 h 400"/>
                <a:gd name="T108" fmla="*/ 68 w 372"/>
                <a:gd name="T109" fmla="*/ 332 h 400"/>
                <a:gd name="T110" fmla="*/ 60 w 372"/>
                <a:gd name="T111" fmla="*/ 321 h 400"/>
                <a:gd name="T112" fmla="*/ 59 w 372"/>
                <a:gd name="T113" fmla="*/ 314 h 400"/>
                <a:gd name="T114" fmla="*/ 243 w 372"/>
                <a:gd name="T115" fmla="*/ 389 h 400"/>
                <a:gd name="T116" fmla="*/ 238 w 372"/>
                <a:gd name="T117" fmla="*/ 394 h 400"/>
                <a:gd name="T118" fmla="*/ 244 w 372"/>
                <a:gd name="T119" fmla="*/ 388 h 400"/>
                <a:gd name="T120" fmla="*/ 78 w 372"/>
                <a:gd name="T121" fmla="*/ 343 h 400"/>
                <a:gd name="T122" fmla="*/ 79 w 372"/>
                <a:gd name="T123" fmla="*/ 34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2" h="400">
                  <a:moveTo>
                    <a:pt x="334" y="171"/>
                  </a:moveTo>
                  <a:cubicBezTo>
                    <a:pt x="336" y="172"/>
                    <a:pt x="335" y="168"/>
                    <a:pt x="334" y="169"/>
                  </a:cubicBezTo>
                  <a:cubicBezTo>
                    <a:pt x="334" y="170"/>
                    <a:pt x="334" y="171"/>
                    <a:pt x="334" y="171"/>
                  </a:cubicBezTo>
                  <a:close/>
                  <a:moveTo>
                    <a:pt x="330" y="156"/>
                  </a:moveTo>
                  <a:cubicBezTo>
                    <a:pt x="327" y="156"/>
                    <a:pt x="329" y="160"/>
                    <a:pt x="331" y="160"/>
                  </a:cubicBezTo>
                  <a:cubicBezTo>
                    <a:pt x="331" y="158"/>
                    <a:pt x="329" y="158"/>
                    <a:pt x="330" y="156"/>
                  </a:cubicBezTo>
                  <a:close/>
                  <a:moveTo>
                    <a:pt x="336" y="153"/>
                  </a:moveTo>
                  <a:cubicBezTo>
                    <a:pt x="336" y="151"/>
                    <a:pt x="335" y="150"/>
                    <a:pt x="334" y="149"/>
                  </a:cubicBezTo>
                  <a:cubicBezTo>
                    <a:pt x="333" y="151"/>
                    <a:pt x="335" y="152"/>
                    <a:pt x="336" y="153"/>
                  </a:cubicBezTo>
                  <a:close/>
                  <a:moveTo>
                    <a:pt x="216" y="50"/>
                  </a:moveTo>
                  <a:cubicBezTo>
                    <a:pt x="216" y="47"/>
                    <a:pt x="209" y="48"/>
                    <a:pt x="209" y="49"/>
                  </a:cubicBezTo>
                  <a:cubicBezTo>
                    <a:pt x="212" y="49"/>
                    <a:pt x="214" y="50"/>
                    <a:pt x="216" y="50"/>
                  </a:cubicBezTo>
                  <a:close/>
                  <a:moveTo>
                    <a:pt x="212" y="100"/>
                  </a:moveTo>
                  <a:cubicBezTo>
                    <a:pt x="211" y="98"/>
                    <a:pt x="207" y="99"/>
                    <a:pt x="205" y="98"/>
                  </a:cubicBezTo>
                  <a:cubicBezTo>
                    <a:pt x="204" y="98"/>
                    <a:pt x="204" y="100"/>
                    <a:pt x="202" y="100"/>
                  </a:cubicBezTo>
                  <a:cubicBezTo>
                    <a:pt x="203" y="98"/>
                    <a:pt x="204" y="97"/>
                    <a:pt x="204" y="95"/>
                  </a:cubicBezTo>
                  <a:cubicBezTo>
                    <a:pt x="210" y="96"/>
                    <a:pt x="215" y="98"/>
                    <a:pt x="221" y="97"/>
                  </a:cubicBezTo>
                  <a:cubicBezTo>
                    <a:pt x="220" y="96"/>
                    <a:pt x="220" y="95"/>
                    <a:pt x="219" y="94"/>
                  </a:cubicBezTo>
                  <a:cubicBezTo>
                    <a:pt x="218" y="95"/>
                    <a:pt x="218" y="96"/>
                    <a:pt x="217" y="96"/>
                  </a:cubicBezTo>
                  <a:cubicBezTo>
                    <a:pt x="217" y="95"/>
                    <a:pt x="217" y="96"/>
                    <a:pt x="217" y="94"/>
                  </a:cubicBezTo>
                  <a:cubicBezTo>
                    <a:pt x="216" y="96"/>
                    <a:pt x="214" y="95"/>
                    <a:pt x="213" y="96"/>
                  </a:cubicBezTo>
                  <a:cubicBezTo>
                    <a:pt x="212" y="95"/>
                    <a:pt x="211" y="94"/>
                    <a:pt x="210" y="94"/>
                  </a:cubicBezTo>
                  <a:cubicBezTo>
                    <a:pt x="208" y="93"/>
                    <a:pt x="209" y="95"/>
                    <a:pt x="207" y="95"/>
                  </a:cubicBezTo>
                  <a:cubicBezTo>
                    <a:pt x="208" y="93"/>
                    <a:pt x="206" y="92"/>
                    <a:pt x="206" y="91"/>
                  </a:cubicBezTo>
                  <a:cubicBezTo>
                    <a:pt x="207" y="91"/>
                    <a:pt x="208" y="92"/>
                    <a:pt x="209" y="92"/>
                  </a:cubicBezTo>
                  <a:cubicBezTo>
                    <a:pt x="210" y="90"/>
                    <a:pt x="208" y="92"/>
                    <a:pt x="208" y="91"/>
                  </a:cubicBezTo>
                  <a:cubicBezTo>
                    <a:pt x="208" y="89"/>
                    <a:pt x="212" y="91"/>
                    <a:pt x="213" y="90"/>
                  </a:cubicBezTo>
                  <a:cubicBezTo>
                    <a:pt x="212" y="90"/>
                    <a:pt x="212" y="90"/>
                    <a:pt x="212" y="89"/>
                  </a:cubicBezTo>
                  <a:cubicBezTo>
                    <a:pt x="216" y="88"/>
                    <a:pt x="223" y="88"/>
                    <a:pt x="226" y="91"/>
                  </a:cubicBezTo>
                  <a:cubicBezTo>
                    <a:pt x="226" y="92"/>
                    <a:pt x="224" y="91"/>
                    <a:pt x="224" y="93"/>
                  </a:cubicBezTo>
                  <a:cubicBezTo>
                    <a:pt x="230" y="96"/>
                    <a:pt x="239" y="94"/>
                    <a:pt x="244" y="99"/>
                  </a:cubicBezTo>
                  <a:cubicBezTo>
                    <a:pt x="240" y="99"/>
                    <a:pt x="236" y="97"/>
                    <a:pt x="233" y="98"/>
                  </a:cubicBezTo>
                  <a:cubicBezTo>
                    <a:pt x="239" y="100"/>
                    <a:pt x="244" y="101"/>
                    <a:pt x="249" y="102"/>
                  </a:cubicBezTo>
                  <a:cubicBezTo>
                    <a:pt x="249" y="101"/>
                    <a:pt x="250" y="101"/>
                    <a:pt x="251" y="101"/>
                  </a:cubicBezTo>
                  <a:cubicBezTo>
                    <a:pt x="248" y="98"/>
                    <a:pt x="243" y="97"/>
                    <a:pt x="241" y="94"/>
                  </a:cubicBezTo>
                  <a:cubicBezTo>
                    <a:pt x="243" y="93"/>
                    <a:pt x="244" y="94"/>
                    <a:pt x="244" y="93"/>
                  </a:cubicBezTo>
                  <a:cubicBezTo>
                    <a:pt x="245" y="93"/>
                    <a:pt x="248" y="94"/>
                    <a:pt x="246" y="95"/>
                  </a:cubicBezTo>
                  <a:cubicBezTo>
                    <a:pt x="249" y="97"/>
                    <a:pt x="255" y="100"/>
                    <a:pt x="257" y="99"/>
                  </a:cubicBezTo>
                  <a:cubicBezTo>
                    <a:pt x="256" y="99"/>
                    <a:pt x="256" y="99"/>
                    <a:pt x="255" y="98"/>
                  </a:cubicBezTo>
                  <a:cubicBezTo>
                    <a:pt x="259" y="98"/>
                    <a:pt x="262" y="99"/>
                    <a:pt x="265" y="101"/>
                  </a:cubicBezTo>
                  <a:cubicBezTo>
                    <a:pt x="265" y="100"/>
                    <a:pt x="265" y="100"/>
                    <a:pt x="265" y="100"/>
                  </a:cubicBezTo>
                  <a:cubicBezTo>
                    <a:pt x="266" y="100"/>
                    <a:pt x="265" y="101"/>
                    <a:pt x="267" y="101"/>
                  </a:cubicBezTo>
                  <a:cubicBezTo>
                    <a:pt x="267" y="101"/>
                    <a:pt x="267" y="101"/>
                    <a:pt x="266" y="102"/>
                  </a:cubicBezTo>
                  <a:cubicBezTo>
                    <a:pt x="270" y="103"/>
                    <a:pt x="273" y="105"/>
                    <a:pt x="277" y="106"/>
                  </a:cubicBezTo>
                  <a:cubicBezTo>
                    <a:pt x="277" y="105"/>
                    <a:pt x="275" y="106"/>
                    <a:pt x="275" y="105"/>
                  </a:cubicBezTo>
                  <a:cubicBezTo>
                    <a:pt x="280" y="107"/>
                    <a:pt x="285" y="109"/>
                    <a:pt x="289" y="112"/>
                  </a:cubicBezTo>
                  <a:cubicBezTo>
                    <a:pt x="290" y="111"/>
                    <a:pt x="287" y="111"/>
                    <a:pt x="289" y="109"/>
                  </a:cubicBezTo>
                  <a:cubicBezTo>
                    <a:pt x="291" y="110"/>
                    <a:pt x="292" y="112"/>
                    <a:pt x="294" y="112"/>
                  </a:cubicBezTo>
                  <a:cubicBezTo>
                    <a:pt x="291" y="107"/>
                    <a:pt x="282" y="104"/>
                    <a:pt x="284" y="97"/>
                  </a:cubicBezTo>
                  <a:cubicBezTo>
                    <a:pt x="278" y="96"/>
                    <a:pt x="274" y="93"/>
                    <a:pt x="270" y="90"/>
                  </a:cubicBezTo>
                  <a:cubicBezTo>
                    <a:pt x="272" y="90"/>
                    <a:pt x="275" y="92"/>
                    <a:pt x="277" y="92"/>
                  </a:cubicBezTo>
                  <a:cubicBezTo>
                    <a:pt x="276" y="92"/>
                    <a:pt x="274" y="90"/>
                    <a:pt x="275" y="90"/>
                  </a:cubicBezTo>
                  <a:cubicBezTo>
                    <a:pt x="281" y="92"/>
                    <a:pt x="286" y="95"/>
                    <a:pt x="292" y="97"/>
                  </a:cubicBezTo>
                  <a:cubicBezTo>
                    <a:pt x="290" y="95"/>
                    <a:pt x="289" y="93"/>
                    <a:pt x="287" y="91"/>
                  </a:cubicBezTo>
                  <a:cubicBezTo>
                    <a:pt x="287" y="91"/>
                    <a:pt x="287" y="91"/>
                    <a:pt x="288" y="90"/>
                  </a:cubicBezTo>
                  <a:cubicBezTo>
                    <a:pt x="285" y="89"/>
                    <a:pt x="283" y="87"/>
                    <a:pt x="281" y="86"/>
                  </a:cubicBezTo>
                  <a:cubicBezTo>
                    <a:pt x="280" y="87"/>
                    <a:pt x="282" y="87"/>
                    <a:pt x="282" y="89"/>
                  </a:cubicBezTo>
                  <a:cubicBezTo>
                    <a:pt x="270" y="82"/>
                    <a:pt x="256" y="77"/>
                    <a:pt x="243" y="72"/>
                  </a:cubicBezTo>
                  <a:cubicBezTo>
                    <a:pt x="243" y="71"/>
                    <a:pt x="243" y="71"/>
                    <a:pt x="242" y="71"/>
                  </a:cubicBezTo>
                  <a:cubicBezTo>
                    <a:pt x="241" y="71"/>
                    <a:pt x="240" y="70"/>
                    <a:pt x="239" y="72"/>
                  </a:cubicBezTo>
                  <a:cubicBezTo>
                    <a:pt x="238" y="70"/>
                    <a:pt x="237" y="70"/>
                    <a:pt x="236" y="70"/>
                  </a:cubicBezTo>
                  <a:cubicBezTo>
                    <a:pt x="237" y="69"/>
                    <a:pt x="240" y="69"/>
                    <a:pt x="241" y="68"/>
                  </a:cubicBezTo>
                  <a:cubicBezTo>
                    <a:pt x="241" y="69"/>
                    <a:pt x="244" y="70"/>
                    <a:pt x="245" y="69"/>
                  </a:cubicBezTo>
                  <a:cubicBezTo>
                    <a:pt x="243" y="68"/>
                    <a:pt x="241" y="68"/>
                    <a:pt x="239" y="67"/>
                  </a:cubicBezTo>
                  <a:cubicBezTo>
                    <a:pt x="240" y="67"/>
                    <a:pt x="241" y="67"/>
                    <a:pt x="241" y="66"/>
                  </a:cubicBezTo>
                  <a:cubicBezTo>
                    <a:pt x="236" y="62"/>
                    <a:pt x="228" y="67"/>
                    <a:pt x="224" y="62"/>
                  </a:cubicBezTo>
                  <a:cubicBezTo>
                    <a:pt x="219" y="61"/>
                    <a:pt x="214" y="64"/>
                    <a:pt x="212" y="60"/>
                  </a:cubicBezTo>
                  <a:cubicBezTo>
                    <a:pt x="211" y="60"/>
                    <a:pt x="209" y="61"/>
                    <a:pt x="208" y="60"/>
                  </a:cubicBezTo>
                  <a:cubicBezTo>
                    <a:pt x="209" y="59"/>
                    <a:pt x="213" y="59"/>
                    <a:pt x="214" y="59"/>
                  </a:cubicBezTo>
                  <a:cubicBezTo>
                    <a:pt x="213" y="56"/>
                    <a:pt x="220" y="59"/>
                    <a:pt x="221" y="58"/>
                  </a:cubicBezTo>
                  <a:cubicBezTo>
                    <a:pt x="221" y="58"/>
                    <a:pt x="220" y="57"/>
                    <a:pt x="221" y="57"/>
                  </a:cubicBezTo>
                  <a:cubicBezTo>
                    <a:pt x="221" y="58"/>
                    <a:pt x="224" y="58"/>
                    <a:pt x="224" y="57"/>
                  </a:cubicBezTo>
                  <a:cubicBezTo>
                    <a:pt x="223" y="56"/>
                    <a:pt x="221" y="56"/>
                    <a:pt x="218" y="56"/>
                  </a:cubicBezTo>
                  <a:cubicBezTo>
                    <a:pt x="218" y="55"/>
                    <a:pt x="219" y="55"/>
                    <a:pt x="218" y="54"/>
                  </a:cubicBezTo>
                  <a:cubicBezTo>
                    <a:pt x="216" y="56"/>
                    <a:pt x="212" y="53"/>
                    <a:pt x="212" y="56"/>
                  </a:cubicBezTo>
                  <a:cubicBezTo>
                    <a:pt x="209" y="55"/>
                    <a:pt x="206" y="56"/>
                    <a:pt x="203" y="54"/>
                  </a:cubicBezTo>
                  <a:cubicBezTo>
                    <a:pt x="204" y="53"/>
                    <a:pt x="203" y="52"/>
                    <a:pt x="204" y="52"/>
                  </a:cubicBezTo>
                  <a:cubicBezTo>
                    <a:pt x="205" y="55"/>
                    <a:pt x="209" y="52"/>
                    <a:pt x="211" y="52"/>
                  </a:cubicBezTo>
                  <a:cubicBezTo>
                    <a:pt x="208" y="50"/>
                    <a:pt x="205" y="53"/>
                    <a:pt x="203" y="49"/>
                  </a:cubicBezTo>
                  <a:cubicBezTo>
                    <a:pt x="204" y="49"/>
                    <a:pt x="206" y="50"/>
                    <a:pt x="206" y="48"/>
                  </a:cubicBezTo>
                  <a:cubicBezTo>
                    <a:pt x="203" y="47"/>
                    <a:pt x="199" y="48"/>
                    <a:pt x="198" y="50"/>
                  </a:cubicBezTo>
                  <a:cubicBezTo>
                    <a:pt x="199" y="50"/>
                    <a:pt x="200" y="50"/>
                    <a:pt x="200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6" y="50"/>
                    <a:pt x="198" y="49"/>
                    <a:pt x="195" y="49"/>
                  </a:cubicBezTo>
                  <a:cubicBezTo>
                    <a:pt x="195" y="50"/>
                    <a:pt x="196" y="50"/>
                    <a:pt x="196" y="50"/>
                  </a:cubicBezTo>
                  <a:cubicBezTo>
                    <a:pt x="195" y="51"/>
                    <a:pt x="193" y="51"/>
                    <a:pt x="192" y="53"/>
                  </a:cubicBezTo>
                  <a:cubicBezTo>
                    <a:pt x="194" y="52"/>
                    <a:pt x="194" y="55"/>
                    <a:pt x="196" y="54"/>
                  </a:cubicBezTo>
                  <a:cubicBezTo>
                    <a:pt x="196" y="53"/>
                    <a:pt x="196" y="52"/>
                    <a:pt x="197" y="52"/>
                  </a:cubicBezTo>
                  <a:cubicBezTo>
                    <a:pt x="198" y="52"/>
                    <a:pt x="199" y="53"/>
                    <a:pt x="199" y="54"/>
                  </a:cubicBezTo>
                  <a:cubicBezTo>
                    <a:pt x="198" y="54"/>
                    <a:pt x="197" y="55"/>
                    <a:pt x="197" y="56"/>
                  </a:cubicBezTo>
                  <a:cubicBezTo>
                    <a:pt x="201" y="58"/>
                    <a:pt x="208" y="55"/>
                    <a:pt x="212" y="58"/>
                  </a:cubicBezTo>
                  <a:cubicBezTo>
                    <a:pt x="209" y="58"/>
                    <a:pt x="207" y="58"/>
                    <a:pt x="205" y="57"/>
                  </a:cubicBezTo>
                  <a:cubicBezTo>
                    <a:pt x="205" y="59"/>
                    <a:pt x="202" y="59"/>
                    <a:pt x="201" y="59"/>
                  </a:cubicBezTo>
                  <a:cubicBezTo>
                    <a:pt x="201" y="58"/>
                    <a:pt x="201" y="58"/>
                    <a:pt x="201" y="57"/>
                  </a:cubicBezTo>
                  <a:cubicBezTo>
                    <a:pt x="197" y="58"/>
                    <a:pt x="195" y="58"/>
                    <a:pt x="190" y="58"/>
                  </a:cubicBezTo>
                  <a:cubicBezTo>
                    <a:pt x="190" y="58"/>
                    <a:pt x="189" y="58"/>
                    <a:pt x="189" y="56"/>
                  </a:cubicBezTo>
                  <a:cubicBezTo>
                    <a:pt x="188" y="58"/>
                    <a:pt x="183" y="59"/>
                    <a:pt x="181" y="57"/>
                  </a:cubicBezTo>
                  <a:cubicBezTo>
                    <a:pt x="183" y="57"/>
                    <a:pt x="182" y="56"/>
                    <a:pt x="181" y="55"/>
                  </a:cubicBezTo>
                  <a:cubicBezTo>
                    <a:pt x="184" y="55"/>
                    <a:pt x="187" y="56"/>
                    <a:pt x="191" y="55"/>
                  </a:cubicBezTo>
                  <a:cubicBezTo>
                    <a:pt x="190" y="53"/>
                    <a:pt x="186" y="56"/>
                    <a:pt x="184" y="54"/>
                  </a:cubicBezTo>
                  <a:cubicBezTo>
                    <a:pt x="184" y="54"/>
                    <a:pt x="186" y="54"/>
                    <a:pt x="186" y="53"/>
                  </a:cubicBezTo>
                  <a:cubicBezTo>
                    <a:pt x="186" y="52"/>
                    <a:pt x="185" y="53"/>
                    <a:pt x="183" y="53"/>
                  </a:cubicBezTo>
                  <a:cubicBezTo>
                    <a:pt x="183" y="55"/>
                    <a:pt x="182" y="54"/>
                    <a:pt x="180" y="54"/>
                  </a:cubicBezTo>
                  <a:cubicBezTo>
                    <a:pt x="180" y="55"/>
                    <a:pt x="181" y="55"/>
                    <a:pt x="181" y="56"/>
                  </a:cubicBezTo>
                  <a:cubicBezTo>
                    <a:pt x="179" y="56"/>
                    <a:pt x="177" y="58"/>
                    <a:pt x="176" y="56"/>
                  </a:cubicBezTo>
                  <a:cubicBezTo>
                    <a:pt x="178" y="56"/>
                    <a:pt x="180" y="55"/>
                    <a:pt x="180" y="53"/>
                  </a:cubicBezTo>
                  <a:cubicBezTo>
                    <a:pt x="178" y="53"/>
                    <a:pt x="178" y="52"/>
                    <a:pt x="177" y="53"/>
                  </a:cubicBezTo>
                  <a:cubicBezTo>
                    <a:pt x="177" y="52"/>
                    <a:pt x="178" y="52"/>
                    <a:pt x="178" y="52"/>
                  </a:cubicBezTo>
                  <a:cubicBezTo>
                    <a:pt x="176" y="51"/>
                    <a:pt x="172" y="51"/>
                    <a:pt x="171" y="53"/>
                  </a:cubicBezTo>
                  <a:cubicBezTo>
                    <a:pt x="172" y="54"/>
                    <a:pt x="176" y="51"/>
                    <a:pt x="176" y="54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4" y="56"/>
                    <a:pt x="173" y="54"/>
                    <a:pt x="175" y="55"/>
                  </a:cubicBezTo>
                  <a:cubicBezTo>
                    <a:pt x="176" y="58"/>
                    <a:pt x="173" y="57"/>
                    <a:pt x="172" y="57"/>
                  </a:cubicBezTo>
                  <a:cubicBezTo>
                    <a:pt x="171" y="57"/>
                    <a:pt x="171" y="57"/>
                    <a:pt x="172" y="56"/>
                  </a:cubicBezTo>
                  <a:cubicBezTo>
                    <a:pt x="170" y="56"/>
                    <a:pt x="169" y="57"/>
                    <a:pt x="168" y="56"/>
                  </a:cubicBezTo>
                  <a:cubicBezTo>
                    <a:pt x="165" y="59"/>
                    <a:pt x="162" y="61"/>
                    <a:pt x="160" y="64"/>
                  </a:cubicBezTo>
                  <a:cubicBezTo>
                    <a:pt x="149" y="65"/>
                    <a:pt x="140" y="67"/>
                    <a:pt x="133" y="72"/>
                  </a:cubicBezTo>
                  <a:cubicBezTo>
                    <a:pt x="130" y="72"/>
                    <a:pt x="129" y="75"/>
                    <a:pt x="126" y="74"/>
                  </a:cubicBezTo>
                  <a:cubicBezTo>
                    <a:pt x="128" y="73"/>
                    <a:pt x="130" y="72"/>
                    <a:pt x="132" y="71"/>
                  </a:cubicBezTo>
                  <a:cubicBezTo>
                    <a:pt x="131" y="69"/>
                    <a:pt x="135" y="69"/>
                    <a:pt x="136" y="68"/>
                  </a:cubicBezTo>
                  <a:cubicBezTo>
                    <a:pt x="131" y="68"/>
                    <a:pt x="127" y="70"/>
                    <a:pt x="123" y="71"/>
                  </a:cubicBezTo>
                  <a:cubicBezTo>
                    <a:pt x="125" y="70"/>
                    <a:pt x="123" y="69"/>
                    <a:pt x="124" y="68"/>
                  </a:cubicBezTo>
                  <a:cubicBezTo>
                    <a:pt x="127" y="67"/>
                    <a:pt x="130" y="65"/>
                    <a:pt x="134" y="64"/>
                  </a:cubicBezTo>
                  <a:cubicBezTo>
                    <a:pt x="134" y="66"/>
                    <a:pt x="137" y="66"/>
                    <a:pt x="136" y="68"/>
                  </a:cubicBezTo>
                  <a:cubicBezTo>
                    <a:pt x="138" y="68"/>
                    <a:pt x="136" y="63"/>
                    <a:pt x="139" y="64"/>
                  </a:cubicBezTo>
                  <a:cubicBezTo>
                    <a:pt x="139" y="63"/>
                    <a:pt x="137" y="64"/>
                    <a:pt x="137" y="63"/>
                  </a:cubicBezTo>
                  <a:cubicBezTo>
                    <a:pt x="142" y="62"/>
                    <a:pt x="148" y="60"/>
                    <a:pt x="152" y="58"/>
                  </a:cubicBezTo>
                  <a:cubicBezTo>
                    <a:pt x="146" y="59"/>
                    <a:pt x="140" y="61"/>
                    <a:pt x="135" y="60"/>
                  </a:cubicBezTo>
                  <a:cubicBezTo>
                    <a:pt x="136" y="59"/>
                    <a:pt x="140" y="58"/>
                    <a:pt x="143" y="57"/>
                  </a:cubicBezTo>
                  <a:cubicBezTo>
                    <a:pt x="141" y="57"/>
                    <a:pt x="139" y="58"/>
                    <a:pt x="138" y="57"/>
                  </a:cubicBezTo>
                  <a:cubicBezTo>
                    <a:pt x="138" y="56"/>
                    <a:pt x="140" y="57"/>
                    <a:pt x="140" y="56"/>
                  </a:cubicBezTo>
                  <a:cubicBezTo>
                    <a:pt x="139" y="55"/>
                    <a:pt x="137" y="56"/>
                    <a:pt x="137" y="54"/>
                  </a:cubicBezTo>
                  <a:cubicBezTo>
                    <a:pt x="141" y="54"/>
                    <a:pt x="144" y="52"/>
                    <a:pt x="148" y="52"/>
                  </a:cubicBezTo>
                  <a:cubicBezTo>
                    <a:pt x="151" y="51"/>
                    <a:pt x="152" y="52"/>
                    <a:pt x="154" y="50"/>
                  </a:cubicBezTo>
                  <a:cubicBezTo>
                    <a:pt x="153" y="49"/>
                    <a:pt x="151" y="51"/>
                    <a:pt x="152" y="48"/>
                  </a:cubicBezTo>
                  <a:cubicBezTo>
                    <a:pt x="156" y="48"/>
                    <a:pt x="158" y="46"/>
                    <a:pt x="162" y="46"/>
                  </a:cubicBezTo>
                  <a:cubicBezTo>
                    <a:pt x="161" y="46"/>
                    <a:pt x="161" y="45"/>
                    <a:pt x="161" y="45"/>
                  </a:cubicBezTo>
                  <a:cubicBezTo>
                    <a:pt x="169" y="41"/>
                    <a:pt x="183" y="41"/>
                    <a:pt x="190" y="39"/>
                  </a:cubicBezTo>
                  <a:cubicBezTo>
                    <a:pt x="189" y="39"/>
                    <a:pt x="188" y="38"/>
                    <a:pt x="187" y="38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9" y="36"/>
                    <a:pt x="191" y="37"/>
                    <a:pt x="192" y="36"/>
                  </a:cubicBezTo>
                  <a:cubicBezTo>
                    <a:pt x="186" y="34"/>
                    <a:pt x="181" y="33"/>
                    <a:pt x="173" y="32"/>
                  </a:cubicBezTo>
                  <a:cubicBezTo>
                    <a:pt x="173" y="30"/>
                    <a:pt x="176" y="32"/>
                    <a:pt x="177" y="31"/>
                  </a:cubicBezTo>
                  <a:cubicBezTo>
                    <a:pt x="175" y="30"/>
                    <a:pt x="179" y="30"/>
                    <a:pt x="179" y="29"/>
                  </a:cubicBezTo>
                  <a:cubicBezTo>
                    <a:pt x="175" y="30"/>
                    <a:pt x="173" y="25"/>
                    <a:pt x="170" y="28"/>
                  </a:cubicBezTo>
                  <a:cubicBezTo>
                    <a:pt x="169" y="28"/>
                    <a:pt x="170" y="26"/>
                    <a:pt x="168" y="26"/>
                  </a:cubicBezTo>
                  <a:cubicBezTo>
                    <a:pt x="167" y="26"/>
                    <a:pt x="166" y="27"/>
                    <a:pt x="164" y="27"/>
                  </a:cubicBezTo>
                  <a:cubicBezTo>
                    <a:pt x="165" y="25"/>
                    <a:pt x="162" y="26"/>
                    <a:pt x="161" y="25"/>
                  </a:cubicBezTo>
                  <a:cubicBezTo>
                    <a:pt x="162" y="24"/>
                    <a:pt x="163" y="24"/>
                    <a:pt x="163" y="23"/>
                  </a:cubicBezTo>
                  <a:cubicBezTo>
                    <a:pt x="159" y="21"/>
                    <a:pt x="152" y="23"/>
                    <a:pt x="147" y="21"/>
                  </a:cubicBezTo>
                  <a:cubicBezTo>
                    <a:pt x="147" y="21"/>
                    <a:pt x="148" y="20"/>
                    <a:pt x="148" y="19"/>
                  </a:cubicBezTo>
                  <a:cubicBezTo>
                    <a:pt x="147" y="19"/>
                    <a:pt x="147" y="19"/>
                    <a:pt x="146" y="19"/>
                  </a:cubicBezTo>
                  <a:cubicBezTo>
                    <a:pt x="130" y="19"/>
                    <a:pt x="115" y="22"/>
                    <a:pt x="100" y="24"/>
                  </a:cubicBezTo>
                  <a:cubicBezTo>
                    <a:pt x="89" y="25"/>
                    <a:pt x="81" y="31"/>
                    <a:pt x="71" y="31"/>
                  </a:cubicBezTo>
                  <a:cubicBezTo>
                    <a:pt x="70" y="32"/>
                    <a:pt x="72" y="33"/>
                    <a:pt x="71" y="33"/>
                  </a:cubicBezTo>
                  <a:cubicBezTo>
                    <a:pt x="70" y="33"/>
                    <a:pt x="70" y="32"/>
                    <a:pt x="69" y="32"/>
                  </a:cubicBezTo>
                  <a:cubicBezTo>
                    <a:pt x="62" y="35"/>
                    <a:pt x="54" y="40"/>
                    <a:pt x="47" y="46"/>
                  </a:cubicBezTo>
                  <a:cubicBezTo>
                    <a:pt x="45" y="47"/>
                    <a:pt x="43" y="50"/>
                    <a:pt x="41" y="50"/>
                  </a:cubicBezTo>
                  <a:cubicBezTo>
                    <a:pt x="41" y="51"/>
                    <a:pt x="40" y="51"/>
                    <a:pt x="40" y="51"/>
                  </a:cubicBezTo>
                  <a:cubicBezTo>
                    <a:pt x="33" y="56"/>
                    <a:pt x="24" y="61"/>
                    <a:pt x="23" y="70"/>
                  </a:cubicBezTo>
                  <a:cubicBezTo>
                    <a:pt x="24" y="70"/>
                    <a:pt x="25" y="67"/>
                    <a:pt x="27" y="69"/>
                  </a:cubicBezTo>
                  <a:cubicBezTo>
                    <a:pt x="27" y="68"/>
                    <a:pt x="28" y="67"/>
                    <a:pt x="30" y="67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3" y="77"/>
                    <a:pt x="34" y="75"/>
                    <a:pt x="35" y="76"/>
                  </a:cubicBezTo>
                  <a:cubicBezTo>
                    <a:pt x="34" y="77"/>
                    <a:pt x="33" y="79"/>
                    <a:pt x="32" y="79"/>
                  </a:cubicBezTo>
                  <a:cubicBezTo>
                    <a:pt x="33" y="80"/>
                    <a:pt x="30" y="82"/>
                    <a:pt x="32" y="82"/>
                  </a:cubicBezTo>
                  <a:cubicBezTo>
                    <a:pt x="33" y="80"/>
                    <a:pt x="35" y="78"/>
                    <a:pt x="37" y="76"/>
                  </a:cubicBezTo>
                  <a:cubicBezTo>
                    <a:pt x="39" y="77"/>
                    <a:pt x="37" y="80"/>
                    <a:pt x="39" y="80"/>
                  </a:cubicBezTo>
                  <a:cubicBezTo>
                    <a:pt x="37" y="83"/>
                    <a:pt x="36" y="86"/>
                    <a:pt x="34" y="87"/>
                  </a:cubicBezTo>
                  <a:cubicBezTo>
                    <a:pt x="34" y="96"/>
                    <a:pt x="24" y="99"/>
                    <a:pt x="20" y="105"/>
                  </a:cubicBezTo>
                  <a:cubicBezTo>
                    <a:pt x="20" y="106"/>
                    <a:pt x="21" y="106"/>
                    <a:pt x="21" y="106"/>
                  </a:cubicBezTo>
                  <a:cubicBezTo>
                    <a:pt x="20" y="108"/>
                    <a:pt x="19" y="109"/>
                    <a:pt x="19" y="112"/>
                  </a:cubicBezTo>
                  <a:cubicBezTo>
                    <a:pt x="20" y="113"/>
                    <a:pt x="21" y="111"/>
                    <a:pt x="21" y="112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4" y="121"/>
                    <a:pt x="31" y="120"/>
                    <a:pt x="35" y="123"/>
                  </a:cubicBezTo>
                  <a:cubicBezTo>
                    <a:pt x="33" y="125"/>
                    <a:pt x="38" y="129"/>
                    <a:pt x="34" y="130"/>
                  </a:cubicBezTo>
                  <a:cubicBezTo>
                    <a:pt x="35" y="131"/>
                    <a:pt x="37" y="131"/>
                    <a:pt x="37" y="130"/>
                  </a:cubicBezTo>
                  <a:cubicBezTo>
                    <a:pt x="38" y="130"/>
                    <a:pt x="38" y="130"/>
                    <a:pt x="38" y="131"/>
                  </a:cubicBezTo>
                  <a:cubicBezTo>
                    <a:pt x="36" y="135"/>
                    <a:pt x="34" y="140"/>
                    <a:pt x="30" y="142"/>
                  </a:cubicBezTo>
                  <a:cubicBezTo>
                    <a:pt x="30" y="140"/>
                    <a:pt x="32" y="138"/>
                    <a:pt x="32" y="137"/>
                  </a:cubicBezTo>
                  <a:cubicBezTo>
                    <a:pt x="28" y="141"/>
                    <a:pt x="24" y="149"/>
                    <a:pt x="21" y="151"/>
                  </a:cubicBezTo>
                  <a:cubicBezTo>
                    <a:pt x="19" y="156"/>
                    <a:pt x="16" y="163"/>
                    <a:pt x="15" y="171"/>
                  </a:cubicBezTo>
                  <a:cubicBezTo>
                    <a:pt x="14" y="174"/>
                    <a:pt x="15" y="177"/>
                    <a:pt x="12" y="179"/>
                  </a:cubicBezTo>
                  <a:cubicBezTo>
                    <a:pt x="13" y="183"/>
                    <a:pt x="8" y="187"/>
                    <a:pt x="10" y="191"/>
                  </a:cubicBezTo>
                  <a:cubicBezTo>
                    <a:pt x="11" y="190"/>
                    <a:pt x="11" y="189"/>
                    <a:pt x="12" y="188"/>
                  </a:cubicBezTo>
                  <a:cubicBezTo>
                    <a:pt x="13" y="188"/>
                    <a:pt x="11" y="187"/>
                    <a:pt x="12" y="186"/>
                  </a:cubicBezTo>
                  <a:cubicBezTo>
                    <a:pt x="13" y="187"/>
                    <a:pt x="12" y="187"/>
                    <a:pt x="14" y="186"/>
                  </a:cubicBezTo>
                  <a:cubicBezTo>
                    <a:pt x="15" y="190"/>
                    <a:pt x="14" y="194"/>
                    <a:pt x="13" y="196"/>
                  </a:cubicBezTo>
                  <a:cubicBezTo>
                    <a:pt x="12" y="196"/>
                    <a:pt x="12" y="195"/>
                    <a:pt x="12" y="195"/>
                  </a:cubicBezTo>
                  <a:cubicBezTo>
                    <a:pt x="11" y="197"/>
                    <a:pt x="11" y="199"/>
                    <a:pt x="11" y="200"/>
                  </a:cubicBezTo>
                  <a:cubicBezTo>
                    <a:pt x="11" y="200"/>
                    <a:pt x="12" y="199"/>
                    <a:pt x="13" y="199"/>
                  </a:cubicBezTo>
                  <a:cubicBezTo>
                    <a:pt x="13" y="203"/>
                    <a:pt x="13" y="205"/>
                    <a:pt x="14" y="207"/>
                  </a:cubicBezTo>
                  <a:cubicBezTo>
                    <a:pt x="14" y="207"/>
                    <a:pt x="13" y="207"/>
                    <a:pt x="13" y="208"/>
                  </a:cubicBezTo>
                  <a:cubicBezTo>
                    <a:pt x="13" y="210"/>
                    <a:pt x="16" y="210"/>
                    <a:pt x="15" y="209"/>
                  </a:cubicBezTo>
                  <a:cubicBezTo>
                    <a:pt x="15" y="210"/>
                    <a:pt x="15" y="205"/>
                    <a:pt x="17" y="205"/>
                  </a:cubicBezTo>
                  <a:cubicBezTo>
                    <a:pt x="15" y="209"/>
                    <a:pt x="17" y="215"/>
                    <a:pt x="15" y="218"/>
                  </a:cubicBezTo>
                  <a:cubicBezTo>
                    <a:pt x="15" y="216"/>
                    <a:pt x="15" y="215"/>
                    <a:pt x="15" y="213"/>
                  </a:cubicBezTo>
                  <a:cubicBezTo>
                    <a:pt x="14" y="213"/>
                    <a:pt x="13" y="214"/>
                    <a:pt x="12" y="213"/>
                  </a:cubicBezTo>
                  <a:cubicBezTo>
                    <a:pt x="8" y="216"/>
                    <a:pt x="12" y="223"/>
                    <a:pt x="8" y="226"/>
                  </a:cubicBezTo>
                  <a:cubicBezTo>
                    <a:pt x="8" y="226"/>
                    <a:pt x="9" y="226"/>
                    <a:pt x="9" y="227"/>
                  </a:cubicBezTo>
                  <a:cubicBezTo>
                    <a:pt x="8" y="227"/>
                    <a:pt x="7" y="227"/>
                    <a:pt x="7" y="228"/>
                  </a:cubicBezTo>
                  <a:cubicBezTo>
                    <a:pt x="8" y="230"/>
                    <a:pt x="7" y="232"/>
                    <a:pt x="7" y="235"/>
                  </a:cubicBezTo>
                  <a:cubicBezTo>
                    <a:pt x="9" y="236"/>
                    <a:pt x="8" y="234"/>
                    <a:pt x="9" y="234"/>
                  </a:cubicBezTo>
                  <a:cubicBezTo>
                    <a:pt x="9" y="236"/>
                    <a:pt x="8" y="237"/>
                    <a:pt x="9" y="239"/>
                  </a:cubicBezTo>
                  <a:cubicBezTo>
                    <a:pt x="10" y="239"/>
                    <a:pt x="11" y="239"/>
                    <a:pt x="12" y="239"/>
                  </a:cubicBezTo>
                  <a:cubicBezTo>
                    <a:pt x="12" y="242"/>
                    <a:pt x="10" y="243"/>
                    <a:pt x="12" y="245"/>
                  </a:cubicBezTo>
                  <a:cubicBezTo>
                    <a:pt x="13" y="243"/>
                    <a:pt x="15" y="240"/>
                    <a:pt x="17" y="242"/>
                  </a:cubicBezTo>
                  <a:cubicBezTo>
                    <a:pt x="15" y="243"/>
                    <a:pt x="14" y="245"/>
                    <a:pt x="15" y="248"/>
                  </a:cubicBezTo>
                  <a:cubicBezTo>
                    <a:pt x="16" y="248"/>
                    <a:pt x="15" y="245"/>
                    <a:pt x="17" y="246"/>
                  </a:cubicBezTo>
                  <a:cubicBezTo>
                    <a:pt x="18" y="246"/>
                    <a:pt x="18" y="246"/>
                    <a:pt x="18" y="246"/>
                  </a:cubicBezTo>
                  <a:cubicBezTo>
                    <a:pt x="18" y="248"/>
                    <a:pt x="15" y="248"/>
                    <a:pt x="17" y="250"/>
                  </a:cubicBezTo>
                  <a:cubicBezTo>
                    <a:pt x="19" y="249"/>
                    <a:pt x="20" y="253"/>
                    <a:pt x="18" y="255"/>
                  </a:cubicBezTo>
                  <a:cubicBezTo>
                    <a:pt x="16" y="256"/>
                    <a:pt x="18" y="253"/>
                    <a:pt x="16" y="254"/>
                  </a:cubicBezTo>
                  <a:cubicBezTo>
                    <a:pt x="17" y="256"/>
                    <a:pt x="15" y="256"/>
                    <a:pt x="15" y="258"/>
                  </a:cubicBezTo>
                  <a:cubicBezTo>
                    <a:pt x="16" y="258"/>
                    <a:pt x="17" y="258"/>
                    <a:pt x="19" y="258"/>
                  </a:cubicBezTo>
                  <a:cubicBezTo>
                    <a:pt x="20" y="257"/>
                    <a:pt x="20" y="256"/>
                    <a:pt x="22" y="257"/>
                  </a:cubicBezTo>
                  <a:cubicBezTo>
                    <a:pt x="22" y="259"/>
                    <a:pt x="24" y="260"/>
                    <a:pt x="24" y="262"/>
                  </a:cubicBezTo>
                  <a:cubicBezTo>
                    <a:pt x="23" y="264"/>
                    <a:pt x="22" y="264"/>
                    <a:pt x="22" y="267"/>
                  </a:cubicBezTo>
                  <a:cubicBezTo>
                    <a:pt x="22" y="267"/>
                    <a:pt x="22" y="267"/>
                    <a:pt x="22" y="267"/>
                  </a:cubicBezTo>
                  <a:cubicBezTo>
                    <a:pt x="22" y="267"/>
                    <a:pt x="22" y="267"/>
                    <a:pt x="22" y="268"/>
                  </a:cubicBezTo>
                  <a:cubicBezTo>
                    <a:pt x="22" y="268"/>
                    <a:pt x="23" y="267"/>
                    <a:pt x="23" y="267"/>
                  </a:cubicBezTo>
                  <a:cubicBezTo>
                    <a:pt x="24" y="267"/>
                    <a:pt x="24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9"/>
                    <a:pt x="26" y="269"/>
                    <a:pt x="26" y="269"/>
                  </a:cubicBezTo>
                  <a:cubicBezTo>
                    <a:pt x="27" y="270"/>
                    <a:pt x="27" y="271"/>
                    <a:pt x="28" y="273"/>
                  </a:cubicBezTo>
                  <a:cubicBezTo>
                    <a:pt x="27" y="273"/>
                    <a:pt x="27" y="273"/>
                    <a:pt x="27" y="274"/>
                  </a:cubicBezTo>
                  <a:cubicBezTo>
                    <a:pt x="27" y="274"/>
                    <a:pt x="28" y="274"/>
                    <a:pt x="28" y="274"/>
                  </a:cubicBezTo>
                  <a:cubicBezTo>
                    <a:pt x="29" y="276"/>
                    <a:pt x="29" y="279"/>
                    <a:pt x="30" y="282"/>
                  </a:cubicBezTo>
                  <a:cubicBezTo>
                    <a:pt x="30" y="282"/>
                    <a:pt x="30" y="282"/>
                    <a:pt x="30" y="282"/>
                  </a:cubicBezTo>
                  <a:cubicBezTo>
                    <a:pt x="30" y="282"/>
                    <a:pt x="30" y="284"/>
                    <a:pt x="30" y="285"/>
                  </a:cubicBezTo>
                  <a:cubicBezTo>
                    <a:pt x="31" y="285"/>
                    <a:pt x="31" y="285"/>
                    <a:pt x="31" y="285"/>
                  </a:cubicBezTo>
                  <a:cubicBezTo>
                    <a:pt x="31" y="285"/>
                    <a:pt x="30" y="285"/>
                    <a:pt x="30" y="285"/>
                  </a:cubicBezTo>
                  <a:cubicBezTo>
                    <a:pt x="30" y="286"/>
                    <a:pt x="30" y="287"/>
                    <a:pt x="31" y="287"/>
                  </a:cubicBezTo>
                  <a:cubicBezTo>
                    <a:pt x="31" y="287"/>
                    <a:pt x="31" y="287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2" y="286"/>
                    <a:pt x="32" y="286"/>
                    <a:pt x="32" y="286"/>
                  </a:cubicBezTo>
                  <a:cubicBezTo>
                    <a:pt x="32" y="286"/>
                    <a:pt x="32" y="286"/>
                    <a:pt x="31" y="285"/>
                  </a:cubicBezTo>
                  <a:cubicBezTo>
                    <a:pt x="32" y="282"/>
                    <a:pt x="32" y="280"/>
                    <a:pt x="32" y="277"/>
                  </a:cubicBezTo>
                  <a:cubicBezTo>
                    <a:pt x="32" y="277"/>
                    <a:pt x="32" y="277"/>
                    <a:pt x="33" y="277"/>
                  </a:cubicBezTo>
                  <a:cubicBezTo>
                    <a:pt x="33" y="276"/>
                    <a:pt x="33" y="275"/>
                    <a:pt x="33" y="275"/>
                  </a:cubicBezTo>
                  <a:cubicBezTo>
                    <a:pt x="33" y="272"/>
                    <a:pt x="33" y="270"/>
                    <a:pt x="34" y="268"/>
                  </a:cubicBezTo>
                  <a:cubicBezTo>
                    <a:pt x="34" y="268"/>
                    <a:pt x="35" y="269"/>
                    <a:pt x="35" y="269"/>
                  </a:cubicBezTo>
                  <a:cubicBezTo>
                    <a:pt x="35" y="269"/>
                    <a:pt x="35" y="270"/>
                    <a:pt x="35" y="271"/>
                  </a:cubicBezTo>
                  <a:cubicBezTo>
                    <a:pt x="35" y="271"/>
                    <a:pt x="34" y="271"/>
                    <a:pt x="34" y="271"/>
                  </a:cubicBezTo>
                  <a:cubicBezTo>
                    <a:pt x="34" y="273"/>
                    <a:pt x="33" y="273"/>
                    <a:pt x="33" y="274"/>
                  </a:cubicBezTo>
                  <a:cubicBezTo>
                    <a:pt x="34" y="274"/>
                    <a:pt x="34" y="274"/>
                    <a:pt x="34" y="274"/>
                  </a:cubicBezTo>
                  <a:cubicBezTo>
                    <a:pt x="34" y="275"/>
                    <a:pt x="36" y="275"/>
                    <a:pt x="35" y="277"/>
                  </a:cubicBezTo>
                  <a:cubicBezTo>
                    <a:pt x="36" y="276"/>
                    <a:pt x="37" y="277"/>
                    <a:pt x="38" y="277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5" y="277"/>
                    <a:pt x="36" y="274"/>
                    <a:pt x="35" y="272"/>
                  </a:cubicBezTo>
                  <a:cubicBezTo>
                    <a:pt x="36" y="272"/>
                    <a:pt x="37" y="271"/>
                    <a:pt x="37" y="271"/>
                  </a:cubicBezTo>
                  <a:cubicBezTo>
                    <a:pt x="38" y="273"/>
                    <a:pt x="36" y="272"/>
                    <a:pt x="36" y="273"/>
                  </a:cubicBezTo>
                  <a:cubicBezTo>
                    <a:pt x="37" y="274"/>
                    <a:pt x="38" y="273"/>
                    <a:pt x="38" y="274"/>
                  </a:cubicBezTo>
                  <a:cubicBezTo>
                    <a:pt x="37" y="274"/>
                    <a:pt x="36" y="274"/>
                    <a:pt x="37" y="275"/>
                  </a:cubicBezTo>
                  <a:cubicBezTo>
                    <a:pt x="37" y="275"/>
                    <a:pt x="38" y="275"/>
                    <a:pt x="39" y="275"/>
                  </a:cubicBezTo>
                  <a:cubicBezTo>
                    <a:pt x="39" y="275"/>
                    <a:pt x="39" y="276"/>
                    <a:pt x="39" y="276"/>
                  </a:cubicBezTo>
                  <a:cubicBezTo>
                    <a:pt x="39" y="276"/>
                    <a:pt x="39" y="277"/>
                    <a:pt x="39" y="278"/>
                  </a:cubicBezTo>
                  <a:cubicBezTo>
                    <a:pt x="38" y="277"/>
                    <a:pt x="36" y="279"/>
                    <a:pt x="36" y="277"/>
                  </a:cubicBezTo>
                  <a:cubicBezTo>
                    <a:pt x="35" y="277"/>
                    <a:pt x="35" y="278"/>
                    <a:pt x="35" y="279"/>
                  </a:cubicBezTo>
                  <a:cubicBezTo>
                    <a:pt x="35" y="279"/>
                    <a:pt x="35" y="280"/>
                    <a:pt x="36" y="280"/>
                  </a:cubicBezTo>
                  <a:cubicBezTo>
                    <a:pt x="36" y="279"/>
                    <a:pt x="37" y="279"/>
                    <a:pt x="38" y="279"/>
                  </a:cubicBezTo>
                  <a:cubicBezTo>
                    <a:pt x="38" y="278"/>
                    <a:pt x="39" y="278"/>
                    <a:pt x="39" y="277"/>
                  </a:cubicBezTo>
                  <a:cubicBezTo>
                    <a:pt x="40" y="278"/>
                    <a:pt x="40" y="278"/>
                    <a:pt x="40" y="278"/>
                  </a:cubicBezTo>
                  <a:cubicBezTo>
                    <a:pt x="39" y="279"/>
                    <a:pt x="39" y="280"/>
                    <a:pt x="40" y="281"/>
                  </a:cubicBezTo>
                  <a:cubicBezTo>
                    <a:pt x="40" y="281"/>
                    <a:pt x="40" y="281"/>
                    <a:pt x="40" y="281"/>
                  </a:cubicBezTo>
                  <a:cubicBezTo>
                    <a:pt x="40" y="283"/>
                    <a:pt x="41" y="284"/>
                    <a:pt x="41" y="28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85"/>
                    <a:pt x="41" y="285"/>
                    <a:pt x="41" y="286"/>
                  </a:cubicBezTo>
                  <a:cubicBezTo>
                    <a:pt x="41" y="286"/>
                    <a:pt x="41" y="286"/>
                    <a:pt x="41" y="287"/>
                  </a:cubicBezTo>
                  <a:cubicBezTo>
                    <a:pt x="41" y="287"/>
                    <a:pt x="41" y="287"/>
                    <a:pt x="41" y="287"/>
                  </a:cubicBezTo>
                  <a:cubicBezTo>
                    <a:pt x="41" y="287"/>
                    <a:pt x="41" y="288"/>
                    <a:pt x="41" y="288"/>
                  </a:cubicBezTo>
                  <a:cubicBezTo>
                    <a:pt x="41" y="288"/>
                    <a:pt x="41" y="288"/>
                    <a:pt x="41" y="288"/>
                  </a:cubicBezTo>
                  <a:cubicBezTo>
                    <a:pt x="42" y="290"/>
                    <a:pt x="43" y="293"/>
                    <a:pt x="44" y="295"/>
                  </a:cubicBezTo>
                  <a:cubicBezTo>
                    <a:pt x="44" y="295"/>
                    <a:pt x="44" y="295"/>
                    <a:pt x="44" y="296"/>
                  </a:cubicBezTo>
                  <a:cubicBezTo>
                    <a:pt x="44" y="296"/>
                    <a:pt x="44" y="296"/>
                    <a:pt x="44" y="296"/>
                  </a:cubicBezTo>
                  <a:cubicBezTo>
                    <a:pt x="44" y="296"/>
                    <a:pt x="44" y="297"/>
                    <a:pt x="45" y="298"/>
                  </a:cubicBezTo>
                  <a:cubicBezTo>
                    <a:pt x="44" y="298"/>
                    <a:pt x="44" y="297"/>
                    <a:pt x="43" y="297"/>
                  </a:cubicBezTo>
                  <a:cubicBezTo>
                    <a:pt x="42" y="298"/>
                    <a:pt x="43" y="298"/>
                    <a:pt x="43" y="299"/>
                  </a:cubicBezTo>
                  <a:cubicBezTo>
                    <a:pt x="44" y="298"/>
                    <a:pt x="45" y="298"/>
                    <a:pt x="45" y="298"/>
                  </a:cubicBezTo>
                  <a:cubicBezTo>
                    <a:pt x="45" y="298"/>
                    <a:pt x="46" y="297"/>
                    <a:pt x="46" y="297"/>
                  </a:cubicBezTo>
                  <a:cubicBezTo>
                    <a:pt x="46" y="297"/>
                    <a:pt x="46" y="298"/>
                    <a:pt x="46" y="299"/>
                  </a:cubicBezTo>
                  <a:cubicBezTo>
                    <a:pt x="46" y="299"/>
                    <a:pt x="45" y="299"/>
                    <a:pt x="45" y="299"/>
                  </a:cubicBezTo>
                  <a:cubicBezTo>
                    <a:pt x="45" y="300"/>
                    <a:pt x="46" y="300"/>
                    <a:pt x="46" y="300"/>
                  </a:cubicBezTo>
                  <a:cubicBezTo>
                    <a:pt x="46" y="300"/>
                    <a:pt x="46" y="300"/>
                    <a:pt x="46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1"/>
                  </a:cubicBezTo>
                  <a:cubicBezTo>
                    <a:pt x="46" y="301"/>
                    <a:pt x="46" y="302"/>
                    <a:pt x="47" y="302"/>
                  </a:cubicBezTo>
                  <a:cubicBezTo>
                    <a:pt x="47" y="302"/>
                    <a:pt x="47" y="302"/>
                    <a:pt x="48" y="301"/>
                  </a:cubicBezTo>
                  <a:cubicBezTo>
                    <a:pt x="48" y="303"/>
                    <a:pt x="49" y="304"/>
                    <a:pt x="49" y="306"/>
                  </a:cubicBezTo>
                  <a:cubicBezTo>
                    <a:pt x="49" y="306"/>
                    <a:pt x="49" y="306"/>
                    <a:pt x="49" y="306"/>
                  </a:cubicBezTo>
                  <a:cubicBezTo>
                    <a:pt x="49" y="306"/>
                    <a:pt x="49" y="307"/>
                    <a:pt x="49" y="307"/>
                  </a:cubicBezTo>
                  <a:cubicBezTo>
                    <a:pt x="49" y="307"/>
                    <a:pt x="49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8"/>
                    <a:pt x="47" y="308"/>
                    <a:pt x="47" y="308"/>
                  </a:cubicBezTo>
                  <a:cubicBezTo>
                    <a:pt x="47" y="308"/>
                    <a:pt x="48" y="308"/>
                    <a:pt x="48" y="308"/>
                  </a:cubicBezTo>
                  <a:cubicBezTo>
                    <a:pt x="48" y="308"/>
                    <a:pt x="48" y="309"/>
                    <a:pt x="48" y="309"/>
                  </a:cubicBezTo>
                  <a:cubicBezTo>
                    <a:pt x="48" y="309"/>
                    <a:pt x="49" y="308"/>
                    <a:pt x="49" y="308"/>
                  </a:cubicBezTo>
                  <a:cubicBezTo>
                    <a:pt x="49" y="308"/>
                    <a:pt x="49" y="307"/>
                    <a:pt x="49" y="307"/>
                  </a:cubicBezTo>
                  <a:cubicBezTo>
                    <a:pt x="49" y="307"/>
                    <a:pt x="49" y="307"/>
                    <a:pt x="50" y="308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6"/>
                    <a:pt x="50" y="306"/>
                    <a:pt x="50" y="305"/>
                  </a:cubicBezTo>
                  <a:cubicBezTo>
                    <a:pt x="50" y="305"/>
                    <a:pt x="51" y="305"/>
                    <a:pt x="51" y="305"/>
                  </a:cubicBezTo>
                  <a:cubicBezTo>
                    <a:pt x="51" y="305"/>
                    <a:pt x="52" y="306"/>
                    <a:pt x="52" y="306"/>
                  </a:cubicBezTo>
                  <a:cubicBezTo>
                    <a:pt x="51" y="306"/>
                    <a:pt x="52" y="307"/>
                    <a:pt x="52" y="307"/>
                  </a:cubicBezTo>
                  <a:cubicBezTo>
                    <a:pt x="52" y="308"/>
                    <a:pt x="52" y="309"/>
                    <a:pt x="53" y="310"/>
                  </a:cubicBezTo>
                  <a:cubicBezTo>
                    <a:pt x="52" y="310"/>
                    <a:pt x="52" y="310"/>
                    <a:pt x="51" y="311"/>
                  </a:cubicBezTo>
                  <a:cubicBezTo>
                    <a:pt x="53" y="311"/>
                    <a:pt x="52" y="312"/>
                    <a:pt x="53" y="312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3" y="312"/>
                    <a:pt x="53" y="313"/>
                    <a:pt x="54" y="313"/>
                  </a:cubicBezTo>
                  <a:cubicBezTo>
                    <a:pt x="54" y="312"/>
                    <a:pt x="55" y="312"/>
                    <a:pt x="55" y="310"/>
                  </a:cubicBezTo>
                  <a:cubicBezTo>
                    <a:pt x="56" y="311"/>
                    <a:pt x="56" y="311"/>
                    <a:pt x="56" y="312"/>
                  </a:cubicBezTo>
                  <a:cubicBezTo>
                    <a:pt x="57" y="311"/>
                    <a:pt x="57" y="311"/>
                    <a:pt x="58" y="312"/>
                  </a:cubicBezTo>
                  <a:cubicBezTo>
                    <a:pt x="57" y="311"/>
                    <a:pt x="57" y="311"/>
                    <a:pt x="57" y="311"/>
                  </a:cubicBezTo>
                  <a:cubicBezTo>
                    <a:pt x="56" y="311"/>
                    <a:pt x="56" y="310"/>
                    <a:pt x="56" y="309"/>
                  </a:cubicBezTo>
                  <a:cubicBezTo>
                    <a:pt x="56" y="309"/>
                    <a:pt x="56" y="308"/>
                    <a:pt x="56" y="308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54" y="303"/>
                    <a:pt x="52" y="298"/>
                    <a:pt x="50" y="293"/>
                  </a:cubicBezTo>
                  <a:cubicBezTo>
                    <a:pt x="50" y="293"/>
                    <a:pt x="50" y="294"/>
                    <a:pt x="50" y="294"/>
                  </a:cubicBezTo>
                  <a:cubicBezTo>
                    <a:pt x="50" y="294"/>
                    <a:pt x="49" y="294"/>
                    <a:pt x="49" y="293"/>
                  </a:cubicBezTo>
                  <a:cubicBezTo>
                    <a:pt x="49" y="293"/>
                    <a:pt x="49" y="293"/>
                    <a:pt x="49" y="292"/>
                  </a:cubicBezTo>
                  <a:cubicBezTo>
                    <a:pt x="49" y="292"/>
                    <a:pt x="49" y="292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8" y="286"/>
                    <a:pt x="47" y="281"/>
                    <a:pt x="46" y="277"/>
                  </a:cubicBezTo>
                  <a:cubicBezTo>
                    <a:pt x="45" y="277"/>
                    <a:pt x="45" y="275"/>
                    <a:pt x="45" y="274"/>
                  </a:cubicBezTo>
                  <a:cubicBezTo>
                    <a:pt x="45" y="274"/>
                    <a:pt x="45" y="274"/>
                    <a:pt x="45" y="274"/>
                  </a:cubicBezTo>
                  <a:cubicBezTo>
                    <a:pt x="44" y="265"/>
                    <a:pt x="43" y="256"/>
                    <a:pt x="43" y="247"/>
                  </a:cubicBezTo>
                  <a:cubicBezTo>
                    <a:pt x="43" y="244"/>
                    <a:pt x="43" y="241"/>
                    <a:pt x="43" y="238"/>
                  </a:cubicBezTo>
                  <a:cubicBezTo>
                    <a:pt x="43" y="237"/>
                    <a:pt x="42" y="237"/>
                    <a:pt x="42" y="236"/>
                  </a:cubicBezTo>
                  <a:cubicBezTo>
                    <a:pt x="43" y="235"/>
                    <a:pt x="43" y="233"/>
                    <a:pt x="44" y="232"/>
                  </a:cubicBezTo>
                  <a:cubicBezTo>
                    <a:pt x="44" y="223"/>
                    <a:pt x="46" y="215"/>
                    <a:pt x="48" y="207"/>
                  </a:cubicBezTo>
                  <a:cubicBezTo>
                    <a:pt x="48" y="204"/>
                    <a:pt x="49" y="201"/>
                    <a:pt x="51" y="199"/>
                  </a:cubicBezTo>
                  <a:cubicBezTo>
                    <a:pt x="52" y="197"/>
                    <a:pt x="53" y="194"/>
                    <a:pt x="54" y="192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2" y="188"/>
                    <a:pt x="55" y="185"/>
                    <a:pt x="57" y="182"/>
                  </a:cubicBezTo>
                  <a:cubicBezTo>
                    <a:pt x="57" y="183"/>
                    <a:pt x="57" y="184"/>
                    <a:pt x="57" y="184"/>
                  </a:cubicBezTo>
                  <a:cubicBezTo>
                    <a:pt x="61" y="175"/>
                    <a:pt x="66" y="166"/>
                    <a:pt x="73" y="158"/>
                  </a:cubicBezTo>
                  <a:cubicBezTo>
                    <a:pt x="73" y="158"/>
                    <a:pt x="73" y="157"/>
                    <a:pt x="74" y="157"/>
                  </a:cubicBezTo>
                  <a:cubicBezTo>
                    <a:pt x="90" y="135"/>
                    <a:pt x="113" y="119"/>
                    <a:pt x="139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41" y="107"/>
                    <a:pt x="144" y="106"/>
                    <a:pt x="146" y="105"/>
                  </a:cubicBezTo>
                  <a:cubicBezTo>
                    <a:pt x="147" y="107"/>
                    <a:pt x="143" y="107"/>
                    <a:pt x="141" y="108"/>
                  </a:cubicBezTo>
                  <a:cubicBezTo>
                    <a:pt x="154" y="104"/>
                    <a:pt x="167" y="101"/>
                    <a:pt x="181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0" y="100"/>
                    <a:pt x="179" y="100"/>
                    <a:pt x="179" y="99"/>
                  </a:cubicBezTo>
                  <a:cubicBezTo>
                    <a:pt x="180" y="100"/>
                    <a:pt x="182" y="99"/>
                    <a:pt x="184" y="100"/>
                  </a:cubicBezTo>
                  <a:cubicBezTo>
                    <a:pt x="183" y="95"/>
                    <a:pt x="189" y="96"/>
                    <a:pt x="191" y="94"/>
                  </a:cubicBezTo>
                  <a:cubicBezTo>
                    <a:pt x="192" y="97"/>
                    <a:pt x="197" y="94"/>
                    <a:pt x="199" y="97"/>
                  </a:cubicBezTo>
                  <a:cubicBezTo>
                    <a:pt x="197" y="97"/>
                    <a:pt x="195" y="97"/>
                    <a:pt x="194" y="97"/>
                  </a:cubicBezTo>
                  <a:cubicBezTo>
                    <a:pt x="196" y="98"/>
                    <a:pt x="198" y="99"/>
                    <a:pt x="200" y="100"/>
                  </a:cubicBezTo>
                  <a:cubicBezTo>
                    <a:pt x="202" y="101"/>
                    <a:pt x="204" y="101"/>
                    <a:pt x="206" y="101"/>
                  </a:cubicBezTo>
                  <a:cubicBezTo>
                    <a:pt x="206" y="100"/>
                    <a:pt x="207" y="101"/>
                    <a:pt x="208" y="101"/>
                  </a:cubicBezTo>
                  <a:cubicBezTo>
                    <a:pt x="209" y="101"/>
                    <a:pt x="210" y="101"/>
                    <a:pt x="211" y="102"/>
                  </a:cubicBezTo>
                  <a:cubicBezTo>
                    <a:pt x="211" y="101"/>
                    <a:pt x="209" y="101"/>
                    <a:pt x="209" y="100"/>
                  </a:cubicBezTo>
                  <a:cubicBezTo>
                    <a:pt x="210" y="99"/>
                    <a:pt x="211" y="100"/>
                    <a:pt x="212" y="100"/>
                  </a:cubicBezTo>
                  <a:close/>
                  <a:moveTo>
                    <a:pt x="244" y="98"/>
                  </a:moveTo>
                  <a:cubicBezTo>
                    <a:pt x="247" y="98"/>
                    <a:pt x="246" y="100"/>
                    <a:pt x="248" y="100"/>
                  </a:cubicBezTo>
                  <a:cubicBezTo>
                    <a:pt x="247" y="101"/>
                    <a:pt x="244" y="100"/>
                    <a:pt x="244" y="98"/>
                  </a:cubicBezTo>
                  <a:close/>
                  <a:moveTo>
                    <a:pt x="285" y="106"/>
                  </a:moveTo>
                  <a:cubicBezTo>
                    <a:pt x="284" y="107"/>
                    <a:pt x="282" y="105"/>
                    <a:pt x="280" y="105"/>
                  </a:cubicBezTo>
                  <a:cubicBezTo>
                    <a:pt x="281" y="104"/>
                    <a:pt x="284" y="105"/>
                    <a:pt x="285" y="106"/>
                  </a:cubicBezTo>
                  <a:close/>
                  <a:moveTo>
                    <a:pt x="277" y="102"/>
                  </a:moveTo>
                  <a:cubicBezTo>
                    <a:pt x="276" y="102"/>
                    <a:pt x="275" y="101"/>
                    <a:pt x="274" y="101"/>
                  </a:cubicBezTo>
                  <a:cubicBezTo>
                    <a:pt x="275" y="99"/>
                    <a:pt x="277" y="101"/>
                    <a:pt x="277" y="102"/>
                  </a:cubicBezTo>
                  <a:close/>
                  <a:moveTo>
                    <a:pt x="275" y="102"/>
                  </a:moveTo>
                  <a:cubicBezTo>
                    <a:pt x="273" y="102"/>
                    <a:pt x="271" y="103"/>
                    <a:pt x="272" y="101"/>
                  </a:cubicBezTo>
                  <a:cubicBezTo>
                    <a:pt x="273" y="101"/>
                    <a:pt x="275" y="101"/>
                    <a:pt x="275" y="102"/>
                  </a:cubicBezTo>
                  <a:close/>
                  <a:moveTo>
                    <a:pt x="271" y="100"/>
                  </a:moveTo>
                  <a:cubicBezTo>
                    <a:pt x="271" y="103"/>
                    <a:pt x="269" y="99"/>
                    <a:pt x="267" y="99"/>
                  </a:cubicBezTo>
                  <a:cubicBezTo>
                    <a:pt x="268" y="98"/>
                    <a:pt x="270" y="101"/>
                    <a:pt x="271" y="100"/>
                  </a:cubicBezTo>
                  <a:close/>
                  <a:moveTo>
                    <a:pt x="233" y="70"/>
                  </a:moveTo>
                  <a:cubicBezTo>
                    <a:pt x="234" y="70"/>
                    <a:pt x="233" y="69"/>
                    <a:pt x="233" y="68"/>
                  </a:cubicBezTo>
                  <a:cubicBezTo>
                    <a:pt x="234" y="68"/>
                    <a:pt x="234" y="70"/>
                    <a:pt x="235" y="70"/>
                  </a:cubicBezTo>
                  <a:cubicBezTo>
                    <a:pt x="234" y="70"/>
                    <a:pt x="233" y="70"/>
                    <a:pt x="231" y="70"/>
                  </a:cubicBezTo>
                  <a:cubicBezTo>
                    <a:pt x="231" y="70"/>
                    <a:pt x="231" y="69"/>
                    <a:pt x="230" y="69"/>
                  </a:cubicBezTo>
                  <a:cubicBezTo>
                    <a:pt x="231" y="67"/>
                    <a:pt x="232" y="70"/>
                    <a:pt x="233" y="70"/>
                  </a:cubicBezTo>
                  <a:close/>
                  <a:moveTo>
                    <a:pt x="232" y="90"/>
                  </a:moveTo>
                  <a:cubicBezTo>
                    <a:pt x="232" y="88"/>
                    <a:pt x="236" y="87"/>
                    <a:pt x="238" y="88"/>
                  </a:cubicBezTo>
                  <a:cubicBezTo>
                    <a:pt x="238" y="89"/>
                    <a:pt x="236" y="90"/>
                    <a:pt x="235" y="90"/>
                  </a:cubicBezTo>
                  <a:cubicBezTo>
                    <a:pt x="235" y="91"/>
                    <a:pt x="236" y="90"/>
                    <a:pt x="237" y="90"/>
                  </a:cubicBezTo>
                  <a:cubicBezTo>
                    <a:pt x="233" y="93"/>
                    <a:pt x="240" y="91"/>
                    <a:pt x="240" y="94"/>
                  </a:cubicBezTo>
                  <a:cubicBezTo>
                    <a:pt x="236" y="93"/>
                    <a:pt x="233" y="92"/>
                    <a:pt x="229" y="90"/>
                  </a:cubicBezTo>
                  <a:cubicBezTo>
                    <a:pt x="229" y="88"/>
                    <a:pt x="232" y="89"/>
                    <a:pt x="232" y="90"/>
                  </a:cubicBezTo>
                  <a:close/>
                  <a:moveTo>
                    <a:pt x="224" y="76"/>
                  </a:moveTo>
                  <a:cubicBezTo>
                    <a:pt x="226" y="76"/>
                    <a:pt x="226" y="76"/>
                    <a:pt x="224" y="76"/>
                  </a:cubicBezTo>
                  <a:cubicBezTo>
                    <a:pt x="223" y="77"/>
                    <a:pt x="221" y="78"/>
                    <a:pt x="217" y="78"/>
                  </a:cubicBezTo>
                  <a:cubicBezTo>
                    <a:pt x="218" y="76"/>
                    <a:pt x="222" y="76"/>
                    <a:pt x="224" y="76"/>
                  </a:cubicBezTo>
                  <a:close/>
                  <a:moveTo>
                    <a:pt x="217" y="77"/>
                  </a:moveTo>
                  <a:cubicBezTo>
                    <a:pt x="216" y="79"/>
                    <a:pt x="213" y="79"/>
                    <a:pt x="211" y="79"/>
                  </a:cubicBezTo>
                  <a:cubicBezTo>
                    <a:pt x="211" y="77"/>
                    <a:pt x="215" y="78"/>
                    <a:pt x="217" y="77"/>
                  </a:cubicBezTo>
                  <a:close/>
                  <a:moveTo>
                    <a:pt x="134" y="61"/>
                  </a:moveTo>
                  <a:cubicBezTo>
                    <a:pt x="134" y="62"/>
                    <a:pt x="132" y="62"/>
                    <a:pt x="131" y="62"/>
                  </a:cubicBezTo>
                  <a:cubicBezTo>
                    <a:pt x="130" y="60"/>
                    <a:pt x="133" y="61"/>
                    <a:pt x="134" y="61"/>
                  </a:cubicBezTo>
                  <a:close/>
                  <a:moveTo>
                    <a:pt x="12" y="199"/>
                  </a:moveTo>
                  <a:cubicBezTo>
                    <a:pt x="12" y="198"/>
                    <a:pt x="12" y="197"/>
                    <a:pt x="12" y="197"/>
                  </a:cubicBezTo>
                  <a:cubicBezTo>
                    <a:pt x="14" y="197"/>
                    <a:pt x="13" y="199"/>
                    <a:pt x="12" y="199"/>
                  </a:cubicBezTo>
                  <a:close/>
                  <a:moveTo>
                    <a:pt x="12" y="238"/>
                  </a:moveTo>
                  <a:cubicBezTo>
                    <a:pt x="11" y="237"/>
                    <a:pt x="11" y="237"/>
                    <a:pt x="10" y="237"/>
                  </a:cubicBezTo>
                  <a:cubicBezTo>
                    <a:pt x="10" y="237"/>
                    <a:pt x="11" y="237"/>
                    <a:pt x="11" y="235"/>
                  </a:cubicBezTo>
                  <a:cubicBezTo>
                    <a:pt x="11" y="236"/>
                    <a:pt x="11" y="236"/>
                    <a:pt x="12" y="236"/>
                  </a:cubicBezTo>
                  <a:cubicBezTo>
                    <a:pt x="12" y="237"/>
                    <a:pt x="12" y="237"/>
                    <a:pt x="12" y="238"/>
                  </a:cubicBezTo>
                  <a:close/>
                  <a:moveTo>
                    <a:pt x="12" y="233"/>
                  </a:moveTo>
                  <a:cubicBezTo>
                    <a:pt x="11" y="232"/>
                    <a:pt x="12" y="230"/>
                    <a:pt x="13" y="228"/>
                  </a:cubicBezTo>
                  <a:cubicBezTo>
                    <a:pt x="15" y="229"/>
                    <a:pt x="12" y="232"/>
                    <a:pt x="12" y="233"/>
                  </a:cubicBezTo>
                  <a:close/>
                  <a:moveTo>
                    <a:pt x="34" y="268"/>
                  </a:moveTo>
                  <a:cubicBezTo>
                    <a:pt x="34" y="268"/>
                    <a:pt x="34" y="267"/>
                    <a:pt x="34" y="267"/>
                  </a:cubicBezTo>
                  <a:cubicBezTo>
                    <a:pt x="35" y="267"/>
                    <a:pt x="35" y="267"/>
                    <a:pt x="35" y="268"/>
                  </a:cubicBezTo>
                  <a:cubicBezTo>
                    <a:pt x="34" y="268"/>
                    <a:pt x="34" y="268"/>
                    <a:pt x="34" y="268"/>
                  </a:cubicBezTo>
                  <a:close/>
                  <a:moveTo>
                    <a:pt x="38" y="274"/>
                  </a:moveTo>
                  <a:cubicBezTo>
                    <a:pt x="38" y="273"/>
                    <a:pt x="38" y="271"/>
                    <a:pt x="37" y="271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7" y="270"/>
                    <a:pt x="37" y="270"/>
                    <a:pt x="37" y="270"/>
                  </a:cubicBezTo>
                  <a:cubicBezTo>
                    <a:pt x="37" y="270"/>
                    <a:pt x="37" y="270"/>
                    <a:pt x="37" y="269"/>
                  </a:cubicBezTo>
                  <a:cubicBezTo>
                    <a:pt x="37" y="269"/>
                    <a:pt x="37" y="269"/>
                    <a:pt x="37" y="269"/>
                  </a:cubicBezTo>
                  <a:cubicBezTo>
                    <a:pt x="37" y="269"/>
                    <a:pt x="37" y="269"/>
                    <a:pt x="37" y="268"/>
                  </a:cubicBezTo>
                  <a:cubicBezTo>
                    <a:pt x="37" y="269"/>
                    <a:pt x="37" y="269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1"/>
                    <a:pt x="38" y="272"/>
                    <a:pt x="39" y="274"/>
                  </a:cubicBezTo>
                  <a:cubicBezTo>
                    <a:pt x="39" y="274"/>
                    <a:pt x="38" y="274"/>
                    <a:pt x="38" y="274"/>
                  </a:cubicBezTo>
                  <a:close/>
                  <a:moveTo>
                    <a:pt x="52" y="307"/>
                  </a:moveTo>
                  <a:cubicBezTo>
                    <a:pt x="52" y="307"/>
                    <a:pt x="52" y="306"/>
                    <a:pt x="52" y="306"/>
                  </a:cubicBezTo>
                  <a:cubicBezTo>
                    <a:pt x="52" y="306"/>
                    <a:pt x="52" y="307"/>
                    <a:pt x="52" y="307"/>
                  </a:cubicBezTo>
                  <a:close/>
                  <a:moveTo>
                    <a:pt x="50" y="307"/>
                  </a:move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lose/>
                  <a:moveTo>
                    <a:pt x="69" y="159"/>
                  </a:moveTo>
                  <a:cubicBezTo>
                    <a:pt x="68" y="158"/>
                    <a:pt x="70" y="157"/>
                    <a:pt x="70" y="157"/>
                  </a:cubicBezTo>
                  <a:cubicBezTo>
                    <a:pt x="72" y="157"/>
                    <a:pt x="70" y="158"/>
                    <a:pt x="69" y="159"/>
                  </a:cubicBezTo>
                  <a:close/>
                  <a:moveTo>
                    <a:pt x="81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0" y="146"/>
                    <a:pt x="79" y="149"/>
                    <a:pt x="78" y="149"/>
                  </a:cubicBezTo>
                  <a:cubicBezTo>
                    <a:pt x="78" y="148"/>
                    <a:pt x="79" y="147"/>
                    <a:pt x="81" y="146"/>
                  </a:cubicBezTo>
                  <a:cubicBezTo>
                    <a:pt x="81" y="146"/>
                    <a:pt x="81" y="146"/>
                    <a:pt x="81" y="146"/>
                  </a:cubicBezTo>
                  <a:close/>
                  <a:moveTo>
                    <a:pt x="114" y="81"/>
                  </a:moveTo>
                  <a:cubicBezTo>
                    <a:pt x="114" y="80"/>
                    <a:pt x="115" y="80"/>
                    <a:pt x="116" y="79"/>
                  </a:cubicBezTo>
                  <a:cubicBezTo>
                    <a:pt x="116" y="81"/>
                    <a:pt x="115" y="81"/>
                    <a:pt x="114" y="81"/>
                  </a:cubicBezTo>
                  <a:close/>
                  <a:moveTo>
                    <a:pt x="120" y="79"/>
                  </a:moveTo>
                  <a:cubicBezTo>
                    <a:pt x="120" y="78"/>
                    <a:pt x="119" y="78"/>
                    <a:pt x="119" y="78"/>
                  </a:cubicBezTo>
                  <a:cubicBezTo>
                    <a:pt x="120" y="77"/>
                    <a:pt x="121" y="77"/>
                    <a:pt x="123" y="76"/>
                  </a:cubicBezTo>
                  <a:cubicBezTo>
                    <a:pt x="123" y="78"/>
                    <a:pt x="121" y="78"/>
                    <a:pt x="120" y="79"/>
                  </a:cubicBezTo>
                  <a:close/>
                  <a:moveTo>
                    <a:pt x="168" y="98"/>
                  </a:moveTo>
                  <a:cubicBezTo>
                    <a:pt x="169" y="97"/>
                    <a:pt x="170" y="96"/>
                    <a:pt x="171" y="96"/>
                  </a:cubicBezTo>
                  <a:cubicBezTo>
                    <a:pt x="171" y="97"/>
                    <a:pt x="169" y="98"/>
                    <a:pt x="168" y="98"/>
                  </a:cubicBezTo>
                  <a:close/>
                  <a:moveTo>
                    <a:pt x="172" y="98"/>
                  </a:moveTo>
                  <a:cubicBezTo>
                    <a:pt x="170" y="98"/>
                    <a:pt x="172" y="96"/>
                    <a:pt x="174" y="96"/>
                  </a:cubicBezTo>
                  <a:cubicBezTo>
                    <a:pt x="173" y="97"/>
                    <a:pt x="172" y="97"/>
                    <a:pt x="172" y="98"/>
                  </a:cubicBezTo>
                  <a:close/>
                  <a:moveTo>
                    <a:pt x="177" y="95"/>
                  </a:moveTo>
                  <a:cubicBezTo>
                    <a:pt x="176" y="96"/>
                    <a:pt x="174" y="96"/>
                    <a:pt x="174" y="94"/>
                  </a:cubicBezTo>
                  <a:cubicBezTo>
                    <a:pt x="175" y="94"/>
                    <a:pt x="177" y="93"/>
                    <a:pt x="177" y="95"/>
                  </a:cubicBezTo>
                  <a:close/>
                  <a:moveTo>
                    <a:pt x="185" y="87"/>
                  </a:moveTo>
                  <a:cubicBezTo>
                    <a:pt x="186" y="85"/>
                    <a:pt x="189" y="85"/>
                    <a:pt x="191" y="84"/>
                  </a:cubicBezTo>
                  <a:cubicBezTo>
                    <a:pt x="190" y="86"/>
                    <a:pt x="187" y="87"/>
                    <a:pt x="185" y="87"/>
                  </a:cubicBezTo>
                  <a:close/>
                  <a:moveTo>
                    <a:pt x="206" y="94"/>
                  </a:moveTo>
                  <a:cubicBezTo>
                    <a:pt x="204" y="95"/>
                    <a:pt x="204" y="94"/>
                    <a:pt x="204" y="94"/>
                  </a:cubicBezTo>
                  <a:cubicBezTo>
                    <a:pt x="204" y="92"/>
                    <a:pt x="206" y="93"/>
                    <a:pt x="206" y="94"/>
                  </a:cubicBezTo>
                  <a:close/>
                  <a:moveTo>
                    <a:pt x="206" y="80"/>
                  </a:moveTo>
                  <a:cubicBezTo>
                    <a:pt x="205" y="81"/>
                    <a:pt x="204" y="81"/>
                    <a:pt x="202" y="81"/>
                  </a:cubicBezTo>
                  <a:cubicBezTo>
                    <a:pt x="203" y="80"/>
                    <a:pt x="205" y="80"/>
                    <a:pt x="206" y="80"/>
                  </a:cubicBezTo>
                  <a:close/>
                  <a:moveTo>
                    <a:pt x="201" y="97"/>
                  </a:moveTo>
                  <a:cubicBezTo>
                    <a:pt x="199" y="96"/>
                    <a:pt x="199" y="95"/>
                    <a:pt x="199" y="94"/>
                  </a:cubicBezTo>
                  <a:cubicBezTo>
                    <a:pt x="200" y="94"/>
                    <a:pt x="203" y="94"/>
                    <a:pt x="202" y="97"/>
                  </a:cubicBezTo>
                  <a:cubicBezTo>
                    <a:pt x="202" y="97"/>
                    <a:pt x="201" y="96"/>
                    <a:pt x="201" y="97"/>
                  </a:cubicBezTo>
                  <a:close/>
                  <a:moveTo>
                    <a:pt x="346" y="166"/>
                  </a:moveTo>
                  <a:cubicBezTo>
                    <a:pt x="345" y="159"/>
                    <a:pt x="340" y="153"/>
                    <a:pt x="337" y="146"/>
                  </a:cubicBezTo>
                  <a:cubicBezTo>
                    <a:pt x="336" y="147"/>
                    <a:pt x="336" y="144"/>
                    <a:pt x="335" y="146"/>
                  </a:cubicBezTo>
                  <a:cubicBezTo>
                    <a:pt x="340" y="152"/>
                    <a:pt x="341" y="162"/>
                    <a:pt x="346" y="168"/>
                  </a:cubicBezTo>
                  <a:cubicBezTo>
                    <a:pt x="347" y="167"/>
                    <a:pt x="346" y="167"/>
                    <a:pt x="346" y="166"/>
                  </a:cubicBezTo>
                  <a:close/>
                  <a:moveTo>
                    <a:pt x="333" y="189"/>
                  </a:moveTo>
                  <a:cubicBezTo>
                    <a:pt x="336" y="189"/>
                    <a:pt x="334" y="192"/>
                    <a:pt x="336" y="192"/>
                  </a:cubicBezTo>
                  <a:cubicBezTo>
                    <a:pt x="336" y="191"/>
                    <a:pt x="336" y="190"/>
                    <a:pt x="335" y="188"/>
                  </a:cubicBezTo>
                  <a:cubicBezTo>
                    <a:pt x="334" y="189"/>
                    <a:pt x="332" y="188"/>
                    <a:pt x="333" y="189"/>
                  </a:cubicBezTo>
                  <a:close/>
                  <a:moveTo>
                    <a:pt x="182" y="47"/>
                  </a:moveTo>
                  <a:cubicBezTo>
                    <a:pt x="183" y="47"/>
                    <a:pt x="184" y="47"/>
                    <a:pt x="184" y="46"/>
                  </a:cubicBezTo>
                  <a:cubicBezTo>
                    <a:pt x="183" y="47"/>
                    <a:pt x="181" y="46"/>
                    <a:pt x="182" y="47"/>
                  </a:cubicBezTo>
                  <a:close/>
                  <a:moveTo>
                    <a:pt x="337" y="272"/>
                  </a:moveTo>
                  <a:cubicBezTo>
                    <a:pt x="337" y="273"/>
                    <a:pt x="336" y="275"/>
                    <a:pt x="337" y="275"/>
                  </a:cubicBezTo>
                  <a:cubicBezTo>
                    <a:pt x="338" y="275"/>
                    <a:pt x="338" y="273"/>
                    <a:pt x="337" y="272"/>
                  </a:cubicBezTo>
                  <a:close/>
                  <a:moveTo>
                    <a:pt x="331" y="126"/>
                  </a:moveTo>
                  <a:cubicBezTo>
                    <a:pt x="331" y="128"/>
                    <a:pt x="330" y="128"/>
                    <a:pt x="329" y="127"/>
                  </a:cubicBezTo>
                  <a:cubicBezTo>
                    <a:pt x="329" y="129"/>
                    <a:pt x="330" y="129"/>
                    <a:pt x="331" y="130"/>
                  </a:cubicBezTo>
                  <a:cubicBezTo>
                    <a:pt x="331" y="128"/>
                    <a:pt x="333" y="127"/>
                    <a:pt x="331" y="126"/>
                  </a:cubicBezTo>
                  <a:close/>
                  <a:moveTo>
                    <a:pt x="342" y="195"/>
                  </a:moveTo>
                  <a:cubicBezTo>
                    <a:pt x="341" y="196"/>
                    <a:pt x="340" y="196"/>
                    <a:pt x="339" y="195"/>
                  </a:cubicBezTo>
                  <a:cubicBezTo>
                    <a:pt x="339" y="196"/>
                    <a:pt x="339" y="197"/>
                    <a:pt x="340" y="197"/>
                  </a:cubicBezTo>
                  <a:cubicBezTo>
                    <a:pt x="341" y="197"/>
                    <a:pt x="342" y="197"/>
                    <a:pt x="342" y="195"/>
                  </a:cubicBezTo>
                  <a:close/>
                  <a:moveTo>
                    <a:pt x="340" y="192"/>
                  </a:moveTo>
                  <a:cubicBezTo>
                    <a:pt x="340" y="188"/>
                    <a:pt x="338" y="186"/>
                    <a:pt x="337" y="184"/>
                  </a:cubicBezTo>
                  <a:cubicBezTo>
                    <a:pt x="336" y="187"/>
                    <a:pt x="337" y="190"/>
                    <a:pt x="340" y="192"/>
                  </a:cubicBezTo>
                  <a:close/>
                  <a:moveTo>
                    <a:pt x="230" y="62"/>
                  </a:moveTo>
                  <a:cubicBezTo>
                    <a:pt x="231" y="60"/>
                    <a:pt x="234" y="63"/>
                    <a:pt x="237" y="63"/>
                  </a:cubicBezTo>
                  <a:cubicBezTo>
                    <a:pt x="236" y="61"/>
                    <a:pt x="230" y="59"/>
                    <a:pt x="230" y="62"/>
                  </a:cubicBezTo>
                  <a:close/>
                  <a:moveTo>
                    <a:pt x="230" y="57"/>
                  </a:moveTo>
                  <a:cubicBezTo>
                    <a:pt x="230" y="56"/>
                    <a:pt x="228" y="56"/>
                    <a:pt x="227" y="56"/>
                  </a:cubicBezTo>
                  <a:cubicBezTo>
                    <a:pt x="227" y="58"/>
                    <a:pt x="228" y="58"/>
                    <a:pt x="230" y="57"/>
                  </a:cubicBezTo>
                  <a:close/>
                  <a:moveTo>
                    <a:pt x="337" y="135"/>
                  </a:moveTo>
                  <a:cubicBezTo>
                    <a:pt x="337" y="134"/>
                    <a:pt x="336" y="133"/>
                    <a:pt x="335" y="132"/>
                  </a:cubicBezTo>
                  <a:cubicBezTo>
                    <a:pt x="335" y="133"/>
                    <a:pt x="336" y="135"/>
                    <a:pt x="337" y="135"/>
                  </a:cubicBezTo>
                  <a:close/>
                  <a:moveTo>
                    <a:pt x="168" y="50"/>
                  </a:moveTo>
                  <a:cubicBezTo>
                    <a:pt x="167" y="50"/>
                    <a:pt x="164" y="48"/>
                    <a:pt x="165" y="50"/>
                  </a:cubicBezTo>
                  <a:cubicBezTo>
                    <a:pt x="166" y="51"/>
                    <a:pt x="167" y="50"/>
                    <a:pt x="168" y="50"/>
                  </a:cubicBezTo>
                  <a:close/>
                  <a:moveTo>
                    <a:pt x="230" y="51"/>
                  </a:moveTo>
                  <a:cubicBezTo>
                    <a:pt x="228" y="51"/>
                    <a:pt x="225" y="50"/>
                    <a:pt x="224" y="50"/>
                  </a:cubicBezTo>
                  <a:cubicBezTo>
                    <a:pt x="226" y="51"/>
                    <a:pt x="223" y="52"/>
                    <a:pt x="224" y="53"/>
                  </a:cubicBezTo>
                  <a:cubicBezTo>
                    <a:pt x="226" y="53"/>
                    <a:pt x="227" y="54"/>
                    <a:pt x="227" y="55"/>
                  </a:cubicBezTo>
                  <a:cubicBezTo>
                    <a:pt x="229" y="54"/>
                    <a:pt x="230" y="55"/>
                    <a:pt x="231" y="56"/>
                  </a:cubicBezTo>
                  <a:cubicBezTo>
                    <a:pt x="231" y="57"/>
                    <a:pt x="230" y="57"/>
                    <a:pt x="231" y="58"/>
                  </a:cubicBezTo>
                  <a:cubicBezTo>
                    <a:pt x="238" y="58"/>
                    <a:pt x="243" y="59"/>
                    <a:pt x="249" y="61"/>
                  </a:cubicBezTo>
                  <a:cubicBezTo>
                    <a:pt x="250" y="61"/>
                    <a:pt x="249" y="60"/>
                    <a:pt x="250" y="60"/>
                  </a:cubicBezTo>
                  <a:cubicBezTo>
                    <a:pt x="251" y="61"/>
                    <a:pt x="254" y="61"/>
                    <a:pt x="255" y="61"/>
                  </a:cubicBezTo>
                  <a:cubicBezTo>
                    <a:pt x="255" y="60"/>
                    <a:pt x="253" y="61"/>
                    <a:pt x="253" y="60"/>
                  </a:cubicBezTo>
                  <a:cubicBezTo>
                    <a:pt x="254" y="59"/>
                    <a:pt x="256" y="60"/>
                    <a:pt x="255" y="59"/>
                  </a:cubicBezTo>
                  <a:cubicBezTo>
                    <a:pt x="254" y="58"/>
                    <a:pt x="251" y="58"/>
                    <a:pt x="251" y="57"/>
                  </a:cubicBezTo>
                  <a:cubicBezTo>
                    <a:pt x="254" y="57"/>
                    <a:pt x="257" y="57"/>
                    <a:pt x="259" y="57"/>
                  </a:cubicBezTo>
                  <a:cubicBezTo>
                    <a:pt x="257" y="54"/>
                    <a:pt x="251" y="53"/>
                    <a:pt x="247" y="54"/>
                  </a:cubicBezTo>
                  <a:cubicBezTo>
                    <a:pt x="247" y="55"/>
                    <a:pt x="247" y="56"/>
                    <a:pt x="246" y="56"/>
                  </a:cubicBezTo>
                  <a:cubicBezTo>
                    <a:pt x="242" y="55"/>
                    <a:pt x="237" y="54"/>
                    <a:pt x="231" y="54"/>
                  </a:cubicBezTo>
                  <a:cubicBezTo>
                    <a:pt x="231" y="52"/>
                    <a:pt x="231" y="53"/>
                    <a:pt x="230" y="51"/>
                  </a:cubicBezTo>
                  <a:close/>
                  <a:moveTo>
                    <a:pt x="244" y="65"/>
                  </a:moveTo>
                  <a:cubicBezTo>
                    <a:pt x="253" y="67"/>
                    <a:pt x="264" y="69"/>
                    <a:pt x="270" y="71"/>
                  </a:cubicBezTo>
                  <a:cubicBezTo>
                    <a:pt x="264" y="68"/>
                    <a:pt x="253" y="59"/>
                    <a:pt x="244" y="65"/>
                  </a:cubicBezTo>
                  <a:close/>
                  <a:moveTo>
                    <a:pt x="247" y="68"/>
                  </a:moveTo>
                  <a:cubicBezTo>
                    <a:pt x="248" y="68"/>
                    <a:pt x="248" y="68"/>
                    <a:pt x="249" y="68"/>
                  </a:cubicBezTo>
                  <a:cubicBezTo>
                    <a:pt x="249" y="66"/>
                    <a:pt x="248" y="66"/>
                    <a:pt x="247" y="66"/>
                  </a:cubicBezTo>
                  <a:lnTo>
                    <a:pt x="247" y="68"/>
                  </a:lnTo>
                  <a:close/>
                  <a:moveTo>
                    <a:pt x="227" y="101"/>
                  </a:moveTo>
                  <a:cubicBezTo>
                    <a:pt x="225" y="101"/>
                    <a:pt x="221" y="99"/>
                    <a:pt x="219" y="101"/>
                  </a:cubicBezTo>
                  <a:cubicBezTo>
                    <a:pt x="219" y="101"/>
                    <a:pt x="219" y="100"/>
                    <a:pt x="218" y="100"/>
                  </a:cubicBezTo>
                  <a:cubicBezTo>
                    <a:pt x="220" y="103"/>
                    <a:pt x="215" y="101"/>
                    <a:pt x="216" y="102"/>
                  </a:cubicBezTo>
                  <a:cubicBezTo>
                    <a:pt x="217" y="102"/>
                    <a:pt x="218" y="102"/>
                    <a:pt x="218" y="103"/>
                  </a:cubicBezTo>
                  <a:cubicBezTo>
                    <a:pt x="220" y="103"/>
                    <a:pt x="222" y="104"/>
                    <a:pt x="224" y="104"/>
                  </a:cubicBezTo>
                  <a:cubicBezTo>
                    <a:pt x="226" y="104"/>
                    <a:pt x="227" y="104"/>
                    <a:pt x="229" y="104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27" y="104"/>
                    <a:pt x="227" y="103"/>
                    <a:pt x="227" y="101"/>
                  </a:cubicBezTo>
                  <a:close/>
                  <a:moveTo>
                    <a:pt x="229" y="105"/>
                  </a:moveTo>
                  <a:cubicBezTo>
                    <a:pt x="230" y="106"/>
                    <a:pt x="230" y="106"/>
                    <a:pt x="231" y="106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31" y="105"/>
                    <a:pt x="230" y="105"/>
                    <a:pt x="229" y="105"/>
                  </a:cubicBezTo>
                  <a:close/>
                  <a:moveTo>
                    <a:pt x="224" y="97"/>
                  </a:moveTo>
                  <a:cubicBezTo>
                    <a:pt x="228" y="99"/>
                    <a:pt x="233" y="100"/>
                    <a:pt x="233" y="97"/>
                  </a:cubicBezTo>
                  <a:cubicBezTo>
                    <a:pt x="230" y="96"/>
                    <a:pt x="228" y="97"/>
                    <a:pt x="224" y="97"/>
                  </a:cubicBezTo>
                  <a:close/>
                  <a:moveTo>
                    <a:pt x="284" y="98"/>
                  </a:moveTo>
                  <a:cubicBezTo>
                    <a:pt x="284" y="99"/>
                    <a:pt x="285" y="99"/>
                    <a:pt x="284" y="100"/>
                  </a:cubicBezTo>
                  <a:cubicBezTo>
                    <a:pt x="285" y="100"/>
                    <a:pt x="286" y="100"/>
                    <a:pt x="286" y="99"/>
                  </a:cubicBezTo>
                  <a:cubicBezTo>
                    <a:pt x="285" y="100"/>
                    <a:pt x="285" y="98"/>
                    <a:pt x="284" y="98"/>
                  </a:cubicBezTo>
                  <a:close/>
                  <a:moveTo>
                    <a:pt x="228" y="105"/>
                  </a:moveTo>
                  <a:cubicBezTo>
                    <a:pt x="228" y="105"/>
                    <a:pt x="227" y="105"/>
                    <a:pt x="227" y="105"/>
                  </a:cubicBezTo>
                  <a:cubicBezTo>
                    <a:pt x="227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lose/>
                  <a:moveTo>
                    <a:pt x="162" y="59"/>
                  </a:moveTo>
                  <a:cubicBezTo>
                    <a:pt x="162" y="58"/>
                    <a:pt x="165" y="59"/>
                    <a:pt x="165" y="57"/>
                  </a:cubicBezTo>
                  <a:cubicBezTo>
                    <a:pt x="164" y="58"/>
                    <a:pt x="161" y="58"/>
                    <a:pt x="162" y="59"/>
                  </a:cubicBezTo>
                  <a:close/>
                  <a:moveTo>
                    <a:pt x="223" y="50"/>
                  </a:moveTo>
                  <a:cubicBezTo>
                    <a:pt x="222" y="50"/>
                    <a:pt x="223" y="49"/>
                    <a:pt x="224" y="49"/>
                  </a:cubicBezTo>
                  <a:cubicBezTo>
                    <a:pt x="227" y="48"/>
                    <a:pt x="230" y="51"/>
                    <a:pt x="231" y="49"/>
                  </a:cubicBezTo>
                  <a:cubicBezTo>
                    <a:pt x="229" y="47"/>
                    <a:pt x="224" y="47"/>
                    <a:pt x="222" y="45"/>
                  </a:cubicBezTo>
                  <a:cubicBezTo>
                    <a:pt x="222" y="46"/>
                    <a:pt x="221" y="46"/>
                    <a:pt x="221" y="47"/>
                  </a:cubicBezTo>
                  <a:cubicBezTo>
                    <a:pt x="222" y="47"/>
                    <a:pt x="222" y="48"/>
                    <a:pt x="222" y="49"/>
                  </a:cubicBezTo>
                  <a:cubicBezTo>
                    <a:pt x="221" y="50"/>
                    <a:pt x="218" y="48"/>
                    <a:pt x="218" y="50"/>
                  </a:cubicBezTo>
                  <a:cubicBezTo>
                    <a:pt x="220" y="50"/>
                    <a:pt x="222" y="51"/>
                    <a:pt x="223" y="50"/>
                  </a:cubicBezTo>
                  <a:close/>
                  <a:moveTo>
                    <a:pt x="217" y="100"/>
                  </a:moveTo>
                  <a:cubicBezTo>
                    <a:pt x="216" y="100"/>
                    <a:pt x="215" y="99"/>
                    <a:pt x="214" y="99"/>
                  </a:cubicBezTo>
                  <a:cubicBezTo>
                    <a:pt x="214" y="99"/>
                    <a:pt x="213" y="101"/>
                    <a:pt x="212" y="102"/>
                  </a:cubicBezTo>
                  <a:cubicBezTo>
                    <a:pt x="213" y="102"/>
                    <a:pt x="213" y="102"/>
                    <a:pt x="214" y="102"/>
                  </a:cubicBezTo>
                  <a:cubicBezTo>
                    <a:pt x="215" y="100"/>
                    <a:pt x="216" y="102"/>
                    <a:pt x="217" y="100"/>
                  </a:cubicBezTo>
                  <a:close/>
                  <a:moveTo>
                    <a:pt x="243" y="103"/>
                  </a:moveTo>
                  <a:cubicBezTo>
                    <a:pt x="241" y="103"/>
                    <a:pt x="240" y="101"/>
                    <a:pt x="237" y="102"/>
                  </a:cubicBezTo>
                  <a:cubicBezTo>
                    <a:pt x="237" y="104"/>
                    <a:pt x="237" y="104"/>
                    <a:pt x="237" y="104"/>
                  </a:cubicBezTo>
                  <a:cubicBezTo>
                    <a:pt x="239" y="102"/>
                    <a:pt x="242" y="104"/>
                    <a:pt x="243" y="103"/>
                  </a:cubicBezTo>
                  <a:close/>
                  <a:moveTo>
                    <a:pt x="197" y="100"/>
                  </a:move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lose/>
                  <a:moveTo>
                    <a:pt x="1" y="62"/>
                  </a:moveTo>
                  <a:cubicBezTo>
                    <a:pt x="2" y="61"/>
                    <a:pt x="4" y="62"/>
                    <a:pt x="4" y="60"/>
                  </a:cubicBezTo>
                  <a:cubicBezTo>
                    <a:pt x="3" y="59"/>
                    <a:pt x="2" y="61"/>
                    <a:pt x="1" y="62"/>
                  </a:cubicBezTo>
                  <a:close/>
                  <a:moveTo>
                    <a:pt x="368" y="214"/>
                  </a:moveTo>
                  <a:cubicBezTo>
                    <a:pt x="368" y="216"/>
                    <a:pt x="368" y="217"/>
                    <a:pt x="369" y="218"/>
                  </a:cubicBezTo>
                  <a:cubicBezTo>
                    <a:pt x="369" y="217"/>
                    <a:pt x="369" y="215"/>
                    <a:pt x="368" y="214"/>
                  </a:cubicBezTo>
                  <a:close/>
                  <a:moveTo>
                    <a:pt x="369" y="223"/>
                  </a:moveTo>
                  <a:cubicBezTo>
                    <a:pt x="370" y="225"/>
                    <a:pt x="369" y="228"/>
                    <a:pt x="371" y="229"/>
                  </a:cubicBezTo>
                  <a:cubicBezTo>
                    <a:pt x="370" y="227"/>
                    <a:pt x="371" y="223"/>
                    <a:pt x="369" y="223"/>
                  </a:cubicBezTo>
                  <a:close/>
                  <a:moveTo>
                    <a:pt x="371" y="229"/>
                  </a:moveTo>
                  <a:cubicBezTo>
                    <a:pt x="370" y="233"/>
                    <a:pt x="371" y="236"/>
                    <a:pt x="371" y="236"/>
                  </a:cubicBezTo>
                  <a:cubicBezTo>
                    <a:pt x="372" y="238"/>
                    <a:pt x="372" y="239"/>
                    <a:pt x="372" y="237"/>
                  </a:cubicBezTo>
                  <a:cubicBezTo>
                    <a:pt x="372" y="234"/>
                    <a:pt x="372" y="230"/>
                    <a:pt x="371" y="229"/>
                  </a:cubicBezTo>
                  <a:close/>
                  <a:moveTo>
                    <a:pt x="9" y="40"/>
                  </a:moveTo>
                  <a:cubicBezTo>
                    <a:pt x="13" y="42"/>
                    <a:pt x="17" y="37"/>
                    <a:pt x="19" y="37"/>
                  </a:cubicBezTo>
                  <a:cubicBezTo>
                    <a:pt x="17" y="40"/>
                    <a:pt x="17" y="40"/>
                    <a:pt x="14" y="42"/>
                  </a:cubicBezTo>
                  <a:cubicBezTo>
                    <a:pt x="19" y="47"/>
                    <a:pt x="23" y="40"/>
                    <a:pt x="26" y="36"/>
                  </a:cubicBezTo>
                  <a:cubicBezTo>
                    <a:pt x="34" y="27"/>
                    <a:pt x="43" y="18"/>
                    <a:pt x="52" y="14"/>
                  </a:cubicBezTo>
                  <a:cubicBezTo>
                    <a:pt x="54" y="9"/>
                    <a:pt x="59" y="8"/>
                    <a:pt x="62" y="3"/>
                  </a:cubicBezTo>
                  <a:cubicBezTo>
                    <a:pt x="57" y="4"/>
                    <a:pt x="56" y="8"/>
                    <a:pt x="52" y="9"/>
                  </a:cubicBezTo>
                  <a:cubicBezTo>
                    <a:pt x="53" y="8"/>
                    <a:pt x="52" y="7"/>
                    <a:pt x="53" y="6"/>
                  </a:cubicBezTo>
                  <a:cubicBezTo>
                    <a:pt x="51" y="6"/>
                    <a:pt x="50" y="8"/>
                    <a:pt x="48" y="8"/>
                  </a:cubicBezTo>
                  <a:cubicBezTo>
                    <a:pt x="49" y="5"/>
                    <a:pt x="53" y="4"/>
                    <a:pt x="52" y="0"/>
                  </a:cubicBezTo>
                  <a:cubicBezTo>
                    <a:pt x="46" y="0"/>
                    <a:pt x="44" y="5"/>
                    <a:pt x="39" y="7"/>
                  </a:cubicBezTo>
                  <a:cubicBezTo>
                    <a:pt x="38" y="6"/>
                    <a:pt x="38" y="5"/>
                    <a:pt x="37" y="5"/>
                  </a:cubicBezTo>
                  <a:cubicBezTo>
                    <a:pt x="34" y="8"/>
                    <a:pt x="30" y="10"/>
                    <a:pt x="26" y="12"/>
                  </a:cubicBezTo>
                  <a:cubicBezTo>
                    <a:pt x="26" y="16"/>
                    <a:pt x="23" y="19"/>
                    <a:pt x="20" y="21"/>
                  </a:cubicBezTo>
                  <a:cubicBezTo>
                    <a:pt x="14" y="25"/>
                    <a:pt x="5" y="28"/>
                    <a:pt x="0" y="34"/>
                  </a:cubicBezTo>
                  <a:cubicBezTo>
                    <a:pt x="3" y="35"/>
                    <a:pt x="3" y="33"/>
                    <a:pt x="5" y="33"/>
                  </a:cubicBezTo>
                  <a:cubicBezTo>
                    <a:pt x="6" y="35"/>
                    <a:pt x="2" y="36"/>
                    <a:pt x="3" y="39"/>
                  </a:cubicBezTo>
                  <a:cubicBezTo>
                    <a:pt x="5" y="41"/>
                    <a:pt x="9" y="38"/>
                    <a:pt x="11" y="37"/>
                  </a:cubicBezTo>
                  <a:cubicBezTo>
                    <a:pt x="11" y="39"/>
                    <a:pt x="9" y="39"/>
                    <a:pt x="9" y="40"/>
                  </a:cubicBezTo>
                  <a:close/>
                  <a:moveTo>
                    <a:pt x="194" y="97"/>
                  </a:moveTo>
                  <a:cubicBezTo>
                    <a:pt x="190" y="96"/>
                    <a:pt x="188" y="98"/>
                    <a:pt x="186" y="97"/>
                  </a:cubicBezTo>
                  <a:cubicBezTo>
                    <a:pt x="185" y="99"/>
                    <a:pt x="188" y="98"/>
                    <a:pt x="188" y="99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88" y="100"/>
                    <a:pt x="189" y="100"/>
                    <a:pt x="190" y="100"/>
                  </a:cubicBezTo>
                  <a:cubicBezTo>
                    <a:pt x="191" y="100"/>
                    <a:pt x="193" y="100"/>
                    <a:pt x="195" y="100"/>
                  </a:cubicBezTo>
                  <a:cubicBezTo>
                    <a:pt x="194" y="100"/>
                    <a:pt x="193" y="100"/>
                    <a:pt x="192" y="100"/>
                  </a:cubicBezTo>
                  <a:cubicBezTo>
                    <a:pt x="192" y="99"/>
                    <a:pt x="194" y="99"/>
                    <a:pt x="194" y="97"/>
                  </a:cubicBezTo>
                  <a:close/>
                  <a:moveTo>
                    <a:pt x="12" y="45"/>
                  </a:moveTo>
                  <a:cubicBezTo>
                    <a:pt x="12" y="47"/>
                    <a:pt x="11" y="48"/>
                    <a:pt x="9" y="48"/>
                  </a:cubicBezTo>
                  <a:cubicBezTo>
                    <a:pt x="11" y="49"/>
                    <a:pt x="13" y="47"/>
                    <a:pt x="15" y="45"/>
                  </a:cubicBezTo>
                  <a:cubicBezTo>
                    <a:pt x="13" y="46"/>
                    <a:pt x="14" y="45"/>
                    <a:pt x="12" y="45"/>
                  </a:cubicBezTo>
                  <a:close/>
                  <a:moveTo>
                    <a:pt x="7" y="213"/>
                  </a:moveTo>
                  <a:cubicBezTo>
                    <a:pt x="6" y="213"/>
                    <a:pt x="6" y="215"/>
                    <a:pt x="7" y="216"/>
                  </a:cubicBezTo>
                  <a:cubicBezTo>
                    <a:pt x="8" y="215"/>
                    <a:pt x="8" y="213"/>
                    <a:pt x="7" y="213"/>
                  </a:cubicBezTo>
                  <a:close/>
                  <a:moveTo>
                    <a:pt x="26" y="80"/>
                  </a:moveTo>
                  <a:cubicBezTo>
                    <a:pt x="26" y="81"/>
                    <a:pt x="26" y="81"/>
                    <a:pt x="27" y="81"/>
                  </a:cubicBezTo>
                  <a:cubicBezTo>
                    <a:pt x="27" y="80"/>
                    <a:pt x="29" y="80"/>
                    <a:pt x="29" y="78"/>
                  </a:cubicBezTo>
                  <a:cubicBezTo>
                    <a:pt x="27" y="79"/>
                    <a:pt x="28" y="78"/>
                    <a:pt x="27" y="76"/>
                  </a:cubicBezTo>
                  <a:cubicBezTo>
                    <a:pt x="24" y="80"/>
                    <a:pt x="21" y="83"/>
                    <a:pt x="18" y="87"/>
                  </a:cubicBezTo>
                  <a:cubicBezTo>
                    <a:pt x="20" y="87"/>
                    <a:pt x="21" y="87"/>
                    <a:pt x="22" y="86"/>
                  </a:cubicBezTo>
                  <a:cubicBezTo>
                    <a:pt x="22" y="85"/>
                    <a:pt x="21" y="85"/>
                    <a:pt x="21" y="84"/>
                  </a:cubicBezTo>
                  <a:cubicBezTo>
                    <a:pt x="22" y="83"/>
                    <a:pt x="24" y="84"/>
                    <a:pt x="25" y="84"/>
                  </a:cubicBezTo>
                  <a:cubicBezTo>
                    <a:pt x="24" y="83"/>
                    <a:pt x="26" y="82"/>
                    <a:pt x="25" y="81"/>
                  </a:cubicBezTo>
                  <a:cubicBezTo>
                    <a:pt x="25" y="82"/>
                    <a:pt x="24" y="83"/>
                    <a:pt x="23" y="82"/>
                  </a:cubicBezTo>
                  <a:cubicBezTo>
                    <a:pt x="24" y="81"/>
                    <a:pt x="25" y="80"/>
                    <a:pt x="26" y="80"/>
                  </a:cubicBezTo>
                  <a:close/>
                  <a:moveTo>
                    <a:pt x="21" y="264"/>
                  </a:moveTo>
                  <a:cubicBezTo>
                    <a:pt x="20" y="264"/>
                    <a:pt x="20" y="264"/>
                    <a:pt x="19" y="264"/>
                  </a:cubicBezTo>
                  <a:cubicBezTo>
                    <a:pt x="19" y="264"/>
                    <a:pt x="18" y="265"/>
                    <a:pt x="18" y="265"/>
                  </a:cubicBezTo>
                  <a:cubicBezTo>
                    <a:pt x="19" y="266"/>
                    <a:pt x="21" y="266"/>
                    <a:pt x="21" y="264"/>
                  </a:cubicBezTo>
                  <a:close/>
                  <a:moveTo>
                    <a:pt x="23" y="77"/>
                  </a:moveTo>
                  <a:cubicBezTo>
                    <a:pt x="21" y="79"/>
                    <a:pt x="18" y="82"/>
                    <a:pt x="18" y="84"/>
                  </a:cubicBezTo>
                  <a:cubicBezTo>
                    <a:pt x="19" y="81"/>
                    <a:pt x="25" y="80"/>
                    <a:pt x="23" y="77"/>
                  </a:cubicBezTo>
                  <a:close/>
                  <a:moveTo>
                    <a:pt x="21" y="76"/>
                  </a:moveTo>
                  <a:cubicBezTo>
                    <a:pt x="23" y="76"/>
                    <a:pt x="24" y="75"/>
                    <a:pt x="24" y="73"/>
                  </a:cubicBezTo>
                  <a:cubicBezTo>
                    <a:pt x="22" y="74"/>
                    <a:pt x="22" y="75"/>
                    <a:pt x="21" y="76"/>
                  </a:cubicBezTo>
                  <a:close/>
                  <a:moveTo>
                    <a:pt x="363" y="197"/>
                  </a:moveTo>
                  <a:cubicBezTo>
                    <a:pt x="363" y="199"/>
                    <a:pt x="364" y="202"/>
                    <a:pt x="365" y="203"/>
                  </a:cubicBezTo>
                  <a:cubicBezTo>
                    <a:pt x="365" y="201"/>
                    <a:pt x="365" y="197"/>
                    <a:pt x="363" y="197"/>
                  </a:cubicBezTo>
                  <a:close/>
                  <a:moveTo>
                    <a:pt x="343" y="286"/>
                  </a:moveTo>
                  <a:cubicBezTo>
                    <a:pt x="344" y="286"/>
                    <a:pt x="344" y="284"/>
                    <a:pt x="344" y="282"/>
                  </a:cubicBezTo>
                  <a:cubicBezTo>
                    <a:pt x="342" y="282"/>
                    <a:pt x="343" y="284"/>
                    <a:pt x="343" y="286"/>
                  </a:cubicBezTo>
                  <a:close/>
                  <a:moveTo>
                    <a:pt x="341" y="143"/>
                  </a:moveTo>
                  <a:cubicBezTo>
                    <a:pt x="340" y="141"/>
                    <a:pt x="340" y="139"/>
                    <a:pt x="339" y="138"/>
                  </a:cubicBezTo>
                  <a:cubicBezTo>
                    <a:pt x="338" y="140"/>
                    <a:pt x="340" y="142"/>
                    <a:pt x="341" y="143"/>
                  </a:cubicBezTo>
                  <a:close/>
                  <a:moveTo>
                    <a:pt x="343" y="152"/>
                  </a:moveTo>
                  <a:cubicBezTo>
                    <a:pt x="343" y="151"/>
                    <a:pt x="343" y="151"/>
                    <a:pt x="343" y="151"/>
                  </a:cubicBezTo>
                  <a:cubicBezTo>
                    <a:pt x="346" y="152"/>
                    <a:pt x="345" y="158"/>
                    <a:pt x="348" y="157"/>
                  </a:cubicBezTo>
                  <a:cubicBezTo>
                    <a:pt x="346" y="155"/>
                    <a:pt x="346" y="152"/>
                    <a:pt x="344" y="149"/>
                  </a:cubicBezTo>
                  <a:cubicBezTo>
                    <a:pt x="344" y="150"/>
                    <a:pt x="342" y="151"/>
                    <a:pt x="343" y="152"/>
                  </a:cubicBezTo>
                  <a:close/>
                  <a:moveTo>
                    <a:pt x="343" y="249"/>
                  </a:moveTo>
                  <a:cubicBezTo>
                    <a:pt x="344" y="242"/>
                    <a:pt x="344" y="235"/>
                    <a:pt x="343" y="230"/>
                  </a:cubicBezTo>
                  <a:cubicBezTo>
                    <a:pt x="343" y="237"/>
                    <a:pt x="342" y="243"/>
                    <a:pt x="343" y="249"/>
                  </a:cubicBezTo>
                  <a:close/>
                  <a:moveTo>
                    <a:pt x="341" y="250"/>
                  </a:moveTo>
                  <a:cubicBezTo>
                    <a:pt x="341" y="251"/>
                    <a:pt x="340" y="254"/>
                    <a:pt x="341" y="254"/>
                  </a:cubicBezTo>
                  <a:cubicBezTo>
                    <a:pt x="342" y="253"/>
                    <a:pt x="342" y="251"/>
                    <a:pt x="341" y="250"/>
                  </a:cubicBezTo>
                  <a:close/>
                  <a:moveTo>
                    <a:pt x="339" y="296"/>
                  </a:moveTo>
                  <a:cubicBezTo>
                    <a:pt x="340" y="295"/>
                    <a:pt x="341" y="292"/>
                    <a:pt x="340" y="290"/>
                  </a:cubicBezTo>
                  <a:cubicBezTo>
                    <a:pt x="340" y="292"/>
                    <a:pt x="338" y="294"/>
                    <a:pt x="339" y="296"/>
                  </a:cubicBezTo>
                  <a:close/>
                  <a:moveTo>
                    <a:pt x="344" y="227"/>
                  </a:moveTo>
                  <a:cubicBezTo>
                    <a:pt x="344" y="225"/>
                    <a:pt x="345" y="223"/>
                    <a:pt x="343" y="223"/>
                  </a:cubicBezTo>
                  <a:cubicBezTo>
                    <a:pt x="344" y="224"/>
                    <a:pt x="343" y="227"/>
                    <a:pt x="344" y="227"/>
                  </a:cubicBezTo>
                  <a:close/>
                  <a:moveTo>
                    <a:pt x="353" y="183"/>
                  </a:moveTo>
                  <a:cubicBezTo>
                    <a:pt x="353" y="183"/>
                    <a:pt x="354" y="184"/>
                    <a:pt x="354" y="185"/>
                  </a:cubicBezTo>
                  <a:cubicBezTo>
                    <a:pt x="355" y="184"/>
                    <a:pt x="353" y="181"/>
                    <a:pt x="353" y="183"/>
                  </a:cubicBezTo>
                  <a:close/>
                  <a:moveTo>
                    <a:pt x="355" y="183"/>
                  </a:moveTo>
                  <a:cubicBezTo>
                    <a:pt x="355" y="181"/>
                    <a:pt x="354" y="180"/>
                    <a:pt x="353" y="179"/>
                  </a:cubicBezTo>
                  <a:cubicBezTo>
                    <a:pt x="354" y="180"/>
                    <a:pt x="354" y="182"/>
                    <a:pt x="355" y="183"/>
                  </a:cubicBezTo>
                  <a:close/>
                  <a:moveTo>
                    <a:pt x="357" y="186"/>
                  </a:moveTo>
                  <a:cubicBezTo>
                    <a:pt x="355" y="185"/>
                    <a:pt x="355" y="187"/>
                    <a:pt x="356" y="188"/>
                  </a:cubicBezTo>
                  <a:cubicBezTo>
                    <a:pt x="357" y="188"/>
                    <a:pt x="356" y="187"/>
                    <a:pt x="357" y="186"/>
                  </a:cubicBezTo>
                  <a:close/>
                  <a:moveTo>
                    <a:pt x="343" y="276"/>
                  </a:moveTo>
                  <a:cubicBezTo>
                    <a:pt x="344" y="276"/>
                    <a:pt x="344" y="278"/>
                    <a:pt x="345" y="278"/>
                  </a:cubicBezTo>
                  <a:cubicBezTo>
                    <a:pt x="344" y="276"/>
                    <a:pt x="346" y="277"/>
                    <a:pt x="346" y="275"/>
                  </a:cubicBezTo>
                  <a:cubicBezTo>
                    <a:pt x="344" y="275"/>
                    <a:pt x="343" y="275"/>
                    <a:pt x="343" y="276"/>
                  </a:cubicBezTo>
                  <a:close/>
                  <a:moveTo>
                    <a:pt x="346" y="209"/>
                  </a:moveTo>
                  <a:cubicBezTo>
                    <a:pt x="348" y="212"/>
                    <a:pt x="345" y="208"/>
                    <a:pt x="344" y="206"/>
                  </a:cubicBezTo>
                  <a:cubicBezTo>
                    <a:pt x="344" y="203"/>
                    <a:pt x="344" y="200"/>
                    <a:pt x="343" y="199"/>
                  </a:cubicBezTo>
                  <a:cubicBezTo>
                    <a:pt x="341" y="199"/>
                    <a:pt x="341" y="200"/>
                    <a:pt x="340" y="199"/>
                  </a:cubicBezTo>
                  <a:cubicBezTo>
                    <a:pt x="341" y="204"/>
                    <a:pt x="342" y="206"/>
                    <a:pt x="345" y="209"/>
                  </a:cubicBezTo>
                  <a:cubicBezTo>
                    <a:pt x="344" y="212"/>
                    <a:pt x="345" y="216"/>
                    <a:pt x="346" y="219"/>
                  </a:cubicBezTo>
                  <a:cubicBezTo>
                    <a:pt x="349" y="215"/>
                    <a:pt x="344" y="212"/>
                    <a:pt x="346" y="209"/>
                  </a:cubicBezTo>
                  <a:close/>
                  <a:moveTo>
                    <a:pt x="346" y="180"/>
                  </a:moveTo>
                  <a:cubicBezTo>
                    <a:pt x="348" y="179"/>
                    <a:pt x="347" y="181"/>
                    <a:pt x="349" y="181"/>
                  </a:cubicBezTo>
                  <a:cubicBezTo>
                    <a:pt x="349" y="180"/>
                    <a:pt x="348" y="179"/>
                    <a:pt x="348" y="178"/>
                  </a:cubicBezTo>
                  <a:cubicBezTo>
                    <a:pt x="347" y="178"/>
                    <a:pt x="346" y="179"/>
                    <a:pt x="346" y="180"/>
                  </a:cubicBezTo>
                  <a:close/>
                  <a:moveTo>
                    <a:pt x="258" y="101"/>
                  </a:moveTo>
                  <a:cubicBezTo>
                    <a:pt x="256" y="101"/>
                    <a:pt x="255" y="100"/>
                    <a:pt x="254" y="100"/>
                  </a:cubicBezTo>
                  <a:cubicBezTo>
                    <a:pt x="254" y="102"/>
                    <a:pt x="258" y="102"/>
                    <a:pt x="258" y="101"/>
                  </a:cubicBezTo>
                  <a:close/>
                  <a:moveTo>
                    <a:pt x="328" y="130"/>
                  </a:moveTo>
                  <a:cubicBezTo>
                    <a:pt x="327" y="128"/>
                    <a:pt x="326" y="125"/>
                    <a:pt x="324" y="124"/>
                  </a:cubicBezTo>
                  <a:cubicBezTo>
                    <a:pt x="324" y="126"/>
                    <a:pt x="326" y="129"/>
                    <a:pt x="328" y="130"/>
                  </a:cubicBezTo>
                  <a:close/>
                  <a:moveTo>
                    <a:pt x="324" y="135"/>
                  </a:moveTo>
                  <a:cubicBezTo>
                    <a:pt x="326" y="137"/>
                    <a:pt x="328" y="141"/>
                    <a:pt x="330" y="141"/>
                  </a:cubicBezTo>
                  <a:cubicBezTo>
                    <a:pt x="328" y="140"/>
                    <a:pt x="327" y="138"/>
                    <a:pt x="328" y="136"/>
                  </a:cubicBezTo>
                  <a:cubicBezTo>
                    <a:pt x="326" y="137"/>
                    <a:pt x="325" y="134"/>
                    <a:pt x="324" y="135"/>
                  </a:cubicBezTo>
                  <a:close/>
                  <a:moveTo>
                    <a:pt x="333" y="131"/>
                  </a:moveTo>
                  <a:cubicBezTo>
                    <a:pt x="335" y="131"/>
                    <a:pt x="333" y="129"/>
                    <a:pt x="332" y="128"/>
                  </a:cubicBezTo>
                  <a:cubicBezTo>
                    <a:pt x="332" y="130"/>
                    <a:pt x="334" y="130"/>
                    <a:pt x="333" y="131"/>
                  </a:cubicBezTo>
                  <a:close/>
                  <a:moveTo>
                    <a:pt x="273" y="126"/>
                  </a:moveTo>
                  <a:cubicBezTo>
                    <a:pt x="273" y="126"/>
                    <a:pt x="274" y="126"/>
                    <a:pt x="274" y="127"/>
                  </a:cubicBezTo>
                  <a:cubicBezTo>
                    <a:pt x="275" y="127"/>
                    <a:pt x="275" y="126"/>
                    <a:pt x="274" y="126"/>
                  </a:cubicBezTo>
                  <a:cubicBezTo>
                    <a:pt x="274" y="126"/>
                    <a:pt x="273" y="125"/>
                    <a:pt x="273" y="126"/>
                  </a:cubicBezTo>
                  <a:close/>
                  <a:moveTo>
                    <a:pt x="270" y="118"/>
                  </a:moveTo>
                  <a:cubicBezTo>
                    <a:pt x="269" y="118"/>
                    <a:pt x="268" y="115"/>
                    <a:pt x="267" y="116"/>
                  </a:cubicBezTo>
                  <a:cubicBezTo>
                    <a:pt x="269" y="116"/>
                    <a:pt x="269" y="119"/>
                    <a:pt x="267" y="119"/>
                  </a:cubicBezTo>
                  <a:cubicBezTo>
                    <a:pt x="266" y="118"/>
                    <a:pt x="264" y="116"/>
                    <a:pt x="263" y="115"/>
                  </a:cubicBezTo>
                  <a:cubicBezTo>
                    <a:pt x="263" y="115"/>
                    <a:pt x="264" y="115"/>
                    <a:pt x="264" y="114"/>
                  </a:cubicBezTo>
                  <a:cubicBezTo>
                    <a:pt x="261" y="114"/>
                    <a:pt x="260" y="114"/>
                    <a:pt x="259" y="112"/>
                  </a:cubicBezTo>
                  <a:cubicBezTo>
                    <a:pt x="257" y="118"/>
                    <a:pt x="267" y="121"/>
                    <a:pt x="270" y="118"/>
                  </a:cubicBezTo>
                  <a:close/>
                  <a:moveTo>
                    <a:pt x="251" y="105"/>
                  </a:moveTo>
                  <a:cubicBezTo>
                    <a:pt x="249" y="105"/>
                    <a:pt x="248" y="103"/>
                    <a:pt x="248" y="105"/>
                  </a:cubicBezTo>
                  <a:cubicBezTo>
                    <a:pt x="248" y="105"/>
                    <a:pt x="250" y="105"/>
                    <a:pt x="251" y="105"/>
                  </a:cubicBezTo>
                  <a:close/>
                  <a:moveTo>
                    <a:pt x="275" y="63"/>
                  </a:moveTo>
                  <a:cubicBezTo>
                    <a:pt x="273" y="62"/>
                    <a:pt x="270" y="58"/>
                    <a:pt x="266" y="59"/>
                  </a:cubicBezTo>
                  <a:cubicBezTo>
                    <a:pt x="266" y="61"/>
                    <a:pt x="266" y="61"/>
                    <a:pt x="266" y="61"/>
                  </a:cubicBezTo>
                  <a:cubicBezTo>
                    <a:pt x="270" y="60"/>
                    <a:pt x="272" y="64"/>
                    <a:pt x="275" y="63"/>
                  </a:cubicBezTo>
                  <a:close/>
                  <a:moveTo>
                    <a:pt x="260" y="107"/>
                  </a:moveTo>
                  <a:cubicBezTo>
                    <a:pt x="260" y="106"/>
                    <a:pt x="261" y="105"/>
                    <a:pt x="262" y="105"/>
                  </a:cubicBezTo>
                  <a:cubicBezTo>
                    <a:pt x="257" y="105"/>
                    <a:pt x="254" y="101"/>
                    <a:pt x="251" y="101"/>
                  </a:cubicBezTo>
                  <a:cubicBezTo>
                    <a:pt x="253" y="105"/>
                    <a:pt x="257" y="105"/>
                    <a:pt x="260" y="107"/>
                  </a:cubicBezTo>
                  <a:close/>
                  <a:moveTo>
                    <a:pt x="278" y="114"/>
                  </a:moveTo>
                  <a:cubicBezTo>
                    <a:pt x="275" y="112"/>
                    <a:pt x="270" y="103"/>
                    <a:pt x="263" y="106"/>
                  </a:cubicBezTo>
                  <a:cubicBezTo>
                    <a:pt x="265" y="107"/>
                    <a:pt x="267" y="108"/>
                    <a:pt x="268" y="109"/>
                  </a:cubicBezTo>
                  <a:cubicBezTo>
                    <a:pt x="267" y="110"/>
                    <a:pt x="265" y="109"/>
                    <a:pt x="264" y="110"/>
                  </a:cubicBezTo>
                  <a:cubicBezTo>
                    <a:pt x="261" y="109"/>
                    <a:pt x="255" y="107"/>
                    <a:pt x="251" y="109"/>
                  </a:cubicBezTo>
                  <a:cubicBezTo>
                    <a:pt x="249" y="107"/>
                    <a:pt x="246" y="107"/>
                    <a:pt x="244" y="106"/>
                  </a:cubicBezTo>
                  <a:cubicBezTo>
                    <a:pt x="246" y="109"/>
                    <a:pt x="251" y="109"/>
                    <a:pt x="253" y="112"/>
                  </a:cubicBezTo>
                  <a:cubicBezTo>
                    <a:pt x="256" y="112"/>
                    <a:pt x="256" y="112"/>
                    <a:pt x="256" y="112"/>
                  </a:cubicBezTo>
                  <a:cubicBezTo>
                    <a:pt x="256" y="113"/>
                    <a:pt x="257" y="115"/>
                    <a:pt x="257" y="113"/>
                  </a:cubicBezTo>
                  <a:cubicBezTo>
                    <a:pt x="257" y="113"/>
                    <a:pt x="256" y="112"/>
                    <a:pt x="257" y="112"/>
                  </a:cubicBezTo>
                  <a:cubicBezTo>
                    <a:pt x="258" y="113"/>
                    <a:pt x="262" y="111"/>
                    <a:pt x="261" y="113"/>
                  </a:cubicBezTo>
                  <a:cubicBezTo>
                    <a:pt x="263" y="111"/>
                    <a:pt x="265" y="115"/>
                    <a:pt x="266" y="114"/>
                  </a:cubicBezTo>
                  <a:cubicBezTo>
                    <a:pt x="263" y="113"/>
                    <a:pt x="267" y="113"/>
                    <a:pt x="268" y="112"/>
                  </a:cubicBezTo>
                  <a:cubicBezTo>
                    <a:pt x="267" y="112"/>
                    <a:pt x="266" y="111"/>
                    <a:pt x="267" y="111"/>
                  </a:cubicBezTo>
                  <a:cubicBezTo>
                    <a:pt x="270" y="110"/>
                    <a:pt x="274" y="109"/>
                    <a:pt x="275" y="113"/>
                  </a:cubicBezTo>
                  <a:cubicBezTo>
                    <a:pt x="273" y="114"/>
                    <a:pt x="272" y="112"/>
                    <a:pt x="271" y="113"/>
                  </a:cubicBezTo>
                  <a:cubicBezTo>
                    <a:pt x="272" y="114"/>
                    <a:pt x="274" y="115"/>
                    <a:pt x="276" y="115"/>
                  </a:cubicBezTo>
                  <a:cubicBezTo>
                    <a:pt x="275" y="112"/>
                    <a:pt x="278" y="114"/>
                    <a:pt x="278" y="114"/>
                  </a:cubicBezTo>
                  <a:close/>
                  <a:moveTo>
                    <a:pt x="272" y="121"/>
                  </a:moveTo>
                  <a:cubicBezTo>
                    <a:pt x="271" y="121"/>
                    <a:pt x="271" y="121"/>
                    <a:pt x="270" y="121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2"/>
                    <a:pt x="271" y="122"/>
                    <a:pt x="272" y="121"/>
                  </a:cubicBezTo>
                  <a:close/>
                  <a:moveTo>
                    <a:pt x="291" y="136"/>
                  </a:moveTo>
                  <a:cubicBezTo>
                    <a:pt x="292" y="138"/>
                    <a:pt x="297" y="142"/>
                    <a:pt x="297" y="141"/>
                  </a:cubicBezTo>
                  <a:cubicBezTo>
                    <a:pt x="297" y="139"/>
                    <a:pt x="290" y="136"/>
                    <a:pt x="293" y="133"/>
                  </a:cubicBezTo>
                  <a:cubicBezTo>
                    <a:pt x="291" y="133"/>
                    <a:pt x="291" y="134"/>
                    <a:pt x="289" y="134"/>
                  </a:cubicBezTo>
                  <a:cubicBezTo>
                    <a:pt x="289" y="132"/>
                    <a:pt x="287" y="133"/>
                    <a:pt x="286" y="132"/>
                  </a:cubicBezTo>
                  <a:cubicBezTo>
                    <a:pt x="286" y="130"/>
                    <a:pt x="286" y="130"/>
                    <a:pt x="286" y="128"/>
                  </a:cubicBezTo>
                  <a:cubicBezTo>
                    <a:pt x="284" y="128"/>
                    <a:pt x="284" y="128"/>
                    <a:pt x="284" y="128"/>
                  </a:cubicBezTo>
                  <a:cubicBezTo>
                    <a:pt x="285" y="130"/>
                    <a:pt x="285" y="129"/>
                    <a:pt x="284" y="132"/>
                  </a:cubicBezTo>
                  <a:cubicBezTo>
                    <a:pt x="288" y="132"/>
                    <a:pt x="288" y="136"/>
                    <a:pt x="291" y="136"/>
                  </a:cubicBezTo>
                  <a:close/>
                  <a:moveTo>
                    <a:pt x="320" y="159"/>
                  </a:moveTo>
                  <a:cubicBezTo>
                    <a:pt x="320" y="160"/>
                    <a:pt x="319" y="160"/>
                    <a:pt x="319" y="161"/>
                  </a:cubicBezTo>
                  <a:cubicBezTo>
                    <a:pt x="320" y="162"/>
                    <a:pt x="321" y="163"/>
                    <a:pt x="322" y="164"/>
                  </a:cubicBezTo>
                  <a:cubicBezTo>
                    <a:pt x="322" y="162"/>
                    <a:pt x="321" y="161"/>
                    <a:pt x="320" y="159"/>
                  </a:cubicBezTo>
                  <a:close/>
                  <a:moveTo>
                    <a:pt x="301" y="137"/>
                  </a:moveTo>
                  <a:cubicBezTo>
                    <a:pt x="303" y="139"/>
                    <a:pt x="305" y="142"/>
                    <a:pt x="309" y="144"/>
                  </a:cubicBezTo>
                  <a:cubicBezTo>
                    <a:pt x="307" y="141"/>
                    <a:pt x="302" y="137"/>
                    <a:pt x="301" y="137"/>
                  </a:cubicBezTo>
                  <a:close/>
                  <a:moveTo>
                    <a:pt x="279" y="123"/>
                  </a:moveTo>
                  <a:cubicBezTo>
                    <a:pt x="279" y="122"/>
                    <a:pt x="279" y="121"/>
                    <a:pt x="278" y="120"/>
                  </a:cubicBezTo>
                  <a:cubicBezTo>
                    <a:pt x="277" y="121"/>
                    <a:pt x="278" y="123"/>
                    <a:pt x="279" y="123"/>
                  </a:cubicBezTo>
                  <a:close/>
                  <a:moveTo>
                    <a:pt x="323" y="160"/>
                  </a:moveTo>
                  <a:cubicBezTo>
                    <a:pt x="325" y="162"/>
                    <a:pt x="325" y="164"/>
                    <a:pt x="327" y="165"/>
                  </a:cubicBezTo>
                  <a:cubicBezTo>
                    <a:pt x="326" y="163"/>
                    <a:pt x="325" y="160"/>
                    <a:pt x="323" y="160"/>
                  </a:cubicBezTo>
                  <a:close/>
                  <a:moveTo>
                    <a:pt x="327" y="156"/>
                  </a:moveTo>
                  <a:cubicBezTo>
                    <a:pt x="326" y="157"/>
                    <a:pt x="324" y="156"/>
                    <a:pt x="324" y="157"/>
                  </a:cubicBezTo>
                  <a:cubicBezTo>
                    <a:pt x="325" y="157"/>
                    <a:pt x="326" y="159"/>
                    <a:pt x="327" y="159"/>
                  </a:cubicBezTo>
                  <a:cubicBezTo>
                    <a:pt x="327" y="158"/>
                    <a:pt x="326" y="157"/>
                    <a:pt x="327" y="156"/>
                  </a:cubicBezTo>
                  <a:close/>
                  <a:moveTo>
                    <a:pt x="303" y="146"/>
                  </a:moveTo>
                  <a:cubicBezTo>
                    <a:pt x="302" y="147"/>
                    <a:pt x="304" y="149"/>
                    <a:pt x="305" y="149"/>
                  </a:cubicBezTo>
                  <a:cubicBezTo>
                    <a:pt x="304" y="148"/>
                    <a:pt x="305" y="146"/>
                    <a:pt x="303" y="146"/>
                  </a:cubicBezTo>
                  <a:close/>
                  <a:moveTo>
                    <a:pt x="294" y="132"/>
                  </a:moveTo>
                  <a:cubicBezTo>
                    <a:pt x="294" y="131"/>
                    <a:pt x="292" y="130"/>
                    <a:pt x="292" y="132"/>
                  </a:cubicBezTo>
                  <a:cubicBezTo>
                    <a:pt x="293" y="131"/>
                    <a:pt x="294" y="133"/>
                    <a:pt x="294" y="132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7"/>
                    <a:pt x="277" y="117"/>
                  </a:cubicBezTo>
                  <a:cubicBezTo>
                    <a:pt x="277" y="118"/>
                    <a:pt x="279" y="120"/>
                    <a:pt x="280" y="119"/>
                  </a:cubicBezTo>
                  <a:close/>
                  <a:moveTo>
                    <a:pt x="316" y="137"/>
                  </a:moveTo>
                  <a:cubicBezTo>
                    <a:pt x="311" y="132"/>
                    <a:pt x="302" y="121"/>
                    <a:pt x="292" y="118"/>
                  </a:cubicBezTo>
                  <a:cubicBezTo>
                    <a:pt x="293" y="119"/>
                    <a:pt x="292" y="120"/>
                    <a:pt x="291" y="120"/>
                  </a:cubicBezTo>
                  <a:cubicBezTo>
                    <a:pt x="290" y="119"/>
                    <a:pt x="288" y="118"/>
                    <a:pt x="288" y="117"/>
                  </a:cubicBezTo>
                  <a:cubicBezTo>
                    <a:pt x="285" y="119"/>
                    <a:pt x="282" y="114"/>
                    <a:pt x="279" y="115"/>
                  </a:cubicBezTo>
                  <a:cubicBezTo>
                    <a:pt x="279" y="117"/>
                    <a:pt x="282" y="117"/>
                    <a:pt x="284" y="118"/>
                  </a:cubicBezTo>
                  <a:cubicBezTo>
                    <a:pt x="284" y="119"/>
                    <a:pt x="285" y="123"/>
                    <a:pt x="287" y="122"/>
                  </a:cubicBezTo>
                  <a:cubicBezTo>
                    <a:pt x="286" y="121"/>
                    <a:pt x="285" y="120"/>
                    <a:pt x="286" y="120"/>
                  </a:cubicBezTo>
                  <a:cubicBezTo>
                    <a:pt x="287" y="120"/>
                    <a:pt x="288" y="120"/>
                    <a:pt x="288" y="122"/>
                  </a:cubicBezTo>
                  <a:cubicBezTo>
                    <a:pt x="289" y="122"/>
                    <a:pt x="291" y="121"/>
                    <a:pt x="292" y="123"/>
                  </a:cubicBezTo>
                  <a:cubicBezTo>
                    <a:pt x="291" y="124"/>
                    <a:pt x="288" y="124"/>
                    <a:pt x="287" y="126"/>
                  </a:cubicBezTo>
                  <a:cubicBezTo>
                    <a:pt x="290" y="127"/>
                    <a:pt x="291" y="130"/>
                    <a:pt x="295" y="130"/>
                  </a:cubicBezTo>
                  <a:cubicBezTo>
                    <a:pt x="296" y="129"/>
                    <a:pt x="292" y="128"/>
                    <a:pt x="295" y="127"/>
                  </a:cubicBezTo>
                  <a:cubicBezTo>
                    <a:pt x="298" y="130"/>
                    <a:pt x="301" y="135"/>
                    <a:pt x="306" y="134"/>
                  </a:cubicBezTo>
                  <a:cubicBezTo>
                    <a:pt x="306" y="132"/>
                    <a:pt x="304" y="132"/>
                    <a:pt x="303" y="131"/>
                  </a:cubicBezTo>
                  <a:cubicBezTo>
                    <a:pt x="304" y="131"/>
                    <a:pt x="304" y="130"/>
                    <a:pt x="304" y="130"/>
                  </a:cubicBezTo>
                  <a:cubicBezTo>
                    <a:pt x="309" y="134"/>
                    <a:pt x="314" y="136"/>
                    <a:pt x="317" y="141"/>
                  </a:cubicBezTo>
                  <a:cubicBezTo>
                    <a:pt x="316" y="141"/>
                    <a:pt x="314" y="138"/>
                    <a:pt x="313" y="139"/>
                  </a:cubicBezTo>
                  <a:cubicBezTo>
                    <a:pt x="315" y="142"/>
                    <a:pt x="318" y="143"/>
                    <a:pt x="320" y="146"/>
                  </a:cubicBezTo>
                  <a:cubicBezTo>
                    <a:pt x="319" y="148"/>
                    <a:pt x="323" y="150"/>
                    <a:pt x="323" y="153"/>
                  </a:cubicBezTo>
                  <a:cubicBezTo>
                    <a:pt x="325" y="153"/>
                    <a:pt x="325" y="154"/>
                    <a:pt x="326" y="154"/>
                  </a:cubicBezTo>
                  <a:cubicBezTo>
                    <a:pt x="326" y="155"/>
                    <a:pt x="328" y="157"/>
                    <a:pt x="329" y="156"/>
                  </a:cubicBezTo>
                  <a:cubicBezTo>
                    <a:pt x="327" y="151"/>
                    <a:pt x="325" y="145"/>
                    <a:pt x="320" y="144"/>
                  </a:cubicBezTo>
                  <a:cubicBezTo>
                    <a:pt x="322" y="141"/>
                    <a:pt x="317" y="140"/>
                    <a:pt x="316" y="137"/>
                  </a:cubicBezTo>
                  <a:close/>
                  <a:moveTo>
                    <a:pt x="292" y="128"/>
                  </a:moveTo>
                  <a:cubicBezTo>
                    <a:pt x="291" y="127"/>
                    <a:pt x="290" y="127"/>
                    <a:pt x="291" y="125"/>
                  </a:cubicBezTo>
                  <a:cubicBezTo>
                    <a:pt x="292" y="125"/>
                    <a:pt x="292" y="124"/>
                    <a:pt x="294" y="125"/>
                  </a:cubicBezTo>
                  <a:cubicBezTo>
                    <a:pt x="294" y="127"/>
                    <a:pt x="293" y="127"/>
                    <a:pt x="292" y="128"/>
                  </a:cubicBezTo>
                  <a:close/>
                  <a:moveTo>
                    <a:pt x="294" y="126"/>
                  </a:moveTo>
                  <a:cubicBezTo>
                    <a:pt x="296" y="124"/>
                    <a:pt x="300" y="125"/>
                    <a:pt x="300" y="128"/>
                  </a:cubicBezTo>
                  <a:cubicBezTo>
                    <a:pt x="298" y="128"/>
                    <a:pt x="297" y="125"/>
                    <a:pt x="294" y="126"/>
                  </a:cubicBezTo>
                  <a:close/>
                  <a:moveTo>
                    <a:pt x="328" y="169"/>
                  </a:moveTo>
                  <a:cubicBezTo>
                    <a:pt x="329" y="167"/>
                    <a:pt x="328" y="171"/>
                    <a:pt x="329" y="170"/>
                  </a:cubicBezTo>
                  <a:cubicBezTo>
                    <a:pt x="330" y="169"/>
                    <a:pt x="328" y="167"/>
                    <a:pt x="328" y="166"/>
                  </a:cubicBezTo>
                  <a:cubicBezTo>
                    <a:pt x="328" y="167"/>
                    <a:pt x="327" y="169"/>
                    <a:pt x="328" y="169"/>
                  </a:cubicBezTo>
                  <a:close/>
                  <a:moveTo>
                    <a:pt x="263" y="120"/>
                  </a:move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lose/>
                  <a:moveTo>
                    <a:pt x="300" y="78"/>
                  </a:moveTo>
                  <a:cubicBezTo>
                    <a:pt x="300" y="78"/>
                    <a:pt x="299" y="76"/>
                    <a:pt x="298" y="77"/>
                  </a:cubicBezTo>
                  <a:cubicBezTo>
                    <a:pt x="299" y="78"/>
                    <a:pt x="300" y="80"/>
                    <a:pt x="300" y="78"/>
                  </a:cubicBezTo>
                  <a:close/>
                  <a:moveTo>
                    <a:pt x="310" y="89"/>
                  </a:moveTo>
                  <a:cubicBezTo>
                    <a:pt x="310" y="88"/>
                    <a:pt x="309" y="87"/>
                    <a:pt x="307" y="86"/>
                  </a:cubicBezTo>
                  <a:cubicBezTo>
                    <a:pt x="307" y="87"/>
                    <a:pt x="310" y="89"/>
                    <a:pt x="310" y="89"/>
                  </a:cubicBezTo>
                  <a:close/>
                  <a:moveTo>
                    <a:pt x="308" y="94"/>
                  </a:moveTo>
                  <a:cubicBezTo>
                    <a:pt x="306" y="92"/>
                    <a:pt x="303" y="88"/>
                    <a:pt x="302" y="89"/>
                  </a:cubicBezTo>
                  <a:cubicBezTo>
                    <a:pt x="304" y="90"/>
                    <a:pt x="305" y="93"/>
                    <a:pt x="308" y="94"/>
                  </a:cubicBezTo>
                  <a:close/>
                  <a:moveTo>
                    <a:pt x="310" y="89"/>
                  </a:moveTo>
                  <a:cubicBezTo>
                    <a:pt x="310" y="89"/>
                    <a:pt x="310" y="89"/>
                    <a:pt x="310" y="89"/>
                  </a:cubicBezTo>
                  <a:cubicBezTo>
                    <a:pt x="311" y="89"/>
                    <a:pt x="311" y="89"/>
                    <a:pt x="310" y="89"/>
                  </a:cubicBezTo>
                  <a:close/>
                  <a:moveTo>
                    <a:pt x="309" y="96"/>
                  </a:moveTo>
                  <a:cubicBezTo>
                    <a:pt x="310" y="96"/>
                    <a:pt x="311" y="99"/>
                    <a:pt x="312" y="98"/>
                  </a:cubicBezTo>
                  <a:cubicBezTo>
                    <a:pt x="311" y="98"/>
                    <a:pt x="311" y="94"/>
                    <a:pt x="309" y="96"/>
                  </a:cubicBezTo>
                  <a:close/>
                  <a:moveTo>
                    <a:pt x="301" y="109"/>
                  </a:moveTo>
                  <a:cubicBezTo>
                    <a:pt x="299" y="108"/>
                    <a:pt x="296" y="103"/>
                    <a:pt x="295" y="105"/>
                  </a:cubicBezTo>
                  <a:cubicBezTo>
                    <a:pt x="298" y="105"/>
                    <a:pt x="298" y="110"/>
                    <a:pt x="301" y="109"/>
                  </a:cubicBezTo>
                  <a:close/>
                  <a:moveTo>
                    <a:pt x="297" y="81"/>
                  </a:moveTo>
                  <a:cubicBezTo>
                    <a:pt x="298" y="81"/>
                    <a:pt x="299" y="82"/>
                    <a:pt x="300" y="82"/>
                  </a:cubicBezTo>
                  <a:cubicBezTo>
                    <a:pt x="300" y="81"/>
                    <a:pt x="297" y="79"/>
                    <a:pt x="297" y="81"/>
                  </a:cubicBezTo>
                  <a:close/>
                  <a:moveTo>
                    <a:pt x="305" y="102"/>
                  </a:moveTo>
                  <a:cubicBezTo>
                    <a:pt x="305" y="103"/>
                    <a:pt x="304" y="104"/>
                    <a:pt x="304" y="105"/>
                  </a:cubicBezTo>
                  <a:cubicBezTo>
                    <a:pt x="309" y="106"/>
                    <a:pt x="310" y="110"/>
                    <a:pt x="314" y="112"/>
                  </a:cubicBezTo>
                  <a:cubicBezTo>
                    <a:pt x="313" y="108"/>
                    <a:pt x="308" y="105"/>
                    <a:pt x="305" y="102"/>
                  </a:cubicBezTo>
                  <a:close/>
                  <a:moveTo>
                    <a:pt x="305" y="103"/>
                  </a:moveTo>
                  <a:cubicBezTo>
                    <a:pt x="307" y="103"/>
                    <a:pt x="306" y="105"/>
                    <a:pt x="307" y="105"/>
                  </a:cubicBezTo>
                  <a:cubicBezTo>
                    <a:pt x="307" y="106"/>
                    <a:pt x="305" y="104"/>
                    <a:pt x="305" y="103"/>
                  </a:cubicBezTo>
                  <a:close/>
                  <a:moveTo>
                    <a:pt x="284" y="73"/>
                  </a:moveTo>
                  <a:cubicBezTo>
                    <a:pt x="283" y="71"/>
                    <a:pt x="285" y="73"/>
                    <a:pt x="285" y="72"/>
                  </a:cubicBezTo>
                  <a:cubicBezTo>
                    <a:pt x="284" y="71"/>
                    <a:pt x="284" y="70"/>
                    <a:pt x="282" y="70"/>
                  </a:cubicBezTo>
                  <a:cubicBezTo>
                    <a:pt x="282" y="71"/>
                    <a:pt x="281" y="71"/>
                    <a:pt x="281" y="72"/>
                  </a:cubicBezTo>
                  <a:cubicBezTo>
                    <a:pt x="283" y="71"/>
                    <a:pt x="282" y="73"/>
                    <a:pt x="284" y="73"/>
                  </a:cubicBezTo>
                  <a:close/>
                  <a:moveTo>
                    <a:pt x="301" y="88"/>
                  </a:moveTo>
                  <a:cubicBezTo>
                    <a:pt x="299" y="86"/>
                    <a:pt x="298" y="85"/>
                    <a:pt x="295" y="84"/>
                  </a:cubicBezTo>
                  <a:cubicBezTo>
                    <a:pt x="297" y="86"/>
                    <a:pt x="298" y="87"/>
                    <a:pt x="301" y="88"/>
                  </a:cubicBezTo>
                  <a:close/>
                  <a:moveTo>
                    <a:pt x="261" y="108"/>
                  </a:moveTo>
                  <a:cubicBezTo>
                    <a:pt x="262" y="108"/>
                    <a:pt x="262" y="108"/>
                    <a:pt x="262" y="108"/>
                  </a:cubicBezTo>
                  <a:cubicBezTo>
                    <a:pt x="263" y="108"/>
                    <a:pt x="263" y="108"/>
                    <a:pt x="264" y="108"/>
                  </a:cubicBezTo>
                  <a:cubicBezTo>
                    <a:pt x="264" y="108"/>
                    <a:pt x="264" y="107"/>
                    <a:pt x="264" y="107"/>
                  </a:cubicBezTo>
                  <a:cubicBezTo>
                    <a:pt x="263" y="108"/>
                    <a:pt x="260" y="107"/>
                    <a:pt x="261" y="108"/>
                  </a:cubicBezTo>
                  <a:close/>
                  <a:moveTo>
                    <a:pt x="277" y="81"/>
                  </a:moveTo>
                  <a:cubicBezTo>
                    <a:pt x="276" y="79"/>
                    <a:pt x="274" y="79"/>
                    <a:pt x="272" y="78"/>
                  </a:cubicBezTo>
                  <a:cubicBezTo>
                    <a:pt x="272" y="80"/>
                    <a:pt x="275" y="80"/>
                    <a:pt x="277" y="81"/>
                  </a:cubicBezTo>
                  <a:close/>
                  <a:moveTo>
                    <a:pt x="288" y="114"/>
                  </a:moveTo>
                  <a:cubicBezTo>
                    <a:pt x="286" y="114"/>
                    <a:pt x="286" y="114"/>
                    <a:pt x="286" y="114"/>
                  </a:cubicBezTo>
                  <a:cubicBezTo>
                    <a:pt x="286" y="115"/>
                    <a:pt x="286" y="115"/>
                    <a:pt x="286" y="115"/>
                  </a:cubicBezTo>
                  <a:cubicBezTo>
                    <a:pt x="287" y="115"/>
                    <a:pt x="287" y="116"/>
                    <a:pt x="288" y="116"/>
                  </a:cubicBezTo>
                  <a:lnTo>
                    <a:pt x="288" y="114"/>
                  </a:lnTo>
                  <a:close/>
                  <a:moveTo>
                    <a:pt x="298" y="116"/>
                  </a:moveTo>
                  <a:cubicBezTo>
                    <a:pt x="300" y="118"/>
                    <a:pt x="303" y="122"/>
                    <a:pt x="306" y="122"/>
                  </a:cubicBezTo>
                  <a:cubicBezTo>
                    <a:pt x="304" y="119"/>
                    <a:pt x="300" y="117"/>
                    <a:pt x="298" y="116"/>
                  </a:cubicBezTo>
                  <a:close/>
                  <a:moveTo>
                    <a:pt x="275" y="110"/>
                  </a:moveTo>
                  <a:cubicBezTo>
                    <a:pt x="278" y="110"/>
                    <a:pt x="281" y="113"/>
                    <a:pt x="284" y="113"/>
                  </a:cubicBezTo>
                  <a:cubicBezTo>
                    <a:pt x="282" y="112"/>
                    <a:pt x="279" y="110"/>
                    <a:pt x="277" y="109"/>
                  </a:cubicBezTo>
                  <a:cubicBezTo>
                    <a:pt x="277" y="111"/>
                    <a:pt x="275" y="108"/>
                    <a:pt x="275" y="110"/>
                  </a:cubicBezTo>
                  <a:close/>
                  <a:moveTo>
                    <a:pt x="309" y="125"/>
                  </a:moveTo>
                  <a:cubicBezTo>
                    <a:pt x="312" y="129"/>
                    <a:pt x="308" y="122"/>
                    <a:pt x="306" y="123"/>
                  </a:cubicBezTo>
                  <a:cubicBezTo>
                    <a:pt x="307" y="124"/>
                    <a:pt x="307" y="126"/>
                    <a:pt x="309" y="125"/>
                  </a:cubicBezTo>
                  <a:close/>
                  <a:moveTo>
                    <a:pt x="321" y="123"/>
                  </a:moveTo>
                  <a:cubicBezTo>
                    <a:pt x="322" y="122"/>
                    <a:pt x="323" y="123"/>
                    <a:pt x="323" y="123"/>
                  </a:cubicBezTo>
                  <a:cubicBezTo>
                    <a:pt x="321" y="121"/>
                    <a:pt x="320" y="115"/>
                    <a:pt x="317" y="117"/>
                  </a:cubicBezTo>
                  <a:cubicBezTo>
                    <a:pt x="318" y="119"/>
                    <a:pt x="320" y="121"/>
                    <a:pt x="321" y="123"/>
                  </a:cubicBezTo>
                  <a:close/>
                  <a:moveTo>
                    <a:pt x="317" y="115"/>
                  </a:moveTo>
                  <a:cubicBezTo>
                    <a:pt x="317" y="113"/>
                    <a:pt x="316" y="113"/>
                    <a:pt x="315" y="112"/>
                  </a:cubicBezTo>
                  <a:cubicBezTo>
                    <a:pt x="316" y="114"/>
                    <a:pt x="316" y="113"/>
                    <a:pt x="315" y="115"/>
                  </a:cubicBezTo>
                  <a:lnTo>
                    <a:pt x="317" y="115"/>
                  </a:lnTo>
                  <a:close/>
                  <a:moveTo>
                    <a:pt x="313" y="130"/>
                  </a:moveTo>
                  <a:cubicBezTo>
                    <a:pt x="315" y="130"/>
                    <a:pt x="315" y="131"/>
                    <a:pt x="316" y="131"/>
                  </a:cubicBezTo>
                  <a:cubicBezTo>
                    <a:pt x="316" y="130"/>
                    <a:pt x="313" y="128"/>
                    <a:pt x="313" y="130"/>
                  </a:cubicBezTo>
                  <a:close/>
                  <a:moveTo>
                    <a:pt x="337" y="183"/>
                  </a:moveTo>
                  <a:cubicBezTo>
                    <a:pt x="337" y="180"/>
                    <a:pt x="335" y="178"/>
                    <a:pt x="335" y="175"/>
                  </a:cubicBezTo>
                  <a:cubicBezTo>
                    <a:pt x="332" y="177"/>
                    <a:pt x="336" y="181"/>
                    <a:pt x="337" y="183"/>
                  </a:cubicBezTo>
                  <a:close/>
                  <a:moveTo>
                    <a:pt x="39" y="302"/>
                  </a:moveTo>
                  <a:cubicBezTo>
                    <a:pt x="39" y="302"/>
                    <a:pt x="38" y="302"/>
                    <a:pt x="38" y="303"/>
                  </a:cubicBezTo>
                  <a:cubicBezTo>
                    <a:pt x="38" y="303"/>
                    <a:pt x="39" y="303"/>
                    <a:pt x="39" y="303"/>
                  </a:cubicBezTo>
                  <a:cubicBezTo>
                    <a:pt x="39" y="303"/>
                    <a:pt x="39" y="302"/>
                    <a:pt x="39" y="302"/>
                  </a:cubicBezTo>
                  <a:close/>
                  <a:moveTo>
                    <a:pt x="40" y="292"/>
                  </a:moveTo>
                  <a:cubicBezTo>
                    <a:pt x="40" y="291"/>
                    <a:pt x="40" y="291"/>
                    <a:pt x="40" y="291"/>
                  </a:cubicBezTo>
                  <a:cubicBezTo>
                    <a:pt x="39" y="291"/>
                    <a:pt x="39" y="291"/>
                    <a:pt x="39" y="291"/>
                  </a:cubicBezTo>
                  <a:cubicBezTo>
                    <a:pt x="39" y="292"/>
                    <a:pt x="39" y="292"/>
                    <a:pt x="40" y="292"/>
                  </a:cubicBezTo>
                  <a:close/>
                  <a:moveTo>
                    <a:pt x="37" y="287"/>
                  </a:moveTo>
                  <a:cubicBezTo>
                    <a:pt x="37" y="287"/>
                    <a:pt x="37" y="288"/>
                    <a:pt x="37" y="288"/>
                  </a:cubicBezTo>
                  <a:cubicBezTo>
                    <a:pt x="37" y="288"/>
                    <a:pt x="38" y="287"/>
                    <a:pt x="38" y="287"/>
                  </a:cubicBezTo>
                  <a:cubicBezTo>
                    <a:pt x="37" y="287"/>
                    <a:pt x="37" y="287"/>
                    <a:pt x="37" y="287"/>
                  </a:cubicBezTo>
                  <a:close/>
                  <a:moveTo>
                    <a:pt x="35" y="292"/>
                  </a:moveTo>
                  <a:cubicBezTo>
                    <a:pt x="35" y="292"/>
                    <a:pt x="36" y="292"/>
                    <a:pt x="36" y="291"/>
                  </a:cubicBezTo>
                  <a:cubicBezTo>
                    <a:pt x="36" y="292"/>
                    <a:pt x="35" y="291"/>
                    <a:pt x="35" y="292"/>
                  </a:cubicBezTo>
                  <a:close/>
                  <a:moveTo>
                    <a:pt x="40" y="295"/>
                  </a:moveTo>
                  <a:cubicBezTo>
                    <a:pt x="39" y="295"/>
                    <a:pt x="39" y="295"/>
                    <a:pt x="39" y="294"/>
                  </a:cubicBezTo>
                  <a:cubicBezTo>
                    <a:pt x="38" y="294"/>
                    <a:pt x="38" y="294"/>
                    <a:pt x="38" y="294"/>
                  </a:cubicBezTo>
                  <a:cubicBezTo>
                    <a:pt x="39" y="295"/>
                    <a:pt x="38" y="295"/>
                    <a:pt x="39" y="296"/>
                  </a:cubicBezTo>
                  <a:cubicBezTo>
                    <a:pt x="39" y="295"/>
                    <a:pt x="40" y="296"/>
                    <a:pt x="40" y="295"/>
                  </a:cubicBezTo>
                  <a:close/>
                  <a:moveTo>
                    <a:pt x="52" y="320"/>
                  </a:moveTo>
                  <a:cubicBezTo>
                    <a:pt x="52" y="320"/>
                    <a:pt x="51" y="320"/>
                    <a:pt x="51" y="320"/>
                  </a:cubicBezTo>
                  <a:cubicBezTo>
                    <a:pt x="51" y="321"/>
                    <a:pt x="51" y="322"/>
                    <a:pt x="52" y="322"/>
                  </a:cubicBezTo>
                  <a:cubicBezTo>
                    <a:pt x="52" y="321"/>
                    <a:pt x="52" y="321"/>
                    <a:pt x="53" y="321"/>
                  </a:cubicBezTo>
                  <a:cubicBezTo>
                    <a:pt x="53" y="321"/>
                    <a:pt x="52" y="321"/>
                    <a:pt x="52" y="320"/>
                  </a:cubicBezTo>
                  <a:close/>
                  <a:moveTo>
                    <a:pt x="40" y="294"/>
                  </a:moveTo>
                  <a:cubicBezTo>
                    <a:pt x="40" y="293"/>
                    <a:pt x="39" y="292"/>
                    <a:pt x="39" y="293"/>
                  </a:cubicBezTo>
                  <a:cubicBezTo>
                    <a:pt x="39" y="293"/>
                    <a:pt x="40" y="294"/>
                    <a:pt x="40" y="294"/>
                  </a:cubicBezTo>
                  <a:close/>
                  <a:moveTo>
                    <a:pt x="37" y="293"/>
                  </a:moveTo>
                  <a:cubicBezTo>
                    <a:pt x="37" y="292"/>
                    <a:pt x="37" y="292"/>
                    <a:pt x="37" y="292"/>
                  </a:cubicBezTo>
                  <a:cubicBezTo>
                    <a:pt x="37" y="292"/>
                    <a:pt x="37" y="293"/>
                    <a:pt x="36" y="293"/>
                  </a:cubicBezTo>
                  <a:cubicBezTo>
                    <a:pt x="36" y="293"/>
                    <a:pt x="37" y="293"/>
                    <a:pt x="37" y="293"/>
                  </a:cubicBezTo>
                  <a:close/>
                  <a:moveTo>
                    <a:pt x="48" y="310"/>
                  </a:moveTo>
                  <a:cubicBezTo>
                    <a:pt x="48" y="310"/>
                    <a:pt x="47" y="310"/>
                    <a:pt x="47" y="311"/>
                  </a:cubicBezTo>
                  <a:cubicBezTo>
                    <a:pt x="48" y="311"/>
                    <a:pt x="48" y="312"/>
                    <a:pt x="48" y="311"/>
                  </a:cubicBezTo>
                  <a:cubicBezTo>
                    <a:pt x="47" y="311"/>
                    <a:pt x="48" y="311"/>
                    <a:pt x="48" y="310"/>
                  </a:cubicBezTo>
                  <a:close/>
                  <a:moveTo>
                    <a:pt x="39" y="285"/>
                  </a:moveTo>
                  <a:cubicBezTo>
                    <a:pt x="38" y="285"/>
                    <a:pt x="38" y="286"/>
                    <a:pt x="38" y="286"/>
                  </a:cubicBezTo>
                  <a:cubicBezTo>
                    <a:pt x="38" y="286"/>
                    <a:pt x="37" y="286"/>
                    <a:pt x="37" y="286"/>
                  </a:cubicBezTo>
                  <a:cubicBezTo>
                    <a:pt x="37" y="287"/>
                    <a:pt x="40" y="286"/>
                    <a:pt x="39" y="289"/>
                  </a:cubicBezTo>
                  <a:cubicBezTo>
                    <a:pt x="39" y="289"/>
                    <a:pt x="39" y="289"/>
                    <a:pt x="39" y="289"/>
                  </a:cubicBezTo>
                  <a:cubicBezTo>
                    <a:pt x="40" y="288"/>
                    <a:pt x="37" y="286"/>
                    <a:pt x="40" y="286"/>
                  </a:cubicBezTo>
                  <a:cubicBezTo>
                    <a:pt x="40" y="286"/>
                    <a:pt x="40" y="287"/>
                    <a:pt x="40" y="287"/>
                  </a:cubicBezTo>
                  <a:cubicBezTo>
                    <a:pt x="41" y="286"/>
                    <a:pt x="40" y="286"/>
                    <a:pt x="40" y="285"/>
                  </a:cubicBezTo>
                  <a:cubicBezTo>
                    <a:pt x="40" y="285"/>
                    <a:pt x="39" y="285"/>
                    <a:pt x="39" y="285"/>
                  </a:cubicBezTo>
                  <a:cubicBezTo>
                    <a:pt x="40" y="284"/>
                    <a:pt x="39" y="283"/>
                    <a:pt x="40" y="282"/>
                  </a:cubicBezTo>
                  <a:cubicBezTo>
                    <a:pt x="39" y="283"/>
                    <a:pt x="39" y="284"/>
                    <a:pt x="39" y="285"/>
                  </a:cubicBezTo>
                  <a:close/>
                  <a:moveTo>
                    <a:pt x="35" y="280"/>
                  </a:moveTo>
                  <a:cubicBezTo>
                    <a:pt x="35" y="280"/>
                    <a:pt x="35" y="281"/>
                    <a:pt x="35" y="282"/>
                  </a:cubicBezTo>
                  <a:cubicBezTo>
                    <a:pt x="35" y="282"/>
                    <a:pt x="36" y="281"/>
                    <a:pt x="36" y="282"/>
                  </a:cubicBezTo>
                  <a:cubicBezTo>
                    <a:pt x="37" y="283"/>
                    <a:pt x="36" y="282"/>
                    <a:pt x="36" y="283"/>
                  </a:cubicBezTo>
                  <a:cubicBezTo>
                    <a:pt x="37" y="283"/>
                    <a:pt x="37" y="284"/>
                    <a:pt x="37" y="285"/>
                  </a:cubicBezTo>
                  <a:cubicBezTo>
                    <a:pt x="39" y="284"/>
                    <a:pt x="36" y="283"/>
                    <a:pt x="38" y="281"/>
                  </a:cubicBezTo>
                  <a:cubicBezTo>
                    <a:pt x="37" y="280"/>
                    <a:pt x="36" y="280"/>
                    <a:pt x="35" y="280"/>
                  </a:cubicBezTo>
                  <a:close/>
                  <a:moveTo>
                    <a:pt x="35" y="289"/>
                  </a:moveTo>
                  <a:cubicBezTo>
                    <a:pt x="35" y="290"/>
                    <a:pt x="36" y="291"/>
                    <a:pt x="37" y="291"/>
                  </a:cubicBezTo>
                  <a:cubicBezTo>
                    <a:pt x="37" y="291"/>
                    <a:pt x="37" y="291"/>
                    <a:pt x="37" y="291"/>
                  </a:cubicBezTo>
                  <a:cubicBezTo>
                    <a:pt x="37" y="291"/>
                    <a:pt x="37" y="291"/>
                    <a:pt x="37" y="290"/>
                  </a:cubicBezTo>
                  <a:cubicBezTo>
                    <a:pt x="36" y="291"/>
                    <a:pt x="36" y="289"/>
                    <a:pt x="35" y="289"/>
                  </a:cubicBezTo>
                  <a:close/>
                  <a:moveTo>
                    <a:pt x="41" y="306"/>
                  </a:moveTo>
                  <a:cubicBezTo>
                    <a:pt x="41" y="307"/>
                    <a:pt x="41" y="307"/>
                    <a:pt x="41" y="307"/>
                  </a:cubicBezTo>
                  <a:cubicBezTo>
                    <a:pt x="41" y="307"/>
                    <a:pt x="42" y="307"/>
                    <a:pt x="42" y="306"/>
                  </a:cubicBezTo>
                  <a:lnTo>
                    <a:pt x="41" y="306"/>
                  </a:lnTo>
                  <a:close/>
                  <a:moveTo>
                    <a:pt x="45" y="306"/>
                  </a:moveTo>
                  <a:cubicBezTo>
                    <a:pt x="45" y="307"/>
                    <a:pt x="45" y="307"/>
                    <a:pt x="46" y="307"/>
                  </a:cubicBezTo>
                  <a:cubicBezTo>
                    <a:pt x="46" y="307"/>
                    <a:pt x="46" y="307"/>
                    <a:pt x="46" y="306"/>
                  </a:cubicBezTo>
                  <a:cubicBezTo>
                    <a:pt x="46" y="307"/>
                    <a:pt x="45" y="306"/>
                    <a:pt x="45" y="306"/>
                  </a:cubicBezTo>
                  <a:close/>
                  <a:moveTo>
                    <a:pt x="48" y="322"/>
                  </a:moveTo>
                  <a:cubicBezTo>
                    <a:pt x="48" y="323"/>
                    <a:pt x="49" y="323"/>
                    <a:pt x="50" y="323"/>
                  </a:cubicBezTo>
                  <a:cubicBezTo>
                    <a:pt x="49" y="322"/>
                    <a:pt x="49" y="322"/>
                    <a:pt x="48" y="322"/>
                  </a:cubicBezTo>
                  <a:close/>
                  <a:moveTo>
                    <a:pt x="46" y="303"/>
                  </a:moveTo>
                  <a:cubicBezTo>
                    <a:pt x="46" y="304"/>
                    <a:pt x="47" y="304"/>
                    <a:pt x="47" y="304"/>
                  </a:cubicBezTo>
                  <a:cubicBezTo>
                    <a:pt x="47" y="303"/>
                    <a:pt x="47" y="303"/>
                    <a:pt x="46" y="303"/>
                  </a:cubicBezTo>
                  <a:close/>
                  <a:moveTo>
                    <a:pt x="45" y="303"/>
                  </a:moveTo>
                  <a:cubicBezTo>
                    <a:pt x="45" y="304"/>
                    <a:pt x="45" y="304"/>
                    <a:pt x="46" y="305"/>
                  </a:cubicBezTo>
                  <a:cubicBezTo>
                    <a:pt x="45" y="304"/>
                    <a:pt x="47" y="303"/>
                    <a:pt x="45" y="303"/>
                  </a:cubicBezTo>
                  <a:close/>
                  <a:moveTo>
                    <a:pt x="44" y="306"/>
                  </a:moveTo>
                  <a:cubicBezTo>
                    <a:pt x="45" y="306"/>
                    <a:pt x="46" y="306"/>
                    <a:pt x="46" y="306"/>
                  </a:cubicBezTo>
                  <a:cubicBezTo>
                    <a:pt x="46" y="306"/>
                    <a:pt x="44" y="306"/>
                    <a:pt x="44" y="306"/>
                  </a:cubicBezTo>
                  <a:close/>
                  <a:moveTo>
                    <a:pt x="49" y="309"/>
                  </a:moveTo>
                  <a:cubicBezTo>
                    <a:pt x="49" y="309"/>
                    <a:pt x="50" y="309"/>
                    <a:pt x="50" y="308"/>
                  </a:cubicBezTo>
                  <a:cubicBezTo>
                    <a:pt x="49" y="308"/>
                    <a:pt x="49" y="309"/>
                    <a:pt x="49" y="309"/>
                  </a:cubicBezTo>
                  <a:close/>
                  <a:moveTo>
                    <a:pt x="42" y="299"/>
                  </a:moveTo>
                  <a:cubicBezTo>
                    <a:pt x="40" y="298"/>
                    <a:pt x="40" y="300"/>
                    <a:pt x="40" y="301"/>
                  </a:cubicBezTo>
                  <a:cubicBezTo>
                    <a:pt x="40" y="301"/>
                    <a:pt x="41" y="300"/>
                    <a:pt x="41" y="301"/>
                  </a:cubicBezTo>
                  <a:cubicBezTo>
                    <a:pt x="42" y="301"/>
                    <a:pt x="42" y="300"/>
                    <a:pt x="42" y="300"/>
                  </a:cubicBezTo>
                  <a:cubicBezTo>
                    <a:pt x="41" y="300"/>
                    <a:pt x="41" y="299"/>
                    <a:pt x="42" y="299"/>
                  </a:cubicBezTo>
                  <a:close/>
                  <a:moveTo>
                    <a:pt x="44" y="302"/>
                  </a:moveTo>
                  <a:cubicBezTo>
                    <a:pt x="43" y="302"/>
                    <a:pt x="43" y="302"/>
                    <a:pt x="43" y="301"/>
                  </a:cubicBezTo>
                  <a:cubicBezTo>
                    <a:pt x="43" y="302"/>
                    <a:pt x="42" y="302"/>
                    <a:pt x="42" y="303"/>
                  </a:cubicBezTo>
                  <a:cubicBezTo>
                    <a:pt x="43" y="303"/>
                    <a:pt x="43" y="302"/>
                    <a:pt x="44" y="302"/>
                  </a:cubicBezTo>
                  <a:close/>
                  <a:moveTo>
                    <a:pt x="43" y="303"/>
                  </a:moveTo>
                  <a:cubicBezTo>
                    <a:pt x="43" y="303"/>
                    <a:pt x="43" y="304"/>
                    <a:pt x="44" y="304"/>
                  </a:cubicBezTo>
                  <a:cubicBezTo>
                    <a:pt x="44" y="303"/>
                    <a:pt x="44" y="303"/>
                    <a:pt x="43" y="303"/>
                  </a:cubicBezTo>
                  <a:close/>
                  <a:moveTo>
                    <a:pt x="43" y="308"/>
                  </a:moveTo>
                  <a:cubicBezTo>
                    <a:pt x="43" y="309"/>
                    <a:pt x="43" y="309"/>
                    <a:pt x="43" y="309"/>
                  </a:cubicBezTo>
                  <a:cubicBezTo>
                    <a:pt x="44" y="310"/>
                    <a:pt x="44" y="308"/>
                    <a:pt x="43" y="308"/>
                  </a:cubicBezTo>
                  <a:close/>
                  <a:moveTo>
                    <a:pt x="45" y="313"/>
                  </a:moveTo>
                  <a:cubicBezTo>
                    <a:pt x="45" y="312"/>
                    <a:pt x="45" y="312"/>
                    <a:pt x="45" y="312"/>
                  </a:cubicBezTo>
                  <a:cubicBezTo>
                    <a:pt x="44" y="312"/>
                    <a:pt x="45" y="314"/>
                    <a:pt x="46" y="313"/>
                  </a:cubicBezTo>
                  <a:cubicBezTo>
                    <a:pt x="45" y="313"/>
                    <a:pt x="45" y="313"/>
                    <a:pt x="45" y="313"/>
                  </a:cubicBezTo>
                  <a:close/>
                  <a:moveTo>
                    <a:pt x="305" y="342"/>
                  </a:moveTo>
                  <a:cubicBezTo>
                    <a:pt x="306" y="342"/>
                    <a:pt x="306" y="342"/>
                    <a:pt x="306" y="342"/>
                  </a:cubicBezTo>
                  <a:cubicBezTo>
                    <a:pt x="306" y="342"/>
                    <a:pt x="307" y="341"/>
                    <a:pt x="307" y="340"/>
                  </a:cubicBezTo>
                  <a:cubicBezTo>
                    <a:pt x="307" y="341"/>
                    <a:pt x="306" y="341"/>
                    <a:pt x="305" y="342"/>
                  </a:cubicBezTo>
                  <a:close/>
                  <a:moveTo>
                    <a:pt x="309" y="339"/>
                  </a:moveTo>
                  <a:cubicBezTo>
                    <a:pt x="309" y="339"/>
                    <a:pt x="309" y="338"/>
                    <a:pt x="309" y="338"/>
                  </a:cubicBezTo>
                  <a:cubicBezTo>
                    <a:pt x="308" y="339"/>
                    <a:pt x="308" y="339"/>
                    <a:pt x="308" y="340"/>
                  </a:cubicBezTo>
                  <a:cubicBezTo>
                    <a:pt x="308" y="339"/>
                    <a:pt x="308" y="339"/>
                    <a:pt x="309" y="339"/>
                  </a:cubicBezTo>
                  <a:close/>
                  <a:moveTo>
                    <a:pt x="307" y="347"/>
                  </a:moveTo>
                  <a:cubicBezTo>
                    <a:pt x="305" y="347"/>
                    <a:pt x="307" y="345"/>
                    <a:pt x="306" y="344"/>
                  </a:cubicBezTo>
                  <a:cubicBezTo>
                    <a:pt x="305" y="344"/>
                    <a:pt x="304" y="346"/>
                    <a:pt x="303" y="345"/>
                  </a:cubicBezTo>
                  <a:cubicBezTo>
                    <a:pt x="304" y="344"/>
                    <a:pt x="305" y="345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4" y="344"/>
                    <a:pt x="303" y="345"/>
                    <a:pt x="302" y="346"/>
                  </a:cubicBezTo>
                  <a:cubicBezTo>
                    <a:pt x="302" y="346"/>
                    <a:pt x="302" y="346"/>
                    <a:pt x="303" y="346"/>
                  </a:cubicBezTo>
                  <a:cubicBezTo>
                    <a:pt x="303" y="346"/>
                    <a:pt x="303" y="347"/>
                    <a:pt x="304" y="347"/>
                  </a:cubicBezTo>
                  <a:cubicBezTo>
                    <a:pt x="304" y="346"/>
                    <a:pt x="304" y="345"/>
                    <a:pt x="304" y="345"/>
                  </a:cubicBezTo>
                  <a:cubicBezTo>
                    <a:pt x="305" y="346"/>
                    <a:pt x="305" y="346"/>
                    <a:pt x="305" y="346"/>
                  </a:cubicBezTo>
                  <a:cubicBezTo>
                    <a:pt x="306" y="346"/>
                    <a:pt x="305" y="346"/>
                    <a:pt x="305" y="347"/>
                  </a:cubicBezTo>
                  <a:cubicBezTo>
                    <a:pt x="305" y="347"/>
                    <a:pt x="306" y="347"/>
                    <a:pt x="306" y="348"/>
                  </a:cubicBezTo>
                  <a:cubicBezTo>
                    <a:pt x="306" y="347"/>
                    <a:pt x="307" y="347"/>
                    <a:pt x="307" y="347"/>
                  </a:cubicBezTo>
                  <a:close/>
                  <a:moveTo>
                    <a:pt x="34" y="285"/>
                  </a:move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3" y="285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4" y="285"/>
                  </a:cubicBezTo>
                  <a:close/>
                  <a:moveTo>
                    <a:pt x="312" y="339"/>
                  </a:moveTo>
                  <a:cubicBezTo>
                    <a:pt x="311" y="339"/>
                    <a:pt x="311" y="339"/>
                    <a:pt x="311" y="339"/>
                  </a:cubicBezTo>
                  <a:cubicBezTo>
                    <a:pt x="311" y="340"/>
                    <a:pt x="312" y="339"/>
                    <a:pt x="312" y="339"/>
                  </a:cubicBezTo>
                  <a:close/>
                  <a:moveTo>
                    <a:pt x="287" y="361"/>
                  </a:moveTo>
                  <a:cubicBezTo>
                    <a:pt x="287" y="361"/>
                    <a:pt x="287" y="361"/>
                    <a:pt x="287" y="361"/>
                  </a:cubicBezTo>
                  <a:cubicBezTo>
                    <a:pt x="286" y="361"/>
                    <a:pt x="286" y="361"/>
                    <a:pt x="286" y="361"/>
                  </a:cubicBezTo>
                  <a:cubicBezTo>
                    <a:pt x="286" y="361"/>
                    <a:pt x="287" y="361"/>
                    <a:pt x="287" y="361"/>
                  </a:cubicBezTo>
                  <a:close/>
                  <a:moveTo>
                    <a:pt x="256" y="381"/>
                  </a:moveTo>
                  <a:cubicBezTo>
                    <a:pt x="257" y="380"/>
                    <a:pt x="257" y="380"/>
                    <a:pt x="258" y="380"/>
                  </a:cubicBezTo>
                  <a:cubicBezTo>
                    <a:pt x="257" y="380"/>
                    <a:pt x="257" y="380"/>
                    <a:pt x="256" y="380"/>
                  </a:cubicBezTo>
                  <a:cubicBezTo>
                    <a:pt x="256" y="380"/>
                    <a:pt x="256" y="381"/>
                    <a:pt x="256" y="381"/>
                  </a:cubicBezTo>
                  <a:close/>
                  <a:moveTo>
                    <a:pt x="51" y="315"/>
                  </a:moveTo>
                  <a:cubicBezTo>
                    <a:pt x="52" y="315"/>
                    <a:pt x="51" y="315"/>
                    <a:pt x="51" y="316"/>
                  </a:cubicBezTo>
                  <a:cubicBezTo>
                    <a:pt x="52" y="316"/>
                    <a:pt x="52" y="316"/>
                    <a:pt x="52" y="316"/>
                  </a:cubicBezTo>
                  <a:cubicBezTo>
                    <a:pt x="52" y="315"/>
                    <a:pt x="52" y="314"/>
                    <a:pt x="51" y="315"/>
                  </a:cubicBezTo>
                  <a:close/>
                  <a:moveTo>
                    <a:pt x="298" y="351"/>
                  </a:moveTo>
                  <a:cubicBezTo>
                    <a:pt x="297" y="351"/>
                    <a:pt x="297" y="351"/>
                    <a:pt x="296" y="352"/>
                  </a:cubicBezTo>
                  <a:cubicBezTo>
                    <a:pt x="296" y="352"/>
                    <a:pt x="297" y="352"/>
                    <a:pt x="297" y="352"/>
                  </a:cubicBezTo>
                  <a:cubicBezTo>
                    <a:pt x="296" y="352"/>
                    <a:pt x="296" y="352"/>
                    <a:pt x="296" y="352"/>
                  </a:cubicBezTo>
                  <a:cubicBezTo>
                    <a:pt x="296" y="352"/>
                    <a:pt x="296" y="352"/>
                    <a:pt x="296" y="353"/>
                  </a:cubicBezTo>
                  <a:cubicBezTo>
                    <a:pt x="296" y="353"/>
                    <a:pt x="296" y="353"/>
                    <a:pt x="296" y="353"/>
                  </a:cubicBezTo>
                  <a:cubicBezTo>
                    <a:pt x="297" y="353"/>
                    <a:pt x="298" y="352"/>
                    <a:pt x="298" y="351"/>
                  </a:cubicBezTo>
                  <a:close/>
                  <a:moveTo>
                    <a:pt x="296" y="355"/>
                  </a:moveTo>
                  <a:cubicBezTo>
                    <a:pt x="295" y="354"/>
                    <a:pt x="295" y="355"/>
                    <a:pt x="295" y="355"/>
                  </a:cubicBezTo>
                  <a:cubicBezTo>
                    <a:pt x="295" y="355"/>
                    <a:pt x="295" y="356"/>
                    <a:pt x="296" y="355"/>
                  </a:cubicBezTo>
                  <a:cubicBezTo>
                    <a:pt x="295" y="355"/>
                    <a:pt x="296" y="355"/>
                    <a:pt x="296" y="355"/>
                  </a:cubicBezTo>
                  <a:close/>
                  <a:moveTo>
                    <a:pt x="314" y="332"/>
                  </a:moveTo>
                  <a:cubicBezTo>
                    <a:pt x="314" y="332"/>
                    <a:pt x="314" y="332"/>
                    <a:pt x="314" y="332"/>
                  </a:cubicBezTo>
                  <a:cubicBezTo>
                    <a:pt x="313" y="332"/>
                    <a:pt x="313" y="332"/>
                    <a:pt x="313" y="332"/>
                  </a:cubicBezTo>
                  <a:lnTo>
                    <a:pt x="314" y="332"/>
                  </a:lnTo>
                  <a:close/>
                  <a:moveTo>
                    <a:pt x="310" y="336"/>
                  </a:moveTo>
                  <a:cubicBezTo>
                    <a:pt x="310" y="336"/>
                    <a:pt x="310" y="337"/>
                    <a:pt x="309" y="337"/>
                  </a:cubicBezTo>
                  <a:cubicBezTo>
                    <a:pt x="309" y="338"/>
                    <a:pt x="310" y="338"/>
                    <a:pt x="310" y="338"/>
                  </a:cubicBezTo>
                  <a:cubicBezTo>
                    <a:pt x="310" y="338"/>
                    <a:pt x="309" y="338"/>
                    <a:pt x="309" y="339"/>
                  </a:cubicBezTo>
                  <a:cubicBezTo>
                    <a:pt x="310" y="339"/>
                    <a:pt x="310" y="337"/>
                    <a:pt x="311" y="337"/>
                  </a:cubicBezTo>
                  <a:cubicBezTo>
                    <a:pt x="311" y="338"/>
                    <a:pt x="311" y="338"/>
                    <a:pt x="311" y="338"/>
                  </a:cubicBezTo>
                  <a:cubicBezTo>
                    <a:pt x="313" y="338"/>
                    <a:pt x="311" y="337"/>
                    <a:pt x="310" y="336"/>
                  </a:cubicBezTo>
                  <a:close/>
                  <a:moveTo>
                    <a:pt x="28" y="275"/>
                  </a:moveTo>
                  <a:cubicBezTo>
                    <a:pt x="27" y="275"/>
                    <a:pt x="27" y="275"/>
                    <a:pt x="27" y="276"/>
                  </a:cubicBezTo>
                  <a:cubicBezTo>
                    <a:pt x="27" y="275"/>
                    <a:pt x="27" y="277"/>
                    <a:pt x="27" y="276"/>
                  </a:cubicBezTo>
                  <a:cubicBezTo>
                    <a:pt x="27" y="276"/>
                    <a:pt x="28" y="276"/>
                    <a:pt x="28" y="275"/>
                  </a:cubicBezTo>
                  <a:close/>
                  <a:moveTo>
                    <a:pt x="318" y="330"/>
                  </a:moveTo>
                  <a:cubicBezTo>
                    <a:pt x="318" y="330"/>
                    <a:pt x="317" y="330"/>
                    <a:pt x="317" y="330"/>
                  </a:cubicBezTo>
                  <a:cubicBezTo>
                    <a:pt x="317" y="330"/>
                    <a:pt x="317" y="331"/>
                    <a:pt x="317" y="332"/>
                  </a:cubicBezTo>
                  <a:cubicBezTo>
                    <a:pt x="318" y="332"/>
                    <a:pt x="318" y="331"/>
                    <a:pt x="318" y="330"/>
                  </a:cubicBezTo>
                  <a:close/>
                  <a:moveTo>
                    <a:pt x="32" y="286"/>
                  </a:moveTo>
                  <a:cubicBezTo>
                    <a:pt x="32" y="288"/>
                    <a:pt x="32" y="288"/>
                    <a:pt x="32" y="288"/>
                  </a:cubicBezTo>
                  <a:cubicBezTo>
                    <a:pt x="33" y="288"/>
                    <a:pt x="34" y="288"/>
                    <a:pt x="34" y="287"/>
                  </a:cubicBezTo>
                  <a:cubicBezTo>
                    <a:pt x="34" y="286"/>
                    <a:pt x="33" y="287"/>
                    <a:pt x="32" y="286"/>
                  </a:cubicBezTo>
                  <a:close/>
                  <a:moveTo>
                    <a:pt x="25" y="268"/>
                  </a:moveTo>
                  <a:cubicBezTo>
                    <a:pt x="25" y="269"/>
                    <a:pt x="24" y="269"/>
                    <a:pt x="25" y="270"/>
                  </a:cubicBezTo>
                  <a:cubicBezTo>
                    <a:pt x="25" y="269"/>
                    <a:pt x="26" y="268"/>
                    <a:pt x="25" y="268"/>
                  </a:cubicBezTo>
                  <a:close/>
                  <a:moveTo>
                    <a:pt x="32" y="298"/>
                  </a:moveTo>
                  <a:cubicBezTo>
                    <a:pt x="33" y="298"/>
                    <a:pt x="33" y="298"/>
                    <a:pt x="34" y="298"/>
                  </a:cubicBezTo>
                  <a:cubicBezTo>
                    <a:pt x="34" y="297"/>
                    <a:pt x="32" y="297"/>
                    <a:pt x="32" y="298"/>
                  </a:cubicBezTo>
                  <a:close/>
                  <a:moveTo>
                    <a:pt x="27" y="287"/>
                  </a:moveTo>
                  <a:cubicBezTo>
                    <a:pt x="27" y="288"/>
                    <a:pt x="28" y="288"/>
                    <a:pt x="29" y="288"/>
                  </a:cubicBezTo>
                  <a:cubicBezTo>
                    <a:pt x="29" y="287"/>
                    <a:pt x="28" y="287"/>
                    <a:pt x="27" y="287"/>
                  </a:cubicBezTo>
                  <a:close/>
                  <a:moveTo>
                    <a:pt x="24" y="271"/>
                  </a:moveTo>
                  <a:cubicBezTo>
                    <a:pt x="24" y="271"/>
                    <a:pt x="25" y="271"/>
                    <a:pt x="26" y="271"/>
                  </a:cubicBezTo>
                  <a:cubicBezTo>
                    <a:pt x="26" y="271"/>
                    <a:pt x="24" y="271"/>
                    <a:pt x="24" y="271"/>
                  </a:cubicBezTo>
                  <a:close/>
                  <a:moveTo>
                    <a:pt x="322" y="319"/>
                  </a:moveTo>
                  <a:cubicBezTo>
                    <a:pt x="322" y="319"/>
                    <a:pt x="322" y="319"/>
                    <a:pt x="321" y="319"/>
                  </a:cubicBezTo>
                  <a:cubicBezTo>
                    <a:pt x="321" y="319"/>
                    <a:pt x="321" y="319"/>
                    <a:pt x="321" y="319"/>
                  </a:cubicBezTo>
                  <a:cubicBezTo>
                    <a:pt x="321" y="319"/>
                    <a:pt x="321" y="319"/>
                    <a:pt x="322" y="319"/>
                  </a:cubicBezTo>
                  <a:close/>
                  <a:moveTo>
                    <a:pt x="319" y="323"/>
                  </a:moveTo>
                  <a:cubicBezTo>
                    <a:pt x="319" y="323"/>
                    <a:pt x="319" y="323"/>
                    <a:pt x="320" y="323"/>
                  </a:cubicBezTo>
                  <a:cubicBezTo>
                    <a:pt x="320" y="322"/>
                    <a:pt x="320" y="322"/>
                    <a:pt x="320" y="322"/>
                  </a:cubicBezTo>
                  <a:cubicBezTo>
                    <a:pt x="320" y="322"/>
                    <a:pt x="320" y="322"/>
                    <a:pt x="320" y="322"/>
                  </a:cubicBezTo>
                  <a:lnTo>
                    <a:pt x="319" y="323"/>
                  </a:lnTo>
                  <a:close/>
                  <a:moveTo>
                    <a:pt x="20" y="271"/>
                  </a:moveTo>
                  <a:cubicBezTo>
                    <a:pt x="20" y="272"/>
                    <a:pt x="20" y="272"/>
                    <a:pt x="20" y="272"/>
                  </a:cubicBezTo>
                  <a:cubicBezTo>
                    <a:pt x="20" y="272"/>
                    <a:pt x="21" y="272"/>
                    <a:pt x="21" y="271"/>
                  </a:cubicBezTo>
                  <a:lnTo>
                    <a:pt x="20" y="271"/>
                  </a:lnTo>
                  <a:close/>
                  <a:moveTo>
                    <a:pt x="24" y="278"/>
                  </a:moveTo>
                  <a:cubicBezTo>
                    <a:pt x="24" y="277"/>
                    <a:pt x="25" y="277"/>
                    <a:pt x="24" y="277"/>
                  </a:cubicBezTo>
                  <a:cubicBezTo>
                    <a:pt x="23" y="277"/>
                    <a:pt x="24" y="279"/>
                    <a:pt x="25" y="278"/>
                  </a:cubicBezTo>
                  <a:cubicBezTo>
                    <a:pt x="25" y="278"/>
                    <a:pt x="24" y="278"/>
                    <a:pt x="24" y="278"/>
                  </a:cubicBezTo>
                  <a:close/>
                  <a:moveTo>
                    <a:pt x="302" y="359"/>
                  </a:moveTo>
                  <a:cubicBezTo>
                    <a:pt x="302" y="361"/>
                    <a:pt x="303" y="361"/>
                    <a:pt x="303" y="361"/>
                  </a:cubicBezTo>
                  <a:cubicBezTo>
                    <a:pt x="303" y="360"/>
                    <a:pt x="304" y="360"/>
                    <a:pt x="304" y="359"/>
                  </a:cubicBezTo>
                  <a:cubicBezTo>
                    <a:pt x="303" y="360"/>
                    <a:pt x="303" y="359"/>
                    <a:pt x="302" y="359"/>
                  </a:cubicBezTo>
                  <a:close/>
                  <a:moveTo>
                    <a:pt x="289" y="366"/>
                  </a:moveTo>
                  <a:cubicBezTo>
                    <a:pt x="289" y="367"/>
                    <a:pt x="289" y="367"/>
                    <a:pt x="289" y="367"/>
                  </a:cubicBezTo>
                  <a:cubicBezTo>
                    <a:pt x="290" y="367"/>
                    <a:pt x="291" y="367"/>
                    <a:pt x="292" y="367"/>
                  </a:cubicBezTo>
                  <a:cubicBezTo>
                    <a:pt x="292" y="365"/>
                    <a:pt x="290" y="367"/>
                    <a:pt x="289" y="366"/>
                  </a:cubicBezTo>
                  <a:close/>
                  <a:moveTo>
                    <a:pt x="290" y="362"/>
                  </a:moveTo>
                  <a:cubicBezTo>
                    <a:pt x="291" y="362"/>
                    <a:pt x="291" y="362"/>
                    <a:pt x="291" y="363"/>
                  </a:cubicBezTo>
                  <a:cubicBezTo>
                    <a:pt x="290" y="363"/>
                    <a:pt x="289" y="363"/>
                    <a:pt x="289" y="363"/>
                  </a:cubicBezTo>
                  <a:cubicBezTo>
                    <a:pt x="289" y="364"/>
                    <a:pt x="288" y="365"/>
                    <a:pt x="289" y="365"/>
                  </a:cubicBezTo>
                  <a:cubicBezTo>
                    <a:pt x="290" y="364"/>
                    <a:pt x="291" y="364"/>
                    <a:pt x="292" y="364"/>
                  </a:cubicBezTo>
                  <a:cubicBezTo>
                    <a:pt x="292" y="364"/>
                    <a:pt x="293" y="363"/>
                    <a:pt x="293" y="363"/>
                  </a:cubicBezTo>
                  <a:cubicBezTo>
                    <a:pt x="292" y="363"/>
                    <a:pt x="291" y="361"/>
                    <a:pt x="290" y="362"/>
                  </a:cubicBezTo>
                  <a:close/>
                  <a:moveTo>
                    <a:pt x="248" y="390"/>
                  </a:moveTo>
                  <a:cubicBezTo>
                    <a:pt x="249" y="389"/>
                    <a:pt x="250" y="389"/>
                    <a:pt x="250" y="388"/>
                  </a:cubicBezTo>
                  <a:cubicBezTo>
                    <a:pt x="249" y="387"/>
                    <a:pt x="248" y="389"/>
                    <a:pt x="248" y="390"/>
                  </a:cubicBezTo>
                  <a:close/>
                  <a:moveTo>
                    <a:pt x="282" y="376"/>
                  </a:moveTo>
                  <a:cubicBezTo>
                    <a:pt x="283" y="377"/>
                    <a:pt x="283" y="377"/>
                    <a:pt x="284" y="377"/>
                  </a:cubicBezTo>
                  <a:cubicBezTo>
                    <a:pt x="283" y="376"/>
                    <a:pt x="283" y="375"/>
                    <a:pt x="282" y="374"/>
                  </a:cubicBezTo>
                  <a:cubicBezTo>
                    <a:pt x="282" y="375"/>
                    <a:pt x="282" y="375"/>
                    <a:pt x="282" y="376"/>
                  </a:cubicBezTo>
                  <a:close/>
                  <a:moveTo>
                    <a:pt x="295" y="357"/>
                  </a:moveTo>
                  <a:cubicBezTo>
                    <a:pt x="295" y="357"/>
                    <a:pt x="295" y="357"/>
                    <a:pt x="295" y="356"/>
                  </a:cubicBezTo>
                  <a:cubicBezTo>
                    <a:pt x="294" y="356"/>
                    <a:pt x="294" y="357"/>
                    <a:pt x="293" y="356"/>
                  </a:cubicBezTo>
                  <a:cubicBezTo>
                    <a:pt x="293" y="356"/>
                    <a:pt x="293" y="356"/>
                    <a:pt x="293" y="355"/>
                  </a:cubicBezTo>
                  <a:cubicBezTo>
                    <a:pt x="294" y="355"/>
                    <a:pt x="295" y="354"/>
                    <a:pt x="295" y="353"/>
                  </a:cubicBezTo>
                  <a:cubicBezTo>
                    <a:pt x="295" y="353"/>
                    <a:pt x="295" y="353"/>
                    <a:pt x="295" y="353"/>
                  </a:cubicBezTo>
                  <a:cubicBezTo>
                    <a:pt x="294" y="355"/>
                    <a:pt x="292" y="356"/>
                    <a:pt x="291" y="357"/>
                  </a:cubicBezTo>
                  <a:cubicBezTo>
                    <a:pt x="291" y="357"/>
                    <a:pt x="291" y="358"/>
                    <a:pt x="291" y="358"/>
                  </a:cubicBezTo>
                  <a:cubicBezTo>
                    <a:pt x="292" y="358"/>
                    <a:pt x="292" y="357"/>
                    <a:pt x="292" y="357"/>
                  </a:cubicBezTo>
                  <a:cubicBezTo>
                    <a:pt x="293" y="359"/>
                    <a:pt x="292" y="359"/>
                    <a:pt x="292" y="361"/>
                  </a:cubicBezTo>
                  <a:cubicBezTo>
                    <a:pt x="294" y="361"/>
                    <a:pt x="294" y="363"/>
                    <a:pt x="295" y="363"/>
                  </a:cubicBezTo>
                  <a:cubicBezTo>
                    <a:pt x="295" y="361"/>
                    <a:pt x="293" y="359"/>
                    <a:pt x="295" y="357"/>
                  </a:cubicBezTo>
                  <a:close/>
                  <a:moveTo>
                    <a:pt x="294" y="360"/>
                  </a:moveTo>
                  <a:cubicBezTo>
                    <a:pt x="294" y="360"/>
                    <a:pt x="294" y="361"/>
                    <a:pt x="294" y="361"/>
                  </a:cubicBezTo>
                  <a:cubicBezTo>
                    <a:pt x="294" y="361"/>
                    <a:pt x="293" y="361"/>
                    <a:pt x="294" y="360"/>
                  </a:cubicBezTo>
                  <a:close/>
                  <a:moveTo>
                    <a:pt x="283" y="373"/>
                  </a:moveTo>
                  <a:cubicBezTo>
                    <a:pt x="284" y="372"/>
                    <a:pt x="285" y="372"/>
                    <a:pt x="284" y="371"/>
                  </a:cubicBezTo>
                  <a:cubicBezTo>
                    <a:pt x="284" y="372"/>
                    <a:pt x="283" y="373"/>
                    <a:pt x="283" y="373"/>
                  </a:cubicBezTo>
                  <a:close/>
                  <a:moveTo>
                    <a:pt x="284" y="364"/>
                  </a:moveTo>
                  <a:cubicBezTo>
                    <a:pt x="284" y="363"/>
                    <a:pt x="285" y="363"/>
                    <a:pt x="285" y="363"/>
                  </a:cubicBezTo>
                  <a:cubicBezTo>
                    <a:pt x="285" y="362"/>
                    <a:pt x="285" y="362"/>
                    <a:pt x="285" y="362"/>
                  </a:cubicBezTo>
                  <a:cubicBezTo>
                    <a:pt x="285" y="362"/>
                    <a:pt x="284" y="363"/>
                    <a:pt x="283" y="364"/>
                  </a:cubicBezTo>
                  <a:cubicBezTo>
                    <a:pt x="283" y="364"/>
                    <a:pt x="283" y="364"/>
                    <a:pt x="282" y="364"/>
                  </a:cubicBezTo>
                  <a:cubicBezTo>
                    <a:pt x="282" y="364"/>
                    <a:pt x="282" y="365"/>
                    <a:pt x="282" y="365"/>
                  </a:cubicBezTo>
                  <a:cubicBezTo>
                    <a:pt x="282" y="365"/>
                    <a:pt x="281" y="366"/>
                    <a:pt x="281" y="366"/>
                  </a:cubicBezTo>
                  <a:cubicBezTo>
                    <a:pt x="281" y="366"/>
                    <a:pt x="281" y="366"/>
                    <a:pt x="281" y="365"/>
                  </a:cubicBezTo>
                  <a:cubicBezTo>
                    <a:pt x="281" y="366"/>
                    <a:pt x="280" y="366"/>
                    <a:pt x="280" y="366"/>
                  </a:cubicBezTo>
                  <a:cubicBezTo>
                    <a:pt x="281" y="367"/>
                    <a:pt x="279" y="369"/>
                    <a:pt x="279" y="370"/>
                  </a:cubicBezTo>
                  <a:cubicBezTo>
                    <a:pt x="278" y="368"/>
                    <a:pt x="280" y="368"/>
                    <a:pt x="280" y="366"/>
                  </a:cubicBezTo>
                  <a:cubicBezTo>
                    <a:pt x="279" y="367"/>
                    <a:pt x="278" y="367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6" y="369"/>
                  </a:cubicBezTo>
                  <a:cubicBezTo>
                    <a:pt x="277" y="369"/>
                    <a:pt x="277" y="369"/>
                    <a:pt x="277" y="369"/>
                  </a:cubicBezTo>
                  <a:cubicBezTo>
                    <a:pt x="278" y="370"/>
                    <a:pt x="276" y="369"/>
                    <a:pt x="276" y="369"/>
                  </a:cubicBezTo>
                  <a:cubicBezTo>
                    <a:pt x="272" y="371"/>
                    <a:pt x="268" y="374"/>
                    <a:pt x="264" y="376"/>
                  </a:cubicBezTo>
                  <a:cubicBezTo>
                    <a:pt x="265" y="377"/>
                    <a:pt x="266" y="378"/>
                    <a:pt x="266" y="380"/>
                  </a:cubicBezTo>
                  <a:cubicBezTo>
                    <a:pt x="267" y="380"/>
                    <a:pt x="268" y="379"/>
                    <a:pt x="268" y="379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8" y="378"/>
                    <a:pt x="267" y="377"/>
                    <a:pt x="268" y="377"/>
                  </a:cubicBezTo>
                  <a:cubicBezTo>
                    <a:pt x="269" y="377"/>
                    <a:pt x="269" y="378"/>
                    <a:pt x="270" y="379"/>
                  </a:cubicBezTo>
                  <a:cubicBezTo>
                    <a:pt x="269" y="379"/>
                    <a:pt x="270" y="380"/>
                    <a:pt x="270" y="381"/>
                  </a:cubicBezTo>
                  <a:cubicBezTo>
                    <a:pt x="269" y="381"/>
                    <a:pt x="269" y="381"/>
                    <a:pt x="269" y="382"/>
                  </a:cubicBezTo>
                  <a:cubicBezTo>
                    <a:pt x="268" y="381"/>
                    <a:pt x="267" y="381"/>
                    <a:pt x="267" y="380"/>
                  </a:cubicBezTo>
                  <a:cubicBezTo>
                    <a:pt x="266" y="381"/>
                    <a:pt x="265" y="382"/>
                    <a:pt x="265" y="383"/>
                  </a:cubicBezTo>
                  <a:cubicBezTo>
                    <a:pt x="265" y="384"/>
                    <a:pt x="264" y="383"/>
                    <a:pt x="264" y="383"/>
                  </a:cubicBezTo>
                  <a:cubicBezTo>
                    <a:pt x="264" y="384"/>
                    <a:pt x="265" y="383"/>
                    <a:pt x="265" y="384"/>
                  </a:cubicBezTo>
                  <a:cubicBezTo>
                    <a:pt x="265" y="384"/>
                    <a:pt x="264" y="384"/>
                    <a:pt x="264" y="385"/>
                  </a:cubicBezTo>
                  <a:cubicBezTo>
                    <a:pt x="265" y="386"/>
                    <a:pt x="266" y="386"/>
                    <a:pt x="265" y="388"/>
                  </a:cubicBezTo>
                  <a:cubicBezTo>
                    <a:pt x="266" y="387"/>
                    <a:pt x="267" y="387"/>
                    <a:pt x="268" y="386"/>
                  </a:cubicBezTo>
                  <a:cubicBezTo>
                    <a:pt x="267" y="386"/>
                    <a:pt x="266" y="386"/>
                    <a:pt x="266" y="386"/>
                  </a:cubicBezTo>
                  <a:cubicBezTo>
                    <a:pt x="266" y="384"/>
                    <a:pt x="266" y="384"/>
                    <a:pt x="266" y="384"/>
                  </a:cubicBezTo>
                  <a:cubicBezTo>
                    <a:pt x="267" y="384"/>
                    <a:pt x="267" y="383"/>
                    <a:pt x="268" y="383"/>
                  </a:cubicBezTo>
                  <a:cubicBezTo>
                    <a:pt x="267" y="384"/>
                    <a:pt x="269" y="383"/>
                    <a:pt x="269" y="383"/>
                  </a:cubicBezTo>
                  <a:cubicBezTo>
                    <a:pt x="270" y="384"/>
                    <a:pt x="269" y="382"/>
                    <a:pt x="270" y="383"/>
                  </a:cubicBezTo>
                  <a:cubicBezTo>
                    <a:pt x="271" y="383"/>
                    <a:pt x="270" y="382"/>
                    <a:pt x="272" y="382"/>
                  </a:cubicBezTo>
                  <a:cubicBezTo>
                    <a:pt x="271" y="383"/>
                    <a:pt x="273" y="383"/>
                    <a:pt x="273" y="384"/>
                  </a:cubicBezTo>
                  <a:cubicBezTo>
                    <a:pt x="273" y="385"/>
                    <a:pt x="272" y="385"/>
                    <a:pt x="272" y="385"/>
                  </a:cubicBezTo>
                  <a:cubicBezTo>
                    <a:pt x="272" y="384"/>
                    <a:pt x="271" y="385"/>
                    <a:pt x="270" y="385"/>
                  </a:cubicBezTo>
                  <a:cubicBezTo>
                    <a:pt x="270" y="385"/>
                    <a:pt x="270" y="384"/>
                    <a:pt x="270" y="384"/>
                  </a:cubicBezTo>
                  <a:cubicBezTo>
                    <a:pt x="270" y="385"/>
                    <a:pt x="269" y="385"/>
                    <a:pt x="269" y="385"/>
                  </a:cubicBezTo>
                  <a:cubicBezTo>
                    <a:pt x="270" y="385"/>
                    <a:pt x="270" y="386"/>
                    <a:pt x="271" y="386"/>
                  </a:cubicBezTo>
                  <a:cubicBezTo>
                    <a:pt x="272" y="385"/>
                    <a:pt x="274" y="386"/>
                    <a:pt x="274" y="384"/>
                  </a:cubicBezTo>
                  <a:cubicBezTo>
                    <a:pt x="274" y="384"/>
                    <a:pt x="273" y="384"/>
                    <a:pt x="273" y="383"/>
                  </a:cubicBezTo>
                  <a:cubicBezTo>
                    <a:pt x="273" y="383"/>
                    <a:pt x="273" y="383"/>
                    <a:pt x="273" y="382"/>
                  </a:cubicBezTo>
                  <a:cubicBezTo>
                    <a:pt x="273" y="382"/>
                    <a:pt x="272" y="382"/>
                    <a:pt x="272" y="381"/>
                  </a:cubicBezTo>
                  <a:cubicBezTo>
                    <a:pt x="271" y="381"/>
                    <a:pt x="271" y="381"/>
                    <a:pt x="270" y="381"/>
                  </a:cubicBezTo>
                  <a:cubicBezTo>
                    <a:pt x="270" y="380"/>
                    <a:pt x="271" y="380"/>
                    <a:pt x="272" y="379"/>
                  </a:cubicBezTo>
                  <a:cubicBezTo>
                    <a:pt x="272" y="378"/>
                    <a:pt x="272" y="378"/>
                    <a:pt x="272" y="377"/>
                  </a:cubicBezTo>
                  <a:cubicBezTo>
                    <a:pt x="273" y="378"/>
                    <a:pt x="272" y="377"/>
                    <a:pt x="273" y="377"/>
                  </a:cubicBezTo>
                  <a:cubicBezTo>
                    <a:pt x="274" y="377"/>
                    <a:pt x="274" y="377"/>
                    <a:pt x="274" y="378"/>
                  </a:cubicBezTo>
                  <a:cubicBezTo>
                    <a:pt x="276" y="377"/>
                    <a:pt x="277" y="375"/>
                    <a:pt x="278" y="374"/>
                  </a:cubicBezTo>
                  <a:cubicBezTo>
                    <a:pt x="278" y="375"/>
                    <a:pt x="279" y="375"/>
                    <a:pt x="279" y="376"/>
                  </a:cubicBezTo>
                  <a:cubicBezTo>
                    <a:pt x="279" y="376"/>
                    <a:pt x="277" y="376"/>
                    <a:pt x="277" y="377"/>
                  </a:cubicBezTo>
                  <a:cubicBezTo>
                    <a:pt x="277" y="377"/>
                    <a:pt x="277" y="377"/>
                    <a:pt x="277" y="377"/>
                  </a:cubicBezTo>
                  <a:cubicBezTo>
                    <a:pt x="276" y="378"/>
                    <a:pt x="276" y="379"/>
                    <a:pt x="275" y="380"/>
                  </a:cubicBezTo>
                  <a:cubicBezTo>
                    <a:pt x="276" y="380"/>
                    <a:pt x="276" y="379"/>
                    <a:pt x="277" y="380"/>
                  </a:cubicBezTo>
                  <a:cubicBezTo>
                    <a:pt x="277" y="380"/>
                    <a:pt x="277" y="380"/>
                    <a:pt x="277" y="381"/>
                  </a:cubicBezTo>
                  <a:cubicBezTo>
                    <a:pt x="277" y="381"/>
                    <a:pt x="277" y="382"/>
                    <a:pt x="276" y="382"/>
                  </a:cubicBezTo>
                  <a:cubicBezTo>
                    <a:pt x="276" y="381"/>
                    <a:pt x="275" y="381"/>
                    <a:pt x="275" y="381"/>
                  </a:cubicBezTo>
                  <a:cubicBezTo>
                    <a:pt x="274" y="381"/>
                    <a:pt x="275" y="380"/>
                    <a:pt x="274" y="379"/>
                  </a:cubicBezTo>
                  <a:cubicBezTo>
                    <a:pt x="275" y="379"/>
                    <a:pt x="275" y="379"/>
                    <a:pt x="275" y="378"/>
                  </a:cubicBezTo>
                  <a:cubicBezTo>
                    <a:pt x="274" y="378"/>
                    <a:pt x="273" y="379"/>
                    <a:pt x="272" y="379"/>
                  </a:cubicBezTo>
                  <a:cubicBezTo>
                    <a:pt x="274" y="380"/>
                    <a:pt x="274" y="381"/>
                    <a:pt x="273" y="382"/>
                  </a:cubicBezTo>
                  <a:cubicBezTo>
                    <a:pt x="275" y="383"/>
                    <a:pt x="274" y="382"/>
                    <a:pt x="275" y="382"/>
                  </a:cubicBezTo>
                  <a:cubicBezTo>
                    <a:pt x="275" y="383"/>
                    <a:pt x="276" y="382"/>
                    <a:pt x="276" y="383"/>
                  </a:cubicBezTo>
                  <a:cubicBezTo>
                    <a:pt x="277" y="382"/>
                    <a:pt x="278" y="382"/>
                    <a:pt x="278" y="380"/>
                  </a:cubicBezTo>
                  <a:cubicBezTo>
                    <a:pt x="277" y="380"/>
                    <a:pt x="277" y="378"/>
                    <a:pt x="277" y="377"/>
                  </a:cubicBezTo>
                  <a:cubicBezTo>
                    <a:pt x="278" y="378"/>
                    <a:pt x="279" y="377"/>
                    <a:pt x="279" y="378"/>
                  </a:cubicBezTo>
                  <a:cubicBezTo>
                    <a:pt x="280" y="379"/>
                    <a:pt x="280" y="377"/>
                    <a:pt x="280" y="377"/>
                  </a:cubicBezTo>
                  <a:cubicBezTo>
                    <a:pt x="280" y="377"/>
                    <a:pt x="281" y="377"/>
                    <a:pt x="281" y="378"/>
                  </a:cubicBezTo>
                  <a:cubicBezTo>
                    <a:pt x="281" y="378"/>
                    <a:pt x="281" y="378"/>
                    <a:pt x="281" y="378"/>
                  </a:cubicBezTo>
                  <a:cubicBezTo>
                    <a:pt x="282" y="378"/>
                    <a:pt x="282" y="378"/>
                    <a:pt x="282" y="378"/>
                  </a:cubicBezTo>
                  <a:cubicBezTo>
                    <a:pt x="282" y="378"/>
                    <a:pt x="282" y="378"/>
                    <a:pt x="282" y="377"/>
                  </a:cubicBezTo>
                  <a:cubicBezTo>
                    <a:pt x="281" y="377"/>
                    <a:pt x="281" y="376"/>
                    <a:pt x="282" y="375"/>
                  </a:cubicBezTo>
                  <a:cubicBezTo>
                    <a:pt x="281" y="375"/>
                    <a:pt x="281" y="375"/>
                    <a:pt x="281" y="374"/>
                  </a:cubicBezTo>
                  <a:cubicBezTo>
                    <a:pt x="280" y="374"/>
                    <a:pt x="280" y="372"/>
                    <a:pt x="280" y="372"/>
                  </a:cubicBezTo>
                  <a:cubicBezTo>
                    <a:pt x="280" y="372"/>
                    <a:pt x="280" y="373"/>
                    <a:pt x="279" y="373"/>
                  </a:cubicBezTo>
                  <a:cubicBezTo>
                    <a:pt x="279" y="372"/>
                    <a:pt x="279" y="372"/>
                    <a:pt x="279" y="372"/>
                  </a:cubicBezTo>
                  <a:cubicBezTo>
                    <a:pt x="279" y="372"/>
                    <a:pt x="278" y="372"/>
                    <a:pt x="278" y="371"/>
                  </a:cubicBezTo>
                  <a:cubicBezTo>
                    <a:pt x="279" y="372"/>
                    <a:pt x="279" y="371"/>
                    <a:pt x="279" y="370"/>
                  </a:cubicBezTo>
                  <a:cubicBezTo>
                    <a:pt x="280" y="371"/>
                    <a:pt x="281" y="371"/>
                    <a:pt x="282" y="372"/>
                  </a:cubicBezTo>
                  <a:cubicBezTo>
                    <a:pt x="282" y="370"/>
                    <a:pt x="282" y="370"/>
                    <a:pt x="282" y="370"/>
                  </a:cubicBezTo>
                  <a:cubicBezTo>
                    <a:pt x="283" y="370"/>
                    <a:pt x="282" y="369"/>
                    <a:pt x="283" y="369"/>
                  </a:cubicBezTo>
                  <a:cubicBezTo>
                    <a:pt x="284" y="369"/>
                    <a:pt x="285" y="370"/>
                    <a:pt x="285" y="371"/>
                  </a:cubicBezTo>
                  <a:cubicBezTo>
                    <a:pt x="286" y="370"/>
                    <a:pt x="287" y="370"/>
                    <a:pt x="287" y="368"/>
                  </a:cubicBezTo>
                  <a:cubicBezTo>
                    <a:pt x="285" y="368"/>
                    <a:pt x="285" y="368"/>
                    <a:pt x="283" y="368"/>
                  </a:cubicBezTo>
                  <a:cubicBezTo>
                    <a:pt x="283" y="368"/>
                    <a:pt x="283" y="367"/>
                    <a:pt x="283" y="367"/>
                  </a:cubicBezTo>
                  <a:cubicBezTo>
                    <a:pt x="284" y="367"/>
                    <a:pt x="286" y="366"/>
                    <a:pt x="287" y="367"/>
                  </a:cubicBezTo>
                  <a:cubicBezTo>
                    <a:pt x="287" y="366"/>
                    <a:pt x="287" y="365"/>
                    <a:pt x="287" y="365"/>
                  </a:cubicBezTo>
                  <a:cubicBezTo>
                    <a:pt x="285" y="366"/>
                    <a:pt x="285" y="364"/>
                    <a:pt x="284" y="364"/>
                  </a:cubicBezTo>
                  <a:close/>
                  <a:moveTo>
                    <a:pt x="271" y="376"/>
                  </a:moveTo>
                  <a:cubicBezTo>
                    <a:pt x="269" y="376"/>
                    <a:pt x="269" y="376"/>
                    <a:pt x="269" y="376"/>
                  </a:cubicBezTo>
                  <a:cubicBezTo>
                    <a:pt x="270" y="375"/>
                    <a:pt x="269" y="375"/>
                    <a:pt x="269" y="374"/>
                  </a:cubicBezTo>
                  <a:cubicBezTo>
                    <a:pt x="270" y="374"/>
                    <a:pt x="270" y="375"/>
                    <a:pt x="271" y="375"/>
                  </a:cubicBezTo>
                  <a:lnTo>
                    <a:pt x="271" y="376"/>
                  </a:lnTo>
                  <a:close/>
                  <a:moveTo>
                    <a:pt x="273" y="375"/>
                  </a:moveTo>
                  <a:cubicBezTo>
                    <a:pt x="272" y="375"/>
                    <a:pt x="272" y="375"/>
                    <a:pt x="272" y="376"/>
                  </a:cubicBezTo>
                  <a:cubicBezTo>
                    <a:pt x="271" y="375"/>
                    <a:pt x="272" y="375"/>
                    <a:pt x="272" y="374"/>
                  </a:cubicBezTo>
                  <a:cubicBezTo>
                    <a:pt x="274" y="374"/>
                    <a:pt x="274" y="374"/>
                    <a:pt x="274" y="375"/>
                  </a:cubicBezTo>
                  <a:cubicBezTo>
                    <a:pt x="274" y="376"/>
                    <a:pt x="274" y="375"/>
                    <a:pt x="273" y="375"/>
                  </a:cubicBezTo>
                  <a:close/>
                  <a:moveTo>
                    <a:pt x="274" y="374"/>
                  </a:moveTo>
                  <a:cubicBezTo>
                    <a:pt x="274" y="373"/>
                    <a:pt x="274" y="372"/>
                    <a:pt x="275" y="372"/>
                  </a:cubicBezTo>
                  <a:cubicBezTo>
                    <a:pt x="275" y="372"/>
                    <a:pt x="274" y="370"/>
                    <a:pt x="276" y="370"/>
                  </a:cubicBezTo>
                  <a:cubicBezTo>
                    <a:pt x="275" y="371"/>
                    <a:pt x="276" y="372"/>
                    <a:pt x="277" y="372"/>
                  </a:cubicBezTo>
                  <a:cubicBezTo>
                    <a:pt x="276" y="372"/>
                    <a:pt x="275" y="373"/>
                    <a:pt x="274" y="374"/>
                  </a:cubicBezTo>
                  <a:close/>
                  <a:moveTo>
                    <a:pt x="281" y="370"/>
                  </a:moveTo>
                  <a:cubicBezTo>
                    <a:pt x="281" y="370"/>
                    <a:pt x="281" y="369"/>
                    <a:pt x="280" y="369"/>
                  </a:cubicBezTo>
                  <a:cubicBezTo>
                    <a:pt x="280" y="369"/>
                    <a:pt x="280" y="368"/>
                    <a:pt x="280" y="368"/>
                  </a:cubicBezTo>
                  <a:cubicBezTo>
                    <a:pt x="281" y="368"/>
                    <a:pt x="281" y="368"/>
                    <a:pt x="281" y="368"/>
                  </a:cubicBezTo>
                  <a:cubicBezTo>
                    <a:pt x="281" y="369"/>
                    <a:pt x="282" y="369"/>
                    <a:pt x="281" y="370"/>
                  </a:cubicBezTo>
                  <a:close/>
                  <a:moveTo>
                    <a:pt x="301" y="364"/>
                  </a:moveTo>
                  <a:cubicBezTo>
                    <a:pt x="302" y="365"/>
                    <a:pt x="301" y="365"/>
                    <a:pt x="301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02" y="365"/>
                    <a:pt x="303" y="364"/>
                    <a:pt x="301" y="364"/>
                  </a:cubicBezTo>
                  <a:close/>
                  <a:moveTo>
                    <a:pt x="304" y="356"/>
                  </a:moveTo>
                  <a:cubicBezTo>
                    <a:pt x="302" y="356"/>
                    <a:pt x="302" y="359"/>
                    <a:pt x="301" y="358"/>
                  </a:cubicBezTo>
                  <a:cubicBezTo>
                    <a:pt x="300" y="358"/>
                    <a:pt x="299" y="359"/>
                    <a:pt x="300" y="359"/>
                  </a:cubicBezTo>
                  <a:cubicBezTo>
                    <a:pt x="300" y="358"/>
                    <a:pt x="301" y="359"/>
                    <a:pt x="300" y="359"/>
                  </a:cubicBezTo>
                  <a:cubicBezTo>
                    <a:pt x="302" y="359"/>
                    <a:pt x="303" y="357"/>
                    <a:pt x="304" y="358"/>
                  </a:cubicBezTo>
                  <a:cubicBezTo>
                    <a:pt x="304" y="357"/>
                    <a:pt x="304" y="357"/>
                    <a:pt x="304" y="356"/>
                  </a:cubicBezTo>
                  <a:close/>
                  <a:moveTo>
                    <a:pt x="274" y="390"/>
                  </a:moveTo>
                  <a:cubicBezTo>
                    <a:pt x="275" y="390"/>
                    <a:pt x="275" y="391"/>
                    <a:pt x="276" y="390"/>
                  </a:cubicBezTo>
                  <a:cubicBezTo>
                    <a:pt x="276" y="390"/>
                    <a:pt x="275" y="389"/>
                    <a:pt x="274" y="390"/>
                  </a:cubicBezTo>
                  <a:close/>
                  <a:moveTo>
                    <a:pt x="304" y="354"/>
                  </a:moveTo>
                  <a:cubicBezTo>
                    <a:pt x="305" y="355"/>
                    <a:pt x="304" y="356"/>
                    <a:pt x="305" y="356"/>
                  </a:cubicBezTo>
                  <a:cubicBezTo>
                    <a:pt x="305" y="355"/>
                    <a:pt x="305" y="355"/>
                    <a:pt x="305" y="354"/>
                  </a:cubicBezTo>
                  <a:lnTo>
                    <a:pt x="304" y="354"/>
                  </a:lnTo>
                  <a:close/>
                  <a:moveTo>
                    <a:pt x="300" y="360"/>
                  </a:moveTo>
                  <a:cubicBezTo>
                    <a:pt x="300" y="361"/>
                    <a:pt x="301" y="361"/>
                    <a:pt x="301" y="361"/>
                  </a:cubicBezTo>
                  <a:cubicBezTo>
                    <a:pt x="300" y="362"/>
                    <a:pt x="299" y="363"/>
                    <a:pt x="300" y="363"/>
                  </a:cubicBezTo>
                  <a:cubicBezTo>
                    <a:pt x="301" y="363"/>
                    <a:pt x="300" y="362"/>
                    <a:pt x="301" y="362"/>
                  </a:cubicBezTo>
                  <a:cubicBezTo>
                    <a:pt x="301" y="361"/>
                    <a:pt x="302" y="360"/>
                    <a:pt x="300" y="360"/>
                  </a:cubicBezTo>
                  <a:close/>
                  <a:moveTo>
                    <a:pt x="296" y="359"/>
                  </a:moveTo>
                  <a:cubicBezTo>
                    <a:pt x="296" y="359"/>
                    <a:pt x="295" y="359"/>
                    <a:pt x="296" y="360"/>
                  </a:cubicBezTo>
                  <a:cubicBezTo>
                    <a:pt x="296" y="360"/>
                    <a:pt x="297" y="360"/>
                    <a:pt x="297" y="359"/>
                  </a:cubicBezTo>
                  <a:cubicBezTo>
                    <a:pt x="296" y="360"/>
                    <a:pt x="297" y="359"/>
                    <a:pt x="296" y="359"/>
                  </a:cubicBezTo>
                  <a:close/>
                  <a:moveTo>
                    <a:pt x="298" y="362"/>
                  </a:moveTo>
                  <a:cubicBezTo>
                    <a:pt x="298" y="363"/>
                    <a:pt x="298" y="363"/>
                    <a:pt x="298" y="364"/>
                  </a:cubicBezTo>
                  <a:cubicBezTo>
                    <a:pt x="298" y="363"/>
                    <a:pt x="298" y="364"/>
                    <a:pt x="299" y="363"/>
                  </a:cubicBezTo>
                  <a:cubicBezTo>
                    <a:pt x="299" y="363"/>
                    <a:pt x="299" y="362"/>
                    <a:pt x="298" y="362"/>
                  </a:cubicBezTo>
                  <a:close/>
                  <a:moveTo>
                    <a:pt x="260" y="386"/>
                  </a:moveTo>
                  <a:cubicBezTo>
                    <a:pt x="259" y="386"/>
                    <a:pt x="259" y="386"/>
                    <a:pt x="259" y="386"/>
                  </a:cubicBezTo>
                  <a:cubicBezTo>
                    <a:pt x="259" y="386"/>
                    <a:pt x="258" y="386"/>
                    <a:pt x="258" y="385"/>
                  </a:cubicBezTo>
                  <a:cubicBezTo>
                    <a:pt x="259" y="384"/>
                    <a:pt x="258" y="383"/>
                    <a:pt x="259" y="382"/>
                  </a:cubicBezTo>
                  <a:cubicBezTo>
                    <a:pt x="259" y="382"/>
                    <a:pt x="259" y="382"/>
                    <a:pt x="260" y="382"/>
                  </a:cubicBezTo>
                  <a:cubicBezTo>
                    <a:pt x="259" y="381"/>
                    <a:pt x="259" y="380"/>
                    <a:pt x="258" y="380"/>
                  </a:cubicBezTo>
                  <a:cubicBezTo>
                    <a:pt x="259" y="381"/>
                    <a:pt x="258" y="382"/>
                    <a:pt x="257" y="382"/>
                  </a:cubicBezTo>
                  <a:cubicBezTo>
                    <a:pt x="256" y="384"/>
                    <a:pt x="258" y="385"/>
                    <a:pt x="258" y="386"/>
                  </a:cubicBezTo>
                  <a:cubicBezTo>
                    <a:pt x="258" y="387"/>
                    <a:pt x="256" y="387"/>
                    <a:pt x="255" y="387"/>
                  </a:cubicBezTo>
                  <a:cubicBezTo>
                    <a:pt x="254" y="387"/>
                    <a:pt x="254" y="387"/>
                    <a:pt x="254" y="388"/>
                  </a:cubicBezTo>
                  <a:cubicBezTo>
                    <a:pt x="254" y="388"/>
                    <a:pt x="254" y="388"/>
                    <a:pt x="254" y="389"/>
                  </a:cubicBezTo>
                  <a:cubicBezTo>
                    <a:pt x="255" y="389"/>
                    <a:pt x="255" y="389"/>
                    <a:pt x="256" y="389"/>
                  </a:cubicBezTo>
                  <a:cubicBezTo>
                    <a:pt x="256" y="389"/>
                    <a:pt x="257" y="389"/>
                    <a:pt x="257" y="389"/>
                  </a:cubicBezTo>
                  <a:cubicBezTo>
                    <a:pt x="256" y="389"/>
                    <a:pt x="256" y="388"/>
                    <a:pt x="256" y="388"/>
                  </a:cubicBezTo>
                  <a:cubicBezTo>
                    <a:pt x="258" y="388"/>
                    <a:pt x="258" y="388"/>
                    <a:pt x="258" y="388"/>
                  </a:cubicBezTo>
                  <a:cubicBezTo>
                    <a:pt x="258" y="388"/>
                    <a:pt x="258" y="389"/>
                    <a:pt x="259" y="389"/>
                  </a:cubicBezTo>
                  <a:cubicBezTo>
                    <a:pt x="258" y="388"/>
                    <a:pt x="259" y="388"/>
                    <a:pt x="260" y="387"/>
                  </a:cubicBezTo>
                  <a:cubicBezTo>
                    <a:pt x="260" y="387"/>
                    <a:pt x="260" y="387"/>
                    <a:pt x="260" y="386"/>
                  </a:cubicBezTo>
                  <a:close/>
                  <a:moveTo>
                    <a:pt x="257" y="393"/>
                  </a:moveTo>
                  <a:cubicBezTo>
                    <a:pt x="257" y="393"/>
                    <a:pt x="256" y="393"/>
                    <a:pt x="256" y="394"/>
                  </a:cubicBezTo>
                  <a:cubicBezTo>
                    <a:pt x="257" y="394"/>
                    <a:pt x="257" y="394"/>
                    <a:pt x="257" y="394"/>
                  </a:cubicBezTo>
                  <a:cubicBezTo>
                    <a:pt x="257" y="393"/>
                    <a:pt x="258" y="393"/>
                    <a:pt x="257" y="393"/>
                  </a:cubicBezTo>
                  <a:close/>
                  <a:moveTo>
                    <a:pt x="252" y="391"/>
                  </a:moveTo>
                  <a:cubicBezTo>
                    <a:pt x="252" y="391"/>
                    <a:pt x="254" y="392"/>
                    <a:pt x="254" y="391"/>
                  </a:cubicBezTo>
                  <a:cubicBezTo>
                    <a:pt x="253" y="391"/>
                    <a:pt x="253" y="390"/>
                    <a:pt x="252" y="391"/>
                  </a:cubicBezTo>
                  <a:close/>
                  <a:moveTo>
                    <a:pt x="254" y="396"/>
                  </a:moveTo>
                  <a:cubicBezTo>
                    <a:pt x="254" y="396"/>
                    <a:pt x="253" y="396"/>
                    <a:pt x="253" y="396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7"/>
                    <a:pt x="254" y="397"/>
                    <a:pt x="254" y="396"/>
                  </a:cubicBezTo>
                  <a:close/>
                  <a:moveTo>
                    <a:pt x="253" y="399"/>
                  </a:moveTo>
                  <a:cubicBezTo>
                    <a:pt x="255" y="400"/>
                    <a:pt x="254" y="398"/>
                    <a:pt x="254" y="398"/>
                  </a:cubicBezTo>
                  <a:cubicBezTo>
                    <a:pt x="254" y="398"/>
                    <a:pt x="254" y="398"/>
                    <a:pt x="254" y="398"/>
                  </a:cubicBezTo>
                  <a:cubicBezTo>
                    <a:pt x="254" y="399"/>
                    <a:pt x="253" y="399"/>
                    <a:pt x="253" y="399"/>
                  </a:cubicBezTo>
                  <a:close/>
                  <a:moveTo>
                    <a:pt x="251" y="391"/>
                  </a:moveTo>
                  <a:cubicBezTo>
                    <a:pt x="251" y="390"/>
                    <a:pt x="251" y="390"/>
                    <a:pt x="251" y="390"/>
                  </a:cubicBezTo>
                  <a:cubicBezTo>
                    <a:pt x="250" y="390"/>
                    <a:pt x="250" y="390"/>
                    <a:pt x="250" y="390"/>
                  </a:cubicBezTo>
                  <a:cubicBezTo>
                    <a:pt x="250" y="391"/>
                    <a:pt x="250" y="391"/>
                    <a:pt x="251" y="391"/>
                  </a:cubicBezTo>
                  <a:close/>
                  <a:moveTo>
                    <a:pt x="252" y="388"/>
                  </a:moveTo>
                  <a:cubicBezTo>
                    <a:pt x="252" y="388"/>
                    <a:pt x="251" y="389"/>
                    <a:pt x="251" y="389"/>
                  </a:cubicBezTo>
                  <a:cubicBezTo>
                    <a:pt x="251" y="390"/>
                    <a:pt x="252" y="389"/>
                    <a:pt x="252" y="388"/>
                  </a:cubicBezTo>
                  <a:close/>
                  <a:moveTo>
                    <a:pt x="253" y="394"/>
                  </a:moveTo>
                  <a:cubicBezTo>
                    <a:pt x="253" y="394"/>
                    <a:pt x="252" y="393"/>
                    <a:pt x="252" y="394"/>
                  </a:cubicBezTo>
                  <a:cubicBezTo>
                    <a:pt x="252" y="395"/>
                    <a:pt x="254" y="395"/>
                    <a:pt x="253" y="394"/>
                  </a:cubicBezTo>
                  <a:close/>
                  <a:moveTo>
                    <a:pt x="258" y="390"/>
                  </a:moveTo>
                  <a:cubicBezTo>
                    <a:pt x="258" y="391"/>
                    <a:pt x="259" y="391"/>
                    <a:pt x="260" y="390"/>
                  </a:cubicBezTo>
                  <a:cubicBezTo>
                    <a:pt x="260" y="390"/>
                    <a:pt x="260" y="390"/>
                    <a:pt x="260" y="389"/>
                  </a:cubicBezTo>
                  <a:cubicBezTo>
                    <a:pt x="259" y="389"/>
                    <a:pt x="259" y="390"/>
                    <a:pt x="258" y="390"/>
                  </a:cubicBezTo>
                  <a:close/>
                  <a:moveTo>
                    <a:pt x="264" y="385"/>
                  </a:moveTo>
                  <a:cubicBezTo>
                    <a:pt x="263" y="385"/>
                    <a:pt x="263" y="384"/>
                    <a:pt x="263" y="383"/>
                  </a:cubicBezTo>
                  <a:cubicBezTo>
                    <a:pt x="263" y="383"/>
                    <a:pt x="263" y="383"/>
                    <a:pt x="263" y="383"/>
                  </a:cubicBezTo>
                  <a:cubicBezTo>
                    <a:pt x="264" y="382"/>
                    <a:pt x="263" y="382"/>
                    <a:pt x="263" y="382"/>
                  </a:cubicBezTo>
                  <a:cubicBezTo>
                    <a:pt x="263" y="381"/>
                    <a:pt x="263" y="381"/>
                    <a:pt x="264" y="381"/>
                  </a:cubicBezTo>
                  <a:cubicBezTo>
                    <a:pt x="264" y="380"/>
                    <a:pt x="263" y="380"/>
                    <a:pt x="263" y="379"/>
                  </a:cubicBezTo>
                  <a:cubicBezTo>
                    <a:pt x="264" y="379"/>
                    <a:pt x="264" y="378"/>
                    <a:pt x="264" y="377"/>
                  </a:cubicBezTo>
                  <a:cubicBezTo>
                    <a:pt x="264" y="377"/>
                    <a:pt x="263" y="377"/>
                    <a:pt x="263" y="377"/>
                  </a:cubicBezTo>
                  <a:cubicBezTo>
                    <a:pt x="262" y="377"/>
                    <a:pt x="261" y="378"/>
                    <a:pt x="259" y="379"/>
                  </a:cubicBezTo>
                  <a:cubicBezTo>
                    <a:pt x="259" y="379"/>
                    <a:pt x="260" y="379"/>
                    <a:pt x="260" y="380"/>
                  </a:cubicBezTo>
                  <a:cubicBezTo>
                    <a:pt x="261" y="380"/>
                    <a:pt x="260" y="379"/>
                    <a:pt x="261" y="379"/>
                  </a:cubicBezTo>
                  <a:cubicBezTo>
                    <a:pt x="261" y="380"/>
                    <a:pt x="261" y="380"/>
                    <a:pt x="261" y="381"/>
                  </a:cubicBezTo>
                  <a:cubicBezTo>
                    <a:pt x="261" y="381"/>
                    <a:pt x="260" y="381"/>
                    <a:pt x="261" y="382"/>
                  </a:cubicBezTo>
                  <a:cubicBezTo>
                    <a:pt x="261" y="382"/>
                    <a:pt x="262" y="382"/>
                    <a:pt x="262" y="382"/>
                  </a:cubicBezTo>
                  <a:cubicBezTo>
                    <a:pt x="262" y="383"/>
                    <a:pt x="261" y="384"/>
                    <a:pt x="262" y="386"/>
                  </a:cubicBezTo>
                  <a:cubicBezTo>
                    <a:pt x="263" y="386"/>
                    <a:pt x="263" y="386"/>
                    <a:pt x="264" y="385"/>
                  </a:cubicBezTo>
                  <a:close/>
                  <a:moveTo>
                    <a:pt x="264" y="387"/>
                  </a:moveTo>
                  <a:cubicBezTo>
                    <a:pt x="264" y="388"/>
                    <a:pt x="262" y="388"/>
                    <a:pt x="263" y="388"/>
                  </a:cubicBezTo>
                  <a:cubicBezTo>
                    <a:pt x="263" y="389"/>
                    <a:pt x="263" y="388"/>
                    <a:pt x="264" y="388"/>
                  </a:cubicBezTo>
                  <a:cubicBezTo>
                    <a:pt x="264" y="389"/>
                    <a:pt x="265" y="389"/>
                    <a:pt x="266" y="389"/>
                  </a:cubicBezTo>
                  <a:cubicBezTo>
                    <a:pt x="266" y="389"/>
                    <a:pt x="266" y="389"/>
                    <a:pt x="266" y="388"/>
                  </a:cubicBezTo>
                  <a:cubicBezTo>
                    <a:pt x="264" y="389"/>
                    <a:pt x="265" y="387"/>
                    <a:pt x="264" y="387"/>
                  </a:cubicBezTo>
                  <a:close/>
                  <a:moveTo>
                    <a:pt x="258" y="391"/>
                  </a:moveTo>
                  <a:cubicBezTo>
                    <a:pt x="258" y="391"/>
                    <a:pt x="258" y="392"/>
                    <a:pt x="258" y="392"/>
                  </a:cubicBezTo>
                  <a:cubicBezTo>
                    <a:pt x="258" y="391"/>
                    <a:pt x="259" y="392"/>
                    <a:pt x="259" y="391"/>
                  </a:cubicBezTo>
                  <a:lnTo>
                    <a:pt x="258" y="391"/>
                  </a:lnTo>
                  <a:close/>
                  <a:moveTo>
                    <a:pt x="259" y="384"/>
                  </a:moveTo>
                  <a:cubicBezTo>
                    <a:pt x="260" y="385"/>
                    <a:pt x="259" y="385"/>
                    <a:pt x="259" y="385"/>
                  </a:cubicBezTo>
                  <a:cubicBezTo>
                    <a:pt x="260" y="386"/>
                    <a:pt x="260" y="384"/>
                    <a:pt x="259" y="384"/>
                  </a:cubicBezTo>
                  <a:close/>
                  <a:moveTo>
                    <a:pt x="268" y="384"/>
                  </a:moveTo>
                  <a:cubicBezTo>
                    <a:pt x="267" y="385"/>
                    <a:pt x="268" y="385"/>
                    <a:pt x="269" y="385"/>
                  </a:cubicBezTo>
                  <a:cubicBezTo>
                    <a:pt x="268" y="384"/>
                    <a:pt x="268" y="384"/>
                    <a:pt x="268" y="384"/>
                  </a:cubicBezTo>
                  <a:close/>
                  <a:moveTo>
                    <a:pt x="304" y="352"/>
                  </a:moveTo>
                  <a:cubicBezTo>
                    <a:pt x="306" y="351"/>
                    <a:pt x="303" y="349"/>
                    <a:pt x="305" y="348"/>
                  </a:cubicBezTo>
                  <a:cubicBezTo>
                    <a:pt x="305" y="348"/>
                    <a:pt x="305" y="347"/>
                    <a:pt x="304" y="347"/>
                  </a:cubicBezTo>
                  <a:cubicBezTo>
                    <a:pt x="303" y="348"/>
                    <a:pt x="303" y="347"/>
                    <a:pt x="302" y="347"/>
                  </a:cubicBezTo>
                  <a:cubicBezTo>
                    <a:pt x="302" y="348"/>
                    <a:pt x="303" y="347"/>
                    <a:pt x="303" y="348"/>
                  </a:cubicBezTo>
                  <a:cubicBezTo>
                    <a:pt x="302" y="348"/>
                    <a:pt x="302" y="348"/>
                    <a:pt x="302" y="348"/>
                  </a:cubicBezTo>
                  <a:cubicBezTo>
                    <a:pt x="302" y="350"/>
                    <a:pt x="303" y="349"/>
                    <a:pt x="304" y="349"/>
                  </a:cubicBezTo>
                  <a:cubicBezTo>
                    <a:pt x="303" y="350"/>
                    <a:pt x="304" y="350"/>
                    <a:pt x="304" y="351"/>
                  </a:cubicBezTo>
                  <a:cubicBezTo>
                    <a:pt x="304" y="351"/>
                    <a:pt x="304" y="352"/>
                    <a:pt x="303" y="352"/>
                  </a:cubicBezTo>
                  <a:cubicBezTo>
                    <a:pt x="302" y="351"/>
                    <a:pt x="304" y="350"/>
                    <a:pt x="302" y="350"/>
                  </a:cubicBezTo>
                  <a:cubicBezTo>
                    <a:pt x="302" y="350"/>
                    <a:pt x="303" y="351"/>
                    <a:pt x="301" y="352"/>
                  </a:cubicBezTo>
                  <a:cubicBezTo>
                    <a:pt x="302" y="351"/>
                    <a:pt x="302" y="351"/>
                    <a:pt x="301" y="350"/>
                  </a:cubicBezTo>
                  <a:cubicBezTo>
                    <a:pt x="301" y="350"/>
                    <a:pt x="301" y="351"/>
                    <a:pt x="300" y="351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0" y="350"/>
                    <a:pt x="301" y="350"/>
                    <a:pt x="301" y="349"/>
                  </a:cubicBezTo>
                  <a:cubicBezTo>
                    <a:pt x="301" y="349"/>
                    <a:pt x="301" y="349"/>
                    <a:pt x="301" y="348"/>
                  </a:cubicBezTo>
                  <a:cubicBezTo>
                    <a:pt x="302" y="348"/>
                    <a:pt x="301" y="348"/>
                    <a:pt x="301" y="347"/>
                  </a:cubicBezTo>
                  <a:cubicBezTo>
                    <a:pt x="300" y="348"/>
                    <a:pt x="300" y="349"/>
                    <a:pt x="299" y="349"/>
                  </a:cubicBezTo>
                  <a:cubicBezTo>
                    <a:pt x="299" y="350"/>
                    <a:pt x="299" y="351"/>
                    <a:pt x="298" y="351"/>
                  </a:cubicBezTo>
                  <a:cubicBezTo>
                    <a:pt x="298" y="351"/>
                    <a:pt x="298" y="351"/>
                    <a:pt x="298" y="352"/>
                  </a:cubicBezTo>
                  <a:cubicBezTo>
                    <a:pt x="298" y="353"/>
                    <a:pt x="297" y="353"/>
                    <a:pt x="296" y="353"/>
                  </a:cubicBezTo>
                  <a:cubicBezTo>
                    <a:pt x="297" y="354"/>
                    <a:pt x="298" y="352"/>
                    <a:pt x="299" y="354"/>
                  </a:cubicBezTo>
                  <a:cubicBezTo>
                    <a:pt x="295" y="353"/>
                    <a:pt x="297" y="357"/>
                    <a:pt x="295" y="358"/>
                  </a:cubicBezTo>
                  <a:cubicBezTo>
                    <a:pt x="296" y="358"/>
                    <a:pt x="296" y="358"/>
                    <a:pt x="296" y="358"/>
                  </a:cubicBezTo>
                  <a:cubicBezTo>
                    <a:pt x="297" y="358"/>
                    <a:pt x="298" y="358"/>
                    <a:pt x="298" y="359"/>
                  </a:cubicBezTo>
                  <a:cubicBezTo>
                    <a:pt x="298" y="359"/>
                    <a:pt x="297" y="359"/>
                    <a:pt x="298" y="360"/>
                  </a:cubicBezTo>
                  <a:cubicBezTo>
                    <a:pt x="298" y="360"/>
                    <a:pt x="299" y="360"/>
                    <a:pt x="300" y="360"/>
                  </a:cubicBezTo>
                  <a:cubicBezTo>
                    <a:pt x="298" y="360"/>
                    <a:pt x="300" y="358"/>
                    <a:pt x="298" y="357"/>
                  </a:cubicBezTo>
                  <a:cubicBezTo>
                    <a:pt x="299" y="357"/>
                    <a:pt x="300" y="354"/>
                    <a:pt x="301" y="356"/>
                  </a:cubicBezTo>
                  <a:cubicBezTo>
                    <a:pt x="300" y="356"/>
                    <a:pt x="299" y="358"/>
                    <a:pt x="300" y="357"/>
                  </a:cubicBezTo>
                  <a:cubicBezTo>
                    <a:pt x="300" y="356"/>
                    <a:pt x="301" y="357"/>
                    <a:pt x="301" y="356"/>
                  </a:cubicBezTo>
                  <a:cubicBezTo>
                    <a:pt x="301" y="356"/>
                    <a:pt x="302" y="354"/>
                    <a:pt x="302" y="355"/>
                  </a:cubicBezTo>
                  <a:cubicBezTo>
                    <a:pt x="302" y="354"/>
                    <a:pt x="303" y="353"/>
                    <a:pt x="302" y="354"/>
                  </a:cubicBezTo>
                  <a:cubicBezTo>
                    <a:pt x="302" y="354"/>
                    <a:pt x="302" y="354"/>
                    <a:pt x="301" y="354"/>
                  </a:cubicBezTo>
                  <a:cubicBezTo>
                    <a:pt x="301" y="353"/>
                    <a:pt x="299" y="353"/>
                    <a:pt x="300" y="352"/>
                  </a:cubicBezTo>
                  <a:cubicBezTo>
                    <a:pt x="301" y="353"/>
                    <a:pt x="302" y="352"/>
                    <a:pt x="303" y="352"/>
                  </a:cubicBezTo>
                  <a:cubicBezTo>
                    <a:pt x="303" y="352"/>
                    <a:pt x="303" y="353"/>
                    <a:pt x="303" y="353"/>
                  </a:cubicBezTo>
                  <a:cubicBezTo>
                    <a:pt x="304" y="353"/>
                    <a:pt x="304" y="353"/>
                    <a:pt x="304" y="353"/>
                  </a:cubicBezTo>
                  <a:cubicBezTo>
                    <a:pt x="304" y="352"/>
                    <a:pt x="305" y="353"/>
                    <a:pt x="306" y="352"/>
                  </a:cubicBezTo>
                  <a:cubicBezTo>
                    <a:pt x="305" y="352"/>
                    <a:pt x="304" y="352"/>
                    <a:pt x="304" y="352"/>
                  </a:cubicBezTo>
                  <a:close/>
                  <a:moveTo>
                    <a:pt x="291" y="361"/>
                  </a:moveTo>
                  <a:cubicBezTo>
                    <a:pt x="290" y="360"/>
                    <a:pt x="290" y="360"/>
                    <a:pt x="290" y="360"/>
                  </a:cubicBezTo>
                  <a:cubicBezTo>
                    <a:pt x="290" y="359"/>
                    <a:pt x="290" y="359"/>
                    <a:pt x="291" y="359"/>
                  </a:cubicBezTo>
                  <a:cubicBezTo>
                    <a:pt x="291" y="358"/>
                    <a:pt x="290" y="358"/>
                    <a:pt x="290" y="358"/>
                  </a:cubicBezTo>
                  <a:cubicBezTo>
                    <a:pt x="290" y="358"/>
                    <a:pt x="289" y="359"/>
                    <a:pt x="288" y="360"/>
                  </a:cubicBezTo>
                  <a:cubicBezTo>
                    <a:pt x="288" y="360"/>
                    <a:pt x="289" y="361"/>
                    <a:pt x="289" y="362"/>
                  </a:cubicBezTo>
                  <a:cubicBezTo>
                    <a:pt x="288" y="362"/>
                    <a:pt x="287" y="362"/>
                    <a:pt x="287" y="361"/>
                  </a:cubicBezTo>
                  <a:cubicBezTo>
                    <a:pt x="287" y="362"/>
                    <a:pt x="286" y="364"/>
                    <a:pt x="286" y="363"/>
                  </a:cubicBezTo>
                  <a:cubicBezTo>
                    <a:pt x="287" y="363"/>
                    <a:pt x="286" y="362"/>
                    <a:pt x="287" y="362"/>
                  </a:cubicBezTo>
                  <a:cubicBezTo>
                    <a:pt x="288" y="362"/>
                    <a:pt x="288" y="363"/>
                    <a:pt x="288" y="363"/>
                  </a:cubicBezTo>
                  <a:cubicBezTo>
                    <a:pt x="289" y="363"/>
                    <a:pt x="289" y="361"/>
                    <a:pt x="291" y="361"/>
                  </a:cubicBezTo>
                  <a:close/>
                  <a:moveTo>
                    <a:pt x="327" y="320"/>
                  </a:moveTo>
                  <a:cubicBezTo>
                    <a:pt x="328" y="320"/>
                    <a:pt x="329" y="319"/>
                    <a:pt x="328" y="319"/>
                  </a:cubicBezTo>
                  <a:cubicBezTo>
                    <a:pt x="328" y="319"/>
                    <a:pt x="327" y="319"/>
                    <a:pt x="327" y="320"/>
                  </a:cubicBezTo>
                  <a:close/>
                  <a:moveTo>
                    <a:pt x="328" y="313"/>
                  </a:moveTo>
                  <a:cubicBezTo>
                    <a:pt x="328" y="314"/>
                    <a:pt x="327" y="314"/>
                    <a:pt x="328" y="314"/>
                  </a:cubicBezTo>
                  <a:cubicBezTo>
                    <a:pt x="328" y="314"/>
                    <a:pt x="329" y="313"/>
                    <a:pt x="328" y="313"/>
                  </a:cubicBezTo>
                  <a:close/>
                  <a:moveTo>
                    <a:pt x="329" y="309"/>
                  </a:moveTo>
                  <a:cubicBezTo>
                    <a:pt x="329" y="309"/>
                    <a:pt x="328" y="309"/>
                    <a:pt x="328" y="308"/>
                  </a:cubicBezTo>
                  <a:cubicBezTo>
                    <a:pt x="327" y="308"/>
                    <a:pt x="327" y="308"/>
                    <a:pt x="327" y="308"/>
                  </a:cubicBezTo>
                  <a:cubicBezTo>
                    <a:pt x="327" y="309"/>
                    <a:pt x="328" y="309"/>
                    <a:pt x="328" y="310"/>
                  </a:cubicBezTo>
                  <a:cubicBezTo>
                    <a:pt x="328" y="309"/>
                    <a:pt x="329" y="310"/>
                    <a:pt x="329" y="309"/>
                  </a:cubicBezTo>
                  <a:close/>
                  <a:moveTo>
                    <a:pt x="329" y="327"/>
                  </a:moveTo>
                  <a:cubicBezTo>
                    <a:pt x="329" y="328"/>
                    <a:pt x="329" y="327"/>
                    <a:pt x="330" y="328"/>
                  </a:cubicBezTo>
                  <a:cubicBezTo>
                    <a:pt x="330" y="326"/>
                    <a:pt x="329" y="327"/>
                    <a:pt x="329" y="327"/>
                  </a:cubicBezTo>
                  <a:close/>
                  <a:moveTo>
                    <a:pt x="323" y="323"/>
                  </a:moveTo>
                  <a:cubicBezTo>
                    <a:pt x="324" y="323"/>
                    <a:pt x="324" y="322"/>
                    <a:pt x="324" y="322"/>
                  </a:cubicBezTo>
                  <a:cubicBezTo>
                    <a:pt x="324" y="322"/>
                    <a:pt x="323" y="321"/>
                    <a:pt x="323" y="321"/>
                  </a:cubicBezTo>
                  <a:lnTo>
                    <a:pt x="323" y="323"/>
                  </a:lnTo>
                  <a:close/>
                  <a:moveTo>
                    <a:pt x="324" y="318"/>
                  </a:moveTo>
                  <a:cubicBezTo>
                    <a:pt x="323" y="318"/>
                    <a:pt x="322" y="318"/>
                    <a:pt x="323" y="318"/>
                  </a:cubicBezTo>
                  <a:cubicBezTo>
                    <a:pt x="323" y="318"/>
                    <a:pt x="324" y="319"/>
                    <a:pt x="324" y="318"/>
                  </a:cubicBezTo>
                  <a:close/>
                  <a:moveTo>
                    <a:pt x="324" y="320"/>
                  </a:moveTo>
                  <a:cubicBezTo>
                    <a:pt x="324" y="320"/>
                    <a:pt x="324" y="320"/>
                    <a:pt x="325" y="320"/>
                  </a:cubicBezTo>
                  <a:cubicBezTo>
                    <a:pt x="325" y="319"/>
                    <a:pt x="324" y="319"/>
                    <a:pt x="324" y="320"/>
                  </a:cubicBezTo>
                  <a:close/>
                  <a:moveTo>
                    <a:pt x="326" y="312"/>
                  </a:moveTo>
                  <a:cubicBezTo>
                    <a:pt x="326" y="312"/>
                    <a:pt x="326" y="312"/>
                    <a:pt x="326" y="313"/>
                  </a:cubicBezTo>
                  <a:cubicBezTo>
                    <a:pt x="327" y="313"/>
                    <a:pt x="327" y="312"/>
                    <a:pt x="326" y="312"/>
                  </a:cubicBezTo>
                  <a:close/>
                  <a:moveTo>
                    <a:pt x="338" y="301"/>
                  </a:moveTo>
                  <a:cubicBezTo>
                    <a:pt x="338" y="302"/>
                    <a:pt x="337" y="301"/>
                    <a:pt x="338" y="302"/>
                  </a:cubicBezTo>
                  <a:cubicBezTo>
                    <a:pt x="339" y="302"/>
                    <a:pt x="339" y="301"/>
                    <a:pt x="338" y="301"/>
                  </a:cubicBezTo>
                  <a:close/>
                  <a:moveTo>
                    <a:pt x="339" y="306"/>
                  </a:moveTo>
                  <a:cubicBezTo>
                    <a:pt x="339" y="307"/>
                    <a:pt x="339" y="307"/>
                    <a:pt x="340" y="307"/>
                  </a:cubicBezTo>
                  <a:cubicBezTo>
                    <a:pt x="340" y="307"/>
                    <a:pt x="340" y="306"/>
                    <a:pt x="339" y="306"/>
                  </a:cubicBezTo>
                  <a:close/>
                  <a:moveTo>
                    <a:pt x="306" y="350"/>
                  </a:moveTo>
                  <a:cubicBezTo>
                    <a:pt x="306" y="350"/>
                    <a:pt x="306" y="350"/>
                    <a:pt x="307" y="350"/>
                  </a:cubicBezTo>
                  <a:cubicBezTo>
                    <a:pt x="307" y="350"/>
                    <a:pt x="307" y="349"/>
                    <a:pt x="307" y="349"/>
                  </a:cubicBezTo>
                  <a:cubicBezTo>
                    <a:pt x="308" y="349"/>
                    <a:pt x="308" y="350"/>
                    <a:pt x="309" y="350"/>
                  </a:cubicBezTo>
                  <a:cubicBezTo>
                    <a:pt x="309" y="349"/>
                    <a:pt x="309" y="349"/>
                    <a:pt x="309" y="349"/>
                  </a:cubicBezTo>
                  <a:cubicBezTo>
                    <a:pt x="307" y="348"/>
                    <a:pt x="306" y="349"/>
                    <a:pt x="306" y="350"/>
                  </a:cubicBezTo>
                  <a:close/>
                  <a:moveTo>
                    <a:pt x="336" y="295"/>
                  </a:moveTo>
                  <a:cubicBezTo>
                    <a:pt x="336" y="294"/>
                    <a:pt x="336" y="294"/>
                    <a:pt x="336" y="293"/>
                  </a:cubicBezTo>
                  <a:cubicBezTo>
                    <a:pt x="335" y="293"/>
                    <a:pt x="335" y="292"/>
                    <a:pt x="334" y="292"/>
                  </a:cubicBezTo>
                  <a:cubicBezTo>
                    <a:pt x="334" y="293"/>
                    <a:pt x="335" y="293"/>
                    <a:pt x="334" y="294"/>
                  </a:cubicBezTo>
                  <a:cubicBezTo>
                    <a:pt x="334" y="295"/>
                    <a:pt x="335" y="295"/>
                    <a:pt x="336" y="295"/>
                  </a:cubicBezTo>
                  <a:close/>
                  <a:moveTo>
                    <a:pt x="53" y="333"/>
                  </a:moveTo>
                  <a:cubicBezTo>
                    <a:pt x="53" y="333"/>
                    <a:pt x="54" y="333"/>
                    <a:pt x="54" y="333"/>
                  </a:cubicBezTo>
                  <a:cubicBezTo>
                    <a:pt x="54" y="332"/>
                    <a:pt x="53" y="332"/>
                    <a:pt x="53" y="333"/>
                  </a:cubicBezTo>
                  <a:close/>
                  <a:moveTo>
                    <a:pt x="335" y="297"/>
                  </a:moveTo>
                  <a:cubicBezTo>
                    <a:pt x="336" y="297"/>
                    <a:pt x="336" y="297"/>
                    <a:pt x="336" y="296"/>
                  </a:cubicBezTo>
                  <a:cubicBezTo>
                    <a:pt x="335" y="296"/>
                    <a:pt x="335" y="297"/>
                    <a:pt x="335" y="297"/>
                  </a:cubicBezTo>
                  <a:close/>
                  <a:moveTo>
                    <a:pt x="341" y="310"/>
                  </a:moveTo>
                  <a:cubicBezTo>
                    <a:pt x="341" y="310"/>
                    <a:pt x="341" y="311"/>
                    <a:pt x="342" y="311"/>
                  </a:cubicBezTo>
                  <a:cubicBezTo>
                    <a:pt x="342" y="311"/>
                    <a:pt x="342" y="310"/>
                    <a:pt x="341" y="310"/>
                  </a:cubicBezTo>
                  <a:close/>
                  <a:moveTo>
                    <a:pt x="312" y="342"/>
                  </a:moveTo>
                  <a:cubicBezTo>
                    <a:pt x="312" y="341"/>
                    <a:pt x="310" y="342"/>
                    <a:pt x="310" y="343"/>
                  </a:cubicBezTo>
                  <a:cubicBezTo>
                    <a:pt x="311" y="343"/>
                    <a:pt x="312" y="343"/>
                    <a:pt x="312" y="342"/>
                  </a:cubicBezTo>
                  <a:close/>
                  <a:moveTo>
                    <a:pt x="311" y="347"/>
                  </a:moveTo>
                  <a:cubicBezTo>
                    <a:pt x="312" y="347"/>
                    <a:pt x="313" y="347"/>
                    <a:pt x="313" y="346"/>
                  </a:cubicBezTo>
                  <a:cubicBezTo>
                    <a:pt x="312" y="346"/>
                    <a:pt x="311" y="346"/>
                    <a:pt x="311" y="347"/>
                  </a:cubicBezTo>
                  <a:close/>
                  <a:moveTo>
                    <a:pt x="314" y="348"/>
                  </a:moveTo>
                  <a:cubicBezTo>
                    <a:pt x="314" y="349"/>
                    <a:pt x="313" y="349"/>
                    <a:pt x="314" y="350"/>
                  </a:cubicBezTo>
                  <a:cubicBezTo>
                    <a:pt x="314" y="349"/>
                    <a:pt x="315" y="349"/>
                    <a:pt x="314" y="348"/>
                  </a:cubicBezTo>
                  <a:close/>
                  <a:moveTo>
                    <a:pt x="310" y="341"/>
                  </a:moveTo>
                  <a:cubicBezTo>
                    <a:pt x="309" y="341"/>
                    <a:pt x="309" y="341"/>
                    <a:pt x="309" y="342"/>
                  </a:cubicBezTo>
                  <a:cubicBezTo>
                    <a:pt x="310" y="342"/>
                    <a:pt x="310" y="341"/>
                    <a:pt x="310" y="341"/>
                  </a:cubicBezTo>
                  <a:close/>
                  <a:moveTo>
                    <a:pt x="315" y="346"/>
                  </a:moveTo>
                  <a:cubicBezTo>
                    <a:pt x="314" y="346"/>
                    <a:pt x="314" y="346"/>
                    <a:pt x="314" y="346"/>
                  </a:cubicBezTo>
                  <a:cubicBezTo>
                    <a:pt x="314" y="347"/>
                    <a:pt x="314" y="347"/>
                    <a:pt x="314" y="347"/>
                  </a:cubicBezTo>
                  <a:cubicBezTo>
                    <a:pt x="315" y="347"/>
                    <a:pt x="315" y="346"/>
                    <a:pt x="315" y="346"/>
                  </a:cubicBezTo>
                  <a:close/>
                  <a:moveTo>
                    <a:pt x="307" y="341"/>
                  </a:moveTo>
                  <a:cubicBezTo>
                    <a:pt x="308" y="342"/>
                    <a:pt x="308" y="341"/>
                    <a:pt x="308" y="341"/>
                  </a:cubicBezTo>
                  <a:cubicBezTo>
                    <a:pt x="307" y="343"/>
                    <a:pt x="307" y="343"/>
                    <a:pt x="307" y="345"/>
                  </a:cubicBezTo>
                  <a:cubicBezTo>
                    <a:pt x="307" y="345"/>
                    <a:pt x="308" y="346"/>
                    <a:pt x="308" y="346"/>
                  </a:cubicBezTo>
                  <a:cubicBezTo>
                    <a:pt x="309" y="344"/>
                    <a:pt x="309" y="342"/>
                    <a:pt x="308" y="340"/>
                  </a:cubicBezTo>
                  <a:cubicBezTo>
                    <a:pt x="308" y="340"/>
                    <a:pt x="307" y="340"/>
                    <a:pt x="307" y="341"/>
                  </a:cubicBezTo>
                  <a:close/>
                  <a:moveTo>
                    <a:pt x="316" y="330"/>
                  </a:moveTo>
                  <a:cubicBezTo>
                    <a:pt x="315" y="329"/>
                    <a:pt x="316" y="328"/>
                    <a:pt x="317" y="327"/>
                  </a:cubicBezTo>
                  <a:cubicBezTo>
                    <a:pt x="316" y="328"/>
                    <a:pt x="316" y="328"/>
                    <a:pt x="315" y="329"/>
                  </a:cubicBezTo>
                  <a:cubicBezTo>
                    <a:pt x="316" y="330"/>
                    <a:pt x="316" y="331"/>
                    <a:pt x="315" y="331"/>
                  </a:cubicBezTo>
                  <a:cubicBezTo>
                    <a:pt x="316" y="332"/>
                    <a:pt x="316" y="330"/>
                    <a:pt x="316" y="330"/>
                  </a:cubicBezTo>
                  <a:close/>
                  <a:moveTo>
                    <a:pt x="321" y="334"/>
                  </a:moveTo>
                  <a:cubicBezTo>
                    <a:pt x="321" y="333"/>
                    <a:pt x="320" y="333"/>
                    <a:pt x="319" y="333"/>
                  </a:cubicBezTo>
                  <a:cubicBezTo>
                    <a:pt x="319" y="333"/>
                    <a:pt x="319" y="334"/>
                    <a:pt x="319" y="334"/>
                  </a:cubicBezTo>
                  <a:cubicBezTo>
                    <a:pt x="320" y="334"/>
                    <a:pt x="320" y="334"/>
                    <a:pt x="321" y="334"/>
                  </a:cubicBezTo>
                  <a:close/>
                  <a:moveTo>
                    <a:pt x="315" y="332"/>
                  </a:moveTo>
                  <a:cubicBezTo>
                    <a:pt x="315" y="332"/>
                    <a:pt x="315" y="332"/>
                    <a:pt x="315" y="332"/>
                  </a:cubicBezTo>
                  <a:cubicBezTo>
                    <a:pt x="315" y="332"/>
                    <a:pt x="315" y="332"/>
                    <a:pt x="314" y="332"/>
                  </a:cubicBezTo>
                  <a:cubicBezTo>
                    <a:pt x="314" y="332"/>
                    <a:pt x="313" y="333"/>
                    <a:pt x="313" y="333"/>
                  </a:cubicBezTo>
                  <a:cubicBezTo>
                    <a:pt x="314" y="332"/>
                    <a:pt x="314" y="334"/>
                    <a:pt x="314" y="334"/>
                  </a:cubicBezTo>
                  <a:cubicBezTo>
                    <a:pt x="313" y="334"/>
                    <a:pt x="312" y="334"/>
                    <a:pt x="311" y="335"/>
                  </a:cubicBezTo>
                  <a:cubicBezTo>
                    <a:pt x="312" y="335"/>
                    <a:pt x="312" y="335"/>
                    <a:pt x="312" y="335"/>
                  </a:cubicBezTo>
                  <a:cubicBezTo>
                    <a:pt x="313" y="335"/>
                    <a:pt x="313" y="334"/>
                    <a:pt x="314" y="334"/>
                  </a:cubicBezTo>
                  <a:cubicBezTo>
                    <a:pt x="314" y="335"/>
                    <a:pt x="313" y="335"/>
                    <a:pt x="314" y="335"/>
                  </a:cubicBezTo>
                  <a:cubicBezTo>
                    <a:pt x="314" y="335"/>
                    <a:pt x="314" y="336"/>
                    <a:pt x="315" y="336"/>
                  </a:cubicBezTo>
                  <a:cubicBezTo>
                    <a:pt x="314" y="335"/>
                    <a:pt x="315" y="335"/>
                    <a:pt x="315" y="334"/>
                  </a:cubicBezTo>
                  <a:cubicBezTo>
                    <a:pt x="314" y="335"/>
                    <a:pt x="314" y="332"/>
                    <a:pt x="315" y="332"/>
                  </a:cubicBezTo>
                  <a:close/>
                  <a:moveTo>
                    <a:pt x="320" y="327"/>
                  </a:moveTo>
                  <a:cubicBezTo>
                    <a:pt x="320" y="327"/>
                    <a:pt x="320" y="327"/>
                    <a:pt x="320" y="327"/>
                  </a:cubicBezTo>
                  <a:cubicBezTo>
                    <a:pt x="319" y="327"/>
                    <a:pt x="318" y="329"/>
                    <a:pt x="319" y="329"/>
                  </a:cubicBezTo>
                  <a:cubicBezTo>
                    <a:pt x="319" y="328"/>
                    <a:pt x="320" y="328"/>
                    <a:pt x="320" y="327"/>
                  </a:cubicBezTo>
                  <a:close/>
                  <a:moveTo>
                    <a:pt x="320" y="342"/>
                  </a:moveTo>
                  <a:cubicBezTo>
                    <a:pt x="320" y="343"/>
                    <a:pt x="321" y="343"/>
                    <a:pt x="321" y="342"/>
                  </a:cubicBezTo>
                  <a:lnTo>
                    <a:pt x="320" y="342"/>
                  </a:lnTo>
                  <a:close/>
                  <a:moveTo>
                    <a:pt x="322" y="320"/>
                  </a:moveTo>
                  <a:cubicBezTo>
                    <a:pt x="322" y="321"/>
                    <a:pt x="321" y="320"/>
                    <a:pt x="321" y="321"/>
                  </a:cubicBezTo>
                  <a:cubicBezTo>
                    <a:pt x="322" y="321"/>
                    <a:pt x="321" y="322"/>
                    <a:pt x="322" y="322"/>
                  </a:cubicBezTo>
                  <a:cubicBezTo>
                    <a:pt x="322" y="320"/>
                    <a:pt x="323" y="320"/>
                    <a:pt x="322" y="320"/>
                  </a:cubicBezTo>
                  <a:close/>
                  <a:moveTo>
                    <a:pt x="317" y="333"/>
                  </a:moveTo>
                  <a:cubicBezTo>
                    <a:pt x="317" y="333"/>
                    <a:pt x="316" y="334"/>
                    <a:pt x="316" y="335"/>
                  </a:cubicBezTo>
                  <a:cubicBezTo>
                    <a:pt x="317" y="335"/>
                    <a:pt x="318" y="334"/>
                    <a:pt x="318" y="333"/>
                  </a:cubicBezTo>
                  <a:cubicBezTo>
                    <a:pt x="318" y="333"/>
                    <a:pt x="318" y="333"/>
                    <a:pt x="317" y="333"/>
                  </a:cubicBezTo>
                  <a:close/>
                  <a:moveTo>
                    <a:pt x="332" y="295"/>
                  </a:moveTo>
                  <a:cubicBezTo>
                    <a:pt x="332" y="295"/>
                    <a:pt x="332" y="296"/>
                    <a:pt x="332" y="296"/>
                  </a:cubicBezTo>
                  <a:cubicBezTo>
                    <a:pt x="332" y="296"/>
                    <a:pt x="332" y="296"/>
                    <a:pt x="332" y="296"/>
                  </a:cubicBezTo>
                  <a:cubicBezTo>
                    <a:pt x="332" y="295"/>
                    <a:pt x="334" y="295"/>
                    <a:pt x="334" y="294"/>
                  </a:cubicBezTo>
                  <a:cubicBezTo>
                    <a:pt x="333" y="294"/>
                    <a:pt x="333" y="295"/>
                    <a:pt x="332" y="295"/>
                  </a:cubicBezTo>
                  <a:close/>
                  <a:moveTo>
                    <a:pt x="64" y="326"/>
                  </a:moveTo>
                  <a:cubicBezTo>
                    <a:pt x="65" y="328"/>
                    <a:pt x="64" y="329"/>
                    <a:pt x="64" y="331"/>
                  </a:cubicBezTo>
                  <a:cubicBezTo>
                    <a:pt x="65" y="331"/>
                    <a:pt x="65" y="331"/>
                    <a:pt x="65" y="331"/>
                  </a:cubicBezTo>
                  <a:cubicBezTo>
                    <a:pt x="65" y="330"/>
                    <a:pt x="65" y="327"/>
                    <a:pt x="64" y="326"/>
                  </a:cubicBezTo>
                  <a:close/>
                  <a:moveTo>
                    <a:pt x="64" y="338"/>
                  </a:moveTo>
                  <a:cubicBezTo>
                    <a:pt x="63" y="338"/>
                    <a:pt x="63" y="339"/>
                    <a:pt x="64" y="339"/>
                  </a:cubicBezTo>
                  <a:cubicBezTo>
                    <a:pt x="64" y="338"/>
                    <a:pt x="64" y="338"/>
                    <a:pt x="64" y="338"/>
                  </a:cubicBezTo>
                  <a:close/>
                  <a:moveTo>
                    <a:pt x="65" y="325"/>
                  </a:moveTo>
                  <a:cubicBezTo>
                    <a:pt x="65" y="325"/>
                    <a:pt x="65" y="325"/>
                    <a:pt x="65" y="325"/>
                  </a:cubicBezTo>
                  <a:cubicBezTo>
                    <a:pt x="64" y="326"/>
                    <a:pt x="65" y="327"/>
                    <a:pt x="66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6" y="326"/>
                    <a:pt x="65" y="326"/>
                    <a:pt x="65" y="325"/>
                  </a:cubicBezTo>
                  <a:close/>
                  <a:moveTo>
                    <a:pt x="62" y="334"/>
                  </a:moveTo>
                  <a:cubicBezTo>
                    <a:pt x="61" y="333"/>
                    <a:pt x="61" y="335"/>
                    <a:pt x="60" y="336"/>
                  </a:cubicBezTo>
                  <a:cubicBezTo>
                    <a:pt x="61" y="337"/>
                    <a:pt x="62" y="335"/>
                    <a:pt x="61" y="336"/>
                  </a:cubicBezTo>
                  <a:cubicBezTo>
                    <a:pt x="62" y="336"/>
                    <a:pt x="63" y="336"/>
                    <a:pt x="63" y="335"/>
                  </a:cubicBezTo>
                  <a:cubicBezTo>
                    <a:pt x="62" y="335"/>
                    <a:pt x="61" y="334"/>
                    <a:pt x="62" y="334"/>
                  </a:cubicBezTo>
                  <a:close/>
                  <a:moveTo>
                    <a:pt x="63" y="321"/>
                  </a:moveTo>
                  <a:cubicBezTo>
                    <a:pt x="62" y="321"/>
                    <a:pt x="62" y="320"/>
                    <a:pt x="62" y="320"/>
                  </a:cubicBezTo>
                  <a:cubicBezTo>
                    <a:pt x="62" y="320"/>
                    <a:pt x="61" y="320"/>
                    <a:pt x="61" y="320"/>
                  </a:cubicBezTo>
                  <a:cubicBezTo>
                    <a:pt x="62" y="320"/>
                    <a:pt x="62" y="321"/>
                    <a:pt x="63" y="321"/>
                  </a:cubicBezTo>
                  <a:cubicBezTo>
                    <a:pt x="63" y="321"/>
                    <a:pt x="63" y="321"/>
                    <a:pt x="63" y="321"/>
                  </a:cubicBezTo>
                  <a:close/>
                  <a:moveTo>
                    <a:pt x="61" y="322"/>
                  </a:moveTo>
                  <a:cubicBezTo>
                    <a:pt x="62" y="322"/>
                    <a:pt x="62" y="323"/>
                    <a:pt x="62" y="323"/>
                  </a:cubicBezTo>
                  <a:cubicBezTo>
                    <a:pt x="62" y="322"/>
                    <a:pt x="63" y="323"/>
                    <a:pt x="62" y="322"/>
                  </a:cubicBezTo>
                  <a:cubicBezTo>
                    <a:pt x="62" y="322"/>
                    <a:pt x="62" y="322"/>
                    <a:pt x="61" y="322"/>
                  </a:cubicBezTo>
                  <a:close/>
                  <a:moveTo>
                    <a:pt x="64" y="343"/>
                  </a:moveTo>
                  <a:cubicBezTo>
                    <a:pt x="64" y="344"/>
                    <a:pt x="63" y="344"/>
                    <a:pt x="63" y="344"/>
                  </a:cubicBezTo>
                  <a:cubicBezTo>
                    <a:pt x="65" y="345"/>
                    <a:pt x="65" y="343"/>
                    <a:pt x="64" y="343"/>
                  </a:cubicBezTo>
                  <a:close/>
                  <a:moveTo>
                    <a:pt x="63" y="332"/>
                  </a:moveTo>
                  <a:cubicBezTo>
                    <a:pt x="63" y="333"/>
                    <a:pt x="64" y="333"/>
                    <a:pt x="64" y="334"/>
                  </a:cubicBezTo>
                  <a:cubicBezTo>
                    <a:pt x="65" y="334"/>
                    <a:pt x="65" y="333"/>
                    <a:pt x="66" y="333"/>
                  </a:cubicBezTo>
                  <a:cubicBezTo>
                    <a:pt x="65" y="333"/>
                    <a:pt x="64" y="332"/>
                    <a:pt x="63" y="332"/>
                  </a:cubicBezTo>
                  <a:close/>
                  <a:moveTo>
                    <a:pt x="66" y="341"/>
                  </a:moveTo>
                  <a:cubicBezTo>
                    <a:pt x="66" y="342"/>
                    <a:pt x="66" y="342"/>
                    <a:pt x="66" y="343"/>
                  </a:cubicBezTo>
                  <a:cubicBezTo>
                    <a:pt x="66" y="342"/>
                    <a:pt x="67" y="342"/>
                    <a:pt x="67" y="342"/>
                  </a:cubicBezTo>
                  <a:cubicBezTo>
                    <a:pt x="66" y="342"/>
                    <a:pt x="66" y="341"/>
                    <a:pt x="66" y="341"/>
                  </a:cubicBezTo>
                  <a:close/>
                  <a:moveTo>
                    <a:pt x="68" y="334"/>
                  </a:moveTo>
                  <a:cubicBezTo>
                    <a:pt x="67" y="334"/>
                    <a:pt x="68" y="334"/>
                    <a:pt x="67" y="334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4"/>
                    <a:pt x="68" y="335"/>
                    <a:pt x="68" y="334"/>
                  </a:cubicBezTo>
                  <a:close/>
                  <a:moveTo>
                    <a:pt x="68" y="344"/>
                  </a:moveTo>
                  <a:cubicBezTo>
                    <a:pt x="69" y="343"/>
                    <a:pt x="70" y="342"/>
                    <a:pt x="70" y="342"/>
                  </a:cubicBezTo>
                  <a:cubicBezTo>
                    <a:pt x="69" y="342"/>
                    <a:pt x="68" y="342"/>
                    <a:pt x="68" y="344"/>
                  </a:cubicBezTo>
                  <a:close/>
                  <a:moveTo>
                    <a:pt x="69" y="335"/>
                  </a:moveTo>
                  <a:cubicBezTo>
                    <a:pt x="68" y="335"/>
                    <a:pt x="66" y="337"/>
                    <a:pt x="67" y="337"/>
                  </a:cubicBezTo>
                  <a:cubicBezTo>
                    <a:pt x="68" y="337"/>
                    <a:pt x="69" y="336"/>
                    <a:pt x="69" y="335"/>
                  </a:cubicBezTo>
                  <a:close/>
                  <a:moveTo>
                    <a:pt x="68" y="332"/>
                  </a:moveTo>
                  <a:cubicBezTo>
                    <a:pt x="67" y="332"/>
                    <a:pt x="66" y="333"/>
                    <a:pt x="67" y="333"/>
                  </a:cubicBezTo>
                  <a:cubicBezTo>
                    <a:pt x="67" y="333"/>
                    <a:pt x="68" y="333"/>
                    <a:pt x="68" y="332"/>
                  </a:cubicBezTo>
                  <a:close/>
                  <a:moveTo>
                    <a:pt x="67" y="329"/>
                  </a:moveTo>
                  <a:cubicBezTo>
                    <a:pt x="67" y="329"/>
                    <a:pt x="66" y="329"/>
                    <a:pt x="66" y="329"/>
                  </a:cubicBezTo>
                  <a:cubicBezTo>
                    <a:pt x="67" y="329"/>
                    <a:pt x="67" y="329"/>
                    <a:pt x="68" y="329"/>
                  </a:cubicBezTo>
                  <a:cubicBezTo>
                    <a:pt x="68" y="329"/>
                    <a:pt x="68" y="329"/>
                    <a:pt x="67" y="329"/>
                  </a:cubicBezTo>
                  <a:close/>
                  <a:moveTo>
                    <a:pt x="57" y="317"/>
                  </a:moveTo>
                  <a:cubicBezTo>
                    <a:pt x="57" y="317"/>
                    <a:pt x="57" y="317"/>
                    <a:pt x="57" y="317"/>
                  </a:cubicBezTo>
                  <a:cubicBezTo>
                    <a:pt x="56" y="317"/>
                    <a:pt x="56" y="318"/>
                    <a:pt x="56" y="318"/>
                  </a:cubicBezTo>
                  <a:cubicBezTo>
                    <a:pt x="56" y="318"/>
                    <a:pt x="56" y="318"/>
                    <a:pt x="56" y="319"/>
                  </a:cubicBezTo>
                  <a:cubicBezTo>
                    <a:pt x="58" y="318"/>
                    <a:pt x="57" y="319"/>
                    <a:pt x="58" y="320"/>
                  </a:cubicBezTo>
                  <a:cubicBezTo>
                    <a:pt x="60" y="319"/>
                    <a:pt x="57" y="318"/>
                    <a:pt x="58" y="316"/>
                  </a:cubicBezTo>
                  <a:cubicBezTo>
                    <a:pt x="57" y="316"/>
                    <a:pt x="57" y="315"/>
                    <a:pt x="56" y="315"/>
                  </a:cubicBezTo>
                  <a:cubicBezTo>
                    <a:pt x="56" y="315"/>
                    <a:pt x="56" y="316"/>
                    <a:pt x="55" y="317"/>
                  </a:cubicBezTo>
                  <a:cubicBezTo>
                    <a:pt x="56" y="317"/>
                    <a:pt x="57" y="316"/>
                    <a:pt x="57" y="317"/>
                  </a:cubicBezTo>
                  <a:close/>
                  <a:moveTo>
                    <a:pt x="55" y="327"/>
                  </a:moveTo>
                  <a:cubicBezTo>
                    <a:pt x="56" y="327"/>
                    <a:pt x="57" y="328"/>
                    <a:pt x="57" y="326"/>
                  </a:cubicBezTo>
                  <a:cubicBezTo>
                    <a:pt x="56" y="327"/>
                    <a:pt x="55" y="326"/>
                    <a:pt x="55" y="327"/>
                  </a:cubicBezTo>
                  <a:close/>
                  <a:moveTo>
                    <a:pt x="58" y="328"/>
                  </a:moveTo>
                  <a:cubicBezTo>
                    <a:pt x="58" y="327"/>
                    <a:pt x="58" y="327"/>
                    <a:pt x="58" y="327"/>
                  </a:cubicBezTo>
                  <a:cubicBezTo>
                    <a:pt x="57" y="327"/>
                    <a:pt x="57" y="328"/>
                    <a:pt x="57" y="328"/>
                  </a:cubicBezTo>
                  <a:cubicBezTo>
                    <a:pt x="57" y="328"/>
                    <a:pt x="57" y="328"/>
                    <a:pt x="58" y="328"/>
                  </a:cubicBezTo>
                  <a:close/>
                  <a:moveTo>
                    <a:pt x="61" y="317"/>
                  </a:moveTo>
                  <a:cubicBezTo>
                    <a:pt x="60" y="318"/>
                    <a:pt x="59" y="319"/>
                    <a:pt x="59" y="320"/>
                  </a:cubicBezTo>
                  <a:cubicBezTo>
                    <a:pt x="59" y="320"/>
                    <a:pt x="59" y="321"/>
                    <a:pt x="58" y="321"/>
                  </a:cubicBezTo>
                  <a:cubicBezTo>
                    <a:pt x="58" y="321"/>
                    <a:pt x="58" y="321"/>
                    <a:pt x="57" y="321"/>
                  </a:cubicBezTo>
                  <a:cubicBezTo>
                    <a:pt x="58" y="322"/>
                    <a:pt x="60" y="322"/>
                    <a:pt x="59" y="324"/>
                  </a:cubicBezTo>
                  <a:cubicBezTo>
                    <a:pt x="60" y="324"/>
                    <a:pt x="60" y="324"/>
                    <a:pt x="60" y="324"/>
                  </a:cubicBezTo>
                  <a:cubicBezTo>
                    <a:pt x="61" y="323"/>
                    <a:pt x="58" y="321"/>
                    <a:pt x="60" y="321"/>
                  </a:cubicBezTo>
                  <a:cubicBezTo>
                    <a:pt x="60" y="321"/>
                    <a:pt x="60" y="322"/>
                    <a:pt x="61" y="322"/>
                  </a:cubicBezTo>
                  <a:cubicBezTo>
                    <a:pt x="61" y="321"/>
                    <a:pt x="60" y="321"/>
                    <a:pt x="61" y="320"/>
                  </a:cubicBezTo>
                  <a:cubicBezTo>
                    <a:pt x="60" y="321"/>
                    <a:pt x="60" y="320"/>
                    <a:pt x="60" y="320"/>
                  </a:cubicBezTo>
                  <a:cubicBezTo>
                    <a:pt x="61" y="319"/>
                    <a:pt x="60" y="319"/>
                    <a:pt x="61" y="317"/>
                  </a:cubicBezTo>
                  <a:cubicBezTo>
                    <a:pt x="61" y="317"/>
                    <a:pt x="61" y="317"/>
                    <a:pt x="61" y="317"/>
                  </a:cubicBezTo>
                  <a:close/>
                  <a:moveTo>
                    <a:pt x="55" y="324"/>
                  </a:moveTo>
                  <a:cubicBezTo>
                    <a:pt x="56" y="325"/>
                    <a:pt x="57" y="326"/>
                    <a:pt x="57" y="326"/>
                  </a:cubicBezTo>
                  <a:cubicBezTo>
                    <a:pt x="57" y="326"/>
                    <a:pt x="57" y="326"/>
                    <a:pt x="57" y="326"/>
                  </a:cubicBezTo>
                  <a:cubicBezTo>
                    <a:pt x="57" y="326"/>
                    <a:pt x="58" y="326"/>
                    <a:pt x="58" y="325"/>
                  </a:cubicBezTo>
                  <a:cubicBezTo>
                    <a:pt x="57" y="326"/>
                    <a:pt x="57" y="324"/>
                    <a:pt x="55" y="324"/>
                  </a:cubicBezTo>
                  <a:close/>
                  <a:moveTo>
                    <a:pt x="53" y="321"/>
                  </a:moveTo>
                  <a:cubicBezTo>
                    <a:pt x="53" y="323"/>
                    <a:pt x="53" y="323"/>
                    <a:pt x="53" y="323"/>
                  </a:cubicBezTo>
                  <a:cubicBezTo>
                    <a:pt x="54" y="323"/>
                    <a:pt x="55" y="323"/>
                    <a:pt x="55" y="322"/>
                  </a:cubicBezTo>
                  <a:cubicBezTo>
                    <a:pt x="54" y="321"/>
                    <a:pt x="53" y="322"/>
                    <a:pt x="53" y="321"/>
                  </a:cubicBezTo>
                  <a:close/>
                  <a:moveTo>
                    <a:pt x="55" y="320"/>
                  </a:moveTo>
                  <a:cubicBezTo>
                    <a:pt x="54" y="320"/>
                    <a:pt x="54" y="320"/>
                    <a:pt x="54" y="320"/>
                  </a:cubicBezTo>
                  <a:cubicBezTo>
                    <a:pt x="54" y="320"/>
                    <a:pt x="54" y="321"/>
                    <a:pt x="54" y="320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0"/>
                    <a:pt x="55" y="320"/>
                    <a:pt x="55" y="320"/>
                  </a:cubicBezTo>
                  <a:cubicBezTo>
                    <a:pt x="55" y="320"/>
                    <a:pt x="55" y="320"/>
                    <a:pt x="55" y="320"/>
                  </a:cubicBezTo>
                  <a:close/>
                  <a:moveTo>
                    <a:pt x="57" y="322"/>
                  </a:moveTo>
                  <a:cubicBezTo>
                    <a:pt x="58" y="323"/>
                    <a:pt x="58" y="323"/>
                    <a:pt x="58" y="323"/>
                  </a:cubicBezTo>
                  <a:cubicBezTo>
                    <a:pt x="58" y="323"/>
                    <a:pt x="58" y="322"/>
                    <a:pt x="58" y="322"/>
                  </a:cubicBezTo>
                  <a:cubicBezTo>
                    <a:pt x="58" y="322"/>
                    <a:pt x="57" y="322"/>
                    <a:pt x="57" y="322"/>
                  </a:cubicBezTo>
                  <a:close/>
                  <a:moveTo>
                    <a:pt x="58" y="314"/>
                  </a:moveTo>
                  <a:cubicBezTo>
                    <a:pt x="58" y="314"/>
                    <a:pt x="58" y="314"/>
                    <a:pt x="59" y="31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7" y="313"/>
                  </a:cubicBezTo>
                  <a:cubicBezTo>
                    <a:pt x="57" y="313"/>
                    <a:pt x="57" y="313"/>
                    <a:pt x="57" y="313"/>
                  </a:cubicBezTo>
                  <a:cubicBezTo>
                    <a:pt x="57" y="313"/>
                    <a:pt x="56" y="313"/>
                    <a:pt x="56" y="312"/>
                  </a:cubicBezTo>
                  <a:cubicBezTo>
                    <a:pt x="56" y="313"/>
                    <a:pt x="56" y="313"/>
                    <a:pt x="55" y="314"/>
                  </a:cubicBezTo>
                  <a:cubicBezTo>
                    <a:pt x="56" y="314"/>
                    <a:pt x="56" y="315"/>
                    <a:pt x="56" y="315"/>
                  </a:cubicBezTo>
                  <a:cubicBezTo>
                    <a:pt x="57" y="314"/>
                    <a:pt x="58" y="314"/>
                    <a:pt x="58" y="314"/>
                  </a:cubicBezTo>
                  <a:close/>
                  <a:moveTo>
                    <a:pt x="61" y="329"/>
                  </a:moveTo>
                  <a:cubicBezTo>
                    <a:pt x="61" y="328"/>
                    <a:pt x="60" y="327"/>
                    <a:pt x="59" y="328"/>
                  </a:cubicBezTo>
                  <a:cubicBezTo>
                    <a:pt x="60" y="329"/>
                    <a:pt x="60" y="329"/>
                    <a:pt x="61" y="329"/>
                  </a:cubicBezTo>
                  <a:close/>
                  <a:moveTo>
                    <a:pt x="59" y="337"/>
                  </a:moveTo>
                  <a:cubicBezTo>
                    <a:pt x="59" y="337"/>
                    <a:pt x="58" y="337"/>
                    <a:pt x="59" y="338"/>
                  </a:cubicBezTo>
                  <a:cubicBezTo>
                    <a:pt x="59" y="338"/>
                    <a:pt x="59" y="338"/>
                    <a:pt x="60" y="338"/>
                  </a:cubicBezTo>
                  <a:cubicBezTo>
                    <a:pt x="60" y="338"/>
                    <a:pt x="60" y="337"/>
                    <a:pt x="59" y="337"/>
                  </a:cubicBezTo>
                  <a:close/>
                  <a:moveTo>
                    <a:pt x="60" y="330"/>
                  </a:moveTo>
                  <a:cubicBezTo>
                    <a:pt x="60" y="330"/>
                    <a:pt x="60" y="330"/>
                    <a:pt x="60" y="329"/>
                  </a:cubicBezTo>
                  <a:cubicBezTo>
                    <a:pt x="59" y="329"/>
                    <a:pt x="59" y="329"/>
                    <a:pt x="59" y="329"/>
                  </a:cubicBezTo>
                  <a:cubicBezTo>
                    <a:pt x="59" y="330"/>
                    <a:pt x="59" y="330"/>
                    <a:pt x="59" y="331"/>
                  </a:cubicBezTo>
                  <a:cubicBezTo>
                    <a:pt x="59" y="330"/>
                    <a:pt x="61" y="331"/>
                    <a:pt x="60" y="330"/>
                  </a:cubicBezTo>
                  <a:close/>
                  <a:moveTo>
                    <a:pt x="70" y="336"/>
                  </a:moveTo>
                  <a:cubicBezTo>
                    <a:pt x="70" y="337"/>
                    <a:pt x="69" y="337"/>
                    <a:pt x="69" y="338"/>
                  </a:cubicBezTo>
                  <a:cubicBezTo>
                    <a:pt x="70" y="338"/>
                    <a:pt x="71" y="337"/>
                    <a:pt x="70" y="336"/>
                  </a:cubicBezTo>
                  <a:close/>
                  <a:moveTo>
                    <a:pt x="60" y="327"/>
                  </a:moveTo>
                  <a:cubicBezTo>
                    <a:pt x="60" y="326"/>
                    <a:pt x="60" y="326"/>
                    <a:pt x="60" y="326"/>
                  </a:cubicBezTo>
                  <a:cubicBezTo>
                    <a:pt x="60" y="326"/>
                    <a:pt x="60" y="326"/>
                    <a:pt x="59" y="326"/>
                  </a:cubicBezTo>
                  <a:cubicBezTo>
                    <a:pt x="59" y="327"/>
                    <a:pt x="60" y="327"/>
                    <a:pt x="60" y="327"/>
                  </a:cubicBezTo>
                  <a:close/>
                  <a:moveTo>
                    <a:pt x="241" y="391"/>
                  </a:moveTo>
                  <a:cubicBezTo>
                    <a:pt x="242" y="391"/>
                    <a:pt x="243" y="390"/>
                    <a:pt x="243" y="389"/>
                  </a:cubicBezTo>
                  <a:cubicBezTo>
                    <a:pt x="242" y="390"/>
                    <a:pt x="242" y="390"/>
                    <a:pt x="241" y="391"/>
                  </a:cubicBezTo>
                  <a:close/>
                  <a:moveTo>
                    <a:pt x="227" y="394"/>
                  </a:moveTo>
                  <a:cubicBezTo>
                    <a:pt x="227" y="393"/>
                    <a:pt x="228" y="393"/>
                    <a:pt x="228" y="393"/>
                  </a:cubicBezTo>
                  <a:cubicBezTo>
                    <a:pt x="227" y="392"/>
                    <a:pt x="226" y="394"/>
                    <a:pt x="227" y="394"/>
                  </a:cubicBezTo>
                  <a:close/>
                  <a:moveTo>
                    <a:pt x="69" y="344"/>
                  </a:moveTo>
                  <a:cubicBezTo>
                    <a:pt x="70" y="344"/>
                    <a:pt x="71" y="344"/>
                    <a:pt x="71" y="343"/>
                  </a:cubicBezTo>
                  <a:cubicBezTo>
                    <a:pt x="70" y="343"/>
                    <a:pt x="70" y="344"/>
                    <a:pt x="69" y="344"/>
                  </a:cubicBezTo>
                  <a:close/>
                  <a:moveTo>
                    <a:pt x="250" y="388"/>
                  </a:moveTo>
                  <a:cubicBezTo>
                    <a:pt x="251" y="388"/>
                    <a:pt x="251" y="387"/>
                    <a:pt x="252" y="386"/>
                  </a:cubicBezTo>
                  <a:cubicBezTo>
                    <a:pt x="251" y="386"/>
                    <a:pt x="251" y="385"/>
                    <a:pt x="250" y="385"/>
                  </a:cubicBezTo>
                  <a:cubicBezTo>
                    <a:pt x="250" y="386"/>
                    <a:pt x="249" y="387"/>
                    <a:pt x="250" y="388"/>
                  </a:cubicBezTo>
                  <a:close/>
                  <a:moveTo>
                    <a:pt x="236" y="390"/>
                  </a:moveTo>
                  <a:cubicBezTo>
                    <a:pt x="237" y="390"/>
                    <a:pt x="236" y="389"/>
                    <a:pt x="237" y="388"/>
                  </a:cubicBezTo>
                  <a:cubicBezTo>
                    <a:pt x="236" y="388"/>
                    <a:pt x="236" y="388"/>
                    <a:pt x="236" y="389"/>
                  </a:cubicBezTo>
                  <a:cubicBezTo>
                    <a:pt x="235" y="389"/>
                    <a:pt x="235" y="390"/>
                    <a:pt x="236" y="390"/>
                  </a:cubicBezTo>
                  <a:close/>
                  <a:moveTo>
                    <a:pt x="232" y="390"/>
                  </a:moveTo>
                  <a:cubicBezTo>
                    <a:pt x="232" y="390"/>
                    <a:pt x="233" y="390"/>
                    <a:pt x="233" y="390"/>
                  </a:cubicBezTo>
                  <a:cubicBezTo>
                    <a:pt x="233" y="389"/>
                    <a:pt x="233" y="389"/>
                    <a:pt x="234" y="389"/>
                  </a:cubicBezTo>
                  <a:cubicBezTo>
                    <a:pt x="234" y="389"/>
                    <a:pt x="234" y="389"/>
                    <a:pt x="234" y="389"/>
                  </a:cubicBezTo>
                  <a:cubicBezTo>
                    <a:pt x="233" y="389"/>
                    <a:pt x="233" y="389"/>
                    <a:pt x="232" y="390"/>
                  </a:cubicBezTo>
                  <a:close/>
                  <a:moveTo>
                    <a:pt x="235" y="392"/>
                  </a:moveTo>
                  <a:cubicBezTo>
                    <a:pt x="235" y="391"/>
                    <a:pt x="235" y="390"/>
                    <a:pt x="235" y="390"/>
                  </a:cubicBezTo>
                  <a:cubicBezTo>
                    <a:pt x="235" y="390"/>
                    <a:pt x="234" y="390"/>
                    <a:pt x="234" y="391"/>
                  </a:cubicBezTo>
                  <a:cubicBezTo>
                    <a:pt x="234" y="391"/>
                    <a:pt x="234" y="392"/>
                    <a:pt x="235" y="392"/>
                  </a:cubicBezTo>
                  <a:close/>
                  <a:moveTo>
                    <a:pt x="234" y="395"/>
                  </a:moveTo>
                  <a:cubicBezTo>
                    <a:pt x="234" y="394"/>
                    <a:pt x="235" y="394"/>
                    <a:pt x="235" y="394"/>
                  </a:cubicBezTo>
                  <a:cubicBezTo>
                    <a:pt x="234" y="393"/>
                    <a:pt x="234" y="394"/>
                    <a:pt x="234" y="395"/>
                  </a:cubicBezTo>
                  <a:close/>
                  <a:moveTo>
                    <a:pt x="238" y="392"/>
                  </a:moveTo>
                  <a:cubicBezTo>
                    <a:pt x="238" y="393"/>
                    <a:pt x="237" y="394"/>
                    <a:pt x="238" y="394"/>
                  </a:cubicBezTo>
                  <a:cubicBezTo>
                    <a:pt x="239" y="393"/>
                    <a:pt x="238" y="392"/>
                    <a:pt x="238" y="392"/>
                  </a:cubicBezTo>
                  <a:close/>
                  <a:moveTo>
                    <a:pt x="238" y="390"/>
                  </a:moveTo>
                  <a:cubicBezTo>
                    <a:pt x="239" y="391"/>
                    <a:pt x="239" y="390"/>
                    <a:pt x="239" y="389"/>
                  </a:cubicBezTo>
                  <a:cubicBezTo>
                    <a:pt x="239" y="389"/>
                    <a:pt x="239" y="389"/>
                    <a:pt x="239" y="389"/>
                  </a:cubicBezTo>
                  <a:cubicBezTo>
                    <a:pt x="239" y="389"/>
                    <a:pt x="238" y="390"/>
                    <a:pt x="238" y="390"/>
                  </a:cubicBezTo>
                  <a:close/>
                  <a:moveTo>
                    <a:pt x="249" y="388"/>
                  </a:moveTo>
                  <a:cubicBezTo>
                    <a:pt x="249" y="387"/>
                    <a:pt x="248" y="387"/>
                    <a:pt x="248" y="386"/>
                  </a:cubicBezTo>
                  <a:cubicBezTo>
                    <a:pt x="248" y="386"/>
                    <a:pt x="248" y="386"/>
                    <a:pt x="249" y="385"/>
                  </a:cubicBezTo>
                  <a:cubicBezTo>
                    <a:pt x="249" y="386"/>
                    <a:pt x="248" y="387"/>
                    <a:pt x="249" y="387"/>
                  </a:cubicBezTo>
                  <a:cubicBezTo>
                    <a:pt x="250" y="386"/>
                    <a:pt x="250" y="385"/>
                    <a:pt x="250" y="385"/>
                  </a:cubicBezTo>
                  <a:cubicBezTo>
                    <a:pt x="252" y="385"/>
                    <a:pt x="252" y="386"/>
                    <a:pt x="253" y="387"/>
                  </a:cubicBezTo>
                  <a:cubicBezTo>
                    <a:pt x="253" y="385"/>
                    <a:pt x="254" y="385"/>
                    <a:pt x="254" y="384"/>
                  </a:cubicBezTo>
                  <a:cubicBezTo>
                    <a:pt x="255" y="385"/>
                    <a:pt x="254" y="386"/>
                    <a:pt x="254" y="386"/>
                  </a:cubicBezTo>
                  <a:cubicBezTo>
                    <a:pt x="255" y="386"/>
                    <a:pt x="256" y="384"/>
                    <a:pt x="256" y="383"/>
                  </a:cubicBezTo>
                  <a:cubicBezTo>
                    <a:pt x="256" y="384"/>
                    <a:pt x="255" y="384"/>
                    <a:pt x="255" y="383"/>
                  </a:cubicBezTo>
                  <a:cubicBezTo>
                    <a:pt x="257" y="383"/>
                    <a:pt x="255" y="382"/>
                    <a:pt x="256" y="381"/>
                  </a:cubicBezTo>
                  <a:cubicBezTo>
                    <a:pt x="256" y="381"/>
                    <a:pt x="256" y="381"/>
                    <a:pt x="255" y="381"/>
                  </a:cubicBezTo>
                  <a:cubicBezTo>
                    <a:pt x="254" y="381"/>
                    <a:pt x="254" y="382"/>
                    <a:pt x="253" y="382"/>
                  </a:cubicBezTo>
                  <a:cubicBezTo>
                    <a:pt x="253" y="382"/>
                    <a:pt x="253" y="383"/>
                    <a:pt x="252" y="383"/>
                  </a:cubicBezTo>
                  <a:cubicBezTo>
                    <a:pt x="252" y="383"/>
                    <a:pt x="252" y="383"/>
                    <a:pt x="252" y="382"/>
                  </a:cubicBezTo>
                  <a:cubicBezTo>
                    <a:pt x="252" y="383"/>
                    <a:pt x="251" y="383"/>
                    <a:pt x="251" y="383"/>
                  </a:cubicBezTo>
                  <a:cubicBezTo>
                    <a:pt x="251" y="383"/>
                    <a:pt x="251" y="383"/>
                    <a:pt x="252" y="383"/>
                  </a:cubicBezTo>
                  <a:cubicBezTo>
                    <a:pt x="252" y="384"/>
                    <a:pt x="252" y="384"/>
                    <a:pt x="252" y="384"/>
                  </a:cubicBezTo>
                  <a:cubicBezTo>
                    <a:pt x="251" y="384"/>
                    <a:pt x="250" y="384"/>
                    <a:pt x="250" y="383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5"/>
                    <a:pt x="248" y="385"/>
                    <a:pt x="247" y="387"/>
                  </a:cubicBezTo>
                  <a:cubicBezTo>
                    <a:pt x="248" y="387"/>
                    <a:pt x="248" y="387"/>
                    <a:pt x="249" y="388"/>
                  </a:cubicBezTo>
                  <a:close/>
                  <a:moveTo>
                    <a:pt x="244" y="388"/>
                  </a:moveTo>
                  <a:cubicBezTo>
                    <a:pt x="244" y="389"/>
                    <a:pt x="243" y="390"/>
                    <a:pt x="244" y="390"/>
                  </a:cubicBezTo>
                  <a:cubicBezTo>
                    <a:pt x="244" y="389"/>
                    <a:pt x="246" y="389"/>
                    <a:pt x="245" y="387"/>
                  </a:cubicBezTo>
                  <a:cubicBezTo>
                    <a:pt x="245" y="388"/>
                    <a:pt x="244" y="388"/>
                    <a:pt x="244" y="388"/>
                  </a:cubicBezTo>
                  <a:close/>
                  <a:moveTo>
                    <a:pt x="245" y="385"/>
                  </a:moveTo>
                  <a:cubicBezTo>
                    <a:pt x="245" y="386"/>
                    <a:pt x="244" y="386"/>
                    <a:pt x="244" y="387"/>
                  </a:cubicBezTo>
                  <a:cubicBezTo>
                    <a:pt x="245" y="387"/>
                    <a:pt x="245" y="386"/>
                    <a:pt x="246" y="386"/>
                  </a:cubicBezTo>
                  <a:cubicBezTo>
                    <a:pt x="246" y="386"/>
                    <a:pt x="246" y="385"/>
                    <a:pt x="245" y="385"/>
                  </a:cubicBezTo>
                  <a:close/>
                  <a:moveTo>
                    <a:pt x="239" y="388"/>
                  </a:moveTo>
                  <a:cubicBezTo>
                    <a:pt x="239" y="388"/>
                    <a:pt x="241" y="388"/>
                    <a:pt x="241" y="387"/>
                  </a:cubicBezTo>
                  <a:cubicBezTo>
                    <a:pt x="240" y="387"/>
                    <a:pt x="240" y="387"/>
                    <a:pt x="239" y="387"/>
                  </a:cubicBezTo>
                  <a:cubicBezTo>
                    <a:pt x="239" y="388"/>
                    <a:pt x="239" y="388"/>
                    <a:pt x="239" y="388"/>
                  </a:cubicBezTo>
                  <a:close/>
                  <a:moveTo>
                    <a:pt x="245" y="393"/>
                  </a:moveTo>
                  <a:cubicBezTo>
                    <a:pt x="244" y="393"/>
                    <a:pt x="244" y="393"/>
                    <a:pt x="243" y="393"/>
                  </a:cubicBezTo>
                  <a:cubicBezTo>
                    <a:pt x="243" y="395"/>
                    <a:pt x="241" y="394"/>
                    <a:pt x="241" y="395"/>
                  </a:cubicBezTo>
                  <a:cubicBezTo>
                    <a:pt x="242" y="396"/>
                    <a:pt x="243" y="394"/>
                    <a:pt x="245" y="394"/>
                  </a:cubicBezTo>
                  <a:cubicBezTo>
                    <a:pt x="244" y="394"/>
                    <a:pt x="245" y="394"/>
                    <a:pt x="245" y="393"/>
                  </a:cubicBezTo>
                  <a:close/>
                  <a:moveTo>
                    <a:pt x="243" y="386"/>
                  </a:moveTo>
                  <a:cubicBezTo>
                    <a:pt x="242" y="386"/>
                    <a:pt x="242" y="386"/>
                    <a:pt x="241" y="387"/>
                  </a:cubicBezTo>
                  <a:cubicBezTo>
                    <a:pt x="241" y="387"/>
                    <a:pt x="241" y="387"/>
                    <a:pt x="241" y="387"/>
                  </a:cubicBezTo>
                  <a:cubicBezTo>
                    <a:pt x="242" y="387"/>
                    <a:pt x="242" y="387"/>
                    <a:pt x="243" y="387"/>
                  </a:cubicBezTo>
                  <a:cubicBezTo>
                    <a:pt x="243" y="387"/>
                    <a:pt x="243" y="386"/>
                    <a:pt x="243" y="386"/>
                  </a:cubicBezTo>
                  <a:close/>
                  <a:moveTo>
                    <a:pt x="77" y="353"/>
                  </a:moveTo>
                  <a:cubicBezTo>
                    <a:pt x="77" y="353"/>
                    <a:pt x="78" y="353"/>
                    <a:pt x="78" y="352"/>
                  </a:cubicBezTo>
                  <a:cubicBezTo>
                    <a:pt x="77" y="352"/>
                    <a:pt x="77" y="353"/>
                    <a:pt x="77" y="353"/>
                  </a:cubicBezTo>
                  <a:close/>
                  <a:moveTo>
                    <a:pt x="75" y="344"/>
                  </a:moveTo>
                  <a:cubicBezTo>
                    <a:pt x="75" y="345"/>
                    <a:pt x="75" y="345"/>
                    <a:pt x="76" y="345"/>
                  </a:cubicBezTo>
                  <a:cubicBezTo>
                    <a:pt x="76" y="345"/>
                    <a:pt x="76" y="345"/>
                    <a:pt x="76" y="344"/>
                  </a:cubicBezTo>
                  <a:cubicBezTo>
                    <a:pt x="76" y="344"/>
                    <a:pt x="76" y="344"/>
                    <a:pt x="75" y="344"/>
                  </a:cubicBezTo>
                  <a:close/>
                  <a:moveTo>
                    <a:pt x="78" y="343"/>
                  </a:moveTo>
                  <a:cubicBezTo>
                    <a:pt x="78" y="342"/>
                    <a:pt x="78" y="342"/>
                    <a:pt x="77" y="342"/>
                  </a:cubicBezTo>
                  <a:cubicBezTo>
                    <a:pt x="77" y="342"/>
                    <a:pt x="77" y="342"/>
                    <a:pt x="77" y="343"/>
                  </a:cubicBezTo>
                  <a:cubicBezTo>
                    <a:pt x="78" y="343"/>
                    <a:pt x="78" y="343"/>
                    <a:pt x="78" y="343"/>
                  </a:cubicBezTo>
                  <a:close/>
                  <a:moveTo>
                    <a:pt x="78" y="349"/>
                  </a:moveTo>
                  <a:cubicBezTo>
                    <a:pt x="79" y="349"/>
                    <a:pt x="79" y="348"/>
                    <a:pt x="79" y="348"/>
                  </a:cubicBezTo>
                  <a:cubicBezTo>
                    <a:pt x="78" y="348"/>
                    <a:pt x="78" y="348"/>
                    <a:pt x="78" y="348"/>
                  </a:cubicBezTo>
                  <a:cubicBezTo>
                    <a:pt x="78" y="348"/>
                    <a:pt x="78" y="349"/>
                    <a:pt x="78" y="349"/>
                  </a:cubicBezTo>
                  <a:close/>
                  <a:moveTo>
                    <a:pt x="70" y="334"/>
                  </a:moveTo>
                  <a:cubicBezTo>
                    <a:pt x="70" y="334"/>
                    <a:pt x="71" y="334"/>
                    <a:pt x="71" y="334"/>
                  </a:cubicBezTo>
                  <a:cubicBezTo>
                    <a:pt x="71" y="333"/>
                    <a:pt x="71" y="333"/>
                    <a:pt x="70" y="333"/>
                  </a:cubicBezTo>
                  <a:cubicBezTo>
                    <a:pt x="70" y="333"/>
                    <a:pt x="70" y="334"/>
                    <a:pt x="70" y="334"/>
                  </a:cubicBezTo>
                  <a:close/>
                  <a:moveTo>
                    <a:pt x="75" y="340"/>
                  </a:moveTo>
                  <a:cubicBezTo>
                    <a:pt x="75" y="340"/>
                    <a:pt x="76" y="340"/>
                    <a:pt x="76" y="340"/>
                  </a:cubicBezTo>
                  <a:cubicBezTo>
                    <a:pt x="76" y="340"/>
                    <a:pt x="75" y="339"/>
                    <a:pt x="75" y="339"/>
                  </a:cubicBezTo>
                  <a:cubicBezTo>
                    <a:pt x="75" y="340"/>
                    <a:pt x="75" y="340"/>
                    <a:pt x="74" y="340"/>
                  </a:cubicBezTo>
                  <a:cubicBezTo>
                    <a:pt x="74" y="341"/>
                    <a:pt x="74" y="341"/>
                    <a:pt x="75" y="342"/>
                  </a:cubicBezTo>
                  <a:cubicBezTo>
                    <a:pt x="75" y="341"/>
                    <a:pt x="74" y="340"/>
                    <a:pt x="75" y="340"/>
                  </a:cubicBezTo>
                  <a:close/>
                  <a:moveTo>
                    <a:pt x="200" y="395"/>
                  </a:moveTo>
                  <a:cubicBezTo>
                    <a:pt x="201" y="396"/>
                    <a:pt x="201" y="395"/>
                    <a:pt x="201" y="395"/>
                  </a:cubicBezTo>
                  <a:cubicBezTo>
                    <a:pt x="201" y="395"/>
                    <a:pt x="201" y="395"/>
                    <a:pt x="201" y="395"/>
                  </a:cubicBezTo>
                  <a:cubicBezTo>
                    <a:pt x="200" y="395"/>
                    <a:pt x="200" y="395"/>
                    <a:pt x="200" y="395"/>
                  </a:cubicBezTo>
                  <a:close/>
                  <a:moveTo>
                    <a:pt x="88" y="355"/>
                  </a:moveTo>
                  <a:cubicBezTo>
                    <a:pt x="89" y="355"/>
                    <a:pt x="88" y="356"/>
                    <a:pt x="89" y="356"/>
                  </a:cubicBezTo>
                  <a:cubicBezTo>
                    <a:pt x="89" y="356"/>
                    <a:pt x="89" y="355"/>
                    <a:pt x="88" y="355"/>
                  </a:cubicBezTo>
                  <a:close/>
                  <a:moveTo>
                    <a:pt x="49" y="293"/>
                  </a:moveTo>
                  <a:cubicBezTo>
                    <a:pt x="50" y="293"/>
                    <a:pt x="50" y="293"/>
                    <a:pt x="50" y="293"/>
                  </a:cubicBezTo>
                  <a:cubicBezTo>
                    <a:pt x="50" y="293"/>
                    <a:pt x="50" y="293"/>
                    <a:pt x="50" y="292"/>
                  </a:cubicBezTo>
                  <a:cubicBezTo>
                    <a:pt x="50" y="293"/>
                    <a:pt x="50" y="293"/>
                    <a:pt x="49" y="293"/>
                  </a:cubicBezTo>
                  <a:close/>
                  <a:moveTo>
                    <a:pt x="79" y="344"/>
                  </a:moveTo>
                  <a:cubicBezTo>
                    <a:pt x="78" y="344"/>
                    <a:pt x="78" y="344"/>
                    <a:pt x="78" y="344"/>
                  </a:cubicBezTo>
                  <a:cubicBezTo>
                    <a:pt x="78" y="344"/>
                    <a:pt x="78" y="345"/>
                    <a:pt x="78" y="345"/>
                  </a:cubicBezTo>
                  <a:cubicBezTo>
                    <a:pt x="79" y="345"/>
                    <a:pt x="79" y="345"/>
                    <a:pt x="79" y="345"/>
                  </a:cubicBezTo>
                  <a:lnTo>
                    <a:pt x="79" y="344"/>
                  </a:lnTo>
                  <a:close/>
                  <a:moveTo>
                    <a:pt x="87" y="359"/>
                  </a:moveTo>
                  <a:cubicBezTo>
                    <a:pt x="88" y="359"/>
                    <a:pt x="88" y="358"/>
                    <a:pt x="88" y="357"/>
                  </a:cubicBezTo>
                  <a:cubicBezTo>
                    <a:pt x="88" y="357"/>
                    <a:pt x="88" y="357"/>
                    <a:pt x="87" y="357"/>
                  </a:cubicBezTo>
                  <a:cubicBezTo>
                    <a:pt x="87" y="358"/>
                    <a:pt x="87" y="358"/>
                    <a:pt x="87" y="359"/>
                  </a:cubicBezTo>
                  <a:close/>
                  <a:moveTo>
                    <a:pt x="83" y="349"/>
                  </a:moveTo>
                  <a:cubicBezTo>
                    <a:pt x="83" y="349"/>
                    <a:pt x="83" y="349"/>
                    <a:pt x="83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2" y="348"/>
                    <a:pt x="82" y="349"/>
                    <a:pt x="83" y="349"/>
                  </a:cubicBezTo>
                  <a:close/>
                  <a:moveTo>
                    <a:pt x="79" y="345"/>
                  </a:moveTo>
                  <a:cubicBezTo>
                    <a:pt x="79" y="346"/>
                    <a:pt x="78" y="346"/>
                    <a:pt x="78" y="346"/>
                  </a:cubicBezTo>
                  <a:cubicBezTo>
                    <a:pt x="79" y="346"/>
                    <a:pt x="80" y="346"/>
                    <a:pt x="80" y="345"/>
                  </a:cubicBezTo>
                  <a:lnTo>
                    <a:pt x="79" y="3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 dirty="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F86BD918-D3FB-43DB-AC54-77449CFFD1CA}"/>
              </a:ext>
            </a:extLst>
          </p:cNvPr>
          <p:cNvGrpSpPr/>
          <p:nvPr/>
        </p:nvGrpSpPr>
        <p:grpSpPr>
          <a:xfrm>
            <a:off x="8055038" y="2445786"/>
            <a:ext cx="697913" cy="677681"/>
            <a:chOff x="8965788" y="4069721"/>
            <a:chExt cx="321836" cy="312506"/>
          </a:xfrm>
        </p:grpSpPr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4BE12EE9-792B-4B5B-B0ED-C8A3A38B493B}"/>
                </a:ext>
              </a:extLst>
            </p:cNvPr>
            <p:cNvSpPr/>
            <p:nvPr/>
          </p:nvSpPr>
          <p:spPr>
            <a:xfrm>
              <a:off x="8965788" y="4094381"/>
              <a:ext cx="227469" cy="227469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i="1" dirty="0">
                  <a:solidFill>
                    <a:schemeClr val="accent1"/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3</a:t>
              </a:r>
              <a:endParaRPr lang="zh-CN" altLang="en-US" sz="2800" b="1" i="1" dirty="0">
                <a:solidFill>
                  <a:schemeClr val="accent1"/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97" name="Freeform 32">
              <a:extLst>
                <a:ext uri="{FF2B5EF4-FFF2-40B4-BE49-F238E27FC236}">
                  <a16:creationId xmlns:a16="http://schemas.microsoft.com/office/drawing/2014/main" xmlns="" id="{AAAF0AE7-302C-4E6D-925B-AF7BB3DA3A61}"/>
                </a:ext>
              </a:extLst>
            </p:cNvPr>
            <p:cNvSpPr>
              <a:spLocks noEditPoints="1"/>
            </p:cNvSpPr>
            <p:nvPr/>
          </p:nvSpPr>
          <p:spPr bwMode="auto">
            <a:xfrm rot="6400182">
              <a:off x="8972285" y="4066888"/>
              <a:ext cx="312506" cy="318172"/>
            </a:xfrm>
            <a:custGeom>
              <a:avLst/>
              <a:gdLst>
                <a:gd name="T0" fmla="*/ 226 w 372"/>
                <a:gd name="T1" fmla="*/ 91 h 400"/>
                <a:gd name="T2" fmla="*/ 243 w 372"/>
                <a:gd name="T3" fmla="*/ 72 h 400"/>
                <a:gd name="T4" fmla="*/ 196 w 372"/>
                <a:gd name="T5" fmla="*/ 54 h 400"/>
                <a:gd name="T6" fmla="*/ 168 w 372"/>
                <a:gd name="T7" fmla="*/ 56 h 400"/>
                <a:gd name="T8" fmla="*/ 179 w 372"/>
                <a:gd name="T9" fmla="*/ 29 h 400"/>
                <a:gd name="T10" fmla="*/ 21 w 372"/>
                <a:gd name="T11" fmla="*/ 112 h 400"/>
                <a:gd name="T12" fmla="*/ 7 w 372"/>
                <a:gd name="T13" fmla="*/ 235 h 400"/>
                <a:gd name="T14" fmla="*/ 30 w 372"/>
                <a:gd name="T15" fmla="*/ 285 h 400"/>
                <a:gd name="T16" fmla="*/ 39 w 372"/>
                <a:gd name="T17" fmla="*/ 278 h 400"/>
                <a:gd name="T18" fmla="*/ 47 w 372"/>
                <a:gd name="T19" fmla="*/ 300 h 400"/>
                <a:gd name="T20" fmla="*/ 56 w 372"/>
                <a:gd name="T21" fmla="*/ 312 h 400"/>
                <a:gd name="T22" fmla="*/ 74 w 372"/>
                <a:gd name="T23" fmla="*/ 157 h 400"/>
                <a:gd name="T24" fmla="*/ 275 w 372"/>
                <a:gd name="T25" fmla="*/ 102 h 400"/>
                <a:gd name="T26" fmla="*/ 12 w 372"/>
                <a:gd name="T27" fmla="*/ 199 h 400"/>
                <a:gd name="T28" fmla="*/ 50 w 372"/>
                <a:gd name="T29" fmla="*/ 307 h 400"/>
                <a:gd name="T30" fmla="*/ 185 w 372"/>
                <a:gd name="T31" fmla="*/ 87 h 400"/>
                <a:gd name="T32" fmla="*/ 331 w 372"/>
                <a:gd name="T33" fmla="*/ 126 h 400"/>
                <a:gd name="T34" fmla="*/ 253 w 372"/>
                <a:gd name="T35" fmla="*/ 60 h 400"/>
                <a:gd name="T36" fmla="*/ 233 w 372"/>
                <a:gd name="T37" fmla="*/ 97 h 400"/>
                <a:gd name="T38" fmla="*/ 237 w 372"/>
                <a:gd name="T39" fmla="*/ 104 h 400"/>
                <a:gd name="T40" fmla="*/ 39 w 372"/>
                <a:gd name="T41" fmla="*/ 7 h 400"/>
                <a:gd name="T42" fmla="*/ 22 w 372"/>
                <a:gd name="T43" fmla="*/ 86 h 400"/>
                <a:gd name="T44" fmla="*/ 343 w 372"/>
                <a:gd name="T45" fmla="*/ 152 h 400"/>
                <a:gd name="T46" fmla="*/ 340 w 372"/>
                <a:gd name="T47" fmla="*/ 199 h 400"/>
                <a:gd name="T48" fmla="*/ 264 w 372"/>
                <a:gd name="T49" fmla="*/ 114 h 400"/>
                <a:gd name="T50" fmla="*/ 271 w 372"/>
                <a:gd name="T51" fmla="*/ 113 h 400"/>
                <a:gd name="T52" fmla="*/ 327 w 372"/>
                <a:gd name="T53" fmla="*/ 156 h 400"/>
                <a:gd name="T54" fmla="*/ 317 w 372"/>
                <a:gd name="T55" fmla="*/ 141 h 400"/>
                <a:gd name="T56" fmla="*/ 308 w 372"/>
                <a:gd name="T57" fmla="*/ 94 h 400"/>
                <a:gd name="T58" fmla="*/ 301 w 372"/>
                <a:gd name="T59" fmla="*/ 88 h 400"/>
                <a:gd name="T60" fmla="*/ 315 w 372"/>
                <a:gd name="T61" fmla="*/ 112 h 400"/>
                <a:gd name="T62" fmla="*/ 52 w 372"/>
                <a:gd name="T63" fmla="*/ 320 h 400"/>
                <a:gd name="T64" fmla="*/ 36 w 372"/>
                <a:gd name="T65" fmla="*/ 282 h 400"/>
                <a:gd name="T66" fmla="*/ 44 w 372"/>
                <a:gd name="T67" fmla="*/ 306 h 400"/>
                <a:gd name="T68" fmla="*/ 308 w 372"/>
                <a:gd name="T69" fmla="*/ 340 h 400"/>
                <a:gd name="T70" fmla="*/ 287 w 372"/>
                <a:gd name="T71" fmla="*/ 361 h 400"/>
                <a:gd name="T72" fmla="*/ 309 w 372"/>
                <a:gd name="T73" fmla="*/ 339 h 400"/>
                <a:gd name="T74" fmla="*/ 321 w 372"/>
                <a:gd name="T75" fmla="*/ 319 h 400"/>
                <a:gd name="T76" fmla="*/ 293 w 372"/>
                <a:gd name="T77" fmla="*/ 363 h 400"/>
                <a:gd name="T78" fmla="*/ 285 w 372"/>
                <a:gd name="T79" fmla="*/ 362 h 400"/>
                <a:gd name="T80" fmla="*/ 268 w 372"/>
                <a:gd name="T81" fmla="*/ 386 h 400"/>
                <a:gd name="T82" fmla="*/ 276 w 372"/>
                <a:gd name="T83" fmla="*/ 382 h 400"/>
                <a:gd name="T84" fmla="*/ 283 w 372"/>
                <a:gd name="T85" fmla="*/ 367 h 400"/>
                <a:gd name="T86" fmla="*/ 301 w 372"/>
                <a:gd name="T87" fmla="*/ 358 h 400"/>
                <a:gd name="T88" fmla="*/ 260 w 372"/>
                <a:gd name="T89" fmla="*/ 382 h 400"/>
                <a:gd name="T90" fmla="*/ 251 w 372"/>
                <a:gd name="T91" fmla="*/ 391 h 400"/>
                <a:gd name="T92" fmla="*/ 264 w 372"/>
                <a:gd name="T93" fmla="*/ 385 h 400"/>
                <a:gd name="T94" fmla="*/ 300 w 372"/>
                <a:gd name="T95" fmla="*/ 351 h 400"/>
                <a:gd name="T96" fmla="*/ 290 w 372"/>
                <a:gd name="T97" fmla="*/ 360 h 400"/>
                <a:gd name="T98" fmla="*/ 323 w 372"/>
                <a:gd name="T99" fmla="*/ 318 h 400"/>
                <a:gd name="T100" fmla="*/ 336 w 372"/>
                <a:gd name="T101" fmla="*/ 296 h 400"/>
                <a:gd name="T102" fmla="*/ 315 w 372"/>
                <a:gd name="T103" fmla="*/ 329 h 400"/>
                <a:gd name="T104" fmla="*/ 322 w 372"/>
                <a:gd name="T105" fmla="*/ 320 h 400"/>
                <a:gd name="T106" fmla="*/ 61 w 372"/>
                <a:gd name="T107" fmla="*/ 320 h 400"/>
                <a:gd name="T108" fmla="*/ 68 w 372"/>
                <a:gd name="T109" fmla="*/ 332 h 400"/>
                <a:gd name="T110" fmla="*/ 60 w 372"/>
                <a:gd name="T111" fmla="*/ 321 h 400"/>
                <a:gd name="T112" fmla="*/ 59 w 372"/>
                <a:gd name="T113" fmla="*/ 314 h 400"/>
                <a:gd name="T114" fmla="*/ 243 w 372"/>
                <a:gd name="T115" fmla="*/ 389 h 400"/>
                <a:gd name="T116" fmla="*/ 238 w 372"/>
                <a:gd name="T117" fmla="*/ 394 h 400"/>
                <a:gd name="T118" fmla="*/ 244 w 372"/>
                <a:gd name="T119" fmla="*/ 388 h 400"/>
                <a:gd name="T120" fmla="*/ 78 w 372"/>
                <a:gd name="T121" fmla="*/ 343 h 400"/>
                <a:gd name="T122" fmla="*/ 79 w 372"/>
                <a:gd name="T123" fmla="*/ 34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2" h="400">
                  <a:moveTo>
                    <a:pt x="334" y="171"/>
                  </a:moveTo>
                  <a:cubicBezTo>
                    <a:pt x="336" y="172"/>
                    <a:pt x="335" y="168"/>
                    <a:pt x="334" y="169"/>
                  </a:cubicBezTo>
                  <a:cubicBezTo>
                    <a:pt x="334" y="170"/>
                    <a:pt x="334" y="171"/>
                    <a:pt x="334" y="171"/>
                  </a:cubicBezTo>
                  <a:close/>
                  <a:moveTo>
                    <a:pt x="330" y="156"/>
                  </a:moveTo>
                  <a:cubicBezTo>
                    <a:pt x="327" y="156"/>
                    <a:pt x="329" y="160"/>
                    <a:pt x="331" y="160"/>
                  </a:cubicBezTo>
                  <a:cubicBezTo>
                    <a:pt x="331" y="158"/>
                    <a:pt x="329" y="158"/>
                    <a:pt x="330" y="156"/>
                  </a:cubicBezTo>
                  <a:close/>
                  <a:moveTo>
                    <a:pt x="336" y="153"/>
                  </a:moveTo>
                  <a:cubicBezTo>
                    <a:pt x="336" y="151"/>
                    <a:pt x="335" y="150"/>
                    <a:pt x="334" y="149"/>
                  </a:cubicBezTo>
                  <a:cubicBezTo>
                    <a:pt x="333" y="151"/>
                    <a:pt x="335" y="152"/>
                    <a:pt x="336" y="153"/>
                  </a:cubicBezTo>
                  <a:close/>
                  <a:moveTo>
                    <a:pt x="216" y="50"/>
                  </a:moveTo>
                  <a:cubicBezTo>
                    <a:pt x="216" y="47"/>
                    <a:pt x="209" y="48"/>
                    <a:pt x="209" y="49"/>
                  </a:cubicBezTo>
                  <a:cubicBezTo>
                    <a:pt x="212" y="49"/>
                    <a:pt x="214" y="50"/>
                    <a:pt x="216" y="50"/>
                  </a:cubicBezTo>
                  <a:close/>
                  <a:moveTo>
                    <a:pt x="212" y="100"/>
                  </a:moveTo>
                  <a:cubicBezTo>
                    <a:pt x="211" y="98"/>
                    <a:pt x="207" y="99"/>
                    <a:pt x="205" y="98"/>
                  </a:cubicBezTo>
                  <a:cubicBezTo>
                    <a:pt x="204" y="98"/>
                    <a:pt x="204" y="100"/>
                    <a:pt x="202" y="100"/>
                  </a:cubicBezTo>
                  <a:cubicBezTo>
                    <a:pt x="203" y="98"/>
                    <a:pt x="204" y="97"/>
                    <a:pt x="204" y="95"/>
                  </a:cubicBezTo>
                  <a:cubicBezTo>
                    <a:pt x="210" y="96"/>
                    <a:pt x="215" y="98"/>
                    <a:pt x="221" y="97"/>
                  </a:cubicBezTo>
                  <a:cubicBezTo>
                    <a:pt x="220" y="96"/>
                    <a:pt x="220" y="95"/>
                    <a:pt x="219" y="94"/>
                  </a:cubicBezTo>
                  <a:cubicBezTo>
                    <a:pt x="218" y="95"/>
                    <a:pt x="218" y="96"/>
                    <a:pt x="217" y="96"/>
                  </a:cubicBezTo>
                  <a:cubicBezTo>
                    <a:pt x="217" y="95"/>
                    <a:pt x="217" y="96"/>
                    <a:pt x="217" y="94"/>
                  </a:cubicBezTo>
                  <a:cubicBezTo>
                    <a:pt x="216" y="96"/>
                    <a:pt x="214" y="95"/>
                    <a:pt x="213" y="96"/>
                  </a:cubicBezTo>
                  <a:cubicBezTo>
                    <a:pt x="212" y="95"/>
                    <a:pt x="211" y="94"/>
                    <a:pt x="210" y="94"/>
                  </a:cubicBezTo>
                  <a:cubicBezTo>
                    <a:pt x="208" y="93"/>
                    <a:pt x="209" y="95"/>
                    <a:pt x="207" y="95"/>
                  </a:cubicBezTo>
                  <a:cubicBezTo>
                    <a:pt x="208" y="93"/>
                    <a:pt x="206" y="92"/>
                    <a:pt x="206" y="91"/>
                  </a:cubicBezTo>
                  <a:cubicBezTo>
                    <a:pt x="207" y="91"/>
                    <a:pt x="208" y="92"/>
                    <a:pt x="209" y="92"/>
                  </a:cubicBezTo>
                  <a:cubicBezTo>
                    <a:pt x="210" y="90"/>
                    <a:pt x="208" y="92"/>
                    <a:pt x="208" y="91"/>
                  </a:cubicBezTo>
                  <a:cubicBezTo>
                    <a:pt x="208" y="89"/>
                    <a:pt x="212" y="91"/>
                    <a:pt x="213" y="90"/>
                  </a:cubicBezTo>
                  <a:cubicBezTo>
                    <a:pt x="212" y="90"/>
                    <a:pt x="212" y="90"/>
                    <a:pt x="212" y="89"/>
                  </a:cubicBezTo>
                  <a:cubicBezTo>
                    <a:pt x="216" y="88"/>
                    <a:pt x="223" y="88"/>
                    <a:pt x="226" y="91"/>
                  </a:cubicBezTo>
                  <a:cubicBezTo>
                    <a:pt x="226" y="92"/>
                    <a:pt x="224" y="91"/>
                    <a:pt x="224" y="93"/>
                  </a:cubicBezTo>
                  <a:cubicBezTo>
                    <a:pt x="230" y="96"/>
                    <a:pt x="239" y="94"/>
                    <a:pt x="244" y="99"/>
                  </a:cubicBezTo>
                  <a:cubicBezTo>
                    <a:pt x="240" y="99"/>
                    <a:pt x="236" y="97"/>
                    <a:pt x="233" y="98"/>
                  </a:cubicBezTo>
                  <a:cubicBezTo>
                    <a:pt x="239" y="100"/>
                    <a:pt x="244" y="101"/>
                    <a:pt x="249" y="102"/>
                  </a:cubicBezTo>
                  <a:cubicBezTo>
                    <a:pt x="249" y="101"/>
                    <a:pt x="250" y="101"/>
                    <a:pt x="251" y="101"/>
                  </a:cubicBezTo>
                  <a:cubicBezTo>
                    <a:pt x="248" y="98"/>
                    <a:pt x="243" y="97"/>
                    <a:pt x="241" y="94"/>
                  </a:cubicBezTo>
                  <a:cubicBezTo>
                    <a:pt x="243" y="93"/>
                    <a:pt x="244" y="94"/>
                    <a:pt x="244" y="93"/>
                  </a:cubicBezTo>
                  <a:cubicBezTo>
                    <a:pt x="245" y="93"/>
                    <a:pt x="248" y="94"/>
                    <a:pt x="246" y="95"/>
                  </a:cubicBezTo>
                  <a:cubicBezTo>
                    <a:pt x="249" y="97"/>
                    <a:pt x="255" y="100"/>
                    <a:pt x="257" y="99"/>
                  </a:cubicBezTo>
                  <a:cubicBezTo>
                    <a:pt x="256" y="99"/>
                    <a:pt x="256" y="99"/>
                    <a:pt x="255" y="98"/>
                  </a:cubicBezTo>
                  <a:cubicBezTo>
                    <a:pt x="259" y="98"/>
                    <a:pt x="262" y="99"/>
                    <a:pt x="265" y="101"/>
                  </a:cubicBezTo>
                  <a:cubicBezTo>
                    <a:pt x="265" y="100"/>
                    <a:pt x="265" y="100"/>
                    <a:pt x="265" y="100"/>
                  </a:cubicBezTo>
                  <a:cubicBezTo>
                    <a:pt x="266" y="100"/>
                    <a:pt x="265" y="101"/>
                    <a:pt x="267" y="101"/>
                  </a:cubicBezTo>
                  <a:cubicBezTo>
                    <a:pt x="267" y="101"/>
                    <a:pt x="267" y="101"/>
                    <a:pt x="266" y="102"/>
                  </a:cubicBezTo>
                  <a:cubicBezTo>
                    <a:pt x="270" y="103"/>
                    <a:pt x="273" y="105"/>
                    <a:pt x="277" y="106"/>
                  </a:cubicBezTo>
                  <a:cubicBezTo>
                    <a:pt x="277" y="105"/>
                    <a:pt x="275" y="106"/>
                    <a:pt x="275" y="105"/>
                  </a:cubicBezTo>
                  <a:cubicBezTo>
                    <a:pt x="280" y="107"/>
                    <a:pt x="285" y="109"/>
                    <a:pt x="289" y="112"/>
                  </a:cubicBezTo>
                  <a:cubicBezTo>
                    <a:pt x="290" y="111"/>
                    <a:pt x="287" y="111"/>
                    <a:pt x="289" y="109"/>
                  </a:cubicBezTo>
                  <a:cubicBezTo>
                    <a:pt x="291" y="110"/>
                    <a:pt x="292" y="112"/>
                    <a:pt x="294" y="112"/>
                  </a:cubicBezTo>
                  <a:cubicBezTo>
                    <a:pt x="291" y="107"/>
                    <a:pt x="282" y="104"/>
                    <a:pt x="284" y="97"/>
                  </a:cubicBezTo>
                  <a:cubicBezTo>
                    <a:pt x="278" y="96"/>
                    <a:pt x="274" y="93"/>
                    <a:pt x="270" y="90"/>
                  </a:cubicBezTo>
                  <a:cubicBezTo>
                    <a:pt x="272" y="90"/>
                    <a:pt x="275" y="92"/>
                    <a:pt x="277" y="92"/>
                  </a:cubicBezTo>
                  <a:cubicBezTo>
                    <a:pt x="276" y="92"/>
                    <a:pt x="274" y="90"/>
                    <a:pt x="275" y="90"/>
                  </a:cubicBezTo>
                  <a:cubicBezTo>
                    <a:pt x="281" y="92"/>
                    <a:pt x="286" y="95"/>
                    <a:pt x="292" y="97"/>
                  </a:cubicBezTo>
                  <a:cubicBezTo>
                    <a:pt x="290" y="95"/>
                    <a:pt x="289" y="93"/>
                    <a:pt x="287" y="91"/>
                  </a:cubicBezTo>
                  <a:cubicBezTo>
                    <a:pt x="287" y="91"/>
                    <a:pt x="287" y="91"/>
                    <a:pt x="288" y="90"/>
                  </a:cubicBezTo>
                  <a:cubicBezTo>
                    <a:pt x="285" y="89"/>
                    <a:pt x="283" y="87"/>
                    <a:pt x="281" y="86"/>
                  </a:cubicBezTo>
                  <a:cubicBezTo>
                    <a:pt x="280" y="87"/>
                    <a:pt x="282" y="87"/>
                    <a:pt x="282" y="89"/>
                  </a:cubicBezTo>
                  <a:cubicBezTo>
                    <a:pt x="270" y="82"/>
                    <a:pt x="256" y="77"/>
                    <a:pt x="243" y="72"/>
                  </a:cubicBezTo>
                  <a:cubicBezTo>
                    <a:pt x="243" y="71"/>
                    <a:pt x="243" y="71"/>
                    <a:pt x="242" y="71"/>
                  </a:cubicBezTo>
                  <a:cubicBezTo>
                    <a:pt x="241" y="71"/>
                    <a:pt x="240" y="70"/>
                    <a:pt x="239" y="72"/>
                  </a:cubicBezTo>
                  <a:cubicBezTo>
                    <a:pt x="238" y="70"/>
                    <a:pt x="237" y="70"/>
                    <a:pt x="236" y="70"/>
                  </a:cubicBezTo>
                  <a:cubicBezTo>
                    <a:pt x="237" y="69"/>
                    <a:pt x="240" y="69"/>
                    <a:pt x="241" y="68"/>
                  </a:cubicBezTo>
                  <a:cubicBezTo>
                    <a:pt x="241" y="69"/>
                    <a:pt x="244" y="70"/>
                    <a:pt x="245" y="69"/>
                  </a:cubicBezTo>
                  <a:cubicBezTo>
                    <a:pt x="243" y="68"/>
                    <a:pt x="241" y="68"/>
                    <a:pt x="239" y="67"/>
                  </a:cubicBezTo>
                  <a:cubicBezTo>
                    <a:pt x="240" y="67"/>
                    <a:pt x="241" y="67"/>
                    <a:pt x="241" y="66"/>
                  </a:cubicBezTo>
                  <a:cubicBezTo>
                    <a:pt x="236" y="62"/>
                    <a:pt x="228" y="67"/>
                    <a:pt x="224" y="62"/>
                  </a:cubicBezTo>
                  <a:cubicBezTo>
                    <a:pt x="219" y="61"/>
                    <a:pt x="214" y="64"/>
                    <a:pt x="212" y="60"/>
                  </a:cubicBezTo>
                  <a:cubicBezTo>
                    <a:pt x="211" y="60"/>
                    <a:pt x="209" y="61"/>
                    <a:pt x="208" y="60"/>
                  </a:cubicBezTo>
                  <a:cubicBezTo>
                    <a:pt x="209" y="59"/>
                    <a:pt x="213" y="59"/>
                    <a:pt x="214" y="59"/>
                  </a:cubicBezTo>
                  <a:cubicBezTo>
                    <a:pt x="213" y="56"/>
                    <a:pt x="220" y="59"/>
                    <a:pt x="221" y="58"/>
                  </a:cubicBezTo>
                  <a:cubicBezTo>
                    <a:pt x="221" y="58"/>
                    <a:pt x="220" y="57"/>
                    <a:pt x="221" y="57"/>
                  </a:cubicBezTo>
                  <a:cubicBezTo>
                    <a:pt x="221" y="58"/>
                    <a:pt x="224" y="58"/>
                    <a:pt x="224" y="57"/>
                  </a:cubicBezTo>
                  <a:cubicBezTo>
                    <a:pt x="223" y="56"/>
                    <a:pt x="221" y="56"/>
                    <a:pt x="218" y="56"/>
                  </a:cubicBezTo>
                  <a:cubicBezTo>
                    <a:pt x="218" y="55"/>
                    <a:pt x="219" y="55"/>
                    <a:pt x="218" y="54"/>
                  </a:cubicBezTo>
                  <a:cubicBezTo>
                    <a:pt x="216" y="56"/>
                    <a:pt x="212" y="53"/>
                    <a:pt x="212" y="56"/>
                  </a:cubicBezTo>
                  <a:cubicBezTo>
                    <a:pt x="209" y="55"/>
                    <a:pt x="206" y="56"/>
                    <a:pt x="203" y="54"/>
                  </a:cubicBezTo>
                  <a:cubicBezTo>
                    <a:pt x="204" y="53"/>
                    <a:pt x="203" y="52"/>
                    <a:pt x="204" y="52"/>
                  </a:cubicBezTo>
                  <a:cubicBezTo>
                    <a:pt x="205" y="55"/>
                    <a:pt x="209" y="52"/>
                    <a:pt x="211" y="52"/>
                  </a:cubicBezTo>
                  <a:cubicBezTo>
                    <a:pt x="208" y="50"/>
                    <a:pt x="205" y="53"/>
                    <a:pt x="203" y="49"/>
                  </a:cubicBezTo>
                  <a:cubicBezTo>
                    <a:pt x="204" y="49"/>
                    <a:pt x="206" y="50"/>
                    <a:pt x="206" y="48"/>
                  </a:cubicBezTo>
                  <a:cubicBezTo>
                    <a:pt x="203" y="47"/>
                    <a:pt x="199" y="48"/>
                    <a:pt x="198" y="50"/>
                  </a:cubicBezTo>
                  <a:cubicBezTo>
                    <a:pt x="199" y="50"/>
                    <a:pt x="200" y="50"/>
                    <a:pt x="200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6" y="50"/>
                    <a:pt x="198" y="49"/>
                    <a:pt x="195" y="49"/>
                  </a:cubicBezTo>
                  <a:cubicBezTo>
                    <a:pt x="195" y="50"/>
                    <a:pt x="196" y="50"/>
                    <a:pt x="196" y="50"/>
                  </a:cubicBezTo>
                  <a:cubicBezTo>
                    <a:pt x="195" y="51"/>
                    <a:pt x="193" y="51"/>
                    <a:pt x="192" y="53"/>
                  </a:cubicBezTo>
                  <a:cubicBezTo>
                    <a:pt x="194" y="52"/>
                    <a:pt x="194" y="55"/>
                    <a:pt x="196" y="54"/>
                  </a:cubicBezTo>
                  <a:cubicBezTo>
                    <a:pt x="196" y="53"/>
                    <a:pt x="196" y="52"/>
                    <a:pt x="197" y="52"/>
                  </a:cubicBezTo>
                  <a:cubicBezTo>
                    <a:pt x="198" y="52"/>
                    <a:pt x="199" y="53"/>
                    <a:pt x="199" y="54"/>
                  </a:cubicBezTo>
                  <a:cubicBezTo>
                    <a:pt x="198" y="54"/>
                    <a:pt x="197" y="55"/>
                    <a:pt x="197" y="56"/>
                  </a:cubicBezTo>
                  <a:cubicBezTo>
                    <a:pt x="201" y="58"/>
                    <a:pt x="208" y="55"/>
                    <a:pt x="212" y="58"/>
                  </a:cubicBezTo>
                  <a:cubicBezTo>
                    <a:pt x="209" y="58"/>
                    <a:pt x="207" y="58"/>
                    <a:pt x="205" y="57"/>
                  </a:cubicBezTo>
                  <a:cubicBezTo>
                    <a:pt x="205" y="59"/>
                    <a:pt x="202" y="59"/>
                    <a:pt x="201" y="59"/>
                  </a:cubicBezTo>
                  <a:cubicBezTo>
                    <a:pt x="201" y="58"/>
                    <a:pt x="201" y="58"/>
                    <a:pt x="201" y="57"/>
                  </a:cubicBezTo>
                  <a:cubicBezTo>
                    <a:pt x="197" y="58"/>
                    <a:pt x="195" y="58"/>
                    <a:pt x="190" y="58"/>
                  </a:cubicBezTo>
                  <a:cubicBezTo>
                    <a:pt x="190" y="58"/>
                    <a:pt x="189" y="58"/>
                    <a:pt x="189" y="56"/>
                  </a:cubicBezTo>
                  <a:cubicBezTo>
                    <a:pt x="188" y="58"/>
                    <a:pt x="183" y="59"/>
                    <a:pt x="181" y="57"/>
                  </a:cubicBezTo>
                  <a:cubicBezTo>
                    <a:pt x="183" y="57"/>
                    <a:pt x="182" y="56"/>
                    <a:pt x="181" y="55"/>
                  </a:cubicBezTo>
                  <a:cubicBezTo>
                    <a:pt x="184" y="55"/>
                    <a:pt x="187" y="56"/>
                    <a:pt x="191" y="55"/>
                  </a:cubicBezTo>
                  <a:cubicBezTo>
                    <a:pt x="190" y="53"/>
                    <a:pt x="186" y="56"/>
                    <a:pt x="184" y="54"/>
                  </a:cubicBezTo>
                  <a:cubicBezTo>
                    <a:pt x="184" y="54"/>
                    <a:pt x="186" y="54"/>
                    <a:pt x="186" y="53"/>
                  </a:cubicBezTo>
                  <a:cubicBezTo>
                    <a:pt x="186" y="52"/>
                    <a:pt x="185" y="53"/>
                    <a:pt x="183" y="53"/>
                  </a:cubicBezTo>
                  <a:cubicBezTo>
                    <a:pt x="183" y="55"/>
                    <a:pt x="182" y="54"/>
                    <a:pt x="180" y="54"/>
                  </a:cubicBezTo>
                  <a:cubicBezTo>
                    <a:pt x="180" y="55"/>
                    <a:pt x="181" y="55"/>
                    <a:pt x="181" y="56"/>
                  </a:cubicBezTo>
                  <a:cubicBezTo>
                    <a:pt x="179" y="56"/>
                    <a:pt x="177" y="58"/>
                    <a:pt x="176" y="56"/>
                  </a:cubicBezTo>
                  <a:cubicBezTo>
                    <a:pt x="178" y="56"/>
                    <a:pt x="180" y="55"/>
                    <a:pt x="180" y="53"/>
                  </a:cubicBezTo>
                  <a:cubicBezTo>
                    <a:pt x="178" y="53"/>
                    <a:pt x="178" y="52"/>
                    <a:pt x="177" y="53"/>
                  </a:cubicBezTo>
                  <a:cubicBezTo>
                    <a:pt x="177" y="52"/>
                    <a:pt x="178" y="52"/>
                    <a:pt x="178" y="52"/>
                  </a:cubicBezTo>
                  <a:cubicBezTo>
                    <a:pt x="176" y="51"/>
                    <a:pt x="172" y="51"/>
                    <a:pt x="171" y="53"/>
                  </a:cubicBezTo>
                  <a:cubicBezTo>
                    <a:pt x="172" y="54"/>
                    <a:pt x="176" y="51"/>
                    <a:pt x="176" y="54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4" y="56"/>
                    <a:pt x="173" y="54"/>
                    <a:pt x="175" y="55"/>
                  </a:cubicBezTo>
                  <a:cubicBezTo>
                    <a:pt x="176" y="58"/>
                    <a:pt x="173" y="57"/>
                    <a:pt x="172" y="57"/>
                  </a:cubicBezTo>
                  <a:cubicBezTo>
                    <a:pt x="171" y="57"/>
                    <a:pt x="171" y="57"/>
                    <a:pt x="172" y="56"/>
                  </a:cubicBezTo>
                  <a:cubicBezTo>
                    <a:pt x="170" y="56"/>
                    <a:pt x="169" y="57"/>
                    <a:pt x="168" y="56"/>
                  </a:cubicBezTo>
                  <a:cubicBezTo>
                    <a:pt x="165" y="59"/>
                    <a:pt x="162" y="61"/>
                    <a:pt x="160" y="64"/>
                  </a:cubicBezTo>
                  <a:cubicBezTo>
                    <a:pt x="149" y="65"/>
                    <a:pt x="140" y="67"/>
                    <a:pt x="133" y="72"/>
                  </a:cubicBezTo>
                  <a:cubicBezTo>
                    <a:pt x="130" y="72"/>
                    <a:pt x="129" y="75"/>
                    <a:pt x="126" y="74"/>
                  </a:cubicBezTo>
                  <a:cubicBezTo>
                    <a:pt x="128" y="73"/>
                    <a:pt x="130" y="72"/>
                    <a:pt x="132" y="71"/>
                  </a:cubicBezTo>
                  <a:cubicBezTo>
                    <a:pt x="131" y="69"/>
                    <a:pt x="135" y="69"/>
                    <a:pt x="136" y="68"/>
                  </a:cubicBezTo>
                  <a:cubicBezTo>
                    <a:pt x="131" y="68"/>
                    <a:pt x="127" y="70"/>
                    <a:pt x="123" y="71"/>
                  </a:cubicBezTo>
                  <a:cubicBezTo>
                    <a:pt x="125" y="70"/>
                    <a:pt x="123" y="69"/>
                    <a:pt x="124" y="68"/>
                  </a:cubicBezTo>
                  <a:cubicBezTo>
                    <a:pt x="127" y="67"/>
                    <a:pt x="130" y="65"/>
                    <a:pt x="134" y="64"/>
                  </a:cubicBezTo>
                  <a:cubicBezTo>
                    <a:pt x="134" y="66"/>
                    <a:pt x="137" y="66"/>
                    <a:pt x="136" y="68"/>
                  </a:cubicBezTo>
                  <a:cubicBezTo>
                    <a:pt x="138" y="68"/>
                    <a:pt x="136" y="63"/>
                    <a:pt x="139" y="64"/>
                  </a:cubicBezTo>
                  <a:cubicBezTo>
                    <a:pt x="139" y="63"/>
                    <a:pt x="137" y="64"/>
                    <a:pt x="137" y="63"/>
                  </a:cubicBezTo>
                  <a:cubicBezTo>
                    <a:pt x="142" y="62"/>
                    <a:pt x="148" y="60"/>
                    <a:pt x="152" y="58"/>
                  </a:cubicBezTo>
                  <a:cubicBezTo>
                    <a:pt x="146" y="59"/>
                    <a:pt x="140" y="61"/>
                    <a:pt x="135" y="60"/>
                  </a:cubicBezTo>
                  <a:cubicBezTo>
                    <a:pt x="136" y="59"/>
                    <a:pt x="140" y="58"/>
                    <a:pt x="143" y="57"/>
                  </a:cubicBezTo>
                  <a:cubicBezTo>
                    <a:pt x="141" y="57"/>
                    <a:pt x="139" y="58"/>
                    <a:pt x="138" y="57"/>
                  </a:cubicBezTo>
                  <a:cubicBezTo>
                    <a:pt x="138" y="56"/>
                    <a:pt x="140" y="57"/>
                    <a:pt x="140" y="56"/>
                  </a:cubicBezTo>
                  <a:cubicBezTo>
                    <a:pt x="139" y="55"/>
                    <a:pt x="137" y="56"/>
                    <a:pt x="137" y="54"/>
                  </a:cubicBezTo>
                  <a:cubicBezTo>
                    <a:pt x="141" y="54"/>
                    <a:pt x="144" y="52"/>
                    <a:pt x="148" y="52"/>
                  </a:cubicBezTo>
                  <a:cubicBezTo>
                    <a:pt x="151" y="51"/>
                    <a:pt x="152" y="52"/>
                    <a:pt x="154" y="50"/>
                  </a:cubicBezTo>
                  <a:cubicBezTo>
                    <a:pt x="153" y="49"/>
                    <a:pt x="151" y="51"/>
                    <a:pt x="152" y="48"/>
                  </a:cubicBezTo>
                  <a:cubicBezTo>
                    <a:pt x="156" y="48"/>
                    <a:pt x="158" y="46"/>
                    <a:pt x="162" y="46"/>
                  </a:cubicBezTo>
                  <a:cubicBezTo>
                    <a:pt x="161" y="46"/>
                    <a:pt x="161" y="45"/>
                    <a:pt x="161" y="45"/>
                  </a:cubicBezTo>
                  <a:cubicBezTo>
                    <a:pt x="169" y="41"/>
                    <a:pt x="183" y="41"/>
                    <a:pt x="190" y="39"/>
                  </a:cubicBezTo>
                  <a:cubicBezTo>
                    <a:pt x="189" y="39"/>
                    <a:pt x="188" y="38"/>
                    <a:pt x="187" y="38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9" y="36"/>
                    <a:pt x="191" y="37"/>
                    <a:pt x="192" y="36"/>
                  </a:cubicBezTo>
                  <a:cubicBezTo>
                    <a:pt x="186" y="34"/>
                    <a:pt x="181" y="33"/>
                    <a:pt x="173" y="32"/>
                  </a:cubicBezTo>
                  <a:cubicBezTo>
                    <a:pt x="173" y="30"/>
                    <a:pt x="176" y="32"/>
                    <a:pt x="177" y="31"/>
                  </a:cubicBezTo>
                  <a:cubicBezTo>
                    <a:pt x="175" y="30"/>
                    <a:pt x="179" y="30"/>
                    <a:pt x="179" y="29"/>
                  </a:cubicBezTo>
                  <a:cubicBezTo>
                    <a:pt x="175" y="30"/>
                    <a:pt x="173" y="25"/>
                    <a:pt x="170" y="28"/>
                  </a:cubicBezTo>
                  <a:cubicBezTo>
                    <a:pt x="169" y="28"/>
                    <a:pt x="170" y="26"/>
                    <a:pt x="168" y="26"/>
                  </a:cubicBezTo>
                  <a:cubicBezTo>
                    <a:pt x="167" y="26"/>
                    <a:pt x="166" y="27"/>
                    <a:pt x="164" y="27"/>
                  </a:cubicBezTo>
                  <a:cubicBezTo>
                    <a:pt x="165" y="25"/>
                    <a:pt x="162" y="26"/>
                    <a:pt x="161" y="25"/>
                  </a:cubicBezTo>
                  <a:cubicBezTo>
                    <a:pt x="162" y="24"/>
                    <a:pt x="163" y="24"/>
                    <a:pt x="163" y="23"/>
                  </a:cubicBezTo>
                  <a:cubicBezTo>
                    <a:pt x="159" y="21"/>
                    <a:pt x="152" y="23"/>
                    <a:pt x="147" y="21"/>
                  </a:cubicBezTo>
                  <a:cubicBezTo>
                    <a:pt x="147" y="21"/>
                    <a:pt x="148" y="20"/>
                    <a:pt x="148" y="19"/>
                  </a:cubicBezTo>
                  <a:cubicBezTo>
                    <a:pt x="147" y="19"/>
                    <a:pt x="147" y="19"/>
                    <a:pt x="146" y="19"/>
                  </a:cubicBezTo>
                  <a:cubicBezTo>
                    <a:pt x="130" y="19"/>
                    <a:pt x="115" y="22"/>
                    <a:pt x="100" y="24"/>
                  </a:cubicBezTo>
                  <a:cubicBezTo>
                    <a:pt x="89" y="25"/>
                    <a:pt x="81" y="31"/>
                    <a:pt x="71" y="31"/>
                  </a:cubicBezTo>
                  <a:cubicBezTo>
                    <a:pt x="70" y="32"/>
                    <a:pt x="72" y="33"/>
                    <a:pt x="71" y="33"/>
                  </a:cubicBezTo>
                  <a:cubicBezTo>
                    <a:pt x="70" y="33"/>
                    <a:pt x="70" y="32"/>
                    <a:pt x="69" y="32"/>
                  </a:cubicBezTo>
                  <a:cubicBezTo>
                    <a:pt x="62" y="35"/>
                    <a:pt x="54" y="40"/>
                    <a:pt x="47" y="46"/>
                  </a:cubicBezTo>
                  <a:cubicBezTo>
                    <a:pt x="45" y="47"/>
                    <a:pt x="43" y="50"/>
                    <a:pt x="41" y="50"/>
                  </a:cubicBezTo>
                  <a:cubicBezTo>
                    <a:pt x="41" y="51"/>
                    <a:pt x="40" y="51"/>
                    <a:pt x="40" y="51"/>
                  </a:cubicBezTo>
                  <a:cubicBezTo>
                    <a:pt x="33" y="56"/>
                    <a:pt x="24" y="61"/>
                    <a:pt x="23" y="70"/>
                  </a:cubicBezTo>
                  <a:cubicBezTo>
                    <a:pt x="24" y="70"/>
                    <a:pt x="25" y="67"/>
                    <a:pt x="27" y="69"/>
                  </a:cubicBezTo>
                  <a:cubicBezTo>
                    <a:pt x="27" y="68"/>
                    <a:pt x="28" y="67"/>
                    <a:pt x="30" y="67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3" y="77"/>
                    <a:pt x="34" y="75"/>
                    <a:pt x="35" y="76"/>
                  </a:cubicBezTo>
                  <a:cubicBezTo>
                    <a:pt x="34" y="77"/>
                    <a:pt x="33" y="79"/>
                    <a:pt x="32" y="79"/>
                  </a:cubicBezTo>
                  <a:cubicBezTo>
                    <a:pt x="33" y="80"/>
                    <a:pt x="30" y="82"/>
                    <a:pt x="32" y="82"/>
                  </a:cubicBezTo>
                  <a:cubicBezTo>
                    <a:pt x="33" y="80"/>
                    <a:pt x="35" y="78"/>
                    <a:pt x="37" y="76"/>
                  </a:cubicBezTo>
                  <a:cubicBezTo>
                    <a:pt x="39" y="77"/>
                    <a:pt x="37" y="80"/>
                    <a:pt x="39" y="80"/>
                  </a:cubicBezTo>
                  <a:cubicBezTo>
                    <a:pt x="37" y="83"/>
                    <a:pt x="36" y="86"/>
                    <a:pt x="34" y="87"/>
                  </a:cubicBezTo>
                  <a:cubicBezTo>
                    <a:pt x="34" y="96"/>
                    <a:pt x="24" y="99"/>
                    <a:pt x="20" y="105"/>
                  </a:cubicBezTo>
                  <a:cubicBezTo>
                    <a:pt x="20" y="106"/>
                    <a:pt x="21" y="106"/>
                    <a:pt x="21" y="106"/>
                  </a:cubicBezTo>
                  <a:cubicBezTo>
                    <a:pt x="20" y="108"/>
                    <a:pt x="19" y="109"/>
                    <a:pt x="19" y="112"/>
                  </a:cubicBezTo>
                  <a:cubicBezTo>
                    <a:pt x="20" y="113"/>
                    <a:pt x="21" y="111"/>
                    <a:pt x="21" y="112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4" y="121"/>
                    <a:pt x="31" y="120"/>
                    <a:pt x="35" y="123"/>
                  </a:cubicBezTo>
                  <a:cubicBezTo>
                    <a:pt x="33" y="125"/>
                    <a:pt x="38" y="129"/>
                    <a:pt x="34" y="130"/>
                  </a:cubicBezTo>
                  <a:cubicBezTo>
                    <a:pt x="35" y="131"/>
                    <a:pt x="37" y="131"/>
                    <a:pt x="37" y="130"/>
                  </a:cubicBezTo>
                  <a:cubicBezTo>
                    <a:pt x="38" y="130"/>
                    <a:pt x="38" y="130"/>
                    <a:pt x="38" y="131"/>
                  </a:cubicBezTo>
                  <a:cubicBezTo>
                    <a:pt x="36" y="135"/>
                    <a:pt x="34" y="140"/>
                    <a:pt x="30" y="142"/>
                  </a:cubicBezTo>
                  <a:cubicBezTo>
                    <a:pt x="30" y="140"/>
                    <a:pt x="32" y="138"/>
                    <a:pt x="32" y="137"/>
                  </a:cubicBezTo>
                  <a:cubicBezTo>
                    <a:pt x="28" y="141"/>
                    <a:pt x="24" y="149"/>
                    <a:pt x="21" y="151"/>
                  </a:cubicBezTo>
                  <a:cubicBezTo>
                    <a:pt x="19" y="156"/>
                    <a:pt x="16" y="163"/>
                    <a:pt x="15" y="171"/>
                  </a:cubicBezTo>
                  <a:cubicBezTo>
                    <a:pt x="14" y="174"/>
                    <a:pt x="15" y="177"/>
                    <a:pt x="12" y="179"/>
                  </a:cubicBezTo>
                  <a:cubicBezTo>
                    <a:pt x="13" y="183"/>
                    <a:pt x="8" y="187"/>
                    <a:pt x="10" y="191"/>
                  </a:cubicBezTo>
                  <a:cubicBezTo>
                    <a:pt x="11" y="190"/>
                    <a:pt x="11" y="189"/>
                    <a:pt x="12" y="188"/>
                  </a:cubicBezTo>
                  <a:cubicBezTo>
                    <a:pt x="13" y="188"/>
                    <a:pt x="11" y="187"/>
                    <a:pt x="12" y="186"/>
                  </a:cubicBezTo>
                  <a:cubicBezTo>
                    <a:pt x="13" y="187"/>
                    <a:pt x="12" y="187"/>
                    <a:pt x="14" y="186"/>
                  </a:cubicBezTo>
                  <a:cubicBezTo>
                    <a:pt x="15" y="190"/>
                    <a:pt x="14" y="194"/>
                    <a:pt x="13" y="196"/>
                  </a:cubicBezTo>
                  <a:cubicBezTo>
                    <a:pt x="12" y="196"/>
                    <a:pt x="12" y="195"/>
                    <a:pt x="12" y="195"/>
                  </a:cubicBezTo>
                  <a:cubicBezTo>
                    <a:pt x="11" y="197"/>
                    <a:pt x="11" y="199"/>
                    <a:pt x="11" y="200"/>
                  </a:cubicBezTo>
                  <a:cubicBezTo>
                    <a:pt x="11" y="200"/>
                    <a:pt x="12" y="199"/>
                    <a:pt x="13" y="199"/>
                  </a:cubicBezTo>
                  <a:cubicBezTo>
                    <a:pt x="13" y="203"/>
                    <a:pt x="13" y="205"/>
                    <a:pt x="14" y="207"/>
                  </a:cubicBezTo>
                  <a:cubicBezTo>
                    <a:pt x="14" y="207"/>
                    <a:pt x="13" y="207"/>
                    <a:pt x="13" y="208"/>
                  </a:cubicBezTo>
                  <a:cubicBezTo>
                    <a:pt x="13" y="210"/>
                    <a:pt x="16" y="210"/>
                    <a:pt x="15" y="209"/>
                  </a:cubicBezTo>
                  <a:cubicBezTo>
                    <a:pt x="15" y="210"/>
                    <a:pt x="15" y="205"/>
                    <a:pt x="17" y="205"/>
                  </a:cubicBezTo>
                  <a:cubicBezTo>
                    <a:pt x="15" y="209"/>
                    <a:pt x="17" y="215"/>
                    <a:pt x="15" y="218"/>
                  </a:cubicBezTo>
                  <a:cubicBezTo>
                    <a:pt x="15" y="216"/>
                    <a:pt x="15" y="215"/>
                    <a:pt x="15" y="213"/>
                  </a:cubicBezTo>
                  <a:cubicBezTo>
                    <a:pt x="14" y="213"/>
                    <a:pt x="13" y="214"/>
                    <a:pt x="12" y="213"/>
                  </a:cubicBezTo>
                  <a:cubicBezTo>
                    <a:pt x="8" y="216"/>
                    <a:pt x="12" y="223"/>
                    <a:pt x="8" y="226"/>
                  </a:cubicBezTo>
                  <a:cubicBezTo>
                    <a:pt x="8" y="226"/>
                    <a:pt x="9" y="226"/>
                    <a:pt x="9" y="227"/>
                  </a:cubicBezTo>
                  <a:cubicBezTo>
                    <a:pt x="8" y="227"/>
                    <a:pt x="7" y="227"/>
                    <a:pt x="7" y="228"/>
                  </a:cubicBezTo>
                  <a:cubicBezTo>
                    <a:pt x="8" y="230"/>
                    <a:pt x="7" y="232"/>
                    <a:pt x="7" y="235"/>
                  </a:cubicBezTo>
                  <a:cubicBezTo>
                    <a:pt x="9" y="236"/>
                    <a:pt x="8" y="234"/>
                    <a:pt x="9" y="234"/>
                  </a:cubicBezTo>
                  <a:cubicBezTo>
                    <a:pt x="9" y="236"/>
                    <a:pt x="8" y="237"/>
                    <a:pt x="9" y="239"/>
                  </a:cubicBezTo>
                  <a:cubicBezTo>
                    <a:pt x="10" y="239"/>
                    <a:pt x="11" y="239"/>
                    <a:pt x="12" y="239"/>
                  </a:cubicBezTo>
                  <a:cubicBezTo>
                    <a:pt x="12" y="242"/>
                    <a:pt x="10" y="243"/>
                    <a:pt x="12" y="245"/>
                  </a:cubicBezTo>
                  <a:cubicBezTo>
                    <a:pt x="13" y="243"/>
                    <a:pt x="15" y="240"/>
                    <a:pt x="17" y="242"/>
                  </a:cubicBezTo>
                  <a:cubicBezTo>
                    <a:pt x="15" y="243"/>
                    <a:pt x="14" y="245"/>
                    <a:pt x="15" y="248"/>
                  </a:cubicBezTo>
                  <a:cubicBezTo>
                    <a:pt x="16" y="248"/>
                    <a:pt x="15" y="245"/>
                    <a:pt x="17" y="246"/>
                  </a:cubicBezTo>
                  <a:cubicBezTo>
                    <a:pt x="18" y="246"/>
                    <a:pt x="18" y="246"/>
                    <a:pt x="18" y="246"/>
                  </a:cubicBezTo>
                  <a:cubicBezTo>
                    <a:pt x="18" y="248"/>
                    <a:pt x="15" y="248"/>
                    <a:pt x="17" y="250"/>
                  </a:cubicBezTo>
                  <a:cubicBezTo>
                    <a:pt x="19" y="249"/>
                    <a:pt x="20" y="253"/>
                    <a:pt x="18" y="255"/>
                  </a:cubicBezTo>
                  <a:cubicBezTo>
                    <a:pt x="16" y="256"/>
                    <a:pt x="18" y="253"/>
                    <a:pt x="16" y="254"/>
                  </a:cubicBezTo>
                  <a:cubicBezTo>
                    <a:pt x="17" y="256"/>
                    <a:pt x="15" y="256"/>
                    <a:pt x="15" y="258"/>
                  </a:cubicBezTo>
                  <a:cubicBezTo>
                    <a:pt x="16" y="258"/>
                    <a:pt x="17" y="258"/>
                    <a:pt x="19" y="258"/>
                  </a:cubicBezTo>
                  <a:cubicBezTo>
                    <a:pt x="20" y="257"/>
                    <a:pt x="20" y="256"/>
                    <a:pt x="22" y="257"/>
                  </a:cubicBezTo>
                  <a:cubicBezTo>
                    <a:pt x="22" y="259"/>
                    <a:pt x="24" y="260"/>
                    <a:pt x="24" y="262"/>
                  </a:cubicBezTo>
                  <a:cubicBezTo>
                    <a:pt x="23" y="264"/>
                    <a:pt x="22" y="264"/>
                    <a:pt x="22" y="267"/>
                  </a:cubicBezTo>
                  <a:cubicBezTo>
                    <a:pt x="22" y="267"/>
                    <a:pt x="22" y="267"/>
                    <a:pt x="22" y="267"/>
                  </a:cubicBezTo>
                  <a:cubicBezTo>
                    <a:pt x="22" y="267"/>
                    <a:pt x="22" y="267"/>
                    <a:pt x="22" y="268"/>
                  </a:cubicBezTo>
                  <a:cubicBezTo>
                    <a:pt x="22" y="268"/>
                    <a:pt x="23" y="267"/>
                    <a:pt x="23" y="267"/>
                  </a:cubicBezTo>
                  <a:cubicBezTo>
                    <a:pt x="24" y="267"/>
                    <a:pt x="24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9"/>
                    <a:pt x="26" y="269"/>
                    <a:pt x="26" y="269"/>
                  </a:cubicBezTo>
                  <a:cubicBezTo>
                    <a:pt x="27" y="270"/>
                    <a:pt x="27" y="271"/>
                    <a:pt x="28" y="273"/>
                  </a:cubicBezTo>
                  <a:cubicBezTo>
                    <a:pt x="27" y="273"/>
                    <a:pt x="27" y="273"/>
                    <a:pt x="27" y="274"/>
                  </a:cubicBezTo>
                  <a:cubicBezTo>
                    <a:pt x="27" y="274"/>
                    <a:pt x="28" y="274"/>
                    <a:pt x="28" y="274"/>
                  </a:cubicBezTo>
                  <a:cubicBezTo>
                    <a:pt x="29" y="276"/>
                    <a:pt x="29" y="279"/>
                    <a:pt x="30" y="282"/>
                  </a:cubicBezTo>
                  <a:cubicBezTo>
                    <a:pt x="30" y="282"/>
                    <a:pt x="30" y="282"/>
                    <a:pt x="30" y="282"/>
                  </a:cubicBezTo>
                  <a:cubicBezTo>
                    <a:pt x="30" y="282"/>
                    <a:pt x="30" y="284"/>
                    <a:pt x="30" y="285"/>
                  </a:cubicBezTo>
                  <a:cubicBezTo>
                    <a:pt x="31" y="285"/>
                    <a:pt x="31" y="285"/>
                    <a:pt x="31" y="285"/>
                  </a:cubicBezTo>
                  <a:cubicBezTo>
                    <a:pt x="31" y="285"/>
                    <a:pt x="30" y="285"/>
                    <a:pt x="30" y="285"/>
                  </a:cubicBezTo>
                  <a:cubicBezTo>
                    <a:pt x="30" y="286"/>
                    <a:pt x="30" y="287"/>
                    <a:pt x="31" y="287"/>
                  </a:cubicBezTo>
                  <a:cubicBezTo>
                    <a:pt x="31" y="287"/>
                    <a:pt x="31" y="287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2" y="286"/>
                    <a:pt x="32" y="286"/>
                    <a:pt x="32" y="286"/>
                  </a:cubicBezTo>
                  <a:cubicBezTo>
                    <a:pt x="32" y="286"/>
                    <a:pt x="32" y="286"/>
                    <a:pt x="31" y="285"/>
                  </a:cubicBezTo>
                  <a:cubicBezTo>
                    <a:pt x="32" y="282"/>
                    <a:pt x="32" y="280"/>
                    <a:pt x="32" y="277"/>
                  </a:cubicBezTo>
                  <a:cubicBezTo>
                    <a:pt x="32" y="277"/>
                    <a:pt x="32" y="277"/>
                    <a:pt x="33" y="277"/>
                  </a:cubicBezTo>
                  <a:cubicBezTo>
                    <a:pt x="33" y="276"/>
                    <a:pt x="33" y="275"/>
                    <a:pt x="33" y="275"/>
                  </a:cubicBezTo>
                  <a:cubicBezTo>
                    <a:pt x="33" y="272"/>
                    <a:pt x="33" y="270"/>
                    <a:pt x="34" y="268"/>
                  </a:cubicBezTo>
                  <a:cubicBezTo>
                    <a:pt x="34" y="268"/>
                    <a:pt x="35" y="269"/>
                    <a:pt x="35" y="269"/>
                  </a:cubicBezTo>
                  <a:cubicBezTo>
                    <a:pt x="35" y="269"/>
                    <a:pt x="35" y="270"/>
                    <a:pt x="35" y="271"/>
                  </a:cubicBezTo>
                  <a:cubicBezTo>
                    <a:pt x="35" y="271"/>
                    <a:pt x="34" y="271"/>
                    <a:pt x="34" y="271"/>
                  </a:cubicBezTo>
                  <a:cubicBezTo>
                    <a:pt x="34" y="273"/>
                    <a:pt x="33" y="273"/>
                    <a:pt x="33" y="274"/>
                  </a:cubicBezTo>
                  <a:cubicBezTo>
                    <a:pt x="34" y="274"/>
                    <a:pt x="34" y="274"/>
                    <a:pt x="34" y="274"/>
                  </a:cubicBezTo>
                  <a:cubicBezTo>
                    <a:pt x="34" y="275"/>
                    <a:pt x="36" y="275"/>
                    <a:pt x="35" y="277"/>
                  </a:cubicBezTo>
                  <a:cubicBezTo>
                    <a:pt x="36" y="276"/>
                    <a:pt x="37" y="277"/>
                    <a:pt x="38" y="277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5" y="277"/>
                    <a:pt x="36" y="274"/>
                    <a:pt x="35" y="272"/>
                  </a:cubicBezTo>
                  <a:cubicBezTo>
                    <a:pt x="36" y="272"/>
                    <a:pt x="37" y="271"/>
                    <a:pt x="37" y="271"/>
                  </a:cubicBezTo>
                  <a:cubicBezTo>
                    <a:pt x="38" y="273"/>
                    <a:pt x="36" y="272"/>
                    <a:pt x="36" y="273"/>
                  </a:cubicBezTo>
                  <a:cubicBezTo>
                    <a:pt x="37" y="274"/>
                    <a:pt x="38" y="273"/>
                    <a:pt x="38" y="274"/>
                  </a:cubicBezTo>
                  <a:cubicBezTo>
                    <a:pt x="37" y="274"/>
                    <a:pt x="36" y="274"/>
                    <a:pt x="37" y="275"/>
                  </a:cubicBezTo>
                  <a:cubicBezTo>
                    <a:pt x="37" y="275"/>
                    <a:pt x="38" y="275"/>
                    <a:pt x="39" y="275"/>
                  </a:cubicBezTo>
                  <a:cubicBezTo>
                    <a:pt x="39" y="275"/>
                    <a:pt x="39" y="276"/>
                    <a:pt x="39" y="276"/>
                  </a:cubicBezTo>
                  <a:cubicBezTo>
                    <a:pt x="39" y="276"/>
                    <a:pt x="39" y="277"/>
                    <a:pt x="39" y="278"/>
                  </a:cubicBezTo>
                  <a:cubicBezTo>
                    <a:pt x="38" y="277"/>
                    <a:pt x="36" y="279"/>
                    <a:pt x="36" y="277"/>
                  </a:cubicBezTo>
                  <a:cubicBezTo>
                    <a:pt x="35" y="277"/>
                    <a:pt x="35" y="278"/>
                    <a:pt x="35" y="279"/>
                  </a:cubicBezTo>
                  <a:cubicBezTo>
                    <a:pt x="35" y="279"/>
                    <a:pt x="35" y="280"/>
                    <a:pt x="36" y="280"/>
                  </a:cubicBezTo>
                  <a:cubicBezTo>
                    <a:pt x="36" y="279"/>
                    <a:pt x="37" y="279"/>
                    <a:pt x="38" y="279"/>
                  </a:cubicBezTo>
                  <a:cubicBezTo>
                    <a:pt x="38" y="278"/>
                    <a:pt x="39" y="278"/>
                    <a:pt x="39" y="277"/>
                  </a:cubicBezTo>
                  <a:cubicBezTo>
                    <a:pt x="40" y="278"/>
                    <a:pt x="40" y="278"/>
                    <a:pt x="40" y="278"/>
                  </a:cubicBezTo>
                  <a:cubicBezTo>
                    <a:pt x="39" y="279"/>
                    <a:pt x="39" y="280"/>
                    <a:pt x="40" y="281"/>
                  </a:cubicBezTo>
                  <a:cubicBezTo>
                    <a:pt x="40" y="281"/>
                    <a:pt x="40" y="281"/>
                    <a:pt x="40" y="281"/>
                  </a:cubicBezTo>
                  <a:cubicBezTo>
                    <a:pt x="40" y="283"/>
                    <a:pt x="41" y="284"/>
                    <a:pt x="41" y="28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85"/>
                    <a:pt x="41" y="285"/>
                    <a:pt x="41" y="286"/>
                  </a:cubicBezTo>
                  <a:cubicBezTo>
                    <a:pt x="41" y="286"/>
                    <a:pt x="41" y="286"/>
                    <a:pt x="41" y="287"/>
                  </a:cubicBezTo>
                  <a:cubicBezTo>
                    <a:pt x="41" y="287"/>
                    <a:pt x="41" y="287"/>
                    <a:pt x="41" y="287"/>
                  </a:cubicBezTo>
                  <a:cubicBezTo>
                    <a:pt x="41" y="287"/>
                    <a:pt x="41" y="288"/>
                    <a:pt x="41" y="288"/>
                  </a:cubicBezTo>
                  <a:cubicBezTo>
                    <a:pt x="41" y="288"/>
                    <a:pt x="41" y="288"/>
                    <a:pt x="41" y="288"/>
                  </a:cubicBezTo>
                  <a:cubicBezTo>
                    <a:pt x="42" y="290"/>
                    <a:pt x="43" y="293"/>
                    <a:pt x="44" y="295"/>
                  </a:cubicBezTo>
                  <a:cubicBezTo>
                    <a:pt x="44" y="295"/>
                    <a:pt x="44" y="295"/>
                    <a:pt x="44" y="296"/>
                  </a:cubicBezTo>
                  <a:cubicBezTo>
                    <a:pt x="44" y="296"/>
                    <a:pt x="44" y="296"/>
                    <a:pt x="44" y="296"/>
                  </a:cubicBezTo>
                  <a:cubicBezTo>
                    <a:pt x="44" y="296"/>
                    <a:pt x="44" y="297"/>
                    <a:pt x="45" y="298"/>
                  </a:cubicBezTo>
                  <a:cubicBezTo>
                    <a:pt x="44" y="298"/>
                    <a:pt x="44" y="297"/>
                    <a:pt x="43" y="297"/>
                  </a:cubicBezTo>
                  <a:cubicBezTo>
                    <a:pt x="42" y="298"/>
                    <a:pt x="43" y="298"/>
                    <a:pt x="43" y="299"/>
                  </a:cubicBezTo>
                  <a:cubicBezTo>
                    <a:pt x="44" y="298"/>
                    <a:pt x="45" y="298"/>
                    <a:pt x="45" y="298"/>
                  </a:cubicBezTo>
                  <a:cubicBezTo>
                    <a:pt x="45" y="298"/>
                    <a:pt x="46" y="297"/>
                    <a:pt x="46" y="297"/>
                  </a:cubicBezTo>
                  <a:cubicBezTo>
                    <a:pt x="46" y="297"/>
                    <a:pt x="46" y="298"/>
                    <a:pt x="46" y="299"/>
                  </a:cubicBezTo>
                  <a:cubicBezTo>
                    <a:pt x="46" y="299"/>
                    <a:pt x="45" y="299"/>
                    <a:pt x="45" y="299"/>
                  </a:cubicBezTo>
                  <a:cubicBezTo>
                    <a:pt x="45" y="300"/>
                    <a:pt x="46" y="300"/>
                    <a:pt x="46" y="300"/>
                  </a:cubicBezTo>
                  <a:cubicBezTo>
                    <a:pt x="46" y="300"/>
                    <a:pt x="46" y="300"/>
                    <a:pt x="46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1"/>
                  </a:cubicBezTo>
                  <a:cubicBezTo>
                    <a:pt x="46" y="301"/>
                    <a:pt x="46" y="302"/>
                    <a:pt x="47" y="302"/>
                  </a:cubicBezTo>
                  <a:cubicBezTo>
                    <a:pt x="47" y="302"/>
                    <a:pt x="47" y="302"/>
                    <a:pt x="48" y="301"/>
                  </a:cubicBezTo>
                  <a:cubicBezTo>
                    <a:pt x="48" y="303"/>
                    <a:pt x="49" y="304"/>
                    <a:pt x="49" y="306"/>
                  </a:cubicBezTo>
                  <a:cubicBezTo>
                    <a:pt x="49" y="306"/>
                    <a:pt x="49" y="306"/>
                    <a:pt x="49" y="306"/>
                  </a:cubicBezTo>
                  <a:cubicBezTo>
                    <a:pt x="49" y="306"/>
                    <a:pt x="49" y="307"/>
                    <a:pt x="49" y="307"/>
                  </a:cubicBezTo>
                  <a:cubicBezTo>
                    <a:pt x="49" y="307"/>
                    <a:pt x="49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8"/>
                    <a:pt x="47" y="308"/>
                    <a:pt x="47" y="308"/>
                  </a:cubicBezTo>
                  <a:cubicBezTo>
                    <a:pt x="47" y="308"/>
                    <a:pt x="48" y="308"/>
                    <a:pt x="48" y="308"/>
                  </a:cubicBezTo>
                  <a:cubicBezTo>
                    <a:pt x="48" y="308"/>
                    <a:pt x="48" y="309"/>
                    <a:pt x="48" y="309"/>
                  </a:cubicBezTo>
                  <a:cubicBezTo>
                    <a:pt x="48" y="309"/>
                    <a:pt x="49" y="308"/>
                    <a:pt x="49" y="308"/>
                  </a:cubicBezTo>
                  <a:cubicBezTo>
                    <a:pt x="49" y="308"/>
                    <a:pt x="49" y="307"/>
                    <a:pt x="49" y="307"/>
                  </a:cubicBezTo>
                  <a:cubicBezTo>
                    <a:pt x="49" y="307"/>
                    <a:pt x="49" y="307"/>
                    <a:pt x="50" y="308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6"/>
                    <a:pt x="50" y="306"/>
                    <a:pt x="50" y="305"/>
                  </a:cubicBezTo>
                  <a:cubicBezTo>
                    <a:pt x="50" y="305"/>
                    <a:pt x="51" y="305"/>
                    <a:pt x="51" y="305"/>
                  </a:cubicBezTo>
                  <a:cubicBezTo>
                    <a:pt x="51" y="305"/>
                    <a:pt x="52" y="306"/>
                    <a:pt x="52" y="306"/>
                  </a:cubicBezTo>
                  <a:cubicBezTo>
                    <a:pt x="51" y="306"/>
                    <a:pt x="52" y="307"/>
                    <a:pt x="52" y="307"/>
                  </a:cubicBezTo>
                  <a:cubicBezTo>
                    <a:pt x="52" y="308"/>
                    <a:pt x="52" y="309"/>
                    <a:pt x="53" y="310"/>
                  </a:cubicBezTo>
                  <a:cubicBezTo>
                    <a:pt x="52" y="310"/>
                    <a:pt x="52" y="310"/>
                    <a:pt x="51" y="311"/>
                  </a:cubicBezTo>
                  <a:cubicBezTo>
                    <a:pt x="53" y="311"/>
                    <a:pt x="52" y="312"/>
                    <a:pt x="53" y="312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3" y="312"/>
                    <a:pt x="53" y="313"/>
                    <a:pt x="54" y="313"/>
                  </a:cubicBezTo>
                  <a:cubicBezTo>
                    <a:pt x="54" y="312"/>
                    <a:pt x="55" y="312"/>
                    <a:pt x="55" y="310"/>
                  </a:cubicBezTo>
                  <a:cubicBezTo>
                    <a:pt x="56" y="311"/>
                    <a:pt x="56" y="311"/>
                    <a:pt x="56" y="312"/>
                  </a:cubicBezTo>
                  <a:cubicBezTo>
                    <a:pt x="57" y="311"/>
                    <a:pt x="57" y="311"/>
                    <a:pt x="58" y="312"/>
                  </a:cubicBezTo>
                  <a:cubicBezTo>
                    <a:pt x="57" y="311"/>
                    <a:pt x="57" y="311"/>
                    <a:pt x="57" y="311"/>
                  </a:cubicBezTo>
                  <a:cubicBezTo>
                    <a:pt x="56" y="311"/>
                    <a:pt x="56" y="310"/>
                    <a:pt x="56" y="309"/>
                  </a:cubicBezTo>
                  <a:cubicBezTo>
                    <a:pt x="56" y="309"/>
                    <a:pt x="56" y="308"/>
                    <a:pt x="56" y="308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54" y="303"/>
                    <a:pt x="52" y="298"/>
                    <a:pt x="50" y="293"/>
                  </a:cubicBezTo>
                  <a:cubicBezTo>
                    <a:pt x="50" y="293"/>
                    <a:pt x="50" y="294"/>
                    <a:pt x="50" y="294"/>
                  </a:cubicBezTo>
                  <a:cubicBezTo>
                    <a:pt x="50" y="294"/>
                    <a:pt x="49" y="294"/>
                    <a:pt x="49" y="293"/>
                  </a:cubicBezTo>
                  <a:cubicBezTo>
                    <a:pt x="49" y="293"/>
                    <a:pt x="49" y="293"/>
                    <a:pt x="49" y="292"/>
                  </a:cubicBezTo>
                  <a:cubicBezTo>
                    <a:pt x="49" y="292"/>
                    <a:pt x="49" y="292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8" y="286"/>
                    <a:pt x="47" y="281"/>
                    <a:pt x="46" y="277"/>
                  </a:cubicBezTo>
                  <a:cubicBezTo>
                    <a:pt x="45" y="277"/>
                    <a:pt x="45" y="275"/>
                    <a:pt x="45" y="274"/>
                  </a:cubicBezTo>
                  <a:cubicBezTo>
                    <a:pt x="45" y="274"/>
                    <a:pt x="45" y="274"/>
                    <a:pt x="45" y="274"/>
                  </a:cubicBezTo>
                  <a:cubicBezTo>
                    <a:pt x="44" y="265"/>
                    <a:pt x="43" y="256"/>
                    <a:pt x="43" y="247"/>
                  </a:cubicBezTo>
                  <a:cubicBezTo>
                    <a:pt x="43" y="244"/>
                    <a:pt x="43" y="241"/>
                    <a:pt x="43" y="238"/>
                  </a:cubicBezTo>
                  <a:cubicBezTo>
                    <a:pt x="43" y="237"/>
                    <a:pt x="42" y="237"/>
                    <a:pt x="42" y="236"/>
                  </a:cubicBezTo>
                  <a:cubicBezTo>
                    <a:pt x="43" y="235"/>
                    <a:pt x="43" y="233"/>
                    <a:pt x="44" y="232"/>
                  </a:cubicBezTo>
                  <a:cubicBezTo>
                    <a:pt x="44" y="223"/>
                    <a:pt x="46" y="215"/>
                    <a:pt x="48" y="207"/>
                  </a:cubicBezTo>
                  <a:cubicBezTo>
                    <a:pt x="48" y="204"/>
                    <a:pt x="49" y="201"/>
                    <a:pt x="51" y="199"/>
                  </a:cubicBezTo>
                  <a:cubicBezTo>
                    <a:pt x="52" y="197"/>
                    <a:pt x="53" y="194"/>
                    <a:pt x="54" y="192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2" y="188"/>
                    <a:pt x="55" y="185"/>
                    <a:pt x="57" y="182"/>
                  </a:cubicBezTo>
                  <a:cubicBezTo>
                    <a:pt x="57" y="183"/>
                    <a:pt x="57" y="184"/>
                    <a:pt x="57" y="184"/>
                  </a:cubicBezTo>
                  <a:cubicBezTo>
                    <a:pt x="61" y="175"/>
                    <a:pt x="66" y="166"/>
                    <a:pt x="73" y="158"/>
                  </a:cubicBezTo>
                  <a:cubicBezTo>
                    <a:pt x="73" y="158"/>
                    <a:pt x="73" y="157"/>
                    <a:pt x="74" y="157"/>
                  </a:cubicBezTo>
                  <a:cubicBezTo>
                    <a:pt x="90" y="135"/>
                    <a:pt x="113" y="119"/>
                    <a:pt x="139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41" y="107"/>
                    <a:pt x="144" y="106"/>
                    <a:pt x="146" y="105"/>
                  </a:cubicBezTo>
                  <a:cubicBezTo>
                    <a:pt x="147" y="107"/>
                    <a:pt x="143" y="107"/>
                    <a:pt x="141" y="108"/>
                  </a:cubicBezTo>
                  <a:cubicBezTo>
                    <a:pt x="154" y="104"/>
                    <a:pt x="167" y="101"/>
                    <a:pt x="181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0" y="100"/>
                    <a:pt x="179" y="100"/>
                    <a:pt x="179" y="99"/>
                  </a:cubicBezTo>
                  <a:cubicBezTo>
                    <a:pt x="180" y="100"/>
                    <a:pt x="182" y="99"/>
                    <a:pt x="184" y="100"/>
                  </a:cubicBezTo>
                  <a:cubicBezTo>
                    <a:pt x="183" y="95"/>
                    <a:pt x="189" y="96"/>
                    <a:pt x="191" y="94"/>
                  </a:cubicBezTo>
                  <a:cubicBezTo>
                    <a:pt x="192" y="97"/>
                    <a:pt x="197" y="94"/>
                    <a:pt x="199" y="97"/>
                  </a:cubicBezTo>
                  <a:cubicBezTo>
                    <a:pt x="197" y="97"/>
                    <a:pt x="195" y="97"/>
                    <a:pt x="194" y="97"/>
                  </a:cubicBezTo>
                  <a:cubicBezTo>
                    <a:pt x="196" y="98"/>
                    <a:pt x="198" y="99"/>
                    <a:pt x="200" y="100"/>
                  </a:cubicBezTo>
                  <a:cubicBezTo>
                    <a:pt x="202" y="101"/>
                    <a:pt x="204" y="101"/>
                    <a:pt x="206" y="101"/>
                  </a:cubicBezTo>
                  <a:cubicBezTo>
                    <a:pt x="206" y="100"/>
                    <a:pt x="207" y="101"/>
                    <a:pt x="208" y="101"/>
                  </a:cubicBezTo>
                  <a:cubicBezTo>
                    <a:pt x="209" y="101"/>
                    <a:pt x="210" y="101"/>
                    <a:pt x="211" y="102"/>
                  </a:cubicBezTo>
                  <a:cubicBezTo>
                    <a:pt x="211" y="101"/>
                    <a:pt x="209" y="101"/>
                    <a:pt x="209" y="100"/>
                  </a:cubicBezTo>
                  <a:cubicBezTo>
                    <a:pt x="210" y="99"/>
                    <a:pt x="211" y="100"/>
                    <a:pt x="212" y="100"/>
                  </a:cubicBezTo>
                  <a:close/>
                  <a:moveTo>
                    <a:pt x="244" y="98"/>
                  </a:moveTo>
                  <a:cubicBezTo>
                    <a:pt x="247" y="98"/>
                    <a:pt x="246" y="100"/>
                    <a:pt x="248" y="100"/>
                  </a:cubicBezTo>
                  <a:cubicBezTo>
                    <a:pt x="247" y="101"/>
                    <a:pt x="244" y="100"/>
                    <a:pt x="244" y="98"/>
                  </a:cubicBezTo>
                  <a:close/>
                  <a:moveTo>
                    <a:pt x="285" y="106"/>
                  </a:moveTo>
                  <a:cubicBezTo>
                    <a:pt x="284" y="107"/>
                    <a:pt x="282" y="105"/>
                    <a:pt x="280" y="105"/>
                  </a:cubicBezTo>
                  <a:cubicBezTo>
                    <a:pt x="281" y="104"/>
                    <a:pt x="284" y="105"/>
                    <a:pt x="285" y="106"/>
                  </a:cubicBezTo>
                  <a:close/>
                  <a:moveTo>
                    <a:pt x="277" y="102"/>
                  </a:moveTo>
                  <a:cubicBezTo>
                    <a:pt x="276" y="102"/>
                    <a:pt x="275" y="101"/>
                    <a:pt x="274" y="101"/>
                  </a:cubicBezTo>
                  <a:cubicBezTo>
                    <a:pt x="275" y="99"/>
                    <a:pt x="277" y="101"/>
                    <a:pt x="277" y="102"/>
                  </a:cubicBezTo>
                  <a:close/>
                  <a:moveTo>
                    <a:pt x="275" y="102"/>
                  </a:moveTo>
                  <a:cubicBezTo>
                    <a:pt x="273" y="102"/>
                    <a:pt x="271" y="103"/>
                    <a:pt x="272" y="101"/>
                  </a:cubicBezTo>
                  <a:cubicBezTo>
                    <a:pt x="273" y="101"/>
                    <a:pt x="275" y="101"/>
                    <a:pt x="275" y="102"/>
                  </a:cubicBezTo>
                  <a:close/>
                  <a:moveTo>
                    <a:pt x="271" y="100"/>
                  </a:moveTo>
                  <a:cubicBezTo>
                    <a:pt x="271" y="103"/>
                    <a:pt x="269" y="99"/>
                    <a:pt x="267" y="99"/>
                  </a:cubicBezTo>
                  <a:cubicBezTo>
                    <a:pt x="268" y="98"/>
                    <a:pt x="270" y="101"/>
                    <a:pt x="271" y="100"/>
                  </a:cubicBezTo>
                  <a:close/>
                  <a:moveTo>
                    <a:pt x="233" y="70"/>
                  </a:moveTo>
                  <a:cubicBezTo>
                    <a:pt x="234" y="70"/>
                    <a:pt x="233" y="69"/>
                    <a:pt x="233" y="68"/>
                  </a:cubicBezTo>
                  <a:cubicBezTo>
                    <a:pt x="234" y="68"/>
                    <a:pt x="234" y="70"/>
                    <a:pt x="235" y="70"/>
                  </a:cubicBezTo>
                  <a:cubicBezTo>
                    <a:pt x="234" y="70"/>
                    <a:pt x="233" y="70"/>
                    <a:pt x="231" y="70"/>
                  </a:cubicBezTo>
                  <a:cubicBezTo>
                    <a:pt x="231" y="70"/>
                    <a:pt x="231" y="69"/>
                    <a:pt x="230" y="69"/>
                  </a:cubicBezTo>
                  <a:cubicBezTo>
                    <a:pt x="231" y="67"/>
                    <a:pt x="232" y="70"/>
                    <a:pt x="233" y="70"/>
                  </a:cubicBezTo>
                  <a:close/>
                  <a:moveTo>
                    <a:pt x="232" y="90"/>
                  </a:moveTo>
                  <a:cubicBezTo>
                    <a:pt x="232" y="88"/>
                    <a:pt x="236" y="87"/>
                    <a:pt x="238" y="88"/>
                  </a:cubicBezTo>
                  <a:cubicBezTo>
                    <a:pt x="238" y="89"/>
                    <a:pt x="236" y="90"/>
                    <a:pt x="235" y="90"/>
                  </a:cubicBezTo>
                  <a:cubicBezTo>
                    <a:pt x="235" y="91"/>
                    <a:pt x="236" y="90"/>
                    <a:pt x="237" y="90"/>
                  </a:cubicBezTo>
                  <a:cubicBezTo>
                    <a:pt x="233" y="93"/>
                    <a:pt x="240" y="91"/>
                    <a:pt x="240" y="94"/>
                  </a:cubicBezTo>
                  <a:cubicBezTo>
                    <a:pt x="236" y="93"/>
                    <a:pt x="233" y="92"/>
                    <a:pt x="229" y="90"/>
                  </a:cubicBezTo>
                  <a:cubicBezTo>
                    <a:pt x="229" y="88"/>
                    <a:pt x="232" y="89"/>
                    <a:pt x="232" y="90"/>
                  </a:cubicBezTo>
                  <a:close/>
                  <a:moveTo>
                    <a:pt x="224" y="76"/>
                  </a:moveTo>
                  <a:cubicBezTo>
                    <a:pt x="226" y="76"/>
                    <a:pt x="226" y="76"/>
                    <a:pt x="224" y="76"/>
                  </a:cubicBezTo>
                  <a:cubicBezTo>
                    <a:pt x="223" y="77"/>
                    <a:pt x="221" y="78"/>
                    <a:pt x="217" y="78"/>
                  </a:cubicBezTo>
                  <a:cubicBezTo>
                    <a:pt x="218" y="76"/>
                    <a:pt x="222" y="76"/>
                    <a:pt x="224" y="76"/>
                  </a:cubicBezTo>
                  <a:close/>
                  <a:moveTo>
                    <a:pt x="217" y="77"/>
                  </a:moveTo>
                  <a:cubicBezTo>
                    <a:pt x="216" y="79"/>
                    <a:pt x="213" y="79"/>
                    <a:pt x="211" y="79"/>
                  </a:cubicBezTo>
                  <a:cubicBezTo>
                    <a:pt x="211" y="77"/>
                    <a:pt x="215" y="78"/>
                    <a:pt x="217" y="77"/>
                  </a:cubicBezTo>
                  <a:close/>
                  <a:moveTo>
                    <a:pt x="134" y="61"/>
                  </a:moveTo>
                  <a:cubicBezTo>
                    <a:pt x="134" y="62"/>
                    <a:pt x="132" y="62"/>
                    <a:pt x="131" y="62"/>
                  </a:cubicBezTo>
                  <a:cubicBezTo>
                    <a:pt x="130" y="60"/>
                    <a:pt x="133" y="61"/>
                    <a:pt x="134" y="61"/>
                  </a:cubicBezTo>
                  <a:close/>
                  <a:moveTo>
                    <a:pt x="12" y="199"/>
                  </a:moveTo>
                  <a:cubicBezTo>
                    <a:pt x="12" y="198"/>
                    <a:pt x="12" y="197"/>
                    <a:pt x="12" y="197"/>
                  </a:cubicBezTo>
                  <a:cubicBezTo>
                    <a:pt x="14" y="197"/>
                    <a:pt x="13" y="199"/>
                    <a:pt x="12" y="199"/>
                  </a:cubicBezTo>
                  <a:close/>
                  <a:moveTo>
                    <a:pt x="12" y="238"/>
                  </a:moveTo>
                  <a:cubicBezTo>
                    <a:pt x="11" y="237"/>
                    <a:pt x="11" y="237"/>
                    <a:pt x="10" y="237"/>
                  </a:cubicBezTo>
                  <a:cubicBezTo>
                    <a:pt x="10" y="237"/>
                    <a:pt x="11" y="237"/>
                    <a:pt x="11" y="235"/>
                  </a:cubicBezTo>
                  <a:cubicBezTo>
                    <a:pt x="11" y="236"/>
                    <a:pt x="11" y="236"/>
                    <a:pt x="12" y="236"/>
                  </a:cubicBezTo>
                  <a:cubicBezTo>
                    <a:pt x="12" y="237"/>
                    <a:pt x="12" y="237"/>
                    <a:pt x="12" y="238"/>
                  </a:cubicBezTo>
                  <a:close/>
                  <a:moveTo>
                    <a:pt x="12" y="233"/>
                  </a:moveTo>
                  <a:cubicBezTo>
                    <a:pt x="11" y="232"/>
                    <a:pt x="12" y="230"/>
                    <a:pt x="13" y="228"/>
                  </a:cubicBezTo>
                  <a:cubicBezTo>
                    <a:pt x="15" y="229"/>
                    <a:pt x="12" y="232"/>
                    <a:pt x="12" y="233"/>
                  </a:cubicBezTo>
                  <a:close/>
                  <a:moveTo>
                    <a:pt x="34" y="268"/>
                  </a:moveTo>
                  <a:cubicBezTo>
                    <a:pt x="34" y="268"/>
                    <a:pt x="34" y="267"/>
                    <a:pt x="34" y="267"/>
                  </a:cubicBezTo>
                  <a:cubicBezTo>
                    <a:pt x="35" y="267"/>
                    <a:pt x="35" y="267"/>
                    <a:pt x="35" y="268"/>
                  </a:cubicBezTo>
                  <a:cubicBezTo>
                    <a:pt x="34" y="268"/>
                    <a:pt x="34" y="268"/>
                    <a:pt x="34" y="268"/>
                  </a:cubicBezTo>
                  <a:close/>
                  <a:moveTo>
                    <a:pt x="38" y="274"/>
                  </a:moveTo>
                  <a:cubicBezTo>
                    <a:pt x="38" y="273"/>
                    <a:pt x="38" y="271"/>
                    <a:pt x="37" y="271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7" y="270"/>
                    <a:pt x="37" y="270"/>
                    <a:pt x="37" y="270"/>
                  </a:cubicBezTo>
                  <a:cubicBezTo>
                    <a:pt x="37" y="270"/>
                    <a:pt x="37" y="270"/>
                    <a:pt x="37" y="269"/>
                  </a:cubicBezTo>
                  <a:cubicBezTo>
                    <a:pt x="37" y="269"/>
                    <a:pt x="37" y="269"/>
                    <a:pt x="37" y="269"/>
                  </a:cubicBezTo>
                  <a:cubicBezTo>
                    <a:pt x="37" y="269"/>
                    <a:pt x="37" y="269"/>
                    <a:pt x="37" y="268"/>
                  </a:cubicBezTo>
                  <a:cubicBezTo>
                    <a:pt x="37" y="269"/>
                    <a:pt x="37" y="269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1"/>
                    <a:pt x="38" y="272"/>
                    <a:pt x="39" y="274"/>
                  </a:cubicBezTo>
                  <a:cubicBezTo>
                    <a:pt x="39" y="274"/>
                    <a:pt x="38" y="274"/>
                    <a:pt x="38" y="274"/>
                  </a:cubicBezTo>
                  <a:close/>
                  <a:moveTo>
                    <a:pt x="52" y="307"/>
                  </a:moveTo>
                  <a:cubicBezTo>
                    <a:pt x="52" y="307"/>
                    <a:pt x="52" y="306"/>
                    <a:pt x="52" y="306"/>
                  </a:cubicBezTo>
                  <a:cubicBezTo>
                    <a:pt x="52" y="306"/>
                    <a:pt x="52" y="307"/>
                    <a:pt x="52" y="307"/>
                  </a:cubicBezTo>
                  <a:close/>
                  <a:moveTo>
                    <a:pt x="50" y="307"/>
                  </a:move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lose/>
                  <a:moveTo>
                    <a:pt x="69" y="159"/>
                  </a:moveTo>
                  <a:cubicBezTo>
                    <a:pt x="68" y="158"/>
                    <a:pt x="70" y="157"/>
                    <a:pt x="70" y="157"/>
                  </a:cubicBezTo>
                  <a:cubicBezTo>
                    <a:pt x="72" y="157"/>
                    <a:pt x="70" y="158"/>
                    <a:pt x="69" y="159"/>
                  </a:cubicBezTo>
                  <a:close/>
                  <a:moveTo>
                    <a:pt x="81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0" y="146"/>
                    <a:pt x="79" y="149"/>
                    <a:pt x="78" y="149"/>
                  </a:cubicBezTo>
                  <a:cubicBezTo>
                    <a:pt x="78" y="148"/>
                    <a:pt x="79" y="147"/>
                    <a:pt x="81" y="146"/>
                  </a:cubicBezTo>
                  <a:cubicBezTo>
                    <a:pt x="81" y="146"/>
                    <a:pt x="81" y="146"/>
                    <a:pt x="81" y="146"/>
                  </a:cubicBezTo>
                  <a:close/>
                  <a:moveTo>
                    <a:pt x="114" y="81"/>
                  </a:moveTo>
                  <a:cubicBezTo>
                    <a:pt x="114" y="80"/>
                    <a:pt x="115" y="80"/>
                    <a:pt x="116" y="79"/>
                  </a:cubicBezTo>
                  <a:cubicBezTo>
                    <a:pt x="116" y="81"/>
                    <a:pt x="115" y="81"/>
                    <a:pt x="114" y="81"/>
                  </a:cubicBezTo>
                  <a:close/>
                  <a:moveTo>
                    <a:pt x="120" y="79"/>
                  </a:moveTo>
                  <a:cubicBezTo>
                    <a:pt x="120" y="78"/>
                    <a:pt x="119" y="78"/>
                    <a:pt x="119" y="78"/>
                  </a:cubicBezTo>
                  <a:cubicBezTo>
                    <a:pt x="120" y="77"/>
                    <a:pt x="121" y="77"/>
                    <a:pt x="123" y="76"/>
                  </a:cubicBezTo>
                  <a:cubicBezTo>
                    <a:pt x="123" y="78"/>
                    <a:pt x="121" y="78"/>
                    <a:pt x="120" y="79"/>
                  </a:cubicBezTo>
                  <a:close/>
                  <a:moveTo>
                    <a:pt x="168" y="98"/>
                  </a:moveTo>
                  <a:cubicBezTo>
                    <a:pt x="169" y="97"/>
                    <a:pt x="170" y="96"/>
                    <a:pt x="171" y="96"/>
                  </a:cubicBezTo>
                  <a:cubicBezTo>
                    <a:pt x="171" y="97"/>
                    <a:pt x="169" y="98"/>
                    <a:pt x="168" y="98"/>
                  </a:cubicBezTo>
                  <a:close/>
                  <a:moveTo>
                    <a:pt x="172" y="98"/>
                  </a:moveTo>
                  <a:cubicBezTo>
                    <a:pt x="170" y="98"/>
                    <a:pt x="172" y="96"/>
                    <a:pt x="174" y="96"/>
                  </a:cubicBezTo>
                  <a:cubicBezTo>
                    <a:pt x="173" y="97"/>
                    <a:pt x="172" y="97"/>
                    <a:pt x="172" y="98"/>
                  </a:cubicBezTo>
                  <a:close/>
                  <a:moveTo>
                    <a:pt x="177" y="95"/>
                  </a:moveTo>
                  <a:cubicBezTo>
                    <a:pt x="176" y="96"/>
                    <a:pt x="174" y="96"/>
                    <a:pt x="174" y="94"/>
                  </a:cubicBezTo>
                  <a:cubicBezTo>
                    <a:pt x="175" y="94"/>
                    <a:pt x="177" y="93"/>
                    <a:pt x="177" y="95"/>
                  </a:cubicBezTo>
                  <a:close/>
                  <a:moveTo>
                    <a:pt x="185" y="87"/>
                  </a:moveTo>
                  <a:cubicBezTo>
                    <a:pt x="186" y="85"/>
                    <a:pt x="189" y="85"/>
                    <a:pt x="191" y="84"/>
                  </a:cubicBezTo>
                  <a:cubicBezTo>
                    <a:pt x="190" y="86"/>
                    <a:pt x="187" y="87"/>
                    <a:pt x="185" y="87"/>
                  </a:cubicBezTo>
                  <a:close/>
                  <a:moveTo>
                    <a:pt x="206" y="94"/>
                  </a:moveTo>
                  <a:cubicBezTo>
                    <a:pt x="204" y="95"/>
                    <a:pt x="204" y="94"/>
                    <a:pt x="204" y="94"/>
                  </a:cubicBezTo>
                  <a:cubicBezTo>
                    <a:pt x="204" y="92"/>
                    <a:pt x="206" y="93"/>
                    <a:pt x="206" y="94"/>
                  </a:cubicBezTo>
                  <a:close/>
                  <a:moveTo>
                    <a:pt x="206" y="80"/>
                  </a:moveTo>
                  <a:cubicBezTo>
                    <a:pt x="205" y="81"/>
                    <a:pt x="204" y="81"/>
                    <a:pt x="202" y="81"/>
                  </a:cubicBezTo>
                  <a:cubicBezTo>
                    <a:pt x="203" y="80"/>
                    <a:pt x="205" y="80"/>
                    <a:pt x="206" y="80"/>
                  </a:cubicBezTo>
                  <a:close/>
                  <a:moveTo>
                    <a:pt x="201" y="97"/>
                  </a:moveTo>
                  <a:cubicBezTo>
                    <a:pt x="199" y="96"/>
                    <a:pt x="199" y="95"/>
                    <a:pt x="199" y="94"/>
                  </a:cubicBezTo>
                  <a:cubicBezTo>
                    <a:pt x="200" y="94"/>
                    <a:pt x="203" y="94"/>
                    <a:pt x="202" y="97"/>
                  </a:cubicBezTo>
                  <a:cubicBezTo>
                    <a:pt x="202" y="97"/>
                    <a:pt x="201" y="96"/>
                    <a:pt x="201" y="97"/>
                  </a:cubicBezTo>
                  <a:close/>
                  <a:moveTo>
                    <a:pt x="346" y="166"/>
                  </a:moveTo>
                  <a:cubicBezTo>
                    <a:pt x="345" y="159"/>
                    <a:pt x="340" y="153"/>
                    <a:pt x="337" y="146"/>
                  </a:cubicBezTo>
                  <a:cubicBezTo>
                    <a:pt x="336" y="147"/>
                    <a:pt x="336" y="144"/>
                    <a:pt x="335" y="146"/>
                  </a:cubicBezTo>
                  <a:cubicBezTo>
                    <a:pt x="340" y="152"/>
                    <a:pt x="341" y="162"/>
                    <a:pt x="346" y="168"/>
                  </a:cubicBezTo>
                  <a:cubicBezTo>
                    <a:pt x="347" y="167"/>
                    <a:pt x="346" y="167"/>
                    <a:pt x="346" y="166"/>
                  </a:cubicBezTo>
                  <a:close/>
                  <a:moveTo>
                    <a:pt x="333" y="189"/>
                  </a:moveTo>
                  <a:cubicBezTo>
                    <a:pt x="336" y="189"/>
                    <a:pt x="334" y="192"/>
                    <a:pt x="336" y="192"/>
                  </a:cubicBezTo>
                  <a:cubicBezTo>
                    <a:pt x="336" y="191"/>
                    <a:pt x="336" y="190"/>
                    <a:pt x="335" y="188"/>
                  </a:cubicBezTo>
                  <a:cubicBezTo>
                    <a:pt x="334" y="189"/>
                    <a:pt x="332" y="188"/>
                    <a:pt x="333" y="189"/>
                  </a:cubicBezTo>
                  <a:close/>
                  <a:moveTo>
                    <a:pt x="182" y="47"/>
                  </a:moveTo>
                  <a:cubicBezTo>
                    <a:pt x="183" y="47"/>
                    <a:pt x="184" y="47"/>
                    <a:pt x="184" y="46"/>
                  </a:cubicBezTo>
                  <a:cubicBezTo>
                    <a:pt x="183" y="47"/>
                    <a:pt x="181" y="46"/>
                    <a:pt x="182" y="47"/>
                  </a:cubicBezTo>
                  <a:close/>
                  <a:moveTo>
                    <a:pt x="337" y="272"/>
                  </a:moveTo>
                  <a:cubicBezTo>
                    <a:pt x="337" y="273"/>
                    <a:pt x="336" y="275"/>
                    <a:pt x="337" y="275"/>
                  </a:cubicBezTo>
                  <a:cubicBezTo>
                    <a:pt x="338" y="275"/>
                    <a:pt x="338" y="273"/>
                    <a:pt x="337" y="272"/>
                  </a:cubicBezTo>
                  <a:close/>
                  <a:moveTo>
                    <a:pt x="331" y="126"/>
                  </a:moveTo>
                  <a:cubicBezTo>
                    <a:pt x="331" y="128"/>
                    <a:pt x="330" y="128"/>
                    <a:pt x="329" y="127"/>
                  </a:cubicBezTo>
                  <a:cubicBezTo>
                    <a:pt x="329" y="129"/>
                    <a:pt x="330" y="129"/>
                    <a:pt x="331" y="130"/>
                  </a:cubicBezTo>
                  <a:cubicBezTo>
                    <a:pt x="331" y="128"/>
                    <a:pt x="333" y="127"/>
                    <a:pt x="331" y="126"/>
                  </a:cubicBezTo>
                  <a:close/>
                  <a:moveTo>
                    <a:pt x="342" y="195"/>
                  </a:moveTo>
                  <a:cubicBezTo>
                    <a:pt x="341" y="196"/>
                    <a:pt x="340" y="196"/>
                    <a:pt x="339" y="195"/>
                  </a:cubicBezTo>
                  <a:cubicBezTo>
                    <a:pt x="339" y="196"/>
                    <a:pt x="339" y="197"/>
                    <a:pt x="340" y="197"/>
                  </a:cubicBezTo>
                  <a:cubicBezTo>
                    <a:pt x="341" y="197"/>
                    <a:pt x="342" y="197"/>
                    <a:pt x="342" y="195"/>
                  </a:cubicBezTo>
                  <a:close/>
                  <a:moveTo>
                    <a:pt x="340" y="192"/>
                  </a:moveTo>
                  <a:cubicBezTo>
                    <a:pt x="340" y="188"/>
                    <a:pt x="338" y="186"/>
                    <a:pt x="337" y="184"/>
                  </a:cubicBezTo>
                  <a:cubicBezTo>
                    <a:pt x="336" y="187"/>
                    <a:pt x="337" y="190"/>
                    <a:pt x="340" y="192"/>
                  </a:cubicBezTo>
                  <a:close/>
                  <a:moveTo>
                    <a:pt x="230" y="62"/>
                  </a:moveTo>
                  <a:cubicBezTo>
                    <a:pt x="231" y="60"/>
                    <a:pt x="234" y="63"/>
                    <a:pt x="237" y="63"/>
                  </a:cubicBezTo>
                  <a:cubicBezTo>
                    <a:pt x="236" y="61"/>
                    <a:pt x="230" y="59"/>
                    <a:pt x="230" y="62"/>
                  </a:cubicBezTo>
                  <a:close/>
                  <a:moveTo>
                    <a:pt x="230" y="57"/>
                  </a:moveTo>
                  <a:cubicBezTo>
                    <a:pt x="230" y="56"/>
                    <a:pt x="228" y="56"/>
                    <a:pt x="227" y="56"/>
                  </a:cubicBezTo>
                  <a:cubicBezTo>
                    <a:pt x="227" y="58"/>
                    <a:pt x="228" y="58"/>
                    <a:pt x="230" y="57"/>
                  </a:cubicBezTo>
                  <a:close/>
                  <a:moveTo>
                    <a:pt x="337" y="135"/>
                  </a:moveTo>
                  <a:cubicBezTo>
                    <a:pt x="337" y="134"/>
                    <a:pt x="336" y="133"/>
                    <a:pt x="335" y="132"/>
                  </a:cubicBezTo>
                  <a:cubicBezTo>
                    <a:pt x="335" y="133"/>
                    <a:pt x="336" y="135"/>
                    <a:pt x="337" y="135"/>
                  </a:cubicBezTo>
                  <a:close/>
                  <a:moveTo>
                    <a:pt x="168" y="50"/>
                  </a:moveTo>
                  <a:cubicBezTo>
                    <a:pt x="167" y="50"/>
                    <a:pt x="164" y="48"/>
                    <a:pt x="165" y="50"/>
                  </a:cubicBezTo>
                  <a:cubicBezTo>
                    <a:pt x="166" y="51"/>
                    <a:pt x="167" y="50"/>
                    <a:pt x="168" y="50"/>
                  </a:cubicBezTo>
                  <a:close/>
                  <a:moveTo>
                    <a:pt x="230" y="51"/>
                  </a:moveTo>
                  <a:cubicBezTo>
                    <a:pt x="228" y="51"/>
                    <a:pt x="225" y="50"/>
                    <a:pt x="224" y="50"/>
                  </a:cubicBezTo>
                  <a:cubicBezTo>
                    <a:pt x="226" y="51"/>
                    <a:pt x="223" y="52"/>
                    <a:pt x="224" y="53"/>
                  </a:cubicBezTo>
                  <a:cubicBezTo>
                    <a:pt x="226" y="53"/>
                    <a:pt x="227" y="54"/>
                    <a:pt x="227" y="55"/>
                  </a:cubicBezTo>
                  <a:cubicBezTo>
                    <a:pt x="229" y="54"/>
                    <a:pt x="230" y="55"/>
                    <a:pt x="231" y="56"/>
                  </a:cubicBezTo>
                  <a:cubicBezTo>
                    <a:pt x="231" y="57"/>
                    <a:pt x="230" y="57"/>
                    <a:pt x="231" y="58"/>
                  </a:cubicBezTo>
                  <a:cubicBezTo>
                    <a:pt x="238" y="58"/>
                    <a:pt x="243" y="59"/>
                    <a:pt x="249" y="61"/>
                  </a:cubicBezTo>
                  <a:cubicBezTo>
                    <a:pt x="250" y="61"/>
                    <a:pt x="249" y="60"/>
                    <a:pt x="250" y="60"/>
                  </a:cubicBezTo>
                  <a:cubicBezTo>
                    <a:pt x="251" y="61"/>
                    <a:pt x="254" y="61"/>
                    <a:pt x="255" y="61"/>
                  </a:cubicBezTo>
                  <a:cubicBezTo>
                    <a:pt x="255" y="60"/>
                    <a:pt x="253" y="61"/>
                    <a:pt x="253" y="60"/>
                  </a:cubicBezTo>
                  <a:cubicBezTo>
                    <a:pt x="254" y="59"/>
                    <a:pt x="256" y="60"/>
                    <a:pt x="255" y="59"/>
                  </a:cubicBezTo>
                  <a:cubicBezTo>
                    <a:pt x="254" y="58"/>
                    <a:pt x="251" y="58"/>
                    <a:pt x="251" y="57"/>
                  </a:cubicBezTo>
                  <a:cubicBezTo>
                    <a:pt x="254" y="57"/>
                    <a:pt x="257" y="57"/>
                    <a:pt x="259" y="57"/>
                  </a:cubicBezTo>
                  <a:cubicBezTo>
                    <a:pt x="257" y="54"/>
                    <a:pt x="251" y="53"/>
                    <a:pt x="247" y="54"/>
                  </a:cubicBezTo>
                  <a:cubicBezTo>
                    <a:pt x="247" y="55"/>
                    <a:pt x="247" y="56"/>
                    <a:pt x="246" y="56"/>
                  </a:cubicBezTo>
                  <a:cubicBezTo>
                    <a:pt x="242" y="55"/>
                    <a:pt x="237" y="54"/>
                    <a:pt x="231" y="54"/>
                  </a:cubicBezTo>
                  <a:cubicBezTo>
                    <a:pt x="231" y="52"/>
                    <a:pt x="231" y="53"/>
                    <a:pt x="230" y="51"/>
                  </a:cubicBezTo>
                  <a:close/>
                  <a:moveTo>
                    <a:pt x="244" y="65"/>
                  </a:moveTo>
                  <a:cubicBezTo>
                    <a:pt x="253" y="67"/>
                    <a:pt x="264" y="69"/>
                    <a:pt x="270" y="71"/>
                  </a:cubicBezTo>
                  <a:cubicBezTo>
                    <a:pt x="264" y="68"/>
                    <a:pt x="253" y="59"/>
                    <a:pt x="244" y="65"/>
                  </a:cubicBezTo>
                  <a:close/>
                  <a:moveTo>
                    <a:pt x="247" y="68"/>
                  </a:moveTo>
                  <a:cubicBezTo>
                    <a:pt x="248" y="68"/>
                    <a:pt x="248" y="68"/>
                    <a:pt x="249" y="68"/>
                  </a:cubicBezTo>
                  <a:cubicBezTo>
                    <a:pt x="249" y="66"/>
                    <a:pt x="248" y="66"/>
                    <a:pt x="247" y="66"/>
                  </a:cubicBezTo>
                  <a:lnTo>
                    <a:pt x="247" y="68"/>
                  </a:lnTo>
                  <a:close/>
                  <a:moveTo>
                    <a:pt x="227" y="101"/>
                  </a:moveTo>
                  <a:cubicBezTo>
                    <a:pt x="225" y="101"/>
                    <a:pt x="221" y="99"/>
                    <a:pt x="219" y="101"/>
                  </a:cubicBezTo>
                  <a:cubicBezTo>
                    <a:pt x="219" y="101"/>
                    <a:pt x="219" y="100"/>
                    <a:pt x="218" y="100"/>
                  </a:cubicBezTo>
                  <a:cubicBezTo>
                    <a:pt x="220" y="103"/>
                    <a:pt x="215" y="101"/>
                    <a:pt x="216" y="102"/>
                  </a:cubicBezTo>
                  <a:cubicBezTo>
                    <a:pt x="217" y="102"/>
                    <a:pt x="218" y="102"/>
                    <a:pt x="218" y="103"/>
                  </a:cubicBezTo>
                  <a:cubicBezTo>
                    <a:pt x="220" y="103"/>
                    <a:pt x="222" y="104"/>
                    <a:pt x="224" y="104"/>
                  </a:cubicBezTo>
                  <a:cubicBezTo>
                    <a:pt x="226" y="104"/>
                    <a:pt x="227" y="104"/>
                    <a:pt x="229" y="104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27" y="104"/>
                    <a:pt x="227" y="103"/>
                    <a:pt x="227" y="101"/>
                  </a:cubicBezTo>
                  <a:close/>
                  <a:moveTo>
                    <a:pt x="229" y="105"/>
                  </a:moveTo>
                  <a:cubicBezTo>
                    <a:pt x="230" y="106"/>
                    <a:pt x="230" y="106"/>
                    <a:pt x="231" y="106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31" y="105"/>
                    <a:pt x="230" y="105"/>
                    <a:pt x="229" y="105"/>
                  </a:cubicBezTo>
                  <a:close/>
                  <a:moveTo>
                    <a:pt x="224" y="97"/>
                  </a:moveTo>
                  <a:cubicBezTo>
                    <a:pt x="228" y="99"/>
                    <a:pt x="233" y="100"/>
                    <a:pt x="233" y="97"/>
                  </a:cubicBezTo>
                  <a:cubicBezTo>
                    <a:pt x="230" y="96"/>
                    <a:pt x="228" y="97"/>
                    <a:pt x="224" y="97"/>
                  </a:cubicBezTo>
                  <a:close/>
                  <a:moveTo>
                    <a:pt x="284" y="98"/>
                  </a:moveTo>
                  <a:cubicBezTo>
                    <a:pt x="284" y="99"/>
                    <a:pt x="285" y="99"/>
                    <a:pt x="284" y="100"/>
                  </a:cubicBezTo>
                  <a:cubicBezTo>
                    <a:pt x="285" y="100"/>
                    <a:pt x="286" y="100"/>
                    <a:pt x="286" y="99"/>
                  </a:cubicBezTo>
                  <a:cubicBezTo>
                    <a:pt x="285" y="100"/>
                    <a:pt x="285" y="98"/>
                    <a:pt x="284" y="98"/>
                  </a:cubicBezTo>
                  <a:close/>
                  <a:moveTo>
                    <a:pt x="228" y="105"/>
                  </a:moveTo>
                  <a:cubicBezTo>
                    <a:pt x="228" y="105"/>
                    <a:pt x="227" y="105"/>
                    <a:pt x="227" y="105"/>
                  </a:cubicBezTo>
                  <a:cubicBezTo>
                    <a:pt x="227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lose/>
                  <a:moveTo>
                    <a:pt x="162" y="59"/>
                  </a:moveTo>
                  <a:cubicBezTo>
                    <a:pt x="162" y="58"/>
                    <a:pt x="165" y="59"/>
                    <a:pt x="165" y="57"/>
                  </a:cubicBezTo>
                  <a:cubicBezTo>
                    <a:pt x="164" y="58"/>
                    <a:pt x="161" y="58"/>
                    <a:pt x="162" y="59"/>
                  </a:cubicBezTo>
                  <a:close/>
                  <a:moveTo>
                    <a:pt x="223" y="50"/>
                  </a:moveTo>
                  <a:cubicBezTo>
                    <a:pt x="222" y="50"/>
                    <a:pt x="223" y="49"/>
                    <a:pt x="224" y="49"/>
                  </a:cubicBezTo>
                  <a:cubicBezTo>
                    <a:pt x="227" y="48"/>
                    <a:pt x="230" y="51"/>
                    <a:pt x="231" y="49"/>
                  </a:cubicBezTo>
                  <a:cubicBezTo>
                    <a:pt x="229" y="47"/>
                    <a:pt x="224" y="47"/>
                    <a:pt x="222" y="45"/>
                  </a:cubicBezTo>
                  <a:cubicBezTo>
                    <a:pt x="222" y="46"/>
                    <a:pt x="221" y="46"/>
                    <a:pt x="221" y="47"/>
                  </a:cubicBezTo>
                  <a:cubicBezTo>
                    <a:pt x="222" y="47"/>
                    <a:pt x="222" y="48"/>
                    <a:pt x="222" y="49"/>
                  </a:cubicBezTo>
                  <a:cubicBezTo>
                    <a:pt x="221" y="50"/>
                    <a:pt x="218" y="48"/>
                    <a:pt x="218" y="50"/>
                  </a:cubicBezTo>
                  <a:cubicBezTo>
                    <a:pt x="220" y="50"/>
                    <a:pt x="222" y="51"/>
                    <a:pt x="223" y="50"/>
                  </a:cubicBezTo>
                  <a:close/>
                  <a:moveTo>
                    <a:pt x="217" y="100"/>
                  </a:moveTo>
                  <a:cubicBezTo>
                    <a:pt x="216" y="100"/>
                    <a:pt x="215" y="99"/>
                    <a:pt x="214" y="99"/>
                  </a:cubicBezTo>
                  <a:cubicBezTo>
                    <a:pt x="214" y="99"/>
                    <a:pt x="213" y="101"/>
                    <a:pt x="212" y="102"/>
                  </a:cubicBezTo>
                  <a:cubicBezTo>
                    <a:pt x="213" y="102"/>
                    <a:pt x="213" y="102"/>
                    <a:pt x="214" y="102"/>
                  </a:cubicBezTo>
                  <a:cubicBezTo>
                    <a:pt x="215" y="100"/>
                    <a:pt x="216" y="102"/>
                    <a:pt x="217" y="100"/>
                  </a:cubicBezTo>
                  <a:close/>
                  <a:moveTo>
                    <a:pt x="243" y="103"/>
                  </a:moveTo>
                  <a:cubicBezTo>
                    <a:pt x="241" y="103"/>
                    <a:pt x="240" y="101"/>
                    <a:pt x="237" y="102"/>
                  </a:cubicBezTo>
                  <a:cubicBezTo>
                    <a:pt x="237" y="104"/>
                    <a:pt x="237" y="104"/>
                    <a:pt x="237" y="104"/>
                  </a:cubicBezTo>
                  <a:cubicBezTo>
                    <a:pt x="239" y="102"/>
                    <a:pt x="242" y="104"/>
                    <a:pt x="243" y="103"/>
                  </a:cubicBezTo>
                  <a:close/>
                  <a:moveTo>
                    <a:pt x="197" y="100"/>
                  </a:move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lose/>
                  <a:moveTo>
                    <a:pt x="1" y="62"/>
                  </a:moveTo>
                  <a:cubicBezTo>
                    <a:pt x="2" y="61"/>
                    <a:pt x="4" y="62"/>
                    <a:pt x="4" y="60"/>
                  </a:cubicBezTo>
                  <a:cubicBezTo>
                    <a:pt x="3" y="59"/>
                    <a:pt x="2" y="61"/>
                    <a:pt x="1" y="62"/>
                  </a:cubicBezTo>
                  <a:close/>
                  <a:moveTo>
                    <a:pt x="368" y="214"/>
                  </a:moveTo>
                  <a:cubicBezTo>
                    <a:pt x="368" y="216"/>
                    <a:pt x="368" y="217"/>
                    <a:pt x="369" y="218"/>
                  </a:cubicBezTo>
                  <a:cubicBezTo>
                    <a:pt x="369" y="217"/>
                    <a:pt x="369" y="215"/>
                    <a:pt x="368" y="214"/>
                  </a:cubicBezTo>
                  <a:close/>
                  <a:moveTo>
                    <a:pt x="369" y="223"/>
                  </a:moveTo>
                  <a:cubicBezTo>
                    <a:pt x="370" y="225"/>
                    <a:pt x="369" y="228"/>
                    <a:pt x="371" y="229"/>
                  </a:cubicBezTo>
                  <a:cubicBezTo>
                    <a:pt x="370" y="227"/>
                    <a:pt x="371" y="223"/>
                    <a:pt x="369" y="223"/>
                  </a:cubicBezTo>
                  <a:close/>
                  <a:moveTo>
                    <a:pt x="371" y="229"/>
                  </a:moveTo>
                  <a:cubicBezTo>
                    <a:pt x="370" y="233"/>
                    <a:pt x="371" y="236"/>
                    <a:pt x="371" y="236"/>
                  </a:cubicBezTo>
                  <a:cubicBezTo>
                    <a:pt x="372" y="238"/>
                    <a:pt x="372" y="239"/>
                    <a:pt x="372" y="237"/>
                  </a:cubicBezTo>
                  <a:cubicBezTo>
                    <a:pt x="372" y="234"/>
                    <a:pt x="372" y="230"/>
                    <a:pt x="371" y="229"/>
                  </a:cubicBezTo>
                  <a:close/>
                  <a:moveTo>
                    <a:pt x="9" y="40"/>
                  </a:moveTo>
                  <a:cubicBezTo>
                    <a:pt x="13" y="42"/>
                    <a:pt x="17" y="37"/>
                    <a:pt x="19" y="37"/>
                  </a:cubicBezTo>
                  <a:cubicBezTo>
                    <a:pt x="17" y="40"/>
                    <a:pt x="17" y="40"/>
                    <a:pt x="14" y="42"/>
                  </a:cubicBezTo>
                  <a:cubicBezTo>
                    <a:pt x="19" y="47"/>
                    <a:pt x="23" y="40"/>
                    <a:pt x="26" y="36"/>
                  </a:cubicBezTo>
                  <a:cubicBezTo>
                    <a:pt x="34" y="27"/>
                    <a:pt x="43" y="18"/>
                    <a:pt x="52" y="14"/>
                  </a:cubicBezTo>
                  <a:cubicBezTo>
                    <a:pt x="54" y="9"/>
                    <a:pt x="59" y="8"/>
                    <a:pt x="62" y="3"/>
                  </a:cubicBezTo>
                  <a:cubicBezTo>
                    <a:pt x="57" y="4"/>
                    <a:pt x="56" y="8"/>
                    <a:pt x="52" y="9"/>
                  </a:cubicBezTo>
                  <a:cubicBezTo>
                    <a:pt x="53" y="8"/>
                    <a:pt x="52" y="7"/>
                    <a:pt x="53" y="6"/>
                  </a:cubicBezTo>
                  <a:cubicBezTo>
                    <a:pt x="51" y="6"/>
                    <a:pt x="50" y="8"/>
                    <a:pt x="48" y="8"/>
                  </a:cubicBezTo>
                  <a:cubicBezTo>
                    <a:pt x="49" y="5"/>
                    <a:pt x="53" y="4"/>
                    <a:pt x="52" y="0"/>
                  </a:cubicBezTo>
                  <a:cubicBezTo>
                    <a:pt x="46" y="0"/>
                    <a:pt x="44" y="5"/>
                    <a:pt x="39" y="7"/>
                  </a:cubicBezTo>
                  <a:cubicBezTo>
                    <a:pt x="38" y="6"/>
                    <a:pt x="38" y="5"/>
                    <a:pt x="37" y="5"/>
                  </a:cubicBezTo>
                  <a:cubicBezTo>
                    <a:pt x="34" y="8"/>
                    <a:pt x="30" y="10"/>
                    <a:pt x="26" y="12"/>
                  </a:cubicBezTo>
                  <a:cubicBezTo>
                    <a:pt x="26" y="16"/>
                    <a:pt x="23" y="19"/>
                    <a:pt x="20" y="21"/>
                  </a:cubicBezTo>
                  <a:cubicBezTo>
                    <a:pt x="14" y="25"/>
                    <a:pt x="5" y="28"/>
                    <a:pt x="0" y="34"/>
                  </a:cubicBezTo>
                  <a:cubicBezTo>
                    <a:pt x="3" y="35"/>
                    <a:pt x="3" y="33"/>
                    <a:pt x="5" y="33"/>
                  </a:cubicBezTo>
                  <a:cubicBezTo>
                    <a:pt x="6" y="35"/>
                    <a:pt x="2" y="36"/>
                    <a:pt x="3" y="39"/>
                  </a:cubicBezTo>
                  <a:cubicBezTo>
                    <a:pt x="5" y="41"/>
                    <a:pt x="9" y="38"/>
                    <a:pt x="11" y="37"/>
                  </a:cubicBezTo>
                  <a:cubicBezTo>
                    <a:pt x="11" y="39"/>
                    <a:pt x="9" y="39"/>
                    <a:pt x="9" y="40"/>
                  </a:cubicBezTo>
                  <a:close/>
                  <a:moveTo>
                    <a:pt x="194" y="97"/>
                  </a:moveTo>
                  <a:cubicBezTo>
                    <a:pt x="190" y="96"/>
                    <a:pt x="188" y="98"/>
                    <a:pt x="186" y="97"/>
                  </a:cubicBezTo>
                  <a:cubicBezTo>
                    <a:pt x="185" y="99"/>
                    <a:pt x="188" y="98"/>
                    <a:pt x="188" y="99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88" y="100"/>
                    <a:pt x="189" y="100"/>
                    <a:pt x="190" y="100"/>
                  </a:cubicBezTo>
                  <a:cubicBezTo>
                    <a:pt x="191" y="100"/>
                    <a:pt x="193" y="100"/>
                    <a:pt x="195" y="100"/>
                  </a:cubicBezTo>
                  <a:cubicBezTo>
                    <a:pt x="194" y="100"/>
                    <a:pt x="193" y="100"/>
                    <a:pt x="192" y="100"/>
                  </a:cubicBezTo>
                  <a:cubicBezTo>
                    <a:pt x="192" y="99"/>
                    <a:pt x="194" y="99"/>
                    <a:pt x="194" y="97"/>
                  </a:cubicBezTo>
                  <a:close/>
                  <a:moveTo>
                    <a:pt x="12" y="45"/>
                  </a:moveTo>
                  <a:cubicBezTo>
                    <a:pt x="12" y="47"/>
                    <a:pt x="11" y="48"/>
                    <a:pt x="9" y="48"/>
                  </a:cubicBezTo>
                  <a:cubicBezTo>
                    <a:pt x="11" y="49"/>
                    <a:pt x="13" y="47"/>
                    <a:pt x="15" y="45"/>
                  </a:cubicBezTo>
                  <a:cubicBezTo>
                    <a:pt x="13" y="46"/>
                    <a:pt x="14" y="45"/>
                    <a:pt x="12" y="45"/>
                  </a:cubicBezTo>
                  <a:close/>
                  <a:moveTo>
                    <a:pt x="7" y="213"/>
                  </a:moveTo>
                  <a:cubicBezTo>
                    <a:pt x="6" y="213"/>
                    <a:pt x="6" y="215"/>
                    <a:pt x="7" y="216"/>
                  </a:cubicBezTo>
                  <a:cubicBezTo>
                    <a:pt x="8" y="215"/>
                    <a:pt x="8" y="213"/>
                    <a:pt x="7" y="213"/>
                  </a:cubicBezTo>
                  <a:close/>
                  <a:moveTo>
                    <a:pt x="26" y="80"/>
                  </a:moveTo>
                  <a:cubicBezTo>
                    <a:pt x="26" y="81"/>
                    <a:pt x="26" y="81"/>
                    <a:pt x="27" y="81"/>
                  </a:cubicBezTo>
                  <a:cubicBezTo>
                    <a:pt x="27" y="80"/>
                    <a:pt x="29" y="80"/>
                    <a:pt x="29" y="78"/>
                  </a:cubicBezTo>
                  <a:cubicBezTo>
                    <a:pt x="27" y="79"/>
                    <a:pt x="28" y="78"/>
                    <a:pt x="27" y="76"/>
                  </a:cubicBezTo>
                  <a:cubicBezTo>
                    <a:pt x="24" y="80"/>
                    <a:pt x="21" y="83"/>
                    <a:pt x="18" y="87"/>
                  </a:cubicBezTo>
                  <a:cubicBezTo>
                    <a:pt x="20" y="87"/>
                    <a:pt x="21" y="87"/>
                    <a:pt x="22" y="86"/>
                  </a:cubicBezTo>
                  <a:cubicBezTo>
                    <a:pt x="22" y="85"/>
                    <a:pt x="21" y="85"/>
                    <a:pt x="21" y="84"/>
                  </a:cubicBezTo>
                  <a:cubicBezTo>
                    <a:pt x="22" y="83"/>
                    <a:pt x="24" y="84"/>
                    <a:pt x="25" y="84"/>
                  </a:cubicBezTo>
                  <a:cubicBezTo>
                    <a:pt x="24" y="83"/>
                    <a:pt x="26" y="82"/>
                    <a:pt x="25" y="81"/>
                  </a:cubicBezTo>
                  <a:cubicBezTo>
                    <a:pt x="25" y="82"/>
                    <a:pt x="24" y="83"/>
                    <a:pt x="23" y="82"/>
                  </a:cubicBezTo>
                  <a:cubicBezTo>
                    <a:pt x="24" y="81"/>
                    <a:pt x="25" y="80"/>
                    <a:pt x="26" y="80"/>
                  </a:cubicBezTo>
                  <a:close/>
                  <a:moveTo>
                    <a:pt x="21" y="264"/>
                  </a:moveTo>
                  <a:cubicBezTo>
                    <a:pt x="20" y="264"/>
                    <a:pt x="20" y="264"/>
                    <a:pt x="19" y="264"/>
                  </a:cubicBezTo>
                  <a:cubicBezTo>
                    <a:pt x="19" y="264"/>
                    <a:pt x="18" y="265"/>
                    <a:pt x="18" y="265"/>
                  </a:cubicBezTo>
                  <a:cubicBezTo>
                    <a:pt x="19" y="266"/>
                    <a:pt x="21" y="266"/>
                    <a:pt x="21" y="264"/>
                  </a:cubicBezTo>
                  <a:close/>
                  <a:moveTo>
                    <a:pt x="23" y="77"/>
                  </a:moveTo>
                  <a:cubicBezTo>
                    <a:pt x="21" y="79"/>
                    <a:pt x="18" y="82"/>
                    <a:pt x="18" y="84"/>
                  </a:cubicBezTo>
                  <a:cubicBezTo>
                    <a:pt x="19" y="81"/>
                    <a:pt x="25" y="80"/>
                    <a:pt x="23" y="77"/>
                  </a:cubicBezTo>
                  <a:close/>
                  <a:moveTo>
                    <a:pt x="21" y="76"/>
                  </a:moveTo>
                  <a:cubicBezTo>
                    <a:pt x="23" y="76"/>
                    <a:pt x="24" y="75"/>
                    <a:pt x="24" y="73"/>
                  </a:cubicBezTo>
                  <a:cubicBezTo>
                    <a:pt x="22" y="74"/>
                    <a:pt x="22" y="75"/>
                    <a:pt x="21" y="76"/>
                  </a:cubicBezTo>
                  <a:close/>
                  <a:moveTo>
                    <a:pt x="363" y="197"/>
                  </a:moveTo>
                  <a:cubicBezTo>
                    <a:pt x="363" y="199"/>
                    <a:pt x="364" y="202"/>
                    <a:pt x="365" y="203"/>
                  </a:cubicBezTo>
                  <a:cubicBezTo>
                    <a:pt x="365" y="201"/>
                    <a:pt x="365" y="197"/>
                    <a:pt x="363" y="197"/>
                  </a:cubicBezTo>
                  <a:close/>
                  <a:moveTo>
                    <a:pt x="343" y="286"/>
                  </a:moveTo>
                  <a:cubicBezTo>
                    <a:pt x="344" y="286"/>
                    <a:pt x="344" y="284"/>
                    <a:pt x="344" y="282"/>
                  </a:cubicBezTo>
                  <a:cubicBezTo>
                    <a:pt x="342" y="282"/>
                    <a:pt x="343" y="284"/>
                    <a:pt x="343" y="286"/>
                  </a:cubicBezTo>
                  <a:close/>
                  <a:moveTo>
                    <a:pt x="341" y="143"/>
                  </a:moveTo>
                  <a:cubicBezTo>
                    <a:pt x="340" y="141"/>
                    <a:pt x="340" y="139"/>
                    <a:pt x="339" y="138"/>
                  </a:cubicBezTo>
                  <a:cubicBezTo>
                    <a:pt x="338" y="140"/>
                    <a:pt x="340" y="142"/>
                    <a:pt x="341" y="143"/>
                  </a:cubicBezTo>
                  <a:close/>
                  <a:moveTo>
                    <a:pt x="343" y="152"/>
                  </a:moveTo>
                  <a:cubicBezTo>
                    <a:pt x="343" y="151"/>
                    <a:pt x="343" y="151"/>
                    <a:pt x="343" y="151"/>
                  </a:cubicBezTo>
                  <a:cubicBezTo>
                    <a:pt x="346" y="152"/>
                    <a:pt x="345" y="158"/>
                    <a:pt x="348" y="157"/>
                  </a:cubicBezTo>
                  <a:cubicBezTo>
                    <a:pt x="346" y="155"/>
                    <a:pt x="346" y="152"/>
                    <a:pt x="344" y="149"/>
                  </a:cubicBezTo>
                  <a:cubicBezTo>
                    <a:pt x="344" y="150"/>
                    <a:pt x="342" y="151"/>
                    <a:pt x="343" y="152"/>
                  </a:cubicBezTo>
                  <a:close/>
                  <a:moveTo>
                    <a:pt x="343" y="249"/>
                  </a:moveTo>
                  <a:cubicBezTo>
                    <a:pt x="344" y="242"/>
                    <a:pt x="344" y="235"/>
                    <a:pt x="343" y="230"/>
                  </a:cubicBezTo>
                  <a:cubicBezTo>
                    <a:pt x="343" y="237"/>
                    <a:pt x="342" y="243"/>
                    <a:pt x="343" y="249"/>
                  </a:cubicBezTo>
                  <a:close/>
                  <a:moveTo>
                    <a:pt x="341" y="250"/>
                  </a:moveTo>
                  <a:cubicBezTo>
                    <a:pt x="341" y="251"/>
                    <a:pt x="340" y="254"/>
                    <a:pt x="341" y="254"/>
                  </a:cubicBezTo>
                  <a:cubicBezTo>
                    <a:pt x="342" y="253"/>
                    <a:pt x="342" y="251"/>
                    <a:pt x="341" y="250"/>
                  </a:cubicBezTo>
                  <a:close/>
                  <a:moveTo>
                    <a:pt x="339" y="296"/>
                  </a:moveTo>
                  <a:cubicBezTo>
                    <a:pt x="340" y="295"/>
                    <a:pt x="341" y="292"/>
                    <a:pt x="340" y="290"/>
                  </a:cubicBezTo>
                  <a:cubicBezTo>
                    <a:pt x="340" y="292"/>
                    <a:pt x="338" y="294"/>
                    <a:pt x="339" y="296"/>
                  </a:cubicBezTo>
                  <a:close/>
                  <a:moveTo>
                    <a:pt x="344" y="227"/>
                  </a:moveTo>
                  <a:cubicBezTo>
                    <a:pt x="344" y="225"/>
                    <a:pt x="345" y="223"/>
                    <a:pt x="343" y="223"/>
                  </a:cubicBezTo>
                  <a:cubicBezTo>
                    <a:pt x="344" y="224"/>
                    <a:pt x="343" y="227"/>
                    <a:pt x="344" y="227"/>
                  </a:cubicBezTo>
                  <a:close/>
                  <a:moveTo>
                    <a:pt x="353" y="183"/>
                  </a:moveTo>
                  <a:cubicBezTo>
                    <a:pt x="353" y="183"/>
                    <a:pt x="354" y="184"/>
                    <a:pt x="354" y="185"/>
                  </a:cubicBezTo>
                  <a:cubicBezTo>
                    <a:pt x="355" y="184"/>
                    <a:pt x="353" y="181"/>
                    <a:pt x="353" y="183"/>
                  </a:cubicBezTo>
                  <a:close/>
                  <a:moveTo>
                    <a:pt x="355" y="183"/>
                  </a:moveTo>
                  <a:cubicBezTo>
                    <a:pt x="355" y="181"/>
                    <a:pt x="354" y="180"/>
                    <a:pt x="353" y="179"/>
                  </a:cubicBezTo>
                  <a:cubicBezTo>
                    <a:pt x="354" y="180"/>
                    <a:pt x="354" y="182"/>
                    <a:pt x="355" y="183"/>
                  </a:cubicBezTo>
                  <a:close/>
                  <a:moveTo>
                    <a:pt x="357" y="186"/>
                  </a:moveTo>
                  <a:cubicBezTo>
                    <a:pt x="355" y="185"/>
                    <a:pt x="355" y="187"/>
                    <a:pt x="356" y="188"/>
                  </a:cubicBezTo>
                  <a:cubicBezTo>
                    <a:pt x="357" y="188"/>
                    <a:pt x="356" y="187"/>
                    <a:pt x="357" y="186"/>
                  </a:cubicBezTo>
                  <a:close/>
                  <a:moveTo>
                    <a:pt x="343" y="276"/>
                  </a:moveTo>
                  <a:cubicBezTo>
                    <a:pt x="344" y="276"/>
                    <a:pt x="344" y="278"/>
                    <a:pt x="345" y="278"/>
                  </a:cubicBezTo>
                  <a:cubicBezTo>
                    <a:pt x="344" y="276"/>
                    <a:pt x="346" y="277"/>
                    <a:pt x="346" y="275"/>
                  </a:cubicBezTo>
                  <a:cubicBezTo>
                    <a:pt x="344" y="275"/>
                    <a:pt x="343" y="275"/>
                    <a:pt x="343" y="276"/>
                  </a:cubicBezTo>
                  <a:close/>
                  <a:moveTo>
                    <a:pt x="346" y="209"/>
                  </a:moveTo>
                  <a:cubicBezTo>
                    <a:pt x="348" y="212"/>
                    <a:pt x="345" y="208"/>
                    <a:pt x="344" y="206"/>
                  </a:cubicBezTo>
                  <a:cubicBezTo>
                    <a:pt x="344" y="203"/>
                    <a:pt x="344" y="200"/>
                    <a:pt x="343" y="199"/>
                  </a:cubicBezTo>
                  <a:cubicBezTo>
                    <a:pt x="341" y="199"/>
                    <a:pt x="341" y="200"/>
                    <a:pt x="340" y="199"/>
                  </a:cubicBezTo>
                  <a:cubicBezTo>
                    <a:pt x="341" y="204"/>
                    <a:pt x="342" y="206"/>
                    <a:pt x="345" y="209"/>
                  </a:cubicBezTo>
                  <a:cubicBezTo>
                    <a:pt x="344" y="212"/>
                    <a:pt x="345" y="216"/>
                    <a:pt x="346" y="219"/>
                  </a:cubicBezTo>
                  <a:cubicBezTo>
                    <a:pt x="349" y="215"/>
                    <a:pt x="344" y="212"/>
                    <a:pt x="346" y="209"/>
                  </a:cubicBezTo>
                  <a:close/>
                  <a:moveTo>
                    <a:pt x="346" y="180"/>
                  </a:moveTo>
                  <a:cubicBezTo>
                    <a:pt x="348" y="179"/>
                    <a:pt x="347" y="181"/>
                    <a:pt x="349" y="181"/>
                  </a:cubicBezTo>
                  <a:cubicBezTo>
                    <a:pt x="349" y="180"/>
                    <a:pt x="348" y="179"/>
                    <a:pt x="348" y="178"/>
                  </a:cubicBezTo>
                  <a:cubicBezTo>
                    <a:pt x="347" y="178"/>
                    <a:pt x="346" y="179"/>
                    <a:pt x="346" y="180"/>
                  </a:cubicBezTo>
                  <a:close/>
                  <a:moveTo>
                    <a:pt x="258" y="101"/>
                  </a:moveTo>
                  <a:cubicBezTo>
                    <a:pt x="256" y="101"/>
                    <a:pt x="255" y="100"/>
                    <a:pt x="254" y="100"/>
                  </a:cubicBezTo>
                  <a:cubicBezTo>
                    <a:pt x="254" y="102"/>
                    <a:pt x="258" y="102"/>
                    <a:pt x="258" y="101"/>
                  </a:cubicBezTo>
                  <a:close/>
                  <a:moveTo>
                    <a:pt x="328" y="130"/>
                  </a:moveTo>
                  <a:cubicBezTo>
                    <a:pt x="327" y="128"/>
                    <a:pt x="326" y="125"/>
                    <a:pt x="324" y="124"/>
                  </a:cubicBezTo>
                  <a:cubicBezTo>
                    <a:pt x="324" y="126"/>
                    <a:pt x="326" y="129"/>
                    <a:pt x="328" y="130"/>
                  </a:cubicBezTo>
                  <a:close/>
                  <a:moveTo>
                    <a:pt x="324" y="135"/>
                  </a:moveTo>
                  <a:cubicBezTo>
                    <a:pt x="326" y="137"/>
                    <a:pt x="328" y="141"/>
                    <a:pt x="330" y="141"/>
                  </a:cubicBezTo>
                  <a:cubicBezTo>
                    <a:pt x="328" y="140"/>
                    <a:pt x="327" y="138"/>
                    <a:pt x="328" y="136"/>
                  </a:cubicBezTo>
                  <a:cubicBezTo>
                    <a:pt x="326" y="137"/>
                    <a:pt x="325" y="134"/>
                    <a:pt x="324" y="135"/>
                  </a:cubicBezTo>
                  <a:close/>
                  <a:moveTo>
                    <a:pt x="333" y="131"/>
                  </a:moveTo>
                  <a:cubicBezTo>
                    <a:pt x="335" y="131"/>
                    <a:pt x="333" y="129"/>
                    <a:pt x="332" y="128"/>
                  </a:cubicBezTo>
                  <a:cubicBezTo>
                    <a:pt x="332" y="130"/>
                    <a:pt x="334" y="130"/>
                    <a:pt x="333" y="131"/>
                  </a:cubicBezTo>
                  <a:close/>
                  <a:moveTo>
                    <a:pt x="273" y="126"/>
                  </a:moveTo>
                  <a:cubicBezTo>
                    <a:pt x="273" y="126"/>
                    <a:pt x="274" y="126"/>
                    <a:pt x="274" y="127"/>
                  </a:cubicBezTo>
                  <a:cubicBezTo>
                    <a:pt x="275" y="127"/>
                    <a:pt x="275" y="126"/>
                    <a:pt x="274" y="126"/>
                  </a:cubicBezTo>
                  <a:cubicBezTo>
                    <a:pt x="274" y="126"/>
                    <a:pt x="273" y="125"/>
                    <a:pt x="273" y="126"/>
                  </a:cubicBezTo>
                  <a:close/>
                  <a:moveTo>
                    <a:pt x="270" y="118"/>
                  </a:moveTo>
                  <a:cubicBezTo>
                    <a:pt x="269" y="118"/>
                    <a:pt x="268" y="115"/>
                    <a:pt x="267" y="116"/>
                  </a:cubicBezTo>
                  <a:cubicBezTo>
                    <a:pt x="269" y="116"/>
                    <a:pt x="269" y="119"/>
                    <a:pt x="267" y="119"/>
                  </a:cubicBezTo>
                  <a:cubicBezTo>
                    <a:pt x="266" y="118"/>
                    <a:pt x="264" y="116"/>
                    <a:pt x="263" y="115"/>
                  </a:cubicBezTo>
                  <a:cubicBezTo>
                    <a:pt x="263" y="115"/>
                    <a:pt x="264" y="115"/>
                    <a:pt x="264" y="114"/>
                  </a:cubicBezTo>
                  <a:cubicBezTo>
                    <a:pt x="261" y="114"/>
                    <a:pt x="260" y="114"/>
                    <a:pt x="259" y="112"/>
                  </a:cubicBezTo>
                  <a:cubicBezTo>
                    <a:pt x="257" y="118"/>
                    <a:pt x="267" y="121"/>
                    <a:pt x="270" y="118"/>
                  </a:cubicBezTo>
                  <a:close/>
                  <a:moveTo>
                    <a:pt x="251" y="105"/>
                  </a:moveTo>
                  <a:cubicBezTo>
                    <a:pt x="249" y="105"/>
                    <a:pt x="248" y="103"/>
                    <a:pt x="248" y="105"/>
                  </a:cubicBezTo>
                  <a:cubicBezTo>
                    <a:pt x="248" y="105"/>
                    <a:pt x="250" y="105"/>
                    <a:pt x="251" y="105"/>
                  </a:cubicBezTo>
                  <a:close/>
                  <a:moveTo>
                    <a:pt x="275" y="63"/>
                  </a:moveTo>
                  <a:cubicBezTo>
                    <a:pt x="273" y="62"/>
                    <a:pt x="270" y="58"/>
                    <a:pt x="266" y="59"/>
                  </a:cubicBezTo>
                  <a:cubicBezTo>
                    <a:pt x="266" y="61"/>
                    <a:pt x="266" y="61"/>
                    <a:pt x="266" y="61"/>
                  </a:cubicBezTo>
                  <a:cubicBezTo>
                    <a:pt x="270" y="60"/>
                    <a:pt x="272" y="64"/>
                    <a:pt x="275" y="63"/>
                  </a:cubicBezTo>
                  <a:close/>
                  <a:moveTo>
                    <a:pt x="260" y="107"/>
                  </a:moveTo>
                  <a:cubicBezTo>
                    <a:pt x="260" y="106"/>
                    <a:pt x="261" y="105"/>
                    <a:pt x="262" y="105"/>
                  </a:cubicBezTo>
                  <a:cubicBezTo>
                    <a:pt x="257" y="105"/>
                    <a:pt x="254" y="101"/>
                    <a:pt x="251" y="101"/>
                  </a:cubicBezTo>
                  <a:cubicBezTo>
                    <a:pt x="253" y="105"/>
                    <a:pt x="257" y="105"/>
                    <a:pt x="260" y="107"/>
                  </a:cubicBezTo>
                  <a:close/>
                  <a:moveTo>
                    <a:pt x="278" y="114"/>
                  </a:moveTo>
                  <a:cubicBezTo>
                    <a:pt x="275" y="112"/>
                    <a:pt x="270" y="103"/>
                    <a:pt x="263" y="106"/>
                  </a:cubicBezTo>
                  <a:cubicBezTo>
                    <a:pt x="265" y="107"/>
                    <a:pt x="267" y="108"/>
                    <a:pt x="268" y="109"/>
                  </a:cubicBezTo>
                  <a:cubicBezTo>
                    <a:pt x="267" y="110"/>
                    <a:pt x="265" y="109"/>
                    <a:pt x="264" y="110"/>
                  </a:cubicBezTo>
                  <a:cubicBezTo>
                    <a:pt x="261" y="109"/>
                    <a:pt x="255" y="107"/>
                    <a:pt x="251" y="109"/>
                  </a:cubicBezTo>
                  <a:cubicBezTo>
                    <a:pt x="249" y="107"/>
                    <a:pt x="246" y="107"/>
                    <a:pt x="244" y="106"/>
                  </a:cubicBezTo>
                  <a:cubicBezTo>
                    <a:pt x="246" y="109"/>
                    <a:pt x="251" y="109"/>
                    <a:pt x="253" y="112"/>
                  </a:cubicBezTo>
                  <a:cubicBezTo>
                    <a:pt x="256" y="112"/>
                    <a:pt x="256" y="112"/>
                    <a:pt x="256" y="112"/>
                  </a:cubicBezTo>
                  <a:cubicBezTo>
                    <a:pt x="256" y="113"/>
                    <a:pt x="257" y="115"/>
                    <a:pt x="257" y="113"/>
                  </a:cubicBezTo>
                  <a:cubicBezTo>
                    <a:pt x="257" y="113"/>
                    <a:pt x="256" y="112"/>
                    <a:pt x="257" y="112"/>
                  </a:cubicBezTo>
                  <a:cubicBezTo>
                    <a:pt x="258" y="113"/>
                    <a:pt x="262" y="111"/>
                    <a:pt x="261" y="113"/>
                  </a:cubicBezTo>
                  <a:cubicBezTo>
                    <a:pt x="263" y="111"/>
                    <a:pt x="265" y="115"/>
                    <a:pt x="266" y="114"/>
                  </a:cubicBezTo>
                  <a:cubicBezTo>
                    <a:pt x="263" y="113"/>
                    <a:pt x="267" y="113"/>
                    <a:pt x="268" y="112"/>
                  </a:cubicBezTo>
                  <a:cubicBezTo>
                    <a:pt x="267" y="112"/>
                    <a:pt x="266" y="111"/>
                    <a:pt x="267" y="111"/>
                  </a:cubicBezTo>
                  <a:cubicBezTo>
                    <a:pt x="270" y="110"/>
                    <a:pt x="274" y="109"/>
                    <a:pt x="275" y="113"/>
                  </a:cubicBezTo>
                  <a:cubicBezTo>
                    <a:pt x="273" y="114"/>
                    <a:pt x="272" y="112"/>
                    <a:pt x="271" y="113"/>
                  </a:cubicBezTo>
                  <a:cubicBezTo>
                    <a:pt x="272" y="114"/>
                    <a:pt x="274" y="115"/>
                    <a:pt x="276" y="115"/>
                  </a:cubicBezTo>
                  <a:cubicBezTo>
                    <a:pt x="275" y="112"/>
                    <a:pt x="278" y="114"/>
                    <a:pt x="278" y="114"/>
                  </a:cubicBezTo>
                  <a:close/>
                  <a:moveTo>
                    <a:pt x="272" y="121"/>
                  </a:moveTo>
                  <a:cubicBezTo>
                    <a:pt x="271" y="121"/>
                    <a:pt x="271" y="121"/>
                    <a:pt x="270" y="121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2"/>
                    <a:pt x="271" y="122"/>
                    <a:pt x="272" y="121"/>
                  </a:cubicBezTo>
                  <a:close/>
                  <a:moveTo>
                    <a:pt x="291" y="136"/>
                  </a:moveTo>
                  <a:cubicBezTo>
                    <a:pt x="292" y="138"/>
                    <a:pt x="297" y="142"/>
                    <a:pt x="297" y="141"/>
                  </a:cubicBezTo>
                  <a:cubicBezTo>
                    <a:pt x="297" y="139"/>
                    <a:pt x="290" y="136"/>
                    <a:pt x="293" y="133"/>
                  </a:cubicBezTo>
                  <a:cubicBezTo>
                    <a:pt x="291" y="133"/>
                    <a:pt x="291" y="134"/>
                    <a:pt x="289" y="134"/>
                  </a:cubicBezTo>
                  <a:cubicBezTo>
                    <a:pt x="289" y="132"/>
                    <a:pt x="287" y="133"/>
                    <a:pt x="286" y="132"/>
                  </a:cubicBezTo>
                  <a:cubicBezTo>
                    <a:pt x="286" y="130"/>
                    <a:pt x="286" y="130"/>
                    <a:pt x="286" y="128"/>
                  </a:cubicBezTo>
                  <a:cubicBezTo>
                    <a:pt x="284" y="128"/>
                    <a:pt x="284" y="128"/>
                    <a:pt x="284" y="128"/>
                  </a:cubicBezTo>
                  <a:cubicBezTo>
                    <a:pt x="285" y="130"/>
                    <a:pt x="285" y="129"/>
                    <a:pt x="284" y="132"/>
                  </a:cubicBezTo>
                  <a:cubicBezTo>
                    <a:pt x="288" y="132"/>
                    <a:pt x="288" y="136"/>
                    <a:pt x="291" y="136"/>
                  </a:cubicBezTo>
                  <a:close/>
                  <a:moveTo>
                    <a:pt x="320" y="159"/>
                  </a:moveTo>
                  <a:cubicBezTo>
                    <a:pt x="320" y="160"/>
                    <a:pt x="319" y="160"/>
                    <a:pt x="319" y="161"/>
                  </a:cubicBezTo>
                  <a:cubicBezTo>
                    <a:pt x="320" y="162"/>
                    <a:pt x="321" y="163"/>
                    <a:pt x="322" y="164"/>
                  </a:cubicBezTo>
                  <a:cubicBezTo>
                    <a:pt x="322" y="162"/>
                    <a:pt x="321" y="161"/>
                    <a:pt x="320" y="159"/>
                  </a:cubicBezTo>
                  <a:close/>
                  <a:moveTo>
                    <a:pt x="301" y="137"/>
                  </a:moveTo>
                  <a:cubicBezTo>
                    <a:pt x="303" y="139"/>
                    <a:pt x="305" y="142"/>
                    <a:pt x="309" y="144"/>
                  </a:cubicBezTo>
                  <a:cubicBezTo>
                    <a:pt x="307" y="141"/>
                    <a:pt x="302" y="137"/>
                    <a:pt x="301" y="137"/>
                  </a:cubicBezTo>
                  <a:close/>
                  <a:moveTo>
                    <a:pt x="279" y="123"/>
                  </a:moveTo>
                  <a:cubicBezTo>
                    <a:pt x="279" y="122"/>
                    <a:pt x="279" y="121"/>
                    <a:pt x="278" y="120"/>
                  </a:cubicBezTo>
                  <a:cubicBezTo>
                    <a:pt x="277" y="121"/>
                    <a:pt x="278" y="123"/>
                    <a:pt x="279" y="123"/>
                  </a:cubicBezTo>
                  <a:close/>
                  <a:moveTo>
                    <a:pt x="323" y="160"/>
                  </a:moveTo>
                  <a:cubicBezTo>
                    <a:pt x="325" y="162"/>
                    <a:pt x="325" y="164"/>
                    <a:pt x="327" y="165"/>
                  </a:cubicBezTo>
                  <a:cubicBezTo>
                    <a:pt x="326" y="163"/>
                    <a:pt x="325" y="160"/>
                    <a:pt x="323" y="160"/>
                  </a:cubicBezTo>
                  <a:close/>
                  <a:moveTo>
                    <a:pt x="327" y="156"/>
                  </a:moveTo>
                  <a:cubicBezTo>
                    <a:pt x="326" y="157"/>
                    <a:pt x="324" y="156"/>
                    <a:pt x="324" y="157"/>
                  </a:cubicBezTo>
                  <a:cubicBezTo>
                    <a:pt x="325" y="157"/>
                    <a:pt x="326" y="159"/>
                    <a:pt x="327" y="159"/>
                  </a:cubicBezTo>
                  <a:cubicBezTo>
                    <a:pt x="327" y="158"/>
                    <a:pt x="326" y="157"/>
                    <a:pt x="327" y="156"/>
                  </a:cubicBezTo>
                  <a:close/>
                  <a:moveTo>
                    <a:pt x="303" y="146"/>
                  </a:moveTo>
                  <a:cubicBezTo>
                    <a:pt x="302" y="147"/>
                    <a:pt x="304" y="149"/>
                    <a:pt x="305" y="149"/>
                  </a:cubicBezTo>
                  <a:cubicBezTo>
                    <a:pt x="304" y="148"/>
                    <a:pt x="305" y="146"/>
                    <a:pt x="303" y="146"/>
                  </a:cubicBezTo>
                  <a:close/>
                  <a:moveTo>
                    <a:pt x="294" y="132"/>
                  </a:moveTo>
                  <a:cubicBezTo>
                    <a:pt x="294" y="131"/>
                    <a:pt x="292" y="130"/>
                    <a:pt x="292" y="132"/>
                  </a:cubicBezTo>
                  <a:cubicBezTo>
                    <a:pt x="293" y="131"/>
                    <a:pt x="294" y="133"/>
                    <a:pt x="294" y="132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7"/>
                    <a:pt x="277" y="117"/>
                  </a:cubicBezTo>
                  <a:cubicBezTo>
                    <a:pt x="277" y="118"/>
                    <a:pt x="279" y="120"/>
                    <a:pt x="280" y="119"/>
                  </a:cubicBezTo>
                  <a:close/>
                  <a:moveTo>
                    <a:pt x="316" y="137"/>
                  </a:moveTo>
                  <a:cubicBezTo>
                    <a:pt x="311" y="132"/>
                    <a:pt x="302" y="121"/>
                    <a:pt x="292" y="118"/>
                  </a:cubicBezTo>
                  <a:cubicBezTo>
                    <a:pt x="293" y="119"/>
                    <a:pt x="292" y="120"/>
                    <a:pt x="291" y="120"/>
                  </a:cubicBezTo>
                  <a:cubicBezTo>
                    <a:pt x="290" y="119"/>
                    <a:pt x="288" y="118"/>
                    <a:pt x="288" y="117"/>
                  </a:cubicBezTo>
                  <a:cubicBezTo>
                    <a:pt x="285" y="119"/>
                    <a:pt x="282" y="114"/>
                    <a:pt x="279" y="115"/>
                  </a:cubicBezTo>
                  <a:cubicBezTo>
                    <a:pt x="279" y="117"/>
                    <a:pt x="282" y="117"/>
                    <a:pt x="284" y="118"/>
                  </a:cubicBezTo>
                  <a:cubicBezTo>
                    <a:pt x="284" y="119"/>
                    <a:pt x="285" y="123"/>
                    <a:pt x="287" y="122"/>
                  </a:cubicBezTo>
                  <a:cubicBezTo>
                    <a:pt x="286" y="121"/>
                    <a:pt x="285" y="120"/>
                    <a:pt x="286" y="120"/>
                  </a:cubicBezTo>
                  <a:cubicBezTo>
                    <a:pt x="287" y="120"/>
                    <a:pt x="288" y="120"/>
                    <a:pt x="288" y="122"/>
                  </a:cubicBezTo>
                  <a:cubicBezTo>
                    <a:pt x="289" y="122"/>
                    <a:pt x="291" y="121"/>
                    <a:pt x="292" y="123"/>
                  </a:cubicBezTo>
                  <a:cubicBezTo>
                    <a:pt x="291" y="124"/>
                    <a:pt x="288" y="124"/>
                    <a:pt x="287" y="126"/>
                  </a:cubicBezTo>
                  <a:cubicBezTo>
                    <a:pt x="290" y="127"/>
                    <a:pt x="291" y="130"/>
                    <a:pt x="295" y="130"/>
                  </a:cubicBezTo>
                  <a:cubicBezTo>
                    <a:pt x="296" y="129"/>
                    <a:pt x="292" y="128"/>
                    <a:pt x="295" y="127"/>
                  </a:cubicBezTo>
                  <a:cubicBezTo>
                    <a:pt x="298" y="130"/>
                    <a:pt x="301" y="135"/>
                    <a:pt x="306" y="134"/>
                  </a:cubicBezTo>
                  <a:cubicBezTo>
                    <a:pt x="306" y="132"/>
                    <a:pt x="304" y="132"/>
                    <a:pt x="303" y="131"/>
                  </a:cubicBezTo>
                  <a:cubicBezTo>
                    <a:pt x="304" y="131"/>
                    <a:pt x="304" y="130"/>
                    <a:pt x="304" y="130"/>
                  </a:cubicBezTo>
                  <a:cubicBezTo>
                    <a:pt x="309" y="134"/>
                    <a:pt x="314" y="136"/>
                    <a:pt x="317" y="141"/>
                  </a:cubicBezTo>
                  <a:cubicBezTo>
                    <a:pt x="316" y="141"/>
                    <a:pt x="314" y="138"/>
                    <a:pt x="313" y="139"/>
                  </a:cubicBezTo>
                  <a:cubicBezTo>
                    <a:pt x="315" y="142"/>
                    <a:pt x="318" y="143"/>
                    <a:pt x="320" y="146"/>
                  </a:cubicBezTo>
                  <a:cubicBezTo>
                    <a:pt x="319" y="148"/>
                    <a:pt x="323" y="150"/>
                    <a:pt x="323" y="153"/>
                  </a:cubicBezTo>
                  <a:cubicBezTo>
                    <a:pt x="325" y="153"/>
                    <a:pt x="325" y="154"/>
                    <a:pt x="326" y="154"/>
                  </a:cubicBezTo>
                  <a:cubicBezTo>
                    <a:pt x="326" y="155"/>
                    <a:pt x="328" y="157"/>
                    <a:pt x="329" y="156"/>
                  </a:cubicBezTo>
                  <a:cubicBezTo>
                    <a:pt x="327" y="151"/>
                    <a:pt x="325" y="145"/>
                    <a:pt x="320" y="144"/>
                  </a:cubicBezTo>
                  <a:cubicBezTo>
                    <a:pt x="322" y="141"/>
                    <a:pt x="317" y="140"/>
                    <a:pt x="316" y="137"/>
                  </a:cubicBezTo>
                  <a:close/>
                  <a:moveTo>
                    <a:pt x="292" y="128"/>
                  </a:moveTo>
                  <a:cubicBezTo>
                    <a:pt x="291" y="127"/>
                    <a:pt x="290" y="127"/>
                    <a:pt x="291" y="125"/>
                  </a:cubicBezTo>
                  <a:cubicBezTo>
                    <a:pt x="292" y="125"/>
                    <a:pt x="292" y="124"/>
                    <a:pt x="294" y="125"/>
                  </a:cubicBezTo>
                  <a:cubicBezTo>
                    <a:pt x="294" y="127"/>
                    <a:pt x="293" y="127"/>
                    <a:pt x="292" y="128"/>
                  </a:cubicBezTo>
                  <a:close/>
                  <a:moveTo>
                    <a:pt x="294" y="126"/>
                  </a:moveTo>
                  <a:cubicBezTo>
                    <a:pt x="296" y="124"/>
                    <a:pt x="300" y="125"/>
                    <a:pt x="300" y="128"/>
                  </a:cubicBezTo>
                  <a:cubicBezTo>
                    <a:pt x="298" y="128"/>
                    <a:pt x="297" y="125"/>
                    <a:pt x="294" y="126"/>
                  </a:cubicBezTo>
                  <a:close/>
                  <a:moveTo>
                    <a:pt x="328" y="169"/>
                  </a:moveTo>
                  <a:cubicBezTo>
                    <a:pt x="329" y="167"/>
                    <a:pt x="328" y="171"/>
                    <a:pt x="329" y="170"/>
                  </a:cubicBezTo>
                  <a:cubicBezTo>
                    <a:pt x="330" y="169"/>
                    <a:pt x="328" y="167"/>
                    <a:pt x="328" y="166"/>
                  </a:cubicBezTo>
                  <a:cubicBezTo>
                    <a:pt x="328" y="167"/>
                    <a:pt x="327" y="169"/>
                    <a:pt x="328" y="169"/>
                  </a:cubicBezTo>
                  <a:close/>
                  <a:moveTo>
                    <a:pt x="263" y="120"/>
                  </a:move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lose/>
                  <a:moveTo>
                    <a:pt x="300" y="78"/>
                  </a:moveTo>
                  <a:cubicBezTo>
                    <a:pt x="300" y="78"/>
                    <a:pt x="299" y="76"/>
                    <a:pt x="298" y="77"/>
                  </a:cubicBezTo>
                  <a:cubicBezTo>
                    <a:pt x="299" y="78"/>
                    <a:pt x="300" y="80"/>
                    <a:pt x="300" y="78"/>
                  </a:cubicBezTo>
                  <a:close/>
                  <a:moveTo>
                    <a:pt x="310" y="89"/>
                  </a:moveTo>
                  <a:cubicBezTo>
                    <a:pt x="310" y="88"/>
                    <a:pt x="309" y="87"/>
                    <a:pt x="307" y="86"/>
                  </a:cubicBezTo>
                  <a:cubicBezTo>
                    <a:pt x="307" y="87"/>
                    <a:pt x="310" y="89"/>
                    <a:pt x="310" y="89"/>
                  </a:cubicBezTo>
                  <a:close/>
                  <a:moveTo>
                    <a:pt x="308" y="94"/>
                  </a:moveTo>
                  <a:cubicBezTo>
                    <a:pt x="306" y="92"/>
                    <a:pt x="303" y="88"/>
                    <a:pt x="302" y="89"/>
                  </a:cubicBezTo>
                  <a:cubicBezTo>
                    <a:pt x="304" y="90"/>
                    <a:pt x="305" y="93"/>
                    <a:pt x="308" y="94"/>
                  </a:cubicBezTo>
                  <a:close/>
                  <a:moveTo>
                    <a:pt x="310" y="89"/>
                  </a:moveTo>
                  <a:cubicBezTo>
                    <a:pt x="310" y="89"/>
                    <a:pt x="310" y="89"/>
                    <a:pt x="310" y="89"/>
                  </a:cubicBezTo>
                  <a:cubicBezTo>
                    <a:pt x="311" y="89"/>
                    <a:pt x="311" y="89"/>
                    <a:pt x="310" y="89"/>
                  </a:cubicBezTo>
                  <a:close/>
                  <a:moveTo>
                    <a:pt x="309" y="96"/>
                  </a:moveTo>
                  <a:cubicBezTo>
                    <a:pt x="310" y="96"/>
                    <a:pt x="311" y="99"/>
                    <a:pt x="312" y="98"/>
                  </a:cubicBezTo>
                  <a:cubicBezTo>
                    <a:pt x="311" y="98"/>
                    <a:pt x="311" y="94"/>
                    <a:pt x="309" y="96"/>
                  </a:cubicBezTo>
                  <a:close/>
                  <a:moveTo>
                    <a:pt x="301" y="109"/>
                  </a:moveTo>
                  <a:cubicBezTo>
                    <a:pt x="299" y="108"/>
                    <a:pt x="296" y="103"/>
                    <a:pt x="295" y="105"/>
                  </a:cubicBezTo>
                  <a:cubicBezTo>
                    <a:pt x="298" y="105"/>
                    <a:pt x="298" y="110"/>
                    <a:pt x="301" y="109"/>
                  </a:cubicBezTo>
                  <a:close/>
                  <a:moveTo>
                    <a:pt x="297" y="81"/>
                  </a:moveTo>
                  <a:cubicBezTo>
                    <a:pt x="298" y="81"/>
                    <a:pt x="299" y="82"/>
                    <a:pt x="300" y="82"/>
                  </a:cubicBezTo>
                  <a:cubicBezTo>
                    <a:pt x="300" y="81"/>
                    <a:pt x="297" y="79"/>
                    <a:pt x="297" y="81"/>
                  </a:cubicBezTo>
                  <a:close/>
                  <a:moveTo>
                    <a:pt x="305" y="102"/>
                  </a:moveTo>
                  <a:cubicBezTo>
                    <a:pt x="305" y="103"/>
                    <a:pt x="304" y="104"/>
                    <a:pt x="304" y="105"/>
                  </a:cubicBezTo>
                  <a:cubicBezTo>
                    <a:pt x="309" y="106"/>
                    <a:pt x="310" y="110"/>
                    <a:pt x="314" y="112"/>
                  </a:cubicBezTo>
                  <a:cubicBezTo>
                    <a:pt x="313" y="108"/>
                    <a:pt x="308" y="105"/>
                    <a:pt x="305" y="102"/>
                  </a:cubicBezTo>
                  <a:close/>
                  <a:moveTo>
                    <a:pt x="305" y="103"/>
                  </a:moveTo>
                  <a:cubicBezTo>
                    <a:pt x="307" y="103"/>
                    <a:pt x="306" y="105"/>
                    <a:pt x="307" y="105"/>
                  </a:cubicBezTo>
                  <a:cubicBezTo>
                    <a:pt x="307" y="106"/>
                    <a:pt x="305" y="104"/>
                    <a:pt x="305" y="103"/>
                  </a:cubicBezTo>
                  <a:close/>
                  <a:moveTo>
                    <a:pt x="284" y="73"/>
                  </a:moveTo>
                  <a:cubicBezTo>
                    <a:pt x="283" y="71"/>
                    <a:pt x="285" y="73"/>
                    <a:pt x="285" y="72"/>
                  </a:cubicBezTo>
                  <a:cubicBezTo>
                    <a:pt x="284" y="71"/>
                    <a:pt x="284" y="70"/>
                    <a:pt x="282" y="70"/>
                  </a:cubicBezTo>
                  <a:cubicBezTo>
                    <a:pt x="282" y="71"/>
                    <a:pt x="281" y="71"/>
                    <a:pt x="281" y="72"/>
                  </a:cubicBezTo>
                  <a:cubicBezTo>
                    <a:pt x="283" y="71"/>
                    <a:pt x="282" y="73"/>
                    <a:pt x="284" y="73"/>
                  </a:cubicBezTo>
                  <a:close/>
                  <a:moveTo>
                    <a:pt x="301" y="88"/>
                  </a:moveTo>
                  <a:cubicBezTo>
                    <a:pt x="299" y="86"/>
                    <a:pt x="298" y="85"/>
                    <a:pt x="295" y="84"/>
                  </a:cubicBezTo>
                  <a:cubicBezTo>
                    <a:pt x="297" y="86"/>
                    <a:pt x="298" y="87"/>
                    <a:pt x="301" y="88"/>
                  </a:cubicBezTo>
                  <a:close/>
                  <a:moveTo>
                    <a:pt x="261" y="108"/>
                  </a:moveTo>
                  <a:cubicBezTo>
                    <a:pt x="262" y="108"/>
                    <a:pt x="262" y="108"/>
                    <a:pt x="262" y="108"/>
                  </a:cubicBezTo>
                  <a:cubicBezTo>
                    <a:pt x="263" y="108"/>
                    <a:pt x="263" y="108"/>
                    <a:pt x="264" y="108"/>
                  </a:cubicBezTo>
                  <a:cubicBezTo>
                    <a:pt x="264" y="108"/>
                    <a:pt x="264" y="107"/>
                    <a:pt x="264" y="107"/>
                  </a:cubicBezTo>
                  <a:cubicBezTo>
                    <a:pt x="263" y="108"/>
                    <a:pt x="260" y="107"/>
                    <a:pt x="261" y="108"/>
                  </a:cubicBezTo>
                  <a:close/>
                  <a:moveTo>
                    <a:pt x="277" y="81"/>
                  </a:moveTo>
                  <a:cubicBezTo>
                    <a:pt x="276" y="79"/>
                    <a:pt x="274" y="79"/>
                    <a:pt x="272" y="78"/>
                  </a:cubicBezTo>
                  <a:cubicBezTo>
                    <a:pt x="272" y="80"/>
                    <a:pt x="275" y="80"/>
                    <a:pt x="277" y="81"/>
                  </a:cubicBezTo>
                  <a:close/>
                  <a:moveTo>
                    <a:pt x="288" y="114"/>
                  </a:moveTo>
                  <a:cubicBezTo>
                    <a:pt x="286" y="114"/>
                    <a:pt x="286" y="114"/>
                    <a:pt x="286" y="114"/>
                  </a:cubicBezTo>
                  <a:cubicBezTo>
                    <a:pt x="286" y="115"/>
                    <a:pt x="286" y="115"/>
                    <a:pt x="286" y="115"/>
                  </a:cubicBezTo>
                  <a:cubicBezTo>
                    <a:pt x="287" y="115"/>
                    <a:pt x="287" y="116"/>
                    <a:pt x="288" y="116"/>
                  </a:cubicBezTo>
                  <a:lnTo>
                    <a:pt x="288" y="114"/>
                  </a:lnTo>
                  <a:close/>
                  <a:moveTo>
                    <a:pt x="298" y="116"/>
                  </a:moveTo>
                  <a:cubicBezTo>
                    <a:pt x="300" y="118"/>
                    <a:pt x="303" y="122"/>
                    <a:pt x="306" y="122"/>
                  </a:cubicBezTo>
                  <a:cubicBezTo>
                    <a:pt x="304" y="119"/>
                    <a:pt x="300" y="117"/>
                    <a:pt x="298" y="116"/>
                  </a:cubicBezTo>
                  <a:close/>
                  <a:moveTo>
                    <a:pt x="275" y="110"/>
                  </a:moveTo>
                  <a:cubicBezTo>
                    <a:pt x="278" y="110"/>
                    <a:pt x="281" y="113"/>
                    <a:pt x="284" y="113"/>
                  </a:cubicBezTo>
                  <a:cubicBezTo>
                    <a:pt x="282" y="112"/>
                    <a:pt x="279" y="110"/>
                    <a:pt x="277" y="109"/>
                  </a:cubicBezTo>
                  <a:cubicBezTo>
                    <a:pt x="277" y="111"/>
                    <a:pt x="275" y="108"/>
                    <a:pt x="275" y="110"/>
                  </a:cubicBezTo>
                  <a:close/>
                  <a:moveTo>
                    <a:pt x="309" y="125"/>
                  </a:moveTo>
                  <a:cubicBezTo>
                    <a:pt x="312" y="129"/>
                    <a:pt x="308" y="122"/>
                    <a:pt x="306" y="123"/>
                  </a:cubicBezTo>
                  <a:cubicBezTo>
                    <a:pt x="307" y="124"/>
                    <a:pt x="307" y="126"/>
                    <a:pt x="309" y="125"/>
                  </a:cubicBezTo>
                  <a:close/>
                  <a:moveTo>
                    <a:pt x="321" y="123"/>
                  </a:moveTo>
                  <a:cubicBezTo>
                    <a:pt x="322" y="122"/>
                    <a:pt x="323" y="123"/>
                    <a:pt x="323" y="123"/>
                  </a:cubicBezTo>
                  <a:cubicBezTo>
                    <a:pt x="321" y="121"/>
                    <a:pt x="320" y="115"/>
                    <a:pt x="317" y="117"/>
                  </a:cubicBezTo>
                  <a:cubicBezTo>
                    <a:pt x="318" y="119"/>
                    <a:pt x="320" y="121"/>
                    <a:pt x="321" y="123"/>
                  </a:cubicBezTo>
                  <a:close/>
                  <a:moveTo>
                    <a:pt x="317" y="115"/>
                  </a:moveTo>
                  <a:cubicBezTo>
                    <a:pt x="317" y="113"/>
                    <a:pt x="316" y="113"/>
                    <a:pt x="315" y="112"/>
                  </a:cubicBezTo>
                  <a:cubicBezTo>
                    <a:pt x="316" y="114"/>
                    <a:pt x="316" y="113"/>
                    <a:pt x="315" y="115"/>
                  </a:cubicBezTo>
                  <a:lnTo>
                    <a:pt x="317" y="115"/>
                  </a:lnTo>
                  <a:close/>
                  <a:moveTo>
                    <a:pt x="313" y="130"/>
                  </a:moveTo>
                  <a:cubicBezTo>
                    <a:pt x="315" y="130"/>
                    <a:pt x="315" y="131"/>
                    <a:pt x="316" y="131"/>
                  </a:cubicBezTo>
                  <a:cubicBezTo>
                    <a:pt x="316" y="130"/>
                    <a:pt x="313" y="128"/>
                    <a:pt x="313" y="130"/>
                  </a:cubicBezTo>
                  <a:close/>
                  <a:moveTo>
                    <a:pt x="337" y="183"/>
                  </a:moveTo>
                  <a:cubicBezTo>
                    <a:pt x="337" y="180"/>
                    <a:pt x="335" y="178"/>
                    <a:pt x="335" y="175"/>
                  </a:cubicBezTo>
                  <a:cubicBezTo>
                    <a:pt x="332" y="177"/>
                    <a:pt x="336" y="181"/>
                    <a:pt x="337" y="183"/>
                  </a:cubicBezTo>
                  <a:close/>
                  <a:moveTo>
                    <a:pt x="39" y="302"/>
                  </a:moveTo>
                  <a:cubicBezTo>
                    <a:pt x="39" y="302"/>
                    <a:pt x="38" y="302"/>
                    <a:pt x="38" y="303"/>
                  </a:cubicBezTo>
                  <a:cubicBezTo>
                    <a:pt x="38" y="303"/>
                    <a:pt x="39" y="303"/>
                    <a:pt x="39" y="303"/>
                  </a:cubicBezTo>
                  <a:cubicBezTo>
                    <a:pt x="39" y="303"/>
                    <a:pt x="39" y="302"/>
                    <a:pt x="39" y="302"/>
                  </a:cubicBezTo>
                  <a:close/>
                  <a:moveTo>
                    <a:pt x="40" y="292"/>
                  </a:moveTo>
                  <a:cubicBezTo>
                    <a:pt x="40" y="291"/>
                    <a:pt x="40" y="291"/>
                    <a:pt x="40" y="291"/>
                  </a:cubicBezTo>
                  <a:cubicBezTo>
                    <a:pt x="39" y="291"/>
                    <a:pt x="39" y="291"/>
                    <a:pt x="39" y="291"/>
                  </a:cubicBezTo>
                  <a:cubicBezTo>
                    <a:pt x="39" y="292"/>
                    <a:pt x="39" y="292"/>
                    <a:pt x="40" y="292"/>
                  </a:cubicBezTo>
                  <a:close/>
                  <a:moveTo>
                    <a:pt x="37" y="287"/>
                  </a:moveTo>
                  <a:cubicBezTo>
                    <a:pt x="37" y="287"/>
                    <a:pt x="37" y="288"/>
                    <a:pt x="37" y="288"/>
                  </a:cubicBezTo>
                  <a:cubicBezTo>
                    <a:pt x="37" y="288"/>
                    <a:pt x="38" y="287"/>
                    <a:pt x="38" y="287"/>
                  </a:cubicBezTo>
                  <a:cubicBezTo>
                    <a:pt x="37" y="287"/>
                    <a:pt x="37" y="287"/>
                    <a:pt x="37" y="287"/>
                  </a:cubicBezTo>
                  <a:close/>
                  <a:moveTo>
                    <a:pt x="35" y="292"/>
                  </a:moveTo>
                  <a:cubicBezTo>
                    <a:pt x="35" y="292"/>
                    <a:pt x="36" y="292"/>
                    <a:pt x="36" y="291"/>
                  </a:cubicBezTo>
                  <a:cubicBezTo>
                    <a:pt x="36" y="292"/>
                    <a:pt x="35" y="291"/>
                    <a:pt x="35" y="292"/>
                  </a:cubicBezTo>
                  <a:close/>
                  <a:moveTo>
                    <a:pt x="40" y="295"/>
                  </a:moveTo>
                  <a:cubicBezTo>
                    <a:pt x="39" y="295"/>
                    <a:pt x="39" y="295"/>
                    <a:pt x="39" y="294"/>
                  </a:cubicBezTo>
                  <a:cubicBezTo>
                    <a:pt x="38" y="294"/>
                    <a:pt x="38" y="294"/>
                    <a:pt x="38" y="294"/>
                  </a:cubicBezTo>
                  <a:cubicBezTo>
                    <a:pt x="39" y="295"/>
                    <a:pt x="38" y="295"/>
                    <a:pt x="39" y="296"/>
                  </a:cubicBezTo>
                  <a:cubicBezTo>
                    <a:pt x="39" y="295"/>
                    <a:pt x="40" y="296"/>
                    <a:pt x="40" y="295"/>
                  </a:cubicBezTo>
                  <a:close/>
                  <a:moveTo>
                    <a:pt x="52" y="320"/>
                  </a:moveTo>
                  <a:cubicBezTo>
                    <a:pt x="52" y="320"/>
                    <a:pt x="51" y="320"/>
                    <a:pt x="51" y="320"/>
                  </a:cubicBezTo>
                  <a:cubicBezTo>
                    <a:pt x="51" y="321"/>
                    <a:pt x="51" y="322"/>
                    <a:pt x="52" y="322"/>
                  </a:cubicBezTo>
                  <a:cubicBezTo>
                    <a:pt x="52" y="321"/>
                    <a:pt x="52" y="321"/>
                    <a:pt x="53" y="321"/>
                  </a:cubicBezTo>
                  <a:cubicBezTo>
                    <a:pt x="53" y="321"/>
                    <a:pt x="52" y="321"/>
                    <a:pt x="52" y="320"/>
                  </a:cubicBezTo>
                  <a:close/>
                  <a:moveTo>
                    <a:pt x="40" y="294"/>
                  </a:moveTo>
                  <a:cubicBezTo>
                    <a:pt x="40" y="293"/>
                    <a:pt x="39" y="292"/>
                    <a:pt x="39" y="293"/>
                  </a:cubicBezTo>
                  <a:cubicBezTo>
                    <a:pt x="39" y="293"/>
                    <a:pt x="40" y="294"/>
                    <a:pt x="40" y="294"/>
                  </a:cubicBezTo>
                  <a:close/>
                  <a:moveTo>
                    <a:pt x="37" y="293"/>
                  </a:moveTo>
                  <a:cubicBezTo>
                    <a:pt x="37" y="292"/>
                    <a:pt x="37" y="292"/>
                    <a:pt x="37" y="292"/>
                  </a:cubicBezTo>
                  <a:cubicBezTo>
                    <a:pt x="37" y="292"/>
                    <a:pt x="37" y="293"/>
                    <a:pt x="36" y="293"/>
                  </a:cubicBezTo>
                  <a:cubicBezTo>
                    <a:pt x="36" y="293"/>
                    <a:pt x="37" y="293"/>
                    <a:pt x="37" y="293"/>
                  </a:cubicBezTo>
                  <a:close/>
                  <a:moveTo>
                    <a:pt x="48" y="310"/>
                  </a:moveTo>
                  <a:cubicBezTo>
                    <a:pt x="48" y="310"/>
                    <a:pt x="47" y="310"/>
                    <a:pt x="47" y="311"/>
                  </a:cubicBezTo>
                  <a:cubicBezTo>
                    <a:pt x="48" y="311"/>
                    <a:pt x="48" y="312"/>
                    <a:pt x="48" y="311"/>
                  </a:cubicBezTo>
                  <a:cubicBezTo>
                    <a:pt x="47" y="311"/>
                    <a:pt x="48" y="311"/>
                    <a:pt x="48" y="310"/>
                  </a:cubicBezTo>
                  <a:close/>
                  <a:moveTo>
                    <a:pt x="39" y="285"/>
                  </a:moveTo>
                  <a:cubicBezTo>
                    <a:pt x="38" y="285"/>
                    <a:pt x="38" y="286"/>
                    <a:pt x="38" y="286"/>
                  </a:cubicBezTo>
                  <a:cubicBezTo>
                    <a:pt x="38" y="286"/>
                    <a:pt x="37" y="286"/>
                    <a:pt x="37" y="286"/>
                  </a:cubicBezTo>
                  <a:cubicBezTo>
                    <a:pt x="37" y="287"/>
                    <a:pt x="40" y="286"/>
                    <a:pt x="39" y="289"/>
                  </a:cubicBezTo>
                  <a:cubicBezTo>
                    <a:pt x="39" y="289"/>
                    <a:pt x="39" y="289"/>
                    <a:pt x="39" y="289"/>
                  </a:cubicBezTo>
                  <a:cubicBezTo>
                    <a:pt x="40" y="288"/>
                    <a:pt x="37" y="286"/>
                    <a:pt x="40" y="286"/>
                  </a:cubicBezTo>
                  <a:cubicBezTo>
                    <a:pt x="40" y="286"/>
                    <a:pt x="40" y="287"/>
                    <a:pt x="40" y="287"/>
                  </a:cubicBezTo>
                  <a:cubicBezTo>
                    <a:pt x="41" y="286"/>
                    <a:pt x="40" y="286"/>
                    <a:pt x="40" y="285"/>
                  </a:cubicBezTo>
                  <a:cubicBezTo>
                    <a:pt x="40" y="285"/>
                    <a:pt x="39" y="285"/>
                    <a:pt x="39" y="285"/>
                  </a:cubicBezTo>
                  <a:cubicBezTo>
                    <a:pt x="40" y="284"/>
                    <a:pt x="39" y="283"/>
                    <a:pt x="40" y="282"/>
                  </a:cubicBezTo>
                  <a:cubicBezTo>
                    <a:pt x="39" y="283"/>
                    <a:pt x="39" y="284"/>
                    <a:pt x="39" y="285"/>
                  </a:cubicBezTo>
                  <a:close/>
                  <a:moveTo>
                    <a:pt x="35" y="280"/>
                  </a:moveTo>
                  <a:cubicBezTo>
                    <a:pt x="35" y="280"/>
                    <a:pt x="35" y="281"/>
                    <a:pt x="35" y="282"/>
                  </a:cubicBezTo>
                  <a:cubicBezTo>
                    <a:pt x="35" y="282"/>
                    <a:pt x="36" y="281"/>
                    <a:pt x="36" y="282"/>
                  </a:cubicBezTo>
                  <a:cubicBezTo>
                    <a:pt x="37" y="283"/>
                    <a:pt x="36" y="282"/>
                    <a:pt x="36" y="283"/>
                  </a:cubicBezTo>
                  <a:cubicBezTo>
                    <a:pt x="37" y="283"/>
                    <a:pt x="37" y="284"/>
                    <a:pt x="37" y="285"/>
                  </a:cubicBezTo>
                  <a:cubicBezTo>
                    <a:pt x="39" y="284"/>
                    <a:pt x="36" y="283"/>
                    <a:pt x="38" y="281"/>
                  </a:cubicBezTo>
                  <a:cubicBezTo>
                    <a:pt x="37" y="280"/>
                    <a:pt x="36" y="280"/>
                    <a:pt x="35" y="280"/>
                  </a:cubicBezTo>
                  <a:close/>
                  <a:moveTo>
                    <a:pt x="35" y="289"/>
                  </a:moveTo>
                  <a:cubicBezTo>
                    <a:pt x="35" y="290"/>
                    <a:pt x="36" y="291"/>
                    <a:pt x="37" y="291"/>
                  </a:cubicBezTo>
                  <a:cubicBezTo>
                    <a:pt x="37" y="291"/>
                    <a:pt x="37" y="291"/>
                    <a:pt x="37" y="291"/>
                  </a:cubicBezTo>
                  <a:cubicBezTo>
                    <a:pt x="37" y="291"/>
                    <a:pt x="37" y="291"/>
                    <a:pt x="37" y="290"/>
                  </a:cubicBezTo>
                  <a:cubicBezTo>
                    <a:pt x="36" y="291"/>
                    <a:pt x="36" y="289"/>
                    <a:pt x="35" y="289"/>
                  </a:cubicBezTo>
                  <a:close/>
                  <a:moveTo>
                    <a:pt x="41" y="306"/>
                  </a:moveTo>
                  <a:cubicBezTo>
                    <a:pt x="41" y="307"/>
                    <a:pt x="41" y="307"/>
                    <a:pt x="41" y="307"/>
                  </a:cubicBezTo>
                  <a:cubicBezTo>
                    <a:pt x="41" y="307"/>
                    <a:pt x="42" y="307"/>
                    <a:pt x="42" y="306"/>
                  </a:cubicBezTo>
                  <a:lnTo>
                    <a:pt x="41" y="306"/>
                  </a:lnTo>
                  <a:close/>
                  <a:moveTo>
                    <a:pt x="45" y="306"/>
                  </a:moveTo>
                  <a:cubicBezTo>
                    <a:pt x="45" y="307"/>
                    <a:pt x="45" y="307"/>
                    <a:pt x="46" y="307"/>
                  </a:cubicBezTo>
                  <a:cubicBezTo>
                    <a:pt x="46" y="307"/>
                    <a:pt x="46" y="307"/>
                    <a:pt x="46" y="306"/>
                  </a:cubicBezTo>
                  <a:cubicBezTo>
                    <a:pt x="46" y="307"/>
                    <a:pt x="45" y="306"/>
                    <a:pt x="45" y="306"/>
                  </a:cubicBezTo>
                  <a:close/>
                  <a:moveTo>
                    <a:pt x="48" y="322"/>
                  </a:moveTo>
                  <a:cubicBezTo>
                    <a:pt x="48" y="323"/>
                    <a:pt x="49" y="323"/>
                    <a:pt x="50" y="323"/>
                  </a:cubicBezTo>
                  <a:cubicBezTo>
                    <a:pt x="49" y="322"/>
                    <a:pt x="49" y="322"/>
                    <a:pt x="48" y="322"/>
                  </a:cubicBezTo>
                  <a:close/>
                  <a:moveTo>
                    <a:pt x="46" y="303"/>
                  </a:moveTo>
                  <a:cubicBezTo>
                    <a:pt x="46" y="304"/>
                    <a:pt x="47" y="304"/>
                    <a:pt x="47" y="304"/>
                  </a:cubicBezTo>
                  <a:cubicBezTo>
                    <a:pt x="47" y="303"/>
                    <a:pt x="47" y="303"/>
                    <a:pt x="46" y="303"/>
                  </a:cubicBezTo>
                  <a:close/>
                  <a:moveTo>
                    <a:pt x="45" y="303"/>
                  </a:moveTo>
                  <a:cubicBezTo>
                    <a:pt x="45" y="304"/>
                    <a:pt x="45" y="304"/>
                    <a:pt x="46" y="305"/>
                  </a:cubicBezTo>
                  <a:cubicBezTo>
                    <a:pt x="45" y="304"/>
                    <a:pt x="47" y="303"/>
                    <a:pt x="45" y="303"/>
                  </a:cubicBezTo>
                  <a:close/>
                  <a:moveTo>
                    <a:pt x="44" y="306"/>
                  </a:moveTo>
                  <a:cubicBezTo>
                    <a:pt x="45" y="306"/>
                    <a:pt x="46" y="306"/>
                    <a:pt x="46" y="306"/>
                  </a:cubicBezTo>
                  <a:cubicBezTo>
                    <a:pt x="46" y="306"/>
                    <a:pt x="44" y="306"/>
                    <a:pt x="44" y="306"/>
                  </a:cubicBezTo>
                  <a:close/>
                  <a:moveTo>
                    <a:pt x="49" y="309"/>
                  </a:moveTo>
                  <a:cubicBezTo>
                    <a:pt x="49" y="309"/>
                    <a:pt x="50" y="309"/>
                    <a:pt x="50" y="308"/>
                  </a:cubicBezTo>
                  <a:cubicBezTo>
                    <a:pt x="49" y="308"/>
                    <a:pt x="49" y="309"/>
                    <a:pt x="49" y="309"/>
                  </a:cubicBezTo>
                  <a:close/>
                  <a:moveTo>
                    <a:pt x="42" y="299"/>
                  </a:moveTo>
                  <a:cubicBezTo>
                    <a:pt x="40" y="298"/>
                    <a:pt x="40" y="300"/>
                    <a:pt x="40" y="301"/>
                  </a:cubicBezTo>
                  <a:cubicBezTo>
                    <a:pt x="40" y="301"/>
                    <a:pt x="41" y="300"/>
                    <a:pt x="41" y="301"/>
                  </a:cubicBezTo>
                  <a:cubicBezTo>
                    <a:pt x="42" y="301"/>
                    <a:pt x="42" y="300"/>
                    <a:pt x="42" y="300"/>
                  </a:cubicBezTo>
                  <a:cubicBezTo>
                    <a:pt x="41" y="300"/>
                    <a:pt x="41" y="299"/>
                    <a:pt x="42" y="299"/>
                  </a:cubicBezTo>
                  <a:close/>
                  <a:moveTo>
                    <a:pt x="44" y="302"/>
                  </a:moveTo>
                  <a:cubicBezTo>
                    <a:pt x="43" y="302"/>
                    <a:pt x="43" y="302"/>
                    <a:pt x="43" y="301"/>
                  </a:cubicBezTo>
                  <a:cubicBezTo>
                    <a:pt x="43" y="302"/>
                    <a:pt x="42" y="302"/>
                    <a:pt x="42" y="303"/>
                  </a:cubicBezTo>
                  <a:cubicBezTo>
                    <a:pt x="43" y="303"/>
                    <a:pt x="43" y="302"/>
                    <a:pt x="44" y="302"/>
                  </a:cubicBezTo>
                  <a:close/>
                  <a:moveTo>
                    <a:pt x="43" y="303"/>
                  </a:moveTo>
                  <a:cubicBezTo>
                    <a:pt x="43" y="303"/>
                    <a:pt x="43" y="304"/>
                    <a:pt x="44" y="304"/>
                  </a:cubicBezTo>
                  <a:cubicBezTo>
                    <a:pt x="44" y="303"/>
                    <a:pt x="44" y="303"/>
                    <a:pt x="43" y="303"/>
                  </a:cubicBezTo>
                  <a:close/>
                  <a:moveTo>
                    <a:pt x="43" y="308"/>
                  </a:moveTo>
                  <a:cubicBezTo>
                    <a:pt x="43" y="309"/>
                    <a:pt x="43" y="309"/>
                    <a:pt x="43" y="309"/>
                  </a:cubicBezTo>
                  <a:cubicBezTo>
                    <a:pt x="44" y="310"/>
                    <a:pt x="44" y="308"/>
                    <a:pt x="43" y="308"/>
                  </a:cubicBezTo>
                  <a:close/>
                  <a:moveTo>
                    <a:pt x="45" y="313"/>
                  </a:moveTo>
                  <a:cubicBezTo>
                    <a:pt x="45" y="312"/>
                    <a:pt x="45" y="312"/>
                    <a:pt x="45" y="312"/>
                  </a:cubicBezTo>
                  <a:cubicBezTo>
                    <a:pt x="44" y="312"/>
                    <a:pt x="45" y="314"/>
                    <a:pt x="46" y="313"/>
                  </a:cubicBezTo>
                  <a:cubicBezTo>
                    <a:pt x="45" y="313"/>
                    <a:pt x="45" y="313"/>
                    <a:pt x="45" y="313"/>
                  </a:cubicBezTo>
                  <a:close/>
                  <a:moveTo>
                    <a:pt x="305" y="342"/>
                  </a:moveTo>
                  <a:cubicBezTo>
                    <a:pt x="306" y="342"/>
                    <a:pt x="306" y="342"/>
                    <a:pt x="306" y="342"/>
                  </a:cubicBezTo>
                  <a:cubicBezTo>
                    <a:pt x="306" y="342"/>
                    <a:pt x="307" y="341"/>
                    <a:pt x="307" y="340"/>
                  </a:cubicBezTo>
                  <a:cubicBezTo>
                    <a:pt x="307" y="341"/>
                    <a:pt x="306" y="341"/>
                    <a:pt x="305" y="342"/>
                  </a:cubicBezTo>
                  <a:close/>
                  <a:moveTo>
                    <a:pt x="309" y="339"/>
                  </a:moveTo>
                  <a:cubicBezTo>
                    <a:pt x="309" y="339"/>
                    <a:pt x="309" y="338"/>
                    <a:pt x="309" y="338"/>
                  </a:cubicBezTo>
                  <a:cubicBezTo>
                    <a:pt x="308" y="339"/>
                    <a:pt x="308" y="339"/>
                    <a:pt x="308" y="340"/>
                  </a:cubicBezTo>
                  <a:cubicBezTo>
                    <a:pt x="308" y="339"/>
                    <a:pt x="308" y="339"/>
                    <a:pt x="309" y="339"/>
                  </a:cubicBezTo>
                  <a:close/>
                  <a:moveTo>
                    <a:pt x="307" y="347"/>
                  </a:moveTo>
                  <a:cubicBezTo>
                    <a:pt x="305" y="347"/>
                    <a:pt x="307" y="345"/>
                    <a:pt x="306" y="344"/>
                  </a:cubicBezTo>
                  <a:cubicBezTo>
                    <a:pt x="305" y="344"/>
                    <a:pt x="304" y="346"/>
                    <a:pt x="303" y="345"/>
                  </a:cubicBezTo>
                  <a:cubicBezTo>
                    <a:pt x="304" y="344"/>
                    <a:pt x="305" y="345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4" y="344"/>
                    <a:pt x="303" y="345"/>
                    <a:pt x="302" y="346"/>
                  </a:cubicBezTo>
                  <a:cubicBezTo>
                    <a:pt x="302" y="346"/>
                    <a:pt x="302" y="346"/>
                    <a:pt x="303" y="346"/>
                  </a:cubicBezTo>
                  <a:cubicBezTo>
                    <a:pt x="303" y="346"/>
                    <a:pt x="303" y="347"/>
                    <a:pt x="304" y="347"/>
                  </a:cubicBezTo>
                  <a:cubicBezTo>
                    <a:pt x="304" y="346"/>
                    <a:pt x="304" y="345"/>
                    <a:pt x="304" y="345"/>
                  </a:cubicBezTo>
                  <a:cubicBezTo>
                    <a:pt x="305" y="346"/>
                    <a:pt x="305" y="346"/>
                    <a:pt x="305" y="346"/>
                  </a:cubicBezTo>
                  <a:cubicBezTo>
                    <a:pt x="306" y="346"/>
                    <a:pt x="305" y="346"/>
                    <a:pt x="305" y="347"/>
                  </a:cubicBezTo>
                  <a:cubicBezTo>
                    <a:pt x="305" y="347"/>
                    <a:pt x="306" y="347"/>
                    <a:pt x="306" y="348"/>
                  </a:cubicBezTo>
                  <a:cubicBezTo>
                    <a:pt x="306" y="347"/>
                    <a:pt x="307" y="347"/>
                    <a:pt x="307" y="347"/>
                  </a:cubicBezTo>
                  <a:close/>
                  <a:moveTo>
                    <a:pt x="34" y="285"/>
                  </a:move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3" y="285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4" y="285"/>
                  </a:cubicBezTo>
                  <a:close/>
                  <a:moveTo>
                    <a:pt x="312" y="339"/>
                  </a:moveTo>
                  <a:cubicBezTo>
                    <a:pt x="311" y="339"/>
                    <a:pt x="311" y="339"/>
                    <a:pt x="311" y="339"/>
                  </a:cubicBezTo>
                  <a:cubicBezTo>
                    <a:pt x="311" y="340"/>
                    <a:pt x="312" y="339"/>
                    <a:pt x="312" y="339"/>
                  </a:cubicBezTo>
                  <a:close/>
                  <a:moveTo>
                    <a:pt x="287" y="361"/>
                  </a:moveTo>
                  <a:cubicBezTo>
                    <a:pt x="287" y="361"/>
                    <a:pt x="287" y="361"/>
                    <a:pt x="287" y="361"/>
                  </a:cubicBezTo>
                  <a:cubicBezTo>
                    <a:pt x="286" y="361"/>
                    <a:pt x="286" y="361"/>
                    <a:pt x="286" y="361"/>
                  </a:cubicBezTo>
                  <a:cubicBezTo>
                    <a:pt x="286" y="361"/>
                    <a:pt x="287" y="361"/>
                    <a:pt x="287" y="361"/>
                  </a:cubicBezTo>
                  <a:close/>
                  <a:moveTo>
                    <a:pt x="256" y="381"/>
                  </a:moveTo>
                  <a:cubicBezTo>
                    <a:pt x="257" y="380"/>
                    <a:pt x="257" y="380"/>
                    <a:pt x="258" y="380"/>
                  </a:cubicBezTo>
                  <a:cubicBezTo>
                    <a:pt x="257" y="380"/>
                    <a:pt x="257" y="380"/>
                    <a:pt x="256" y="380"/>
                  </a:cubicBezTo>
                  <a:cubicBezTo>
                    <a:pt x="256" y="380"/>
                    <a:pt x="256" y="381"/>
                    <a:pt x="256" y="381"/>
                  </a:cubicBezTo>
                  <a:close/>
                  <a:moveTo>
                    <a:pt x="51" y="315"/>
                  </a:moveTo>
                  <a:cubicBezTo>
                    <a:pt x="52" y="315"/>
                    <a:pt x="51" y="315"/>
                    <a:pt x="51" y="316"/>
                  </a:cubicBezTo>
                  <a:cubicBezTo>
                    <a:pt x="52" y="316"/>
                    <a:pt x="52" y="316"/>
                    <a:pt x="52" y="316"/>
                  </a:cubicBezTo>
                  <a:cubicBezTo>
                    <a:pt x="52" y="315"/>
                    <a:pt x="52" y="314"/>
                    <a:pt x="51" y="315"/>
                  </a:cubicBezTo>
                  <a:close/>
                  <a:moveTo>
                    <a:pt x="298" y="351"/>
                  </a:moveTo>
                  <a:cubicBezTo>
                    <a:pt x="297" y="351"/>
                    <a:pt x="297" y="351"/>
                    <a:pt x="296" y="352"/>
                  </a:cubicBezTo>
                  <a:cubicBezTo>
                    <a:pt x="296" y="352"/>
                    <a:pt x="297" y="352"/>
                    <a:pt x="297" y="352"/>
                  </a:cubicBezTo>
                  <a:cubicBezTo>
                    <a:pt x="296" y="352"/>
                    <a:pt x="296" y="352"/>
                    <a:pt x="296" y="352"/>
                  </a:cubicBezTo>
                  <a:cubicBezTo>
                    <a:pt x="296" y="352"/>
                    <a:pt x="296" y="352"/>
                    <a:pt x="296" y="353"/>
                  </a:cubicBezTo>
                  <a:cubicBezTo>
                    <a:pt x="296" y="353"/>
                    <a:pt x="296" y="353"/>
                    <a:pt x="296" y="353"/>
                  </a:cubicBezTo>
                  <a:cubicBezTo>
                    <a:pt x="297" y="353"/>
                    <a:pt x="298" y="352"/>
                    <a:pt x="298" y="351"/>
                  </a:cubicBezTo>
                  <a:close/>
                  <a:moveTo>
                    <a:pt x="296" y="355"/>
                  </a:moveTo>
                  <a:cubicBezTo>
                    <a:pt x="295" y="354"/>
                    <a:pt x="295" y="355"/>
                    <a:pt x="295" y="355"/>
                  </a:cubicBezTo>
                  <a:cubicBezTo>
                    <a:pt x="295" y="355"/>
                    <a:pt x="295" y="356"/>
                    <a:pt x="296" y="355"/>
                  </a:cubicBezTo>
                  <a:cubicBezTo>
                    <a:pt x="295" y="355"/>
                    <a:pt x="296" y="355"/>
                    <a:pt x="296" y="355"/>
                  </a:cubicBezTo>
                  <a:close/>
                  <a:moveTo>
                    <a:pt x="314" y="332"/>
                  </a:moveTo>
                  <a:cubicBezTo>
                    <a:pt x="314" y="332"/>
                    <a:pt x="314" y="332"/>
                    <a:pt x="314" y="332"/>
                  </a:cubicBezTo>
                  <a:cubicBezTo>
                    <a:pt x="313" y="332"/>
                    <a:pt x="313" y="332"/>
                    <a:pt x="313" y="332"/>
                  </a:cubicBezTo>
                  <a:lnTo>
                    <a:pt x="314" y="332"/>
                  </a:lnTo>
                  <a:close/>
                  <a:moveTo>
                    <a:pt x="310" y="336"/>
                  </a:moveTo>
                  <a:cubicBezTo>
                    <a:pt x="310" y="336"/>
                    <a:pt x="310" y="337"/>
                    <a:pt x="309" y="337"/>
                  </a:cubicBezTo>
                  <a:cubicBezTo>
                    <a:pt x="309" y="338"/>
                    <a:pt x="310" y="338"/>
                    <a:pt x="310" y="338"/>
                  </a:cubicBezTo>
                  <a:cubicBezTo>
                    <a:pt x="310" y="338"/>
                    <a:pt x="309" y="338"/>
                    <a:pt x="309" y="339"/>
                  </a:cubicBezTo>
                  <a:cubicBezTo>
                    <a:pt x="310" y="339"/>
                    <a:pt x="310" y="337"/>
                    <a:pt x="311" y="337"/>
                  </a:cubicBezTo>
                  <a:cubicBezTo>
                    <a:pt x="311" y="338"/>
                    <a:pt x="311" y="338"/>
                    <a:pt x="311" y="338"/>
                  </a:cubicBezTo>
                  <a:cubicBezTo>
                    <a:pt x="313" y="338"/>
                    <a:pt x="311" y="337"/>
                    <a:pt x="310" y="336"/>
                  </a:cubicBezTo>
                  <a:close/>
                  <a:moveTo>
                    <a:pt x="28" y="275"/>
                  </a:moveTo>
                  <a:cubicBezTo>
                    <a:pt x="27" y="275"/>
                    <a:pt x="27" y="275"/>
                    <a:pt x="27" y="276"/>
                  </a:cubicBezTo>
                  <a:cubicBezTo>
                    <a:pt x="27" y="275"/>
                    <a:pt x="27" y="277"/>
                    <a:pt x="27" y="276"/>
                  </a:cubicBezTo>
                  <a:cubicBezTo>
                    <a:pt x="27" y="276"/>
                    <a:pt x="28" y="276"/>
                    <a:pt x="28" y="275"/>
                  </a:cubicBezTo>
                  <a:close/>
                  <a:moveTo>
                    <a:pt x="318" y="330"/>
                  </a:moveTo>
                  <a:cubicBezTo>
                    <a:pt x="318" y="330"/>
                    <a:pt x="317" y="330"/>
                    <a:pt x="317" y="330"/>
                  </a:cubicBezTo>
                  <a:cubicBezTo>
                    <a:pt x="317" y="330"/>
                    <a:pt x="317" y="331"/>
                    <a:pt x="317" y="332"/>
                  </a:cubicBezTo>
                  <a:cubicBezTo>
                    <a:pt x="318" y="332"/>
                    <a:pt x="318" y="331"/>
                    <a:pt x="318" y="330"/>
                  </a:cubicBezTo>
                  <a:close/>
                  <a:moveTo>
                    <a:pt x="32" y="286"/>
                  </a:moveTo>
                  <a:cubicBezTo>
                    <a:pt x="32" y="288"/>
                    <a:pt x="32" y="288"/>
                    <a:pt x="32" y="288"/>
                  </a:cubicBezTo>
                  <a:cubicBezTo>
                    <a:pt x="33" y="288"/>
                    <a:pt x="34" y="288"/>
                    <a:pt x="34" y="287"/>
                  </a:cubicBezTo>
                  <a:cubicBezTo>
                    <a:pt x="34" y="286"/>
                    <a:pt x="33" y="287"/>
                    <a:pt x="32" y="286"/>
                  </a:cubicBezTo>
                  <a:close/>
                  <a:moveTo>
                    <a:pt x="25" y="268"/>
                  </a:moveTo>
                  <a:cubicBezTo>
                    <a:pt x="25" y="269"/>
                    <a:pt x="24" y="269"/>
                    <a:pt x="25" y="270"/>
                  </a:cubicBezTo>
                  <a:cubicBezTo>
                    <a:pt x="25" y="269"/>
                    <a:pt x="26" y="268"/>
                    <a:pt x="25" y="268"/>
                  </a:cubicBezTo>
                  <a:close/>
                  <a:moveTo>
                    <a:pt x="32" y="298"/>
                  </a:moveTo>
                  <a:cubicBezTo>
                    <a:pt x="33" y="298"/>
                    <a:pt x="33" y="298"/>
                    <a:pt x="34" y="298"/>
                  </a:cubicBezTo>
                  <a:cubicBezTo>
                    <a:pt x="34" y="297"/>
                    <a:pt x="32" y="297"/>
                    <a:pt x="32" y="298"/>
                  </a:cubicBezTo>
                  <a:close/>
                  <a:moveTo>
                    <a:pt x="27" y="287"/>
                  </a:moveTo>
                  <a:cubicBezTo>
                    <a:pt x="27" y="288"/>
                    <a:pt x="28" y="288"/>
                    <a:pt x="29" y="288"/>
                  </a:cubicBezTo>
                  <a:cubicBezTo>
                    <a:pt x="29" y="287"/>
                    <a:pt x="28" y="287"/>
                    <a:pt x="27" y="287"/>
                  </a:cubicBezTo>
                  <a:close/>
                  <a:moveTo>
                    <a:pt x="24" y="271"/>
                  </a:moveTo>
                  <a:cubicBezTo>
                    <a:pt x="24" y="271"/>
                    <a:pt x="25" y="271"/>
                    <a:pt x="26" y="271"/>
                  </a:cubicBezTo>
                  <a:cubicBezTo>
                    <a:pt x="26" y="271"/>
                    <a:pt x="24" y="271"/>
                    <a:pt x="24" y="271"/>
                  </a:cubicBezTo>
                  <a:close/>
                  <a:moveTo>
                    <a:pt x="322" y="319"/>
                  </a:moveTo>
                  <a:cubicBezTo>
                    <a:pt x="322" y="319"/>
                    <a:pt x="322" y="319"/>
                    <a:pt x="321" y="319"/>
                  </a:cubicBezTo>
                  <a:cubicBezTo>
                    <a:pt x="321" y="319"/>
                    <a:pt x="321" y="319"/>
                    <a:pt x="321" y="319"/>
                  </a:cubicBezTo>
                  <a:cubicBezTo>
                    <a:pt x="321" y="319"/>
                    <a:pt x="321" y="319"/>
                    <a:pt x="322" y="319"/>
                  </a:cubicBezTo>
                  <a:close/>
                  <a:moveTo>
                    <a:pt x="319" y="323"/>
                  </a:moveTo>
                  <a:cubicBezTo>
                    <a:pt x="319" y="323"/>
                    <a:pt x="319" y="323"/>
                    <a:pt x="320" y="323"/>
                  </a:cubicBezTo>
                  <a:cubicBezTo>
                    <a:pt x="320" y="322"/>
                    <a:pt x="320" y="322"/>
                    <a:pt x="320" y="322"/>
                  </a:cubicBezTo>
                  <a:cubicBezTo>
                    <a:pt x="320" y="322"/>
                    <a:pt x="320" y="322"/>
                    <a:pt x="320" y="322"/>
                  </a:cubicBezTo>
                  <a:lnTo>
                    <a:pt x="319" y="323"/>
                  </a:lnTo>
                  <a:close/>
                  <a:moveTo>
                    <a:pt x="20" y="271"/>
                  </a:moveTo>
                  <a:cubicBezTo>
                    <a:pt x="20" y="272"/>
                    <a:pt x="20" y="272"/>
                    <a:pt x="20" y="272"/>
                  </a:cubicBezTo>
                  <a:cubicBezTo>
                    <a:pt x="20" y="272"/>
                    <a:pt x="21" y="272"/>
                    <a:pt x="21" y="271"/>
                  </a:cubicBezTo>
                  <a:lnTo>
                    <a:pt x="20" y="271"/>
                  </a:lnTo>
                  <a:close/>
                  <a:moveTo>
                    <a:pt x="24" y="278"/>
                  </a:moveTo>
                  <a:cubicBezTo>
                    <a:pt x="24" y="277"/>
                    <a:pt x="25" y="277"/>
                    <a:pt x="24" y="277"/>
                  </a:cubicBezTo>
                  <a:cubicBezTo>
                    <a:pt x="23" y="277"/>
                    <a:pt x="24" y="279"/>
                    <a:pt x="25" y="278"/>
                  </a:cubicBezTo>
                  <a:cubicBezTo>
                    <a:pt x="25" y="278"/>
                    <a:pt x="24" y="278"/>
                    <a:pt x="24" y="278"/>
                  </a:cubicBezTo>
                  <a:close/>
                  <a:moveTo>
                    <a:pt x="302" y="359"/>
                  </a:moveTo>
                  <a:cubicBezTo>
                    <a:pt x="302" y="361"/>
                    <a:pt x="303" y="361"/>
                    <a:pt x="303" y="361"/>
                  </a:cubicBezTo>
                  <a:cubicBezTo>
                    <a:pt x="303" y="360"/>
                    <a:pt x="304" y="360"/>
                    <a:pt x="304" y="359"/>
                  </a:cubicBezTo>
                  <a:cubicBezTo>
                    <a:pt x="303" y="360"/>
                    <a:pt x="303" y="359"/>
                    <a:pt x="302" y="359"/>
                  </a:cubicBezTo>
                  <a:close/>
                  <a:moveTo>
                    <a:pt x="289" y="366"/>
                  </a:moveTo>
                  <a:cubicBezTo>
                    <a:pt x="289" y="367"/>
                    <a:pt x="289" y="367"/>
                    <a:pt x="289" y="367"/>
                  </a:cubicBezTo>
                  <a:cubicBezTo>
                    <a:pt x="290" y="367"/>
                    <a:pt x="291" y="367"/>
                    <a:pt x="292" y="367"/>
                  </a:cubicBezTo>
                  <a:cubicBezTo>
                    <a:pt x="292" y="365"/>
                    <a:pt x="290" y="367"/>
                    <a:pt x="289" y="366"/>
                  </a:cubicBezTo>
                  <a:close/>
                  <a:moveTo>
                    <a:pt x="290" y="362"/>
                  </a:moveTo>
                  <a:cubicBezTo>
                    <a:pt x="291" y="362"/>
                    <a:pt x="291" y="362"/>
                    <a:pt x="291" y="363"/>
                  </a:cubicBezTo>
                  <a:cubicBezTo>
                    <a:pt x="290" y="363"/>
                    <a:pt x="289" y="363"/>
                    <a:pt x="289" y="363"/>
                  </a:cubicBezTo>
                  <a:cubicBezTo>
                    <a:pt x="289" y="364"/>
                    <a:pt x="288" y="365"/>
                    <a:pt x="289" y="365"/>
                  </a:cubicBezTo>
                  <a:cubicBezTo>
                    <a:pt x="290" y="364"/>
                    <a:pt x="291" y="364"/>
                    <a:pt x="292" y="364"/>
                  </a:cubicBezTo>
                  <a:cubicBezTo>
                    <a:pt x="292" y="364"/>
                    <a:pt x="293" y="363"/>
                    <a:pt x="293" y="363"/>
                  </a:cubicBezTo>
                  <a:cubicBezTo>
                    <a:pt x="292" y="363"/>
                    <a:pt x="291" y="361"/>
                    <a:pt x="290" y="362"/>
                  </a:cubicBezTo>
                  <a:close/>
                  <a:moveTo>
                    <a:pt x="248" y="390"/>
                  </a:moveTo>
                  <a:cubicBezTo>
                    <a:pt x="249" y="389"/>
                    <a:pt x="250" y="389"/>
                    <a:pt x="250" y="388"/>
                  </a:cubicBezTo>
                  <a:cubicBezTo>
                    <a:pt x="249" y="387"/>
                    <a:pt x="248" y="389"/>
                    <a:pt x="248" y="390"/>
                  </a:cubicBezTo>
                  <a:close/>
                  <a:moveTo>
                    <a:pt x="282" y="376"/>
                  </a:moveTo>
                  <a:cubicBezTo>
                    <a:pt x="283" y="377"/>
                    <a:pt x="283" y="377"/>
                    <a:pt x="284" y="377"/>
                  </a:cubicBezTo>
                  <a:cubicBezTo>
                    <a:pt x="283" y="376"/>
                    <a:pt x="283" y="375"/>
                    <a:pt x="282" y="374"/>
                  </a:cubicBezTo>
                  <a:cubicBezTo>
                    <a:pt x="282" y="375"/>
                    <a:pt x="282" y="375"/>
                    <a:pt x="282" y="376"/>
                  </a:cubicBezTo>
                  <a:close/>
                  <a:moveTo>
                    <a:pt x="295" y="357"/>
                  </a:moveTo>
                  <a:cubicBezTo>
                    <a:pt x="295" y="357"/>
                    <a:pt x="295" y="357"/>
                    <a:pt x="295" y="356"/>
                  </a:cubicBezTo>
                  <a:cubicBezTo>
                    <a:pt x="294" y="356"/>
                    <a:pt x="294" y="357"/>
                    <a:pt x="293" y="356"/>
                  </a:cubicBezTo>
                  <a:cubicBezTo>
                    <a:pt x="293" y="356"/>
                    <a:pt x="293" y="356"/>
                    <a:pt x="293" y="355"/>
                  </a:cubicBezTo>
                  <a:cubicBezTo>
                    <a:pt x="294" y="355"/>
                    <a:pt x="295" y="354"/>
                    <a:pt x="295" y="353"/>
                  </a:cubicBezTo>
                  <a:cubicBezTo>
                    <a:pt x="295" y="353"/>
                    <a:pt x="295" y="353"/>
                    <a:pt x="295" y="353"/>
                  </a:cubicBezTo>
                  <a:cubicBezTo>
                    <a:pt x="294" y="355"/>
                    <a:pt x="292" y="356"/>
                    <a:pt x="291" y="357"/>
                  </a:cubicBezTo>
                  <a:cubicBezTo>
                    <a:pt x="291" y="357"/>
                    <a:pt x="291" y="358"/>
                    <a:pt x="291" y="358"/>
                  </a:cubicBezTo>
                  <a:cubicBezTo>
                    <a:pt x="292" y="358"/>
                    <a:pt x="292" y="357"/>
                    <a:pt x="292" y="357"/>
                  </a:cubicBezTo>
                  <a:cubicBezTo>
                    <a:pt x="293" y="359"/>
                    <a:pt x="292" y="359"/>
                    <a:pt x="292" y="361"/>
                  </a:cubicBezTo>
                  <a:cubicBezTo>
                    <a:pt x="294" y="361"/>
                    <a:pt x="294" y="363"/>
                    <a:pt x="295" y="363"/>
                  </a:cubicBezTo>
                  <a:cubicBezTo>
                    <a:pt x="295" y="361"/>
                    <a:pt x="293" y="359"/>
                    <a:pt x="295" y="357"/>
                  </a:cubicBezTo>
                  <a:close/>
                  <a:moveTo>
                    <a:pt x="294" y="360"/>
                  </a:moveTo>
                  <a:cubicBezTo>
                    <a:pt x="294" y="360"/>
                    <a:pt x="294" y="361"/>
                    <a:pt x="294" y="361"/>
                  </a:cubicBezTo>
                  <a:cubicBezTo>
                    <a:pt x="294" y="361"/>
                    <a:pt x="293" y="361"/>
                    <a:pt x="294" y="360"/>
                  </a:cubicBezTo>
                  <a:close/>
                  <a:moveTo>
                    <a:pt x="283" y="373"/>
                  </a:moveTo>
                  <a:cubicBezTo>
                    <a:pt x="284" y="372"/>
                    <a:pt x="285" y="372"/>
                    <a:pt x="284" y="371"/>
                  </a:cubicBezTo>
                  <a:cubicBezTo>
                    <a:pt x="284" y="372"/>
                    <a:pt x="283" y="373"/>
                    <a:pt x="283" y="373"/>
                  </a:cubicBezTo>
                  <a:close/>
                  <a:moveTo>
                    <a:pt x="284" y="364"/>
                  </a:moveTo>
                  <a:cubicBezTo>
                    <a:pt x="284" y="363"/>
                    <a:pt x="285" y="363"/>
                    <a:pt x="285" y="363"/>
                  </a:cubicBezTo>
                  <a:cubicBezTo>
                    <a:pt x="285" y="362"/>
                    <a:pt x="285" y="362"/>
                    <a:pt x="285" y="362"/>
                  </a:cubicBezTo>
                  <a:cubicBezTo>
                    <a:pt x="285" y="362"/>
                    <a:pt x="284" y="363"/>
                    <a:pt x="283" y="364"/>
                  </a:cubicBezTo>
                  <a:cubicBezTo>
                    <a:pt x="283" y="364"/>
                    <a:pt x="283" y="364"/>
                    <a:pt x="282" y="364"/>
                  </a:cubicBezTo>
                  <a:cubicBezTo>
                    <a:pt x="282" y="364"/>
                    <a:pt x="282" y="365"/>
                    <a:pt x="282" y="365"/>
                  </a:cubicBezTo>
                  <a:cubicBezTo>
                    <a:pt x="282" y="365"/>
                    <a:pt x="281" y="366"/>
                    <a:pt x="281" y="366"/>
                  </a:cubicBezTo>
                  <a:cubicBezTo>
                    <a:pt x="281" y="366"/>
                    <a:pt x="281" y="366"/>
                    <a:pt x="281" y="365"/>
                  </a:cubicBezTo>
                  <a:cubicBezTo>
                    <a:pt x="281" y="366"/>
                    <a:pt x="280" y="366"/>
                    <a:pt x="280" y="366"/>
                  </a:cubicBezTo>
                  <a:cubicBezTo>
                    <a:pt x="281" y="367"/>
                    <a:pt x="279" y="369"/>
                    <a:pt x="279" y="370"/>
                  </a:cubicBezTo>
                  <a:cubicBezTo>
                    <a:pt x="278" y="368"/>
                    <a:pt x="280" y="368"/>
                    <a:pt x="280" y="366"/>
                  </a:cubicBezTo>
                  <a:cubicBezTo>
                    <a:pt x="279" y="367"/>
                    <a:pt x="278" y="367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6" y="369"/>
                  </a:cubicBezTo>
                  <a:cubicBezTo>
                    <a:pt x="277" y="369"/>
                    <a:pt x="277" y="369"/>
                    <a:pt x="277" y="369"/>
                  </a:cubicBezTo>
                  <a:cubicBezTo>
                    <a:pt x="278" y="370"/>
                    <a:pt x="276" y="369"/>
                    <a:pt x="276" y="369"/>
                  </a:cubicBezTo>
                  <a:cubicBezTo>
                    <a:pt x="272" y="371"/>
                    <a:pt x="268" y="374"/>
                    <a:pt x="264" y="376"/>
                  </a:cubicBezTo>
                  <a:cubicBezTo>
                    <a:pt x="265" y="377"/>
                    <a:pt x="266" y="378"/>
                    <a:pt x="266" y="380"/>
                  </a:cubicBezTo>
                  <a:cubicBezTo>
                    <a:pt x="267" y="380"/>
                    <a:pt x="268" y="379"/>
                    <a:pt x="268" y="379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8" y="378"/>
                    <a:pt x="267" y="377"/>
                    <a:pt x="268" y="377"/>
                  </a:cubicBezTo>
                  <a:cubicBezTo>
                    <a:pt x="269" y="377"/>
                    <a:pt x="269" y="378"/>
                    <a:pt x="270" y="379"/>
                  </a:cubicBezTo>
                  <a:cubicBezTo>
                    <a:pt x="269" y="379"/>
                    <a:pt x="270" y="380"/>
                    <a:pt x="270" y="381"/>
                  </a:cubicBezTo>
                  <a:cubicBezTo>
                    <a:pt x="269" y="381"/>
                    <a:pt x="269" y="381"/>
                    <a:pt x="269" y="382"/>
                  </a:cubicBezTo>
                  <a:cubicBezTo>
                    <a:pt x="268" y="381"/>
                    <a:pt x="267" y="381"/>
                    <a:pt x="267" y="380"/>
                  </a:cubicBezTo>
                  <a:cubicBezTo>
                    <a:pt x="266" y="381"/>
                    <a:pt x="265" y="382"/>
                    <a:pt x="265" y="383"/>
                  </a:cubicBezTo>
                  <a:cubicBezTo>
                    <a:pt x="265" y="384"/>
                    <a:pt x="264" y="383"/>
                    <a:pt x="264" y="383"/>
                  </a:cubicBezTo>
                  <a:cubicBezTo>
                    <a:pt x="264" y="384"/>
                    <a:pt x="265" y="383"/>
                    <a:pt x="265" y="384"/>
                  </a:cubicBezTo>
                  <a:cubicBezTo>
                    <a:pt x="265" y="384"/>
                    <a:pt x="264" y="384"/>
                    <a:pt x="264" y="385"/>
                  </a:cubicBezTo>
                  <a:cubicBezTo>
                    <a:pt x="265" y="386"/>
                    <a:pt x="266" y="386"/>
                    <a:pt x="265" y="388"/>
                  </a:cubicBezTo>
                  <a:cubicBezTo>
                    <a:pt x="266" y="387"/>
                    <a:pt x="267" y="387"/>
                    <a:pt x="268" y="386"/>
                  </a:cubicBezTo>
                  <a:cubicBezTo>
                    <a:pt x="267" y="386"/>
                    <a:pt x="266" y="386"/>
                    <a:pt x="266" y="386"/>
                  </a:cubicBezTo>
                  <a:cubicBezTo>
                    <a:pt x="266" y="384"/>
                    <a:pt x="266" y="384"/>
                    <a:pt x="266" y="384"/>
                  </a:cubicBezTo>
                  <a:cubicBezTo>
                    <a:pt x="267" y="384"/>
                    <a:pt x="267" y="383"/>
                    <a:pt x="268" y="383"/>
                  </a:cubicBezTo>
                  <a:cubicBezTo>
                    <a:pt x="267" y="384"/>
                    <a:pt x="269" y="383"/>
                    <a:pt x="269" y="383"/>
                  </a:cubicBezTo>
                  <a:cubicBezTo>
                    <a:pt x="270" y="384"/>
                    <a:pt x="269" y="382"/>
                    <a:pt x="270" y="383"/>
                  </a:cubicBezTo>
                  <a:cubicBezTo>
                    <a:pt x="271" y="383"/>
                    <a:pt x="270" y="382"/>
                    <a:pt x="272" y="382"/>
                  </a:cubicBezTo>
                  <a:cubicBezTo>
                    <a:pt x="271" y="383"/>
                    <a:pt x="273" y="383"/>
                    <a:pt x="273" y="384"/>
                  </a:cubicBezTo>
                  <a:cubicBezTo>
                    <a:pt x="273" y="385"/>
                    <a:pt x="272" y="385"/>
                    <a:pt x="272" y="385"/>
                  </a:cubicBezTo>
                  <a:cubicBezTo>
                    <a:pt x="272" y="384"/>
                    <a:pt x="271" y="385"/>
                    <a:pt x="270" y="385"/>
                  </a:cubicBezTo>
                  <a:cubicBezTo>
                    <a:pt x="270" y="385"/>
                    <a:pt x="270" y="384"/>
                    <a:pt x="270" y="384"/>
                  </a:cubicBezTo>
                  <a:cubicBezTo>
                    <a:pt x="270" y="385"/>
                    <a:pt x="269" y="385"/>
                    <a:pt x="269" y="385"/>
                  </a:cubicBezTo>
                  <a:cubicBezTo>
                    <a:pt x="270" y="385"/>
                    <a:pt x="270" y="386"/>
                    <a:pt x="271" y="386"/>
                  </a:cubicBezTo>
                  <a:cubicBezTo>
                    <a:pt x="272" y="385"/>
                    <a:pt x="274" y="386"/>
                    <a:pt x="274" y="384"/>
                  </a:cubicBezTo>
                  <a:cubicBezTo>
                    <a:pt x="274" y="384"/>
                    <a:pt x="273" y="384"/>
                    <a:pt x="273" y="383"/>
                  </a:cubicBezTo>
                  <a:cubicBezTo>
                    <a:pt x="273" y="383"/>
                    <a:pt x="273" y="383"/>
                    <a:pt x="273" y="382"/>
                  </a:cubicBezTo>
                  <a:cubicBezTo>
                    <a:pt x="273" y="382"/>
                    <a:pt x="272" y="382"/>
                    <a:pt x="272" y="381"/>
                  </a:cubicBezTo>
                  <a:cubicBezTo>
                    <a:pt x="271" y="381"/>
                    <a:pt x="271" y="381"/>
                    <a:pt x="270" y="381"/>
                  </a:cubicBezTo>
                  <a:cubicBezTo>
                    <a:pt x="270" y="380"/>
                    <a:pt x="271" y="380"/>
                    <a:pt x="272" y="379"/>
                  </a:cubicBezTo>
                  <a:cubicBezTo>
                    <a:pt x="272" y="378"/>
                    <a:pt x="272" y="378"/>
                    <a:pt x="272" y="377"/>
                  </a:cubicBezTo>
                  <a:cubicBezTo>
                    <a:pt x="273" y="378"/>
                    <a:pt x="272" y="377"/>
                    <a:pt x="273" y="377"/>
                  </a:cubicBezTo>
                  <a:cubicBezTo>
                    <a:pt x="274" y="377"/>
                    <a:pt x="274" y="377"/>
                    <a:pt x="274" y="378"/>
                  </a:cubicBezTo>
                  <a:cubicBezTo>
                    <a:pt x="276" y="377"/>
                    <a:pt x="277" y="375"/>
                    <a:pt x="278" y="374"/>
                  </a:cubicBezTo>
                  <a:cubicBezTo>
                    <a:pt x="278" y="375"/>
                    <a:pt x="279" y="375"/>
                    <a:pt x="279" y="376"/>
                  </a:cubicBezTo>
                  <a:cubicBezTo>
                    <a:pt x="279" y="376"/>
                    <a:pt x="277" y="376"/>
                    <a:pt x="277" y="377"/>
                  </a:cubicBezTo>
                  <a:cubicBezTo>
                    <a:pt x="277" y="377"/>
                    <a:pt x="277" y="377"/>
                    <a:pt x="277" y="377"/>
                  </a:cubicBezTo>
                  <a:cubicBezTo>
                    <a:pt x="276" y="378"/>
                    <a:pt x="276" y="379"/>
                    <a:pt x="275" y="380"/>
                  </a:cubicBezTo>
                  <a:cubicBezTo>
                    <a:pt x="276" y="380"/>
                    <a:pt x="276" y="379"/>
                    <a:pt x="277" y="380"/>
                  </a:cubicBezTo>
                  <a:cubicBezTo>
                    <a:pt x="277" y="380"/>
                    <a:pt x="277" y="380"/>
                    <a:pt x="277" y="381"/>
                  </a:cubicBezTo>
                  <a:cubicBezTo>
                    <a:pt x="277" y="381"/>
                    <a:pt x="277" y="382"/>
                    <a:pt x="276" y="382"/>
                  </a:cubicBezTo>
                  <a:cubicBezTo>
                    <a:pt x="276" y="381"/>
                    <a:pt x="275" y="381"/>
                    <a:pt x="275" y="381"/>
                  </a:cubicBezTo>
                  <a:cubicBezTo>
                    <a:pt x="274" y="381"/>
                    <a:pt x="275" y="380"/>
                    <a:pt x="274" y="379"/>
                  </a:cubicBezTo>
                  <a:cubicBezTo>
                    <a:pt x="275" y="379"/>
                    <a:pt x="275" y="379"/>
                    <a:pt x="275" y="378"/>
                  </a:cubicBezTo>
                  <a:cubicBezTo>
                    <a:pt x="274" y="378"/>
                    <a:pt x="273" y="379"/>
                    <a:pt x="272" y="379"/>
                  </a:cubicBezTo>
                  <a:cubicBezTo>
                    <a:pt x="274" y="380"/>
                    <a:pt x="274" y="381"/>
                    <a:pt x="273" y="382"/>
                  </a:cubicBezTo>
                  <a:cubicBezTo>
                    <a:pt x="275" y="383"/>
                    <a:pt x="274" y="382"/>
                    <a:pt x="275" y="382"/>
                  </a:cubicBezTo>
                  <a:cubicBezTo>
                    <a:pt x="275" y="383"/>
                    <a:pt x="276" y="382"/>
                    <a:pt x="276" y="383"/>
                  </a:cubicBezTo>
                  <a:cubicBezTo>
                    <a:pt x="277" y="382"/>
                    <a:pt x="278" y="382"/>
                    <a:pt x="278" y="380"/>
                  </a:cubicBezTo>
                  <a:cubicBezTo>
                    <a:pt x="277" y="380"/>
                    <a:pt x="277" y="378"/>
                    <a:pt x="277" y="377"/>
                  </a:cubicBezTo>
                  <a:cubicBezTo>
                    <a:pt x="278" y="378"/>
                    <a:pt x="279" y="377"/>
                    <a:pt x="279" y="378"/>
                  </a:cubicBezTo>
                  <a:cubicBezTo>
                    <a:pt x="280" y="379"/>
                    <a:pt x="280" y="377"/>
                    <a:pt x="280" y="377"/>
                  </a:cubicBezTo>
                  <a:cubicBezTo>
                    <a:pt x="280" y="377"/>
                    <a:pt x="281" y="377"/>
                    <a:pt x="281" y="378"/>
                  </a:cubicBezTo>
                  <a:cubicBezTo>
                    <a:pt x="281" y="378"/>
                    <a:pt x="281" y="378"/>
                    <a:pt x="281" y="378"/>
                  </a:cubicBezTo>
                  <a:cubicBezTo>
                    <a:pt x="282" y="378"/>
                    <a:pt x="282" y="378"/>
                    <a:pt x="282" y="378"/>
                  </a:cubicBezTo>
                  <a:cubicBezTo>
                    <a:pt x="282" y="378"/>
                    <a:pt x="282" y="378"/>
                    <a:pt x="282" y="377"/>
                  </a:cubicBezTo>
                  <a:cubicBezTo>
                    <a:pt x="281" y="377"/>
                    <a:pt x="281" y="376"/>
                    <a:pt x="282" y="375"/>
                  </a:cubicBezTo>
                  <a:cubicBezTo>
                    <a:pt x="281" y="375"/>
                    <a:pt x="281" y="375"/>
                    <a:pt x="281" y="374"/>
                  </a:cubicBezTo>
                  <a:cubicBezTo>
                    <a:pt x="280" y="374"/>
                    <a:pt x="280" y="372"/>
                    <a:pt x="280" y="372"/>
                  </a:cubicBezTo>
                  <a:cubicBezTo>
                    <a:pt x="280" y="372"/>
                    <a:pt x="280" y="373"/>
                    <a:pt x="279" y="373"/>
                  </a:cubicBezTo>
                  <a:cubicBezTo>
                    <a:pt x="279" y="372"/>
                    <a:pt x="279" y="372"/>
                    <a:pt x="279" y="372"/>
                  </a:cubicBezTo>
                  <a:cubicBezTo>
                    <a:pt x="279" y="372"/>
                    <a:pt x="278" y="372"/>
                    <a:pt x="278" y="371"/>
                  </a:cubicBezTo>
                  <a:cubicBezTo>
                    <a:pt x="279" y="372"/>
                    <a:pt x="279" y="371"/>
                    <a:pt x="279" y="370"/>
                  </a:cubicBezTo>
                  <a:cubicBezTo>
                    <a:pt x="280" y="371"/>
                    <a:pt x="281" y="371"/>
                    <a:pt x="282" y="372"/>
                  </a:cubicBezTo>
                  <a:cubicBezTo>
                    <a:pt x="282" y="370"/>
                    <a:pt x="282" y="370"/>
                    <a:pt x="282" y="370"/>
                  </a:cubicBezTo>
                  <a:cubicBezTo>
                    <a:pt x="283" y="370"/>
                    <a:pt x="282" y="369"/>
                    <a:pt x="283" y="369"/>
                  </a:cubicBezTo>
                  <a:cubicBezTo>
                    <a:pt x="284" y="369"/>
                    <a:pt x="285" y="370"/>
                    <a:pt x="285" y="371"/>
                  </a:cubicBezTo>
                  <a:cubicBezTo>
                    <a:pt x="286" y="370"/>
                    <a:pt x="287" y="370"/>
                    <a:pt x="287" y="368"/>
                  </a:cubicBezTo>
                  <a:cubicBezTo>
                    <a:pt x="285" y="368"/>
                    <a:pt x="285" y="368"/>
                    <a:pt x="283" y="368"/>
                  </a:cubicBezTo>
                  <a:cubicBezTo>
                    <a:pt x="283" y="368"/>
                    <a:pt x="283" y="367"/>
                    <a:pt x="283" y="367"/>
                  </a:cubicBezTo>
                  <a:cubicBezTo>
                    <a:pt x="284" y="367"/>
                    <a:pt x="286" y="366"/>
                    <a:pt x="287" y="367"/>
                  </a:cubicBezTo>
                  <a:cubicBezTo>
                    <a:pt x="287" y="366"/>
                    <a:pt x="287" y="365"/>
                    <a:pt x="287" y="365"/>
                  </a:cubicBezTo>
                  <a:cubicBezTo>
                    <a:pt x="285" y="366"/>
                    <a:pt x="285" y="364"/>
                    <a:pt x="284" y="364"/>
                  </a:cubicBezTo>
                  <a:close/>
                  <a:moveTo>
                    <a:pt x="271" y="376"/>
                  </a:moveTo>
                  <a:cubicBezTo>
                    <a:pt x="269" y="376"/>
                    <a:pt x="269" y="376"/>
                    <a:pt x="269" y="376"/>
                  </a:cubicBezTo>
                  <a:cubicBezTo>
                    <a:pt x="270" y="375"/>
                    <a:pt x="269" y="375"/>
                    <a:pt x="269" y="374"/>
                  </a:cubicBezTo>
                  <a:cubicBezTo>
                    <a:pt x="270" y="374"/>
                    <a:pt x="270" y="375"/>
                    <a:pt x="271" y="375"/>
                  </a:cubicBezTo>
                  <a:lnTo>
                    <a:pt x="271" y="376"/>
                  </a:lnTo>
                  <a:close/>
                  <a:moveTo>
                    <a:pt x="273" y="375"/>
                  </a:moveTo>
                  <a:cubicBezTo>
                    <a:pt x="272" y="375"/>
                    <a:pt x="272" y="375"/>
                    <a:pt x="272" y="376"/>
                  </a:cubicBezTo>
                  <a:cubicBezTo>
                    <a:pt x="271" y="375"/>
                    <a:pt x="272" y="375"/>
                    <a:pt x="272" y="374"/>
                  </a:cubicBezTo>
                  <a:cubicBezTo>
                    <a:pt x="274" y="374"/>
                    <a:pt x="274" y="374"/>
                    <a:pt x="274" y="375"/>
                  </a:cubicBezTo>
                  <a:cubicBezTo>
                    <a:pt x="274" y="376"/>
                    <a:pt x="274" y="375"/>
                    <a:pt x="273" y="375"/>
                  </a:cubicBezTo>
                  <a:close/>
                  <a:moveTo>
                    <a:pt x="274" y="374"/>
                  </a:moveTo>
                  <a:cubicBezTo>
                    <a:pt x="274" y="373"/>
                    <a:pt x="274" y="372"/>
                    <a:pt x="275" y="372"/>
                  </a:cubicBezTo>
                  <a:cubicBezTo>
                    <a:pt x="275" y="372"/>
                    <a:pt x="274" y="370"/>
                    <a:pt x="276" y="370"/>
                  </a:cubicBezTo>
                  <a:cubicBezTo>
                    <a:pt x="275" y="371"/>
                    <a:pt x="276" y="372"/>
                    <a:pt x="277" y="372"/>
                  </a:cubicBezTo>
                  <a:cubicBezTo>
                    <a:pt x="276" y="372"/>
                    <a:pt x="275" y="373"/>
                    <a:pt x="274" y="374"/>
                  </a:cubicBezTo>
                  <a:close/>
                  <a:moveTo>
                    <a:pt x="281" y="370"/>
                  </a:moveTo>
                  <a:cubicBezTo>
                    <a:pt x="281" y="370"/>
                    <a:pt x="281" y="369"/>
                    <a:pt x="280" y="369"/>
                  </a:cubicBezTo>
                  <a:cubicBezTo>
                    <a:pt x="280" y="369"/>
                    <a:pt x="280" y="368"/>
                    <a:pt x="280" y="368"/>
                  </a:cubicBezTo>
                  <a:cubicBezTo>
                    <a:pt x="281" y="368"/>
                    <a:pt x="281" y="368"/>
                    <a:pt x="281" y="368"/>
                  </a:cubicBezTo>
                  <a:cubicBezTo>
                    <a:pt x="281" y="369"/>
                    <a:pt x="282" y="369"/>
                    <a:pt x="281" y="370"/>
                  </a:cubicBezTo>
                  <a:close/>
                  <a:moveTo>
                    <a:pt x="301" y="364"/>
                  </a:moveTo>
                  <a:cubicBezTo>
                    <a:pt x="302" y="365"/>
                    <a:pt x="301" y="365"/>
                    <a:pt x="301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02" y="365"/>
                    <a:pt x="303" y="364"/>
                    <a:pt x="301" y="364"/>
                  </a:cubicBezTo>
                  <a:close/>
                  <a:moveTo>
                    <a:pt x="304" y="356"/>
                  </a:moveTo>
                  <a:cubicBezTo>
                    <a:pt x="302" y="356"/>
                    <a:pt x="302" y="359"/>
                    <a:pt x="301" y="358"/>
                  </a:cubicBezTo>
                  <a:cubicBezTo>
                    <a:pt x="300" y="358"/>
                    <a:pt x="299" y="359"/>
                    <a:pt x="300" y="359"/>
                  </a:cubicBezTo>
                  <a:cubicBezTo>
                    <a:pt x="300" y="358"/>
                    <a:pt x="301" y="359"/>
                    <a:pt x="300" y="359"/>
                  </a:cubicBezTo>
                  <a:cubicBezTo>
                    <a:pt x="302" y="359"/>
                    <a:pt x="303" y="357"/>
                    <a:pt x="304" y="358"/>
                  </a:cubicBezTo>
                  <a:cubicBezTo>
                    <a:pt x="304" y="357"/>
                    <a:pt x="304" y="357"/>
                    <a:pt x="304" y="356"/>
                  </a:cubicBezTo>
                  <a:close/>
                  <a:moveTo>
                    <a:pt x="274" y="390"/>
                  </a:moveTo>
                  <a:cubicBezTo>
                    <a:pt x="275" y="390"/>
                    <a:pt x="275" y="391"/>
                    <a:pt x="276" y="390"/>
                  </a:cubicBezTo>
                  <a:cubicBezTo>
                    <a:pt x="276" y="390"/>
                    <a:pt x="275" y="389"/>
                    <a:pt x="274" y="390"/>
                  </a:cubicBezTo>
                  <a:close/>
                  <a:moveTo>
                    <a:pt x="304" y="354"/>
                  </a:moveTo>
                  <a:cubicBezTo>
                    <a:pt x="305" y="355"/>
                    <a:pt x="304" y="356"/>
                    <a:pt x="305" y="356"/>
                  </a:cubicBezTo>
                  <a:cubicBezTo>
                    <a:pt x="305" y="355"/>
                    <a:pt x="305" y="355"/>
                    <a:pt x="305" y="354"/>
                  </a:cubicBezTo>
                  <a:lnTo>
                    <a:pt x="304" y="354"/>
                  </a:lnTo>
                  <a:close/>
                  <a:moveTo>
                    <a:pt x="300" y="360"/>
                  </a:moveTo>
                  <a:cubicBezTo>
                    <a:pt x="300" y="361"/>
                    <a:pt x="301" y="361"/>
                    <a:pt x="301" y="361"/>
                  </a:cubicBezTo>
                  <a:cubicBezTo>
                    <a:pt x="300" y="362"/>
                    <a:pt x="299" y="363"/>
                    <a:pt x="300" y="363"/>
                  </a:cubicBezTo>
                  <a:cubicBezTo>
                    <a:pt x="301" y="363"/>
                    <a:pt x="300" y="362"/>
                    <a:pt x="301" y="362"/>
                  </a:cubicBezTo>
                  <a:cubicBezTo>
                    <a:pt x="301" y="361"/>
                    <a:pt x="302" y="360"/>
                    <a:pt x="300" y="360"/>
                  </a:cubicBezTo>
                  <a:close/>
                  <a:moveTo>
                    <a:pt x="296" y="359"/>
                  </a:moveTo>
                  <a:cubicBezTo>
                    <a:pt x="296" y="359"/>
                    <a:pt x="295" y="359"/>
                    <a:pt x="296" y="360"/>
                  </a:cubicBezTo>
                  <a:cubicBezTo>
                    <a:pt x="296" y="360"/>
                    <a:pt x="297" y="360"/>
                    <a:pt x="297" y="359"/>
                  </a:cubicBezTo>
                  <a:cubicBezTo>
                    <a:pt x="296" y="360"/>
                    <a:pt x="297" y="359"/>
                    <a:pt x="296" y="359"/>
                  </a:cubicBezTo>
                  <a:close/>
                  <a:moveTo>
                    <a:pt x="298" y="362"/>
                  </a:moveTo>
                  <a:cubicBezTo>
                    <a:pt x="298" y="363"/>
                    <a:pt x="298" y="363"/>
                    <a:pt x="298" y="364"/>
                  </a:cubicBezTo>
                  <a:cubicBezTo>
                    <a:pt x="298" y="363"/>
                    <a:pt x="298" y="364"/>
                    <a:pt x="299" y="363"/>
                  </a:cubicBezTo>
                  <a:cubicBezTo>
                    <a:pt x="299" y="363"/>
                    <a:pt x="299" y="362"/>
                    <a:pt x="298" y="362"/>
                  </a:cubicBezTo>
                  <a:close/>
                  <a:moveTo>
                    <a:pt x="260" y="386"/>
                  </a:moveTo>
                  <a:cubicBezTo>
                    <a:pt x="259" y="386"/>
                    <a:pt x="259" y="386"/>
                    <a:pt x="259" y="386"/>
                  </a:cubicBezTo>
                  <a:cubicBezTo>
                    <a:pt x="259" y="386"/>
                    <a:pt x="258" y="386"/>
                    <a:pt x="258" y="385"/>
                  </a:cubicBezTo>
                  <a:cubicBezTo>
                    <a:pt x="259" y="384"/>
                    <a:pt x="258" y="383"/>
                    <a:pt x="259" y="382"/>
                  </a:cubicBezTo>
                  <a:cubicBezTo>
                    <a:pt x="259" y="382"/>
                    <a:pt x="259" y="382"/>
                    <a:pt x="260" y="382"/>
                  </a:cubicBezTo>
                  <a:cubicBezTo>
                    <a:pt x="259" y="381"/>
                    <a:pt x="259" y="380"/>
                    <a:pt x="258" y="380"/>
                  </a:cubicBezTo>
                  <a:cubicBezTo>
                    <a:pt x="259" y="381"/>
                    <a:pt x="258" y="382"/>
                    <a:pt x="257" y="382"/>
                  </a:cubicBezTo>
                  <a:cubicBezTo>
                    <a:pt x="256" y="384"/>
                    <a:pt x="258" y="385"/>
                    <a:pt x="258" y="386"/>
                  </a:cubicBezTo>
                  <a:cubicBezTo>
                    <a:pt x="258" y="387"/>
                    <a:pt x="256" y="387"/>
                    <a:pt x="255" y="387"/>
                  </a:cubicBezTo>
                  <a:cubicBezTo>
                    <a:pt x="254" y="387"/>
                    <a:pt x="254" y="387"/>
                    <a:pt x="254" y="388"/>
                  </a:cubicBezTo>
                  <a:cubicBezTo>
                    <a:pt x="254" y="388"/>
                    <a:pt x="254" y="388"/>
                    <a:pt x="254" y="389"/>
                  </a:cubicBezTo>
                  <a:cubicBezTo>
                    <a:pt x="255" y="389"/>
                    <a:pt x="255" y="389"/>
                    <a:pt x="256" y="389"/>
                  </a:cubicBezTo>
                  <a:cubicBezTo>
                    <a:pt x="256" y="389"/>
                    <a:pt x="257" y="389"/>
                    <a:pt x="257" y="389"/>
                  </a:cubicBezTo>
                  <a:cubicBezTo>
                    <a:pt x="256" y="389"/>
                    <a:pt x="256" y="388"/>
                    <a:pt x="256" y="388"/>
                  </a:cubicBezTo>
                  <a:cubicBezTo>
                    <a:pt x="258" y="388"/>
                    <a:pt x="258" y="388"/>
                    <a:pt x="258" y="388"/>
                  </a:cubicBezTo>
                  <a:cubicBezTo>
                    <a:pt x="258" y="388"/>
                    <a:pt x="258" y="389"/>
                    <a:pt x="259" y="389"/>
                  </a:cubicBezTo>
                  <a:cubicBezTo>
                    <a:pt x="258" y="388"/>
                    <a:pt x="259" y="388"/>
                    <a:pt x="260" y="387"/>
                  </a:cubicBezTo>
                  <a:cubicBezTo>
                    <a:pt x="260" y="387"/>
                    <a:pt x="260" y="387"/>
                    <a:pt x="260" y="386"/>
                  </a:cubicBezTo>
                  <a:close/>
                  <a:moveTo>
                    <a:pt x="257" y="393"/>
                  </a:moveTo>
                  <a:cubicBezTo>
                    <a:pt x="257" y="393"/>
                    <a:pt x="256" y="393"/>
                    <a:pt x="256" y="394"/>
                  </a:cubicBezTo>
                  <a:cubicBezTo>
                    <a:pt x="257" y="394"/>
                    <a:pt x="257" y="394"/>
                    <a:pt x="257" y="394"/>
                  </a:cubicBezTo>
                  <a:cubicBezTo>
                    <a:pt x="257" y="393"/>
                    <a:pt x="258" y="393"/>
                    <a:pt x="257" y="393"/>
                  </a:cubicBezTo>
                  <a:close/>
                  <a:moveTo>
                    <a:pt x="252" y="391"/>
                  </a:moveTo>
                  <a:cubicBezTo>
                    <a:pt x="252" y="391"/>
                    <a:pt x="254" y="392"/>
                    <a:pt x="254" y="391"/>
                  </a:cubicBezTo>
                  <a:cubicBezTo>
                    <a:pt x="253" y="391"/>
                    <a:pt x="253" y="390"/>
                    <a:pt x="252" y="391"/>
                  </a:cubicBezTo>
                  <a:close/>
                  <a:moveTo>
                    <a:pt x="254" y="396"/>
                  </a:moveTo>
                  <a:cubicBezTo>
                    <a:pt x="254" y="396"/>
                    <a:pt x="253" y="396"/>
                    <a:pt x="253" y="396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7"/>
                    <a:pt x="254" y="397"/>
                    <a:pt x="254" y="396"/>
                  </a:cubicBezTo>
                  <a:close/>
                  <a:moveTo>
                    <a:pt x="253" y="399"/>
                  </a:moveTo>
                  <a:cubicBezTo>
                    <a:pt x="255" y="400"/>
                    <a:pt x="254" y="398"/>
                    <a:pt x="254" y="398"/>
                  </a:cubicBezTo>
                  <a:cubicBezTo>
                    <a:pt x="254" y="398"/>
                    <a:pt x="254" y="398"/>
                    <a:pt x="254" y="398"/>
                  </a:cubicBezTo>
                  <a:cubicBezTo>
                    <a:pt x="254" y="399"/>
                    <a:pt x="253" y="399"/>
                    <a:pt x="253" y="399"/>
                  </a:cubicBezTo>
                  <a:close/>
                  <a:moveTo>
                    <a:pt x="251" y="391"/>
                  </a:moveTo>
                  <a:cubicBezTo>
                    <a:pt x="251" y="390"/>
                    <a:pt x="251" y="390"/>
                    <a:pt x="251" y="390"/>
                  </a:cubicBezTo>
                  <a:cubicBezTo>
                    <a:pt x="250" y="390"/>
                    <a:pt x="250" y="390"/>
                    <a:pt x="250" y="390"/>
                  </a:cubicBezTo>
                  <a:cubicBezTo>
                    <a:pt x="250" y="391"/>
                    <a:pt x="250" y="391"/>
                    <a:pt x="251" y="391"/>
                  </a:cubicBezTo>
                  <a:close/>
                  <a:moveTo>
                    <a:pt x="252" y="388"/>
                  </a:moveTo>
                  <a:cubicBezTo>
                    <a:pt x="252" y="388"/>
                    <a:pt x="251" y="389"/>
                    <a:pt x="251" y="389"/>
                  </a:cubicBezTo>
                  <a:cubicBezTo>
                    <a:pt x="251" y="390"/>
                    <a:pt x="252" y="389"/>
                    <a:pt x="252" y="388"/>
                  </a:cubicBezTo>
                  <a:close/>
                  <a:moveTo>
                    <a:pt x="253" y="394"/>
                  </a:moveTo>
                  <a:cubicBezTo>
                    <a:pt x="253" y="394"/>
                    <a:pt x="252" y="393"/>
                    <a:pt x="252" y="394"/>
                  </a:cubicBezTo>
                  <a:cubicBezTo>
                    <a:pt x="252" y="395"/>
                    <a:pt x="254" y="395"/>
                    <a:pt x="253" y="394"/>
                  </a:cubicBezTo>
                  <a:close/>
                  <a:moveTo>
                    <a:pt x="258" y="390"/>
                  </a:moveTo>
                  <a:cubicBezTo>
                    <a:pt x="258" y="391"/>
                    <a:pt x="259" y="391"/>
                    <a:pt x="260" y="390"/>
                  </a:cubicBezTo>
                  <a:cubicBezTo>
                    <a:pt x="260" y="390"/>
                    <a:pt x="260" y="390"/>
                    <a:pt x="260" y="389"/>
                  </a:cubicBezTo>
                  <a:cubicBezTo>
                    <a:pt x="259" y="389"/>
                    <a:pt x="259" y="390"/>
                    <a:pt x="258" y="390"/>
                  </a:cubicBezTo>
                  <a:close/>
                  <a:moveTo>
                    <a:pt x="264" y="385"/>
                  </a:moveTo>
                  <a:cubicBezTo>
                    <a:pt x="263" y="385"/>
                    <a:pt x="263" y="384"/>
                    <a:pt x="263" y="383"/>
                  </a:cubicBezTo>
                  <a:cubicBezTo>
                    <a:pt x="263" y="383"/>
                    <a:pt x="263" y="383"/>
                    <a:pt x="263" y="383"/>
                  </a:cubicBezTo>
                  <a:cubicBezTo>
                    <a:pt x="264" y="382"/>
                    <a:pt x="263" y="382"/>
                    <a:pt x="263" y="382"/>
                  </a:cubicBezTo>
                  <a:cubicBezTo>
                    <a:pt x="263" y="381"/>
                    <a:pt x="263" y="381"/>
                    <a:pt x="264" y="381"/>
                  </a:cubicBezTo>
                  <a:cubicBezTo>
                    <a:pt x="264" y="380"/>
                    <a:pt x="263" y="380"/>
                    <a:pt x="263" y="379"/>
                  </a:cubicBezTo>
                  <a:cubicBezTo>
                    <a:pt x="264" y="379"/>
                    <a:pt x="264" y="378"/>
                    <a:pt x="264" y="377"/>
                  </a:cubicBezTo>
                  <a:cubicBezTo>
                    <a:pt x="264" y="377"/>
                    <a:pt x="263" y="377"/>
                    <a:pt x="263" y="377"/>
                  </a:cubicBezTo>
                  <a:cubicBezTo>
                    <a:pt x="262" y="377"/>
                    <a:pt x="261" y="378"/>
                    <a:pt x="259" y="379"/>
                  </a:cubicBezTo>
                  <a:cubicBezTo>
                    <a:pt x="259" y="379"/>
                    <a:pt x="260" y="379"/>
                    <a:pt x="260" y="380"/>
                  </a:cubicBezTo>
                  <a:cubicBezTo>
                    <a:pt x="261" y="380"/>
                    <a:pt x="260" y="379"/>
                    <a:pt x="261" y="379"/>
                  </a:cubicBezTo>
                  <a:cubicBezTo>
                    <a:pt x="261" y="380"/>
                    <a:pt x="261" y="380"/>
                    <a:pt x="261" y="381"/>
                  </a:cubicBezTo>
                  <a:cubicBezTo>
                    <a:pt x="261" y="381"/>
                    <a:pt x="260" y="381"/>
                    <a:pt x="261" y="382"/>
                  </a:cubicBezTo>
                  <a:cubicBezTo>
                    <a:pt x="261" y="382"/>
                    <a:pt x="262" y="382"/>
                    <a:pt x="262" y="382"/>
                  </a:cubicBezTo>
                  <a:cubicBezTo>
                    <a:pt x="262" y="383"/>
                    <a:pt x="261" y="384"/>
                    <a:pt x="262" y="386"/>
                  </a:cubicBezTo>
                  <a:cubicBezTo>
                    <a:pt x="263" y="386"/>
                    <a:pt x="263" y="386"/>
                    <a:pt x="264" y="385"/>
                  </a:cubicBezTo>
                  <a:close/>
                  <a:moveTo>
                    <a:pt x="264" y="387"/>
                  </a:moveTo>
                  <a:cubicBezTo>
                    <a:pt x="264" y="388"/>
                    <a:pt x="262" y="388"/>
                    <a:pt x="263" y="388"/>
                  </a:cubicBezTo>
                  <a:cubicBezTo>
                    <a:pt x="263" y="389"/>
                    <a:pt x="263" y="388"/>
                    <a:pt x="264" y="388"/>
                  </a:cubicBezTo>
                  <a:cubicBezTo>
                    <a:pt x="264" y="389"/>
                    <a:pt x="265" y="389"/>
                    <a:pt x="266" y="389"/>
                  </a:cubicBezTo>
                  <a:cubicBezTo>
                    <a:pt x="266" y="389"/>
                    <a:pt x="266" y="389"/>
                    <a:pt x="266" y="388"/>
                  </a:cubicBezTo>
                  <a:cubicBezTo>
                    <a:pt x="264" y="389"/>
                    <a:pt x="265" y="387"/>
                    <a:pt x="264" y="387"/>
                  </a:cubicBezTo>
                  <a:close/>
                  <a:moveTo>
                    <a:pt x="258" y="391"/>
                  </a:moveTo>
                  <a:cubicBezTo>
                    <a:pt x="258" y="391"/>
                    <a:pt x="258" y="392"/>
                    <a:pt x="258" y="392"/>
                  </a:cubicBezTo>
                  <a:cubicBezTo>
                    <a:pt x="258" y="391"/>
                    <a:pt x="259" y="392"/>
                    <a:pt x="259" y="391"/>
                  </a:cubicBezTo>
                  <a:lnTo>
                    <a:pt x="258" y="391"/>
                  </a:lnTo>
                  <a:close/>
                  <a:moveTo>
                    <a:pt x="259" y="384"/>
                  </a:moveTo>
                  <a:cubicBezTo>
                    <a:pt x="260" y="385"/>
                    <a:pt x="259" y="385"/>
                    <a:pt x="259" y="385"/>
                  </a:cubicBezTo>
                  <a:cubicBezTo>
                    <a:pt x="260" y="386"/>
                    <a:pt x="260" y="384"/>
                    <a:pt x="259" y="384"/>
                  </a:cubicBezTo>
                  <a:close/>
                  <a:moveTo>
                    <a:pt x="268" y="384"/>
                  </a:moveTo>
                  <a:cubicBezTo>
                    <a:pt x="267" y="385"/>
                    <a:pt x="268" y="385"/>
                    <a:pt x="269" y="385"/>
                  </a:cubicBezTo>
                  <a:cubicBezTo>
                    <a:pt x="268" y="384"/>
                    <a:pt x="268" y="384"/>
                    <a:pt x="268" y="384"/>
                  </a:cubicBezTo>
                  <a:close/>
                  <a:moveTo>
                    <a:pt x="304" y="352"/>
                  </a:moveTo>
                  <a:cubicBezTo>
                    <a:pt x="306" y="351"/>
                    <a:pt x="303" y="349"/>
                    <a:pt x="305" y="348"/>
                  </a:cubicBezTo>
                  <a:cubicBezTo>
                    <a:pt x="305" y="348"/>
                    <a:pt x="305" y="347"/>
                    <a:pt x="304" y="347"/>
                  </a:cubicBezTo>
                  <a:cubicBezTo>
                    <a:pt x="303" y="348"/>
                    <a:pt x="303" y="347"/>
                    <a:pt x="302" y="347"/>
                  </a:cubicBezTo>
                  <a:cubicBezTo>
                    <a:pt x="302" y="348"/>
                    <a:pt x="303" y="347"/>
                    <a:pt x="303" y="348"/>
                  </a:cubicBezTo>
                  <a:cubicBezTo>
                    <a:pt x="302" y="348"/>
                    <a:pt x="302" y="348"/>
                    <a:pt x="302" y="348"/>
                  </a:cubicBezTo>
                  <a:cubicBezTo>
                    <a:pt x="302" y="350"/>
                    <a:pt x="303" y="349"/>
                    <a:pt x="304" y="349"/>
                  </a:cubicBezTo>
                  <a:cubicBezTo>
                    <a:pt x="303" y="350"/>
                    <a:pt x="304" y="350"/>
                    <a:pt x="304" y="351"/>
                  </a:cubicBezTo>
                  <a:cubicBezTo>
                    <a:pt x="304" y="351"/>
                    <a:pt x="304" y="352"/>
                    <a:pt x="303" y="352"/>
                  </a:cubicBezTo>
                  <a:cubicBezTo>
                    <a:pt x="302" y="351"/>
                    <a:pt x="304" y="350"/>
                    <a:pt x="302" y="350"/>
                  </a:cubicBezTo>
                  <a:cubicBezTo>
                    <a:pt x="302" y="350"/>
                    <a:pt x="303" y="351"/>
                    <a:pt x="301" y="352"/>
                  </a:cubicBezTo>
                  <a:cubicBezTo>
                    <a:pt x="302" y="351"/>
                    <a:pt x="302" y="351"/>
                    <a:pt x="301" y="350"/>
                  </a:cubicBezTo>
                  <a:cubicBezTo>
                    <a:pt x="301" y="350"/>
                    <a:pt x="301" y="351"/>
                    <a:pt x="300" y="351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0" y="350"/>
                    <a:pt x="301" y="350"/>
                    <a:pt x="301" y="349"/>
                  </a:cubicBezTo>
                  <a:cubicBezTo>
                    <a:pt x="301" y="349"/>
                    <a:pt x="301" y="349"/>
                    <a:pt x="301" y="348"/>
                  </a:cubicBezTo>
                  <a:cubicBezTo>
                    <a:pt x="302" y="348"/>
                    <a:pt x="301" y="348"/>
                    <a:pt x="301" y="347"/>
                  </a:cubicBezTo>
                  <a:cubicBezTo>
                    <a:pt x="300" y="348"/>
                    <a:pt x="300" y="349"/>
                    <a:pt x="299" y="349"/>
                  </a:cubicBezTo>
                  <a:cubicBezTo>
                    <a:pt x="299" y="350"/>
                    <a:pt x="299" y="351"/>
                    <a:pt x="298" y="351"/>
                  </a:cubicBezTo>
                  <a:cubicBezTo>
                    <a:pt x="298" y="351"/>
                    <a:pt x="298" y="351"/>
                    <a:pt x="298" y="352"/>
                  </a:cubicBezTo>
                  <a:cubicBezTo>
                    <a:pt x="298" y="353"/>
                    <a:pt x="297" y="353"/>
                    <a:pt x="296" y="353"/>
                  </a:cubicBezTo>
                  <a:cubicBezTo>
                    <a:pt x="297" y="354"/>
                    <a:pt x="298" y="352"/>
                    <a:pt x="299" y="354"/>
                  </a:cubicBezTo>
                  <a:cubicBezTo>
                    <a:pt x="295" y="353"/>
                    <a:pt x="297" y="357"/>
                    <a:pt x="295" y="358"/>
                  </a:cubicBezTo>
                  <a:cubicBezTo>
                    <a:pt x="296" y="358"/>
                    <a:pt x="296" y="358"/>
                    <a:pt x="296" y="358"/>
                  </a:cubicBezTo>
                  <a:cubicBezTo>
                    <a:pt x="297" y="358"/>
                    <a:pt x="298" y="358"/>
                    <a:pt x="298" y="359"/>
                  </a:cubicBezTo>
                  <a:cubicBezTo>
                    <a:pt x="298" y="359"/>
                    <a:pt x="297" y="359"/>
                    <a:pt x="298" y="360"/>
                  </a:cubicBezTo>
                  <a:cubicBezTo>
                    <a:pt x="298" y="360"/>
                    <a:pt x="299" y="360"/>
                    <a:pt x="300" y="360"/>
                  </a:cubicBezTo>
                  <a:cubicBezTo>
                    <a:pt x="298" y="360"/>
                    <a:pt x="300" y="358"/>
                    <a:pt x="298" y="357"/>
                  </a:cubicBezTo>
                  <a:cubicBezTo>
                    <a:pt x="299" y="357"/>
                    <a:pt x="300" y="354"/>
                    <a:pt x="301" y="356"/>
                  </a:cubicBezTo>
                  <a:cubicBezTo>
                    <a:pt x="300" y="356"/>
                    <a:pt x="299" y="358"/>
                    <a:pt x="300" y="357"/>
                  </a:cubicBezTo>
                  <a:cubicBezTo>
                    <a:pt x="300" y="356"/>
                    <a:pt x="301" y="357"/>
                    <a:pt x="301" y="356"/>
                  </a:cubicBezTo>
                  <a:cubicBezTo>
                    <a:pt x="301" y="356"/>
                    <a:pt x="302" y="354"/>
                    <a:pt x="302" y="355"/>
                  </a:cubicBezTo>
                  <a:cubicBezTo>
                    <a:pt x="302" y="354"/>
                    <a:pt x="303" y="353"/>
                    <a:pt x="302" y="354"/>
                  </a:cubicBezTo>
                  <a:cubicBezTo>
                    <a:pt x="302" y="354"/>
                    <a:pt x="302" y="354"/>
                    <a:pt x="301" y="354"/>
                  </a:cubicBezTo>
                  <a:cubicBezTo>
                    <a:pt x="301" y="353"/>
                    <a:pt x="299" y="353"/>
                    <a:pt x="300" y="352"/>
                  </a:cubicBezTo>
                  <a:cubicBezTo>
                    <a:pt x="301" y="353"/>
                    <a:pt x="302" y="352"/>
                    <a:pt x="303" y="352"/>
                  </a:cubicBezTo>
                  <a:cubicBezTo>
                    <a:pt x="303" y="352"/>
                    <a:pt x="303" y="353"/>
                    <a:pt x="303" y="353"/>
                  </a:cubicBezTo>
                  <a:cubicBezTo>
                    <a:pt x="304" y="353"/>
                    <a:pt x="304" y="353"/>
                    <a:pt x="304" y="353"/>
                  </a:cubicBezTo>
                  <a:cubicBezTo>
                    <a:pt x="304" y="352"/>
                    <a:pt x="305" y="353"/>
                    <a:pt x="306" y="352"/>
                  </a:cubicBezTo>
                  <a:cubicBezTo>
                    <a:pt x="305" y="352"/>
                    <a:pt x="304" y="352"/>
                    <a:pt x="304" y="352"/>
                  </a:cubicBezTo>
                  <a:close/>
                  <a:moveTo>
                    <a:pt x="291" y="361"/>
                  </a:moveTo>
                  <a:cubicBezTo>
                    <a:pt x="290" y="360"/>
                    <a:pt x="290" y="360"/>
                    <a:pt x="290" y="360"/>
                  </a:cubicBezTo>
                  <a:cubicBezTo>
                    <a:pt x="290" y="359"/>
                    <a:pt x="290" y="359"/>
                    <a:pt x="291" y="359"/>
                  </a:cubicBezTo>
                  <a:cubicBezTo>
                    <a:pt x="291" y="358"/>
                    <a:pt x="290" y="358"/>
                    <a:pt x="290" y="358"/>
                  </a:cubicBezTo>
                  <a:cubicBezTo>
                    <a:pt x="290" y="358"/>
                    <a:pt x="289" y="359"/>
                    <a:pt x="288" y="360"/>
                  </a:cubicBezTo>
                  <a:cubicBezTo>
                    <a:pt x="288" y="360"/>
                    <a:pt x="289" y="361"/>
                    <a:pt x="289" y="362"/>
                  </a:cubicBezTo>
                  <a:cubicBezTo>
                    <a:pt x="288" y="362"/>
                    <a:pt x="287" y="362"/>
                    <a:pt x="287" y="361"/>
                  </a:cubicBezTo>
                  <a:cubicBezTo>
                    <a:pt x="287" y="362"/>
                    <a:pt x="286" y="364"/>
                    <a:pt x="286" y="363"/>
                  </a:cubicBezTo>
                  <a:cubicBezTo>
                    <a:pt x="287" y="363"/>
                    <a:pt x="286" y="362"/>
                    <a:pt x="287" y="362"/>
                  </a:cubicBezTo>
                  <a:cubicBezTo>
                    <a:pt x="288" y="362"/>
                    <a:pt x="288" y="363"/>
                    <a:pt x="288" y="363"/>
                  </a:cubicBezTo>
                  <a:cubicBezTo>
                    <a:pt x="289" y="363"/>
                    <a:pt x="289" y="361"/>
                    <a:pt x="291" y="361"/>
                  </a:cubicBezTo>
                  <a:close/>
                  <a:moveTo>
                    <a:pt x="327" y="320"/>
                  </a:moveTo>
                  <a:cubicBezTo>
                    <a:pt x="328" y="320"/>
                    <a:pt x="329" y="319"/>
                    <a:pt x="328" y="319"/>
                  </a:cubicBezTo>
                  <a:cubicBezTo>
                    <a:pt x="328" y="319"/>
                    <a:pt x="327" y="319"/>
                    <a:pt x="327" y="320"/>
                  </a:cubicBezTo>
                  <a:close/>
                  <a:moveTo>
                    <a:pt x="328" y="313"/>
                  </a:moveTo>
                  <a:cubicBezTo>
                    <a:pt x="328" y="314"/>
                    <a:pt x="327" y="314"/>
                    <a:pt x="328" y="314"/>
                  </a:cubicBezTo>
                  <a:cubicBezTo>
                    <a:pt x="328" y="314"/>
                    <a:pt x="329" y="313"/>
                    <a:pt x="328" y="313"/>
                  </a:cubicBezTo>
                  <a:close/>
                  <a:moveTo>
                    <a:pt x="329" y="309"/>
                  </a:moveTo>
                  <a:cubicBezTo>
                    <a:pt x="329" y="309"/>
                    <a:pt x="328" y="309"/>
                    <a:pt x="328" y="308"/>
                  </a:cubicBezTo>
                  <a:cubicBezTo>
                    <a:pt x="327" y="308"/>
                    <a:pt x="327" y="308"/>
                    <a:pt x="327" y="308"/>
                  </a:cubicBezTo>
                  <a:cubicBezTo>
                    <a:pt x="327" y="309"/>
                    <a:pt x="328" y="309"/>
                    <a:pt x="328" y="310"/>
                  </a:cubicBezTo>
                  <a:cubicBezTo>
                    <a:pt x="328" y="309"/>
                    <a:pt x="329" y="310"/>
                    <a:pt x="329" y="309"/>
                  </a:cubicBezTo>
                  <a:close/>
                  <a:moveTo>
                    <a:pt x="329" y="327"/>
                  </a:moveTo>
                  <a:cubicBezTo>
                    <a:pt x="329" y="328"/>
                    <a:pt x="329" y="327"/>
                    <a:pt x="330" y="328"/>
                  </a:cubicBezTo>
                  <a:cubicBezTo>
                    <a:pt x="330" y="326"/>
                    <a:pt x="329" y="327"/>
                    <a:pt x="329" y="327"/>
                  </a:cubicBezTo>
                  <a:close/>
                  <a:moveTo>
                    <a:pt x="323" y="323"/>
                  </a:moveTo>
                  <a:cubicBezTo>
                    <a:pt x="324" y="323"/>
                    <a:pt x="324" y="322"/>
                    <a:pt x="324" y="322"/>
                  </a:cubicBezTo>
                  <a:cubicBezTo>
                    <a:pt x="324" y="322"/>
                    <a:pt x="323" y="321"/>
                    <a:pt x="323" y="321"/>
                  </a:cubicBezTo>
                  <a:lnTo>
                    <a:pt x="323" y="323"/>
                  </a:lnTo>
                  <a:close/>
                  <a:moveTo>
                    <a:pt x="324" y="318"/>
                  </a:moveTo>
                  <a:cubicBezTo>
                    <a:pt x="323" y="318"/>
                    <a:pt x="322" y="318"/>
                    <a:pt x="323" y="318"/>
                  </a:cubicBezTo>
                  <a:cubicBezTo>
                    <a:pt x="323" y="318"/>
                    <a:pt x="324" y="319"/>
                    <a:pt x="324" y="318"/>
                  </a:cubicBezTo>
                  <a:close/>
                  <a:moveTo>
                    <a:pt x="324" y="320"/>
                  </a:moveTo>
                  <a:cubicBezTo>
                    <a:pt x="324" y="320"/>
                    <a:pt x="324" y="320"/>
                    <a:pt x="325" y="320"/>
                  </a:cubicBezTo>
                  <a:cubicBezTo>
                    <a:pt x="325" y="319"/>
                    <a:pt x="324" y="319"/>
                    <a:pt x="324" y="320"/>
                  </a:cubicBezTo>
                  <a:close/>
                  <a:moveTo>
                    <a:pt x="326" y="312"/>
                  </a:moveTo>
                  <a:cubicBezTo>
                    <a:pt x="326" y="312"/>
                    <a:pt x="326" y="312"/>
                    <a:pt x="326" y="313"/>
                  </a:cubicBezTo>
                  <a:cubicBezTo>
                    <a:pt x="327" y="313"/>
                    <a:pt x="327" y="312"/>
                    <a:pt x="326" y="312"/>
                  </a:cubicBezTo>
                  <a:close/>
                  <a:moveTo>
                    <a:pt x="338" y="301"/>
                  </a:moveTo>
                  <a:cubicBezTo>
                    <a:pt x="338" y="302"/>
                    <a:pt x="337" y="301"/>
                    <a:pt x="338" y="302"/>
                  </a:cubicBezTo>
                  <a:cubicBezTo>
                    <a:pt x="339" y="302"/>
                    <a:pt x="339" y="301"/>
                    <a:pt x="338" y="301"/>
                  </a:cubicBezTo>
                  <a:close/>
                  <a:moveTo>
                    <a:pt x="339" y="306"/>
                  </a:moveTo>
                  <a:cubicBezTo>
                    <a:pt x="339" y="307"/>
                    <a:pt x="339" y="307"/>
                    <a:pt x="340" y="307"/>
                  </a:cubicBezTo>
                  <a:cubicBezTo>
                    <a:pt x="340" y="307"/>
                    <a:pt x="340" y="306"/>
                    <a:pt x="339" y="306"/>
                  </a:cubicBezTo>
                  <a:close/>
                  <a:moveTo>
                    <a:pt x="306" y="350"/>
                  </a:moveTo>
                  <a:cubicBezTo>
                    <a:pt x="306" y="350"/>
                    <a:pt x="306" y="350"/>
                    <a:pt x="307" y="350"/>
                  </a:cubicBezTo>
                  <a:cubicBezTo>
                    <a:pt x="307" y="350"/>
                    <a:pt x="307" y="349"/>
                    <a:pt x="307" y="349"/>
                  </a:cubicBezTo>
                  <a:cubicBezTo>
                    <a:pt x="308" y="349"/>
                    <a:pt x="308" y="350"/>
                    <a:pt x="309" y="350"/>
                  </a:cubicBezTo>
                  <a:cubicBezTo>
                    <a:pt x="309" y="349"/>
                    <a:pt x="309" y="349"/>
                    <a:pt x="309" y="349"/>
                  </a:cubicBezTo>
                  <a:cubicBezTo>
                    <a:pt x="307" y="348"/>
                    <a:pt x="306" y="349"/>
                    <a:pt x="306" y="350"/>
                  </a:cubicBezTo>
                  <a:close/>
                  <a:moveTo>
                    <a:pt x="336" y="295"/>
                  </a:moveTo>
                  <a:cubicBezTo>
                    <a:pt x="336" y="294"/>
                    <a:pt x="336" y="294"/>
                    <a:pt x="336" y="293"/>
                  </a:cubicBezTo>
                  <a:cubicBezTo>
                    <a:pt x="335" y="293"/>
                    <a:pt x="335" y="292"/>
                    <a:pt x="334" y="292"/>
                  </a:cubicBezTo>
                  <a:cubicBezTo>
                    <a:pt x="334" y="293"/>
                    <a:pt x="335" y="293"/>
                    <a:pt x="334" y="294"/>
                  </a:cubicBezTo>
                  <a:cubicBezTo>
                    <a:pt x="334" y="295"/>
                    <a:pt x="335" y="295"/>
                    <a:pt x="336" y="295"/>
                  </a:cubicBezTo>
                  <a:close/>
                  <a:moveTo>
                    <a:pt x="53" y="333"/>
                  </a:moveTo>
                  <a:cubicBezTo>
                    <a:pt x="53" y="333"/>
                    <a:pt x="54" y="333"/>
                    <a:pt x="54" y="333"/>
                  </a:cubicBezTo>
                  <a:cubicBezTo>
                    <a:pt x="54" y="332"/>
                    <a:pt x="53" y="332"/>
                    <a:pt x="53" y="333"/>
                  </a:cubicBezTo>
                  <a:close/>
                  <a:moveTo>
                    <a:pt x="335" y="297"/>
                  </a:moveTo>
                  <a:cubicBezTo>
                    <a:pt x="336" y="297"/>
                    <a:pt x="336" y="297"/>
                    <a:pt x="336" y="296"/>
                  </a:cubicBezTo>
                  <a:cubicBezTo>
                    <a:pt x="335" y="296"/>
                    <a:pt x="335" y="297"/>
                    <a:pt x="335" y="297"/>
                  </a:cubicBezTo>
                  <a:close/>
                  <a:moveTo>
                    <a:pt x="341" y="310"/>
                  </a:moveTo>
                  <a:cubicBezTo>
                    <a:pt x="341" y="310"/>
                    <a:pt x="341" y="311"/>
                    <a:pt x="342" y="311"/>
                  </a:cubicBezTo>
                  <a:cubicBezTo>
                    <a:pt x="342" y="311"/>
                    <a:pt x="342" y="310"/>
                    <a:pt x="341" y="310"/>
                  </a:cubicBezTo>
                  <a:close/>
                  <a:moveTo>
                    <a:pt x="312" y="342"/>
                  </a:moveTo>
                  <a:cubicBezTo>
                    <a:pt x="312" y="341"/>
                    <a:pt x="310" y="342"/>
                    <a:pt x="310" y="343"/>
                  </a:cubicBezTo>
                  <a:cubicBezTo>
                    <a:pt x="311" y="343"/>
                    <a:pt x="312" y="343"/>
                    <a:pt x="312" y="342"/>
                  </a:cubicBezTo>
                  <a:close/>
                  <a:moveTo>
                    <a:pt x="311" y="347"/>
                  </a:moveTo>
                  <a:cubicBezTo>
                    <a:pt x="312" y="347"/>
                    <a:pt x="313" y="347"/>
                    <a:pt x="313" y="346"/>
                  </a:cubicBezTo>
                  <a:cubicBezTo>
                    <a:pt x="312" y="346"/>
                    <a:pt x="311" y="346"/>
                    <a:pt x="311" y="347"/>
                  </a:cubicBezTo>
                  <a:close/>
                  <a:moveTo>
                    <a:pt x="314" y="348"/>
                  </a:moveTo>
                  <a:cubicBezTo>
                    <a:pt x="314" y="349"/>
                    <a:pt x="313" y="349"/>
                    <a:pt x="314" y="350"/>
                  </a:cubicBezTo>
                  <a:cubicBezTo>
                    <a:pt x="314" y="349"/>
                    <a:pt x="315" y="349"/>
                    <a:pt x="314" y="348"/>
                  </a:cubicBezTo>
                  <a:close/>
                  <a:moveTo>
                    <a:pt x="310" y="341"/>
                  </a:moveTo>
                  <a:cubicBezTo>
                    <a:pt x="309" y="341"/>
                    <a:pt x="309" y="341"/>
                    <a:pt x="309" y="342"/>
                  </a:cubicBezTo>
                  <a:cubicBezTo>
                    <a:pt x="310" y="342"/>
                    <a:pt x="310" y="341"/>
                    <a:pt x="310" y="341"/>
                  </a:cubicBezTo>
                  <a:close/>
                  <a:moveTo>
                    <a:pt x="315" y="346"/>
                  </a:moveTo>
                  <a:cubicBezTo>
                    <a:pt x="314" y="346"/>
                    <a:pt x="314" y="346"/>
                    <a:pt x="314" y="346"/>
                  </a:cubicBezTo>
                  <a:cubicBezTo>
                    <a:pt x="314" y="347"/>
                    <a:pt x="314" y="347"/>
                    <a:pt x="314" y="347"/>
                  </a:cubicBezTo>
                  <a:cubicBezTo>
                    <a:pt x="315" y="347"/>
                    <a:pt x="315" y="346"/>
                    <a:pt x="315" y="346"/>
                  </a:cubicBezTo>
                  <a:close/>
                  <a:moveTo>
                    <a:pt x="307" y="341"/>
                  </a:moveTo>
                  <a:cubicBezTo>
                    <a:pt x="308" y="342"/>
                    <a:pt x="308" y="341"/>
                    <a:pt x="308" y="341"/>
                  </a:cubicBezTo>
                  <a:cubicBezTo>
                    <a:pt x="307" y="343"/>
                    <a:pt x="307" y="343"/>
                    <a:pt x="307" y="345"/>
                  </a:cubicBezTo>
                  <a:cubicBezTo>
                    <a:pt x="307" y="345"/>
                    <a:pt x="308" y="346"/>
                    <a:pt x="308" y="346"/>
                  </a:cubicBezTo>
                  <a:cubicBezTo>
                    <a:pt x="309" y="344"/>
                    <a:pt x="309" y="342"/>
                    <a:pt x="308" y="340"/>
                  </a:cubicBezTo>
                  <a:cubicBezTo>
                    <a:pt x="308" y="340"/>
                    <a:pt x="307" y="340"/>
                    <a:pt x="307" y="341"/>
                  </a:cubicBezTo>
                  <a:close/>
                  <a:moveTo>
                    <a:pt x="316" y="330"/>
                  </a:moveTo>
                  <a:cubicBezTo>
                    <a:pt x="315" y="329"/>
                    <a:pt x="316" y="328"/>
                    <a:pt x="317" y="327"/>
                  </a:cubicBezTo>
                  <a:cubicBezTo>
                    <a:pt x="316" y="328"/>
                    <a:pt x="316" y="328"/>
                    <a:pt x="315" y="329"/>
                  </a:cubicBezTo>
                  <a:cubicBezTo>
                    <a:pt x="316" y="330"/>
                    <a:pt x="316" y="331"/>
                    <a:pt x="315" y="331"/>
                  </a:cubicBezTo>
                  <a:cubicBezTo>
                    <a:pt x="316" y="332"/>
                    <a:pt x="316" y="330"/>
                    <a:pt x="316" y="330"/>
                  </a:cubicBezTo>
                  <a:close/>
                  <a:moveTo>
                    <a:pt x="321" y="334"/>
                  </a:moveTo>
                  <a:cubicBezTo>
                    <a:pt x="321" y="333"/>
                    <a:pt x="320" y="333"/>
                    <a:pt x="319" y="333"/>
                  </a:cubicBezTo>
                  <a:cubicBezTo>
                    <a:pt x="319" y="333"/>
                    <a:pt x="319" y="334"/>
                    <a:pt x="319" y="334"/>
                  </a:cubicBezTo>
                  <a:cubicBezTo>
                    <a:pt x="320" y="334"/>
                    <a:pt x="320" y="334"/>
                    <a:pt x="321" y="334"/>
                  </a:cubicBezTo>
                  <a:close/>
                  <a:moveTo>
                    <a:pt x="315" y="332"/>
                  </a:moveTo>
                  <a:cubicBezTo>
                    <a:pt x="315" y="332"/>
                    <a:pt x="315" y="332"/>
                    <a:pt x="315" y="332"/>
                  </a:cubicBezTo>
                  <a:cubicBezTo>
                    <a:pt x="315" y="332"/>
                    <a:pt x="315" y="332"/>
                    <a:pt x="314" y="332"/>
                  </a:cubicBezTo>
                  <a:cubicBezTo>
                    <a:pt x="314" y="332"/>
                    <a:pt x="313" y="333"/>
                    <a:pt x="313" y="333"/>
                  </a:cubicBezTo>
                  <a:cubicBezTo>
                    <a:pt x="314" y="332"/>
                    <a:pt x="314" y="334"/>
                    <a:pt x="314" y="334"/>
                  </a:cubicBezTo>
                  <a:cubicBezTo>
                    <a:pt x="313" y="334"/>
                    <a:pt x="312" y="334"/>
                    <a:pt x="311" y="335"/>
                  </a:cubicBezTo>
                  <a:cubicBezTo>
                    <a:pt x="312" y="335"/>
                    <a:pt x="312" y="335"/>
                    <a:pt x="312" y="335"/>
                  </a:cubicBezTo>
                  <a:cubicBezTo>
                    <a:pt x="313" y="335"/>
                    <a:pt x="313" y="334"/>
                    <a:pt x="314" y="334"/>
                  </a:cubicBezTo>
                  <a:cubicBezTo>
                    <a:pt x="314" y="335"/>
                    <a:pt x="313" y="335"/>
                    <a:pt x="314" y="335"/>
                  </a:cubicBezTo>
                  <a:cubicBezTo>
                    <a:pt x="314" y="335"/>
                    <a:pt x="314" y="336"/>
                    <a:pt x="315" y="336"/>
                  </a:cubicBezTo>
                  <a:cubicBezTo>
                    <a:pt x="314" y="335"/>
                    <a:pt x="315" y="335"/>
                    <a:pt x="315" y="334"/>
                  </a:cubicBezTo>
                  <a:cubicBezTo>
                    <a:pt x="314" y="335"/>
                    <a:pt x="314" y="332"/>
                    <a:pt x="315" y="332"/>
                  </a:cubicBezTo>
                  <a:close/>
                  <a:moveTo>
                    <a:pt x="320" y="327"/>
                  </a:moveTo>
                  <a:cubicBezTo>
                    <a:pt x="320" y="327"/>
                    <a:pt x="320" y="327"/>
                    <a:pt x="320" y="327"/>
                  </a:cubicBezTo>
                  <a:cubicBezTo>
                    <a:pt x="319" y="327"/>
                    <a:pt x="318" y="329"/>
                    <a:pt x="319" y="329"/>
                  </a:cubicBezTo>
                  <a:cubicBezTo>
                    <a:pt x="319" y="328"/>
                    <a:pt x="320" y="328"/>
                    <a:pt x="320" y="327"/>
                  </a:cubicBezTo>
                  <a:close/>
                  <a:moveTo>
                    <a:pt x="320" y="342"/>
                  </a:moveTo>
                  <a:cubicBezTo>
                    <a:pt x="320" y="343"/>
                    <a:pt x="321" y="343"/>
                    <a:pt x="321" y="342"/>
                  </a:cubicBezTo>
                  <a:lnTo>
                    <a:pt x="320" y="342"/>
                  </a:lnTo>
                  <a:close/>
                  <a:moveTo>
                    <a:pt x="322" y="320"/>
                  </a:moveTo>
                  <a:cubicBezTo>
                    <a:pt x="322" y="321"/>
                    <a:pt x="321" y="320"/>
                    <a:pt x="321" y="321"/>
                  </a:cubicBezTo>
                  <a:cubicBezTo>
                    <a:pt x="322" y="321"/>
                    <a:pt x="321" y="322"/>
                    <a:pt x="322" y="322"/>
                  </a:cubicBezTo>
                  <a:cubicBezTo>
                    <a:pt x="322" y="320"/>
                    <a:pt x="323" y="320"/>
                    <a:pt x="322" y="320"/>
                  </a:cubicBezTo>
                  <a:close/>
                  <a:moveTo>
                    <a:pt x="317" y="333"/>
                  </a:moveTo>
                  <a:cubicBezTo>
                    <a:pt x="317" y="333"/>
                    <a:pt x="316" y="334"/>
                    <a:pt x="316" y="335"/>
                  </a:cubicBezTo>
                  <a:cubicBezTo>
                    <a:pt x="317" y="335"/>
                    <a:pt x="318" y="334"/>
                    <a:pt x="318" y="333"/>
                  </a:cubicBezTo>
                  <a:cubicBezTo>
                    <a:pt x="318" y="333"/>
                    <a:pt x="318" y="333"/>
                    <a:pt x="317" y="333"/>
                  </a:cubicBezTo>
                  <a:close/>
                  <a:moveTo>
                    <a:pt x="332" y="295"/>
                  </a:moveTo>
                  <a:cubicBezTo>
                    <a:pt x="332" y="295"/>
                    <a:pt x="332" y="296"/>
                    <a:pt x="332" y="296"/>
                  </a:cubicBezTo>
                  <a:cubicBezTo>
                    <a:pt x="332" y="296"/>
                    <a:pt x="332" y="296"/>
                    <a:pt x="332" y="296"/>
                  </a:cubicBezTo>
                  <a:cubicBezTo>
                    <a:pt x="332" y="295"/>
                    <a:pt x="334" y="295"/>
                    <a:pt x="334" y="294"/>
                  </a:cubicBezTo>
                  <a:cubicBezTo>
                    <a:pt x="333" y="294"/>
                    <a:pt x="333" y="295"/>
                    <a:pt x="332" y="295"/>
                  </a:cubicBezTo>
                  <a:close/>
                  <a:moveTo>
                    <a:pt x="64" y="326"/>
                  </a:moveTo>
                  <a:cubicBezTo>
                    <a:pt x="65" y="328"/>
                    <a:pt x="64" y="329"/>
                    <a:pt x="64" y="331"/>
                  </a:cubicBezTo>
                  <a:cubicBezTo>
                    <a:pt x="65" y="331"/>
                    <a:pt x="65" y="331"/>
                    <a:pt x="65" y="331"/>
                  </a:cubicBezTo>
                  <a:cubicBezTo>
                    <a:pt x="65" y="330"/>
                    <a:pt x="65" y="327"/>
                    <a:pt x="64" y="326"/>
                  </a:cubicBezTo>
                  <a:close/>
                  <a:moveTo>
                    <a:pt x="64" y="338"/>
                  </a:moveTo>
                  <a:cubicBezTo>
                    <a:pt x="63" y="338"/>
                    <a:pt x="63" y="339"/>
                    <a:pt x="64" y="339"/>
                  </a:cubicBezTo>
                  <a:cubicBezTo>
                    <a:pt x="64" y="338"/>
                    <a:pt x="64" y="338"/>
                    <a:pt x="64" y="338"/>
                  </a:cubicBezTo>
                  <a:close/>
                  <a:moveTo>
                    <a:pt x="65" y="325"/>
                  </a:moveTo>
                  <a:cubicBezTo>
                    <a:pt x="65" y="325"/>
                    <a:pt x="65" y="325"/>
                    <a:pt x="65" y="325"/>
                  </a:cubicBezTo>
                  <a:cubicBezTo>
                    <a:pt x="64" y="326"/>
                    <a:pt x="65" y="327"/>
                    <a:pt x="66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6" y="326"/>
                    <a:pt x="65" y="326"/>
                    <a:pt x="65" y="325"/>
                  </a:cubicBezTo>
                  <a:close/>
                  <a:moveTo>
                    <a:pt x="62" y="334"/>
                  </a:moveTo>
                  <a:cubicBezTo>
                    <a:pt x="61" y="333"/>
                    <a:pt x="61" y="335"/>
                    <a:pt x="60" y="336"/>
                  </a:cubicBezTo>
                  <a:cubicBezTo>
                    <a:pt x="61" y="337"/>
                    <a:pt x="62" y="335"/>
                    <a:pt x="61" y="336"/>
                  </a:cubicBezTo>
                  <a:cubicBezTo>
                    <a:pt x="62" y="336"/>
                    <a:pt x="63" y="336"/>
                    <a:pt x="63" y="335"/>
                  </a:cubicBezTo>
                  <a:cubicBezTo>
                    <a:pt x="62" y="335"/>
                    <a:pt x="61" y="334"/>
                    <a:pt x="62" y="334"/>
                  </a:cubicBezTo>
                  <a:close/>
                  <a:moveTo>
                    <a:pt x="63" y="321"/>
                  </a:moveTo>
                  <a:cubicBezTo>
                    <a:pt x="62" y="321"/>
                    <a:pt x="62" y="320"/>
                    <a:pt x="62" y="320"/>
                  </a:cubicBezTo>
                  <a:cubicBezTo>
                    <a:pt x="62" y="320"/>
                    <a:pt x="61" y="320"/>
                    <a:pt x="61" y="320"/>
                  </a:cubicBezTo>
                  <a:cubicBezTo>
                    <a:pt x="62" y="320"/>
                    <a:pt x="62" y="321"/>
                    <a:pt x="63" y="321"/>
                  </a:cubicBezTo>
                  <a:cubicBezTo>
                    <a:pt x="63" y="321"/>
                    <a:pt x="63" y="321"/>
                    <a:pt x="63" y="321"/>
                  </a:cubicBezTo>
                  <a:close/>
                  <a:moveTo>
                    <a:pt x="61" y="322"/>
                  </a:moveTo>
                  <a:cubicBezTo>
                    <a:pt x="62" y="322"/>
                    <a:pt x="62" y="323"/>
                    <a:pt x="62" y="323"/>
                  </a:cubicBezTo>
                  <a:cubicBezTo>
                    <a:pt x="62" y="322"/>
                    <a:pt x="63" y="323"/>
                    <a:pt x="62" y="322"/>
                  </a:cubicBezTo>
                  <a:cubicBezTo>
                    <a:pt x="62" y="322"/>
                    <a:pt x="62" y="322"/>
                    <a:pt x="61" y="322"/>
                  </a:cubicBezTo>
                  <a:close/>
                  <a:moveTo>
                    <a:pt x="64" y="343"/>
                  </a:moveTo>
                  <a:cubicBezTo>
                    <a:pt x="64" y="344"/>
                    <a:pt x="63" y="344"/>
                    <a:pt x="63" y="344"/>
                  </a:cubicBezTo>
                  <a:cubicBezTo>
                    <a:pt x="65" y="345"/>
                    <a:pt x="65" y="343"/>
                    <a:pt x="64" y="343"/>
                  </a:cubicBezTo>
                  <a:close/>
                  <a:moveTo>
                    <a:pt x="63" y="332"/>
                  </a:moveTo>
                  <a:cubicBezTo>
                    <a:pt x="63" y="333"/>
                    <a:pt x="64" y="333"/>
                    <a:pt x="64" y="334"/>
                  </a:cubicBezTo>
                  <a:cubicBezTo>
                    <a:pt x="65" y="334"/>
                    <a:pt x="65" y="333"/>
                    <a:pt x="66" y="333"/>
                  </a:cubicBezTo>
                  <a:cubicBezTo>
                    <a:pt x="65" y="333"/>
                    <a:pt x="64" y="332"/>
                    <a:pt x="63" y="332"/>
                  </a:cubicBezTo>
                  <a:close/>
                  <a:moveTo>
                    <a:pt x="66" y="341"/>
                  </a:moveTo>
                  <a:cubicBezTo>
                    <a:pt x="66" y="342"/>
                    <a:pt x="66" y="342"/>
                    <a:pt x="66" y="343"/>
                  </a:cubicBezTo>
                  <a:cubicBezTo>
                    <a:pt x="66" y="342"/>
                    <a:pt x="67" y="342"/>
                    <a:pt x="67" y="342"/>
                  </a:cubicBezTo>
                  <a:cubicBezTo>
                    <a:pt x="66" y="342"/>
                    <a:pt x="66" y="341"/>
                    <a:pt x="66" y="341"/>
                  </a:cubicBezTo>
                  <a:close/>
                  <a:moveTo>
                    <a:pt x="68" y="334"/>
                  </a:moveTo>
                  <a:cubicBezTo>
                    <a:pt x="67" y="334"/>
                    <a:pt x="68" y="334"/>
                    <a:pt x="67" y="334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4"/>
                    <a:pt x="68" y="335"/>
                    <a:pt x="68" y="334"/>
                  </a:cubicBezTo>
                  <a:close/>
                  <a:moveTo>
                    <a:pt x="68" y="344"/>
                  </a:moveTo>
                  <a:cubicBezTo>
                    <a:pt x="69" y="343"/>
                    <a:pt x="70" y="342"/>
                    <a:pt x="70" y="342"/>
                  </a:cubicBezTo>
                  <a:cubicBezTo>
                    <a:pt x="69" y="342"/>
                    <a:pt x="68" y="342"/>
                    <a:pt x="68" y="344"/>
                  </a:cubicBezTo>
                  <a:close/>
                  <a:moveTo>
                    <a:pt x="69" y="335"/>
                  </a:moveTo>
                  <a:cubicBezTo>
                    <a:pt x="68" y="335"/>
                    <a:pt x="66" y="337"/>
                    <a:pt x="67" y="337"/>
                  </a:cubicBezTo>
                  <a:cubicBezTo>
                    <a:pt x="68" y="337"/>
                    <a:pt x="69" y="336"/>
                    <a:pt x="69" y="335"/>
                  </a:cubicBezTo>
                  <a:close/>
                  <a:moveTo>
                    <a:pt x="68" y="332"/>
                  </a:moveTo>
                  <a:cubicBezTo>
                    <a:pt x="67" y="332"/>
                    <a:pt x="66" y="333"/>
                    <a:pt x="67" y="333"/>
                  </a:cubicBezTo>
                  <a:cubicBezTo>
                    <a:pt x="67" y="333"/>
                    <a:pt x="68" y="333"/>
                    <a:pt x="68" y="332"/>
                  </a:cubicBezTo>
                  <a:close/>
                  <a:moveTo>
                    <a:pt x="67" y="329"/>
                  </a:moveTo>
                  <a:cubicBezTo>
                    <a:pt x="67" y="329"/>
                    <a:pt x="66" y="329"/>
                    <a:pt x="66" y="329"/>
                  </a:cubicBezTo>
                  <a:cubicBezTo>
                    <a:pt x="67" y="329"/>
                    <a:pt x="67" y="329"/>
                    <a:pt x="68" y="329"/>
                  </a:cubicBezTo>
                  <a:cubicBezTo>
                    <a:pt x="68" y="329"/>
                    <a:pt x="68" y="329"/>
                    <a:pt x="67" y="329"/>
                  </a:cubicBezTo>
                  <a:close/>
                  <a:moveTo>
                    <a:pt x="57" y="317"/>
                  </a:moveTo>
                  <a:cubicBezTo>
                    <a:pt x="57" y="317"/>
                    <a:pt x="57" y="317"/>
                    <a:pt x="57" y="317"/>
                  </a:cubicBezTo>
                  <a:cubicBezTo>
                    <a:pt x="56" y="317"/>
                    <a:pt x="56" y="318"/>
                    <a:pt x="56" y="318"/>
                  </a:cubicBezTo>
                  <a:cubicBezTo>
                    <a:pt x="56" y="318"/>
                    <a:pt x="56" y="318"/>
                    <a:pt x="56" y="319"/>
                  </a:cubicBezTo>
                  <a:cubicBezTo>
                    <a:pt x="58" y="318"/>
                    <a:pt x="57" y="319"/>
                    <a:pt x="58" y="320"/>
                  </a:cubicBezTo>
                  <a:cubicBezTo>
                    <a:pt x="60" y="319"/>
                    <a:pt x="57" y="318"/>
                    <a:pt x="58" y="316"/>
                  </a:cubicBezTo>
                  <a:cubicBezTo>
                    <a:pt x="57" y="316"/>
                    <a:pt x="57" y="315"/>
                    <a:pt x="56" y="315"/>
                  </a:cubicBezTo>
                  <a:cubicBezTo>
                    <a:pt x="56" y="315"/>
                    <a:pt x="56" y="316"/>
                    <a:pt x="55" y="317"/>
                  </a:cubicBezTo>
                  <a:cubicBezTo>
                    <a:pt x="56" y="317"/>
                    <a:pt x="57" y="316"/>
                    <a:pt x="57" y="317"/>
                  </a:cubicBezTo>
                  <a:close/>
                  <a:moveTo>
                    <a:pt x="55" y="327"/>
                  </a:moveTo>
                  <a:cubicBezTo>
                    <a:pt x="56" y="327"/>
                    <a:pt x="57" y="328"/>
                    <a:pt x="57" y="326"/>
                  </a:cubicBezTo>
                  <a:cubicBezTo>
                    <a:pt x="56" y="327"/>
                    <a:pt x="55" y="326"/>
                    <a:pt x="55" y="327"/>
                  </a:cubicBezTo>
                  <a:close/>
                  <a:moveTo>
                    <a:pt x="58" y="328"/>
                  </a:moveTo>
                  <a:cubicBezTo>
                    <a:pt x="58" y="327"/>
                    <a:pt x="58" y="327"/>
                    <a:pt x="58" y="327"/>
                  </a:cubicBezTo>
                  <a:cubicBezTo>
                    <a:pt x="57" y="327"/>
                    <a:pt x="57" y="328"/>
                    <a:pt x="57" y="328"/>
                  </a:cubicBezTo>
                  <a:cubicBezTo>
                    <a:pt x="57" y="328"/>
                    <a:pt x="57" y="328"/>
                    <a:pt x="58" y="328"/>
                  </a:cubicBezTo>
                  <a:close/>
                  <a:moveTo>
                    <a:pt x="61" y="317"/>
                  </a:moveTo>
                  <a:cubicBezTo>
                    <a:pt x="60" y="318"/>
                    <a:pt x="59" y="319"/>
                    <a:pt x="59" y="320"/>
                  </a:cubicBezTo>
                  <a:cubicBezTo>
                    <a:pt x="59" y="320"/>
                    <a:pt x="59" y="321"/>
                    <a:pt x="58" y="321"/>
                  </a:cubicBezTo>
                  <a:cubicBezTo>
                    <a:pt x="58" y="321"/>
                    <a:pt x="58" y="321"/>
                    <a:pt x="57" y="321"/>
                  </a:cubicBezTo>
                  <a:cubicBezTo>
                    <a:pt x="58" y="322"/>
                    <a:pt x="60" y="322"/>
                    <a:pt x="59" y="324"/>
                  </a:cubicBezTo>
                  <a:cubicBezTo>
                    <a:pt x="60" y="324"/>
                    <a:pt x="60" y="324"/>
                    <a:pt x="60" y="324"/>
                  </a:cubicBezTo>
                  <a:cubicBezTo>
                    <a:pt x="61" y="323"/>
                    <a:pt x="58" y="321"/>
                    <a:pt x="60" y="321"/>
                  </a:cubicBezTo>
                  <a:cubicBezTo>
                    <a:pt x="60" y="321"/>
                    <a:pt x="60" y="322"/>
                    <a:pt x="61" y="322"/>
                  </a:cubicBezTo>
                  <a:cubicBezTo>
                    <a:pt x="61" y="321"/>
                    <a:pt x="60" y="321"/>
                    <a:pt x="61" y="320"/>
                  </a:cubicBezTo>
                  <a:cubicBezTo>
                    <a:pt x="60" y="321"/>
                    <a:pt x="60" y="320"/>
                    <a:pt x="60" y="320"/>
                  </a:cubicBezTo>
                  <a:cubicBezTo>
                    <a:pt x="61" y="319"/>
                    <a:pt x="60" y="319"/>
                    <a:pt x="61" y="317"/>
                  </a:cubicBezTo>
                  <a:cubicBezTo>
                    <a:pt x="61" y="317"/>
                    <a:pt x="61" y="317"/>
                    <a:pt x="61" y="317"/>
                  </a:cubicBezTo>
                  <a:close/>
                  <a:moveTo>
                    <a:pt x="55" y="324"/>
                  </a:moveTo>
                  <a:cubicBezTo>
                    <a:pt x="56" y="325"/>
                    <a:pt x="57" y="326"/>
                    <a:pt x="57" y="326"/>
                  </a:cubicBezTo>
                  <a:cubicBezTo>
                    <a:pt x="57" y="326"/>
                    <a:pt x="57" y="326"/>
                    <a:pt x="57" y="326"/>
                  </a:cubicBezTo>
                  <a:cubicBezTo>
                    <a:pt x="57" y="326"/>
                    <a:pt x="58" y="326"/>
                    <a:pt x="58" y="325"/>
                  </a:cubicBezTo>
                  <a:cubicBezTo>
                    <a:pt x="57" y="326"/>
                    <a:pt x="57" y="324"/>
                    <a:pt x="55" y="324"/>
                  </a:cubicBezTo>
                  <a:close/>
                  <a:moveTo>
                    <a:pt x="53" y="321"/>
                  </a:moveTo>
                  <a:cubicBezTo>
                    <a:pt x="53" y="323"/>
                    <a:pt x="53" y="323"/>
                    <a:pt x="53" y="323"/>
                  </a:cubicBezTo>
                  <a:cubicBezTo>
                    <a:pt x="54" y="323"/>
                    <a:pt x="55" y="323"/>
                    <a:pt x="55" y="322"/>
                  </a:cubicBezTo>
                  <a:cubicBezTo>
                    <a:pt x="54" y="321"/>
                    <a:pt x="53" y="322"/>
                    <a:pt x="53" y="321"/>
                  </a:cubicBezTo>
                  <a:close/>
                  <a:moveTo>
                    <a:pt x="55" y="320"/>
                  </a:moveTo>
                  <a:cubicBezTo>
                    <a:pt x="54" y="320"/>
                    <a:pt x="54" y="320"/>
                    <a:pt x="54" y="320"/>
                  </a:cubicBezTo>
                  <a:cubicBezTo>
                    <a:pt x="54" y="320"/>
                    <a:pt x="54" y="321"/>
                    <a:pt x="54" y="320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0"/>
                    <a:pt x="55" y="320"/>
                    <a:pt x="55" y="320"/>
                  </a:cubicBezTo>
                  <a:cubicBezTo>
                    <a:pt x="55" y="320"/>
                    <a:pt x="55" y="320"/>
                    <a:pt x="55" y="320"/>
                  </a:cubicBezTo>
                  <a:close/>
                  <a:moveTo>
                    <a:pt x="57" y="322"/>
                  </a:moveTo>
                  <a:cubicBezTo>
                    <a:pt x="58" y="323"/>
                    <a:pt x="58" y="323"/>
                    <a:pt x="58" y="323"/>
                  </a:cubicBezTo>
                  <a:cubicBezTo>
                    <a:pt x="58" y="323"/>
                    <a:pt x="58" y="322"/>
                    <a:pt x="58" y="322"/>
                  </a:cubicBezTo>
                  <a:cubicBezTo>
                    <a:pt x="58" y="322"/>
                    <a:pt x="57" y="322"/>
                    <a:pt x="57" y="322"/>
                  </a:cubicBezTo>
                  <a:close/>
                  <a:moveTo>
                    <a:pt x="58" y="314"/>
                  </a:moveTo>
                  <a:cubicBezTo>
                    <a:pt x="58" y="314"/>
                    <a:pt x="58" y="314"/>
                    <a:pt x="59" y="31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7" y="313"/>
                  </a:cubicBezTo>
                  <a:cubicBezTo>
                    <a:pt x="57" y="313"/>
                    <a:pt x="57" y="313"/>
                    <a:pt x="57" y="313"/>
                  </a:cubicBezTo>
                  <a:cubicBezTo>
                    <a:pt x="57" y="313"/>
                    <a:pt x="56" y="313"/>
                    <a:pt x="56" y="312"/>
                  </a:cubicBezTo>
                  <a:cubicBezTo>
                    <a:pt x="56" y="313"/>
                    <a:pt x="56" y="313"/>
                    <a:pt x="55" y="314"/>
                  </a:cubicBezTo>
                  <a:cubicBezTo>
                    <a:pt x="56" y="314"/>
                    <a:pt x="56" y="315"/>
                    <a:pt x="56" y="315"/>
                  </a:cubicBezTo>
                  <a:cubicBezTo>
                    <a:pt x="57" y="314"/>
                    <a:pt x="58" y="314"/>
                    <a:pt x="58" y="314"/>
                  </a:cubicBezTo>
                  <a:close/>
                  <a:moveTo>
                    <a:pt x="61" y="329"/>
                  </a:moveTo>
                  <a:cubicBezTo>
                    <a:pt x="61" y="328"/>
                    <a:pt x="60" y="327"/>
                    <a:pt x="59" y="328"/>
                  </a:cubicBezTo>
                  <a:cubicBezTo>
                    <a:pt x="60" y="329"/>
                    <a:pt x="60" y="329"/>
                    <a:pt x="61" y="329"/>
                  </a:cubicBezTo>
                  <a:close/>
                  <a:moveTo>
                    <a:pt x="59" y="337"/>
                  </a:moveTo>
                  <a:cubicBezTo>
                    <a:pt x="59" y="337"/>
                    <a:pt x="58" y="337"/>
                    <a:pt x="59" y="338"/>
                  </a:cubicBezTo>
                  <a:cubicBezTo>
                    <a:pt x="59" y="338"/>
                    <a:pt x="59" y="338"/>
                    <a:pt x="60" y="338"/>
                  </a:cubicBezTo>
                  <a:cubicBezTo>
                    <a:pt x="60" y="338"/>
                    <a:pt x="60" y="337"/>
                    <a:pt x="59" y="337"/>
                  </a:cubicBezTo>
                  <a:close/>
                  <a:moveTo>
                    <a:pt x="60" y="330"/>
                  </a:moveTo>
                  <a:cubicBezTo>
                    <a:pt x="60" y="330"/>
                    <a:pt x="60" y="330"/>
                    <a:pt x="60" y="329"/>
                  </a:cubicBezTo>
                  <a:cubicBezTo>
                    <a:pt x="59" y="329"/>
                    <a:pt x="59" y="329"/>
                    <a:pt x="59" y="329"/>
                  </a:cubicBezTo>
                  <a:cubicBezTo>
                    <a:pt x="59" y="330"/>
                    <a:pt x="59" y="330"/>
                    <a:pt x="59" y="331"/>
                  </a:cubicBezTo>
                  <a:cubicBezTo>
                    <a:pt x="59" y="330"/>
                    <a:pt x="61" y="331"/>
                    <a:pt x="60" y="330"/>
                  </a:cubicBezTo>
                  <a:close/>
                  <a:moveTo>
                    <a:pt x="70" y="336"/>
                  </a:moveTo>
                  <a:cubicBezTo>
                    <a:pt x="70" y="337"/>
                    <a:pt x="69" y="337"/>
                    <a:pt x="69" y="338"/>
                  </a:cubicBezTo>
                  <a:cubicBezTo>
                    <a:pt x="70" y="338"/>
                    <a:pt x="71" y="337"/>
                    <a:pt x="70" y="336"/>
                  </a:cubicBezTo>
                  <a:close/>
                  <a:moveTo>
                    <a:pt x="60" y="327"/>
                  </a:moveTo>
                  <a:cubicBezTo>
                    <a:pt x="60" y="326"/>
                    <a:pt x="60" y="326"/>
                    <a:pt x="60" y="326"/>
                  </a:cubicBezTo>
                  <a:cubicBezTo>
                    <a:pt x="60" y="326"/>
                    <a:pt x="60" y="326"/>
                    <a:pt x="59" y="326"/>
                  </a:cubicBezTo>
                  <a:cubicBezTo>
                    <a:pt x="59" y="327"/>
                    <a:pt x="60" y="327"/>
                    <a:pt x="60" y="327"/>
                  </a:cubicBezTo>
                  <a:close/>
                  <a:moveTo>
                    <a:pt x="241" y="391"/>
                  </a:moveTo>
                  <a:cubicBezTo>
                    <a:pt x="242" y="391"/>
                    <a:pt x="243" y="390"/>
                    <a:pt x="243" y="389"/>
                  </a:cubicBezTo>
                  <a:cubicBezTo>
                    <a:pt x="242" y="390"/>
                    <a:pt x="242" y="390"/>
                    <a:pt x="241" y="391"/>
                  </a:cubicBezTo>
                  <a:close/>
                  <a:moveTo>
                    <a:pt x="227" y="394"/>
                  </a:moveTo>
                  <a:cubicBezTo>
                    <a:pt x="227" y="393"/>
                    <a:pt x="228" y="393"/>
                    <a:pt x="228" y="393"/>
                  </a:cubicBezTo>
                  <a:cubicBezTo>
                    <a:pt x="227" y="392"/>
                    <a:pt x="226" y="394"/>
                    <a:pt x="227" y="394"/>
                  </a:cubicBezTo>
                  <a:close/>
                  <a:moveTo>
                    <a:pt x="69" y="344"/>
                  </a:moveTo>
                  <a:cubicBezTo>
                    <a:pt x="70" y="344"/>
                    <a:pt x="71" y="344"/>
                    <a:pt x="71" y="343"/>
                  </a:cubicBezTo>
                  <a:cubicBezTo>
                    <a:pt x="70" y="343"/>
                    <a:pt x="70" y="344"/>
                    <a:pt x="69" y="344"/>
                  </a:cubicBezTo>
                  <a:close/>
                  <a:moveTo>
                    <a:pt x="250" y="388"/>
                  </a:moveTo>
                  <a:cubicBezTo>
                    <a:pt x="251" y="388"/>
                    <a:pt x="251" y="387"/>
                    <a:pt x="252" y="386"/>
                  </a:cubicBezTo>
                  <a:cubicBezTo>
                    <a:pt x="251" y="386"/>
                    <a:pt x="251" y="385"/>
                    <a:pt x="250" y="385"/>
                  </a:cubicBezTo>
                  <a:cubicBezTo>
                    <a:pt x="250" y="386"/>
                    <a:pt x="249" y="387"/>
                    <a:pt x="250" y="388"/>
                  </a:cubicBezTo>
                  <a:close/>
                  <a:moveTo>
                    <a:pt x="236" y="390"/>
                  </a:moveTo>
                  <a:cubicBezTo>
                    <a:pt x="237" y="390"/>
                    <a:pt x="236" y="389"/>
                    <a:pt x="237" y="388"/>
                  </a:cubicBezTo>
                  <a:cubicBezTo>
                    <a:pt x="236" y="388"/>
                    <a:pt x="236" y="388"/>
                    <a:pt x="236" y="389"/>
                  </a:cubicBezTo>
                  <a:cubicBezTo>
                    <a:pt x="235" y="389"/>
                    <a:pt x="235" y="390"/>
                    <a:pt x="236" y="390"/>
                  </a:cubicBezTo>
                  <a:close/>
                  <a:moveTo>
                    <a:pt x="232" y="390"/>
                  </a:moveTo>
                  <a:cubicBezTo>
                    <a:pt x="232" y="390"/>
                    <a:pt x="233" y="390"/>
                    <a:pt x="233" y="390"/>
                  </a:cubicBezTo>
                  <a:cubicBezTo>
                    <a:pt x="233" y="389"/>
                    <a:pt x="233" y="389"/>
                    <a:pt x="234" y="389"/>
                  </a:cubicBezTo>
                  <a:cubicBezTo>
                    <a:pt x="234" y="389"/>
                    <a:pt x="234" y="389"/>
                    <a:pt x="234" y="389"/>
                  </a:cubicBezTo>
                  <a:cubicBezTo>
                    <a:pt x="233" y="389"/>
                    <a:pt x="233" y="389"/>
                    <a:pt x="232" y="390"/>
                  </a:cubicBezTo>
                  <a:close/>
                  <a:moveTo>
                    <a:pt x="235" y="392"/>
                  </a:moveTo>
                  <a:cubicBezTo>
                    <a:pt x="235" y="391"/>
                    <a:pt x="235" y="390"/>
                    <a:pt x="235" y="390"/>
                  </a:cubicBezTo>
                  <a:cubicBezTo>
                    <a:pt x="235" y="390"/>
                    <a:pt x="234" y="390"/>
                    <a:pt x="234" y="391"/>
                  </a:cubicBezTo>
                  <a:cubicBezTo>
                    <a:pt x="234" y="391"/>
                    <a:pt x="234" y="392"/>
                    <a:pt x="235" y="392"/>
                  </a:cubicBezTo>
                  <a:close/>
                  <a:moveTo>
                    <a:pt x="234" y="395"/>
                  </a:moveTo>
                  <a:cubicBezTo>
                    <a:pt x="234" y="394"/>
                    <a:pt x="235" y="394"/>
                    <a:pt x="235" y="394"/>
                  </a:cubicBezTo>
                  <a:cubicBezTo>
                    <a:pt x="234" y="393"/>
                    <a:pt x="234" y="394"/>
                    <a:pt x="234" y="395"/>
                  </a:cubicBezTo>
                  <a:close/>
                  <a:moveTo>
                    <a:pt x="238" y="392"/>
                  </a:moveTo>
                  <a:cubicBezTo>
                    <a:pt x="238" y="393"/>
                    <a:pt x="237" y="394"/>
                    <a:pt x="238" y="394"/>
                  </a:cubicBezTo>
                  <a:cubicBezTo>
                    <a:pt x="239" y="393"/>
                    <a:pt x="238" y="392"/>
                    <a:pt x="238" y="392"/>
                  </a:cubicBezTo>
                  <a:close/>
                  <a:moveTo>
                    <a:pt x="238" y="390"/>
                  </a:moveTo>
                  <a:cubicBezTo>
                    <a:pt x="239" y="391"/>
                    <a:pt x="239" y="390"/>
                    <a:pt x="239" y="389"/>
                  </a:cubicBezTo>
                  <a:cubicBezTo>
                    <a:pt x="239" y="389"/>
                    <a:pt x="239" y="389"/>
                    <a:pt x="239" y="389"/>
                  </a:cubicBezTo>
                  <a:cubicBezTo>
                    <a:pt x="239" y="389"/>
                    <a:pt x="238" y="390"/>
                    <a:pt x="238" y="390"/>
                  </a:cubicBezTo>
                  <a:close/>
                  <a:moveTo>
                    <a:pt x="249" y="388"/>
                  </a:moveTo>
                  <a:cubicBezTo>
                    <a:pt x="249" y="387"/>
                    <a:pt x="248" y="387"/>
                    <a:pt x="248" y="386"/>
                  </a:cubicBezTo>
                  <a:cubicBezTo>
                    <a:pt x="248" y="386"/>
                    <a:pt x="248" y="386"/>
                    <a:pt x="249" y="385"/>
                  </a:cubicBezTo>
                  <a:cubicBezTo>
                    <a:pt x="249" y="386"/>
                    <a:pt x="248" y="387"/>
                    <a:pt x="249" y="387"/>
                  </a:cubicBezTo>
                  <a:cubicBezTo>
                    <a:pt x="250" y="386"/>
                    <a:pt x="250" y="385"/>
                    <a:pt x="250" y="385"/>
                  </a:cubicBezTo>
                  <a:cubicBezTo>
                    <a:pt x="252" y="385"/>
                    <a:pt x="252" y="386"/>
                    <a:pt x="253" y="387"/>
                  </a:cubicBezTo>
                  <a:cubicBezTo>
                    <a:pt x="253" y="385"/>
                    <a:pt x="254" y="385"/>
                    <a:pt x="254" y="384"/>
                  </a:cubicBezTo>
                  <a:cubicBezTo>
                    <a:pt x="255" y="385"/>
                    <a:pt x="254" y="386"/>
                    <a:pt x="254" y="386"/>
                  </a:cubicBezTo>
                  <a:cubicBezTo>
                    <a:pt x="255" y="386"/>
                    <a:pt x="256" y="384"/>
                    <a:pt x="256" y="383"/>
                  </a:cubicBezTo>
                  <a:cubicBezTo>
                    <a:pt x="256" y="384"/>
                    <a:pt x="255" y="384"/>
                    <a:pt x="255" y="383"/>
                  </a:cubicBezTo>
                  <a:cubicBezTo>
                    <a:pt x="257" y="383"/>
                    <a:pt x="255" y="382"/>
                    <a:pt x="256" y="381"/>
                  </a:cubicBezTo>
                  <a:cubicBezTo>
                    <a:pt x="256" y="381"/>
                    <a:pt x="256" y="381"/>
                    <a:pt x="255" y="381"/>
                  </a:cubicBezTo>
                  <a:cubicBezTo>
                    <a:pt x="254" y="381"/>
                    <a:pt x="254" y="382"/>
                    <a:pt x="253" y="382"/>
                  </a:cubicBezTo>
                  <a:cubicBezTo>
                    <a:pt x="253" y="382"/>
                    <a:pt x="253" y="383"/>
                    <a:pt x="252" y="383"/>
                  </a:cubicBezTo>
                  <a:cubicBezTo>
                    <a:pt x="252" y="383"/>
                    <a:pt x="252" y="383"/>
                    <a:pt x="252" y="382"/>
                  </a:cubicBezTo>
                  <a:cubicBezTo>
                    <a:pt x="252" y="383"/>
                    <a:pt x="251" y="383"/>
                    <a:pt x="251" y="383"/>
                  </a:cubicBezTo>
                  <a:cubicBezTo>
                    <a:pt x="251" y="383"/>
                    <a:pt x="251" y="383"/>
                    <a:pt x="252" y="383"/>
                  </a:cubicBezTo>
                  <a:cubicBezTo>
                    <a:pt x="252" y="384"/>
                    <a:pt x="252" y="384"/>
                    <a:pt x="252" y="384"/>
                  </a:cubicBezTo>
                  <a:cubicBezTo>
                    <a:pt x="251" y="384"/>
                    <a:pt x="250" y="384"/>
                    <a:pt x="250" y="383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5"/>
                    <a:pt x="248" y="385"/>
                    <a:pt x="247" y="387"/>
                  </a:cubicBezTo>
                  <a:cubicBezTo>
                    <a:pt x="248" y="387"/>
                    <a:pt x="248" y="387"/>
                    <a:pt x="249" y="388"/>
                  </a:cubicBezTo>
                  <a:close/>
                  <a:moveTo>
                    <a:pt x="244" y="388"/>
                  </a:moveTo>
                  <a:cubicBezTo>
                    <a:pt x="244" y="389"/>
                    <a:pt x="243" y="390"/>
                    <a:pt x="244" y="390"/>
                  </a:cubicBezTo>
                  <a:cubicBezTo>
                    <a:pt x="244" y="389"/>
                    <a:pt x="246" y="389"/>
                    <a:pt x="245" y="387"/>
                  </a:cubicBezTo>
                  <a:cubicBezTo>
                    <a:pt x="245" y="388"/>
                    <a:pt x="244" y="388"/>
                    <a:pt x="244" y="388"/>
                  </a:cubicBezTo>
                  <a:close/>
                  <a:moveTo>
                    <a:pt x="245" y="385"/>
                  </a:moveTo>
                  <a:cubicBezTo>
                    <a:pt x="245" y="386"/>
                    <a:pt x="244" y="386"/>
                    <a:pt x="244" y="387"/>
                  </a:cubicBezTo>
                  <a:cubicBezTo>
                    <a:pt x="245" y="387"/>
                    <a:pt x="245" y="386"/>
                    <a:pt x="246" y="386"/>
                  </a:cubicBezTo>
                  <a:cubicBezTo>
                    <a:pt x="246" y="386"/>
                    <a:pt x="246" y="385"/>
                    <a:pt x="245" y="385"/>
                  </a:cubicBezTo>
                  <a:close/>
                  <a:moveTo>
                    <a:pt x="239" y="388"/>
                  </a:moveTo>
                  <a:cubicBezTo>
                    <a:pt x="239" y="388"/>
                    <a:pt x="241" y="388"/>
                    <a:pt x="241" y="387"/>
                  </a:cubicBezTo>
                  <a:cubicBezTo>
                    <a:pt x="240" y="387"/>
                    <a:pt x="240" y="387"/>
                    <a:pt x="239" y="387"/>
                  </a:cubicBezTo>
                  <a:cubicBezTo>
                    <a:pt x="239" y="388"/>
                    <a:pt x="239" y="388"/>
                    <a:pt x="239" y="388"/>
                  </a:cubicBezTo>
                  <a:close/>
                  <a:moveTo>
                    <a:pt x="245" y="393"/>
                  </a:moveTo>
                  <a:cubicBezTo>
                    <a:pt x="244" y="393"/>
                    <a:pt x="244" y="393"/>
                    <a:pt x="243" y="393"/>
                  </a:cubicBezTo>
                  <a:cubicBezTo>
                    <a:pt x="243" y="395"/>
                    <a:pt x="241" y="394"/>
                    <a:pt x="241" y="395"/>
                  </a:cubicBezTo>
                  <a:cubicBezTo>
                    <a:pt x="242" y="396"/>
                    <a:pt x="243" y="394"/>
                    <a:pt x="245" y="394"/>
                  </a:cubicBezTo>
                  <a:cubicBezTo>
                    <a:pt x="244" y="394"/>
                    <a:pt x="245" y="394"/>
                    <a:pt x="245" y="393"/>
                  </a:cubicBezTo>
                  <a:close/>
                  <a:moveTo>
                    <a:pt x="243" y="386"/>
                  </a:moveTo>
                  <a:cubicBezTo>
                    <a:pt x="242" y="386"/>
                    <a:pt x="242" y="386"/>
                    <a:pt x="241" y="387"/>
                  </a:cubicBezTo>
                  <a:cubicBezTo>
                    <a:pt x="241" y="387"/>
                    <a:pt x="241" y="387"/>
                    <a:pt x="241" y="387"/>
                  </a:cubicBezTo>
                  <a:cubicBezTo>
                    <a:pt x="242" y="387"/>
                    <a:pt x="242" y="387"/>
                    <a:pt x="243" y="387"/>
                  </a:cubicBezTo>
                  <a:cubicBezTo>
                    <a:pt x="243" y="387"/>
                    <a:pt x="243" y="386"/>
                    <a:pt x="243" y="386"/>
                  </a:cubicBezTo>
                  <a:close/>
                  <a:moveTo>
                    <a:pt x="77" y="353"/>
                  </a:moveTo>
                  <a:cubicBezTo>
                    <a:pt x="77" y="353"/>
                    <a:pt x="78" y="353"/>
                    <a:pt x="78" y="352"/>
                  </a:cubicBezTo>
                  <a:cubicBezTo>
                    <a:pt x="77" y="352"/>
                    <a:pt x="77" y="353"/>
                    <a:pt x="77" y="353"/>
                  </a:cubicBezTo>
                  <a:close/>
                  <a:moveTo>
                    <a:pt x="75" y="344"/>
                  </a:moveTo>
                  <a:cubicBezTo>
                    <a:pt x="75" y="345"/>
                    <a:pt x="75" y="345"/>
                    <a:pt x="76" y="345"/>
                  </a:cubicBezTo>
                  <a:cubicBezTo>
                    <a:pt x="76" y="345"/>
                    <a:pt x="76" y="345"/>
                    <a:pt x="76" y="344"/>
                  </a:cubicBezTo>
                  <a:cubicBezTo>
                    <a:pt x="76" y="344"/>
                    <a:pt x="76" y="344"/>
                    <a:pt x="75" y="344"/>
                  </a:cubicBezTo>
                  <a:close/>
                  <a:moveTo>
                    <a:pt x="78" y="343"/>
                  </a:moveTo>
                  <a:cubicBezTo>
                    <a:pt x="78" y="342"/>
                    <a:pt x="78" y="342"/>
                    <a:pt x="77" y="342"/>
                  </a:cubicBezTo>
                  <a:cubicBezTo>
                    <a:pt x="77" y="342"/>
                    <a:pt x="77" y="342"/>
                    <a:pt x="77" y="343"/>
                  </a:cubicBezTo>
                  <a:cubicBezTo>
                    <a:pt x="78" y="343"/>
                    <a:pt x="78" y="343"/>
                    <a:pt x="78" y="343"/>
                  </a:cubicBezTo>
                  <a:close/>
                  <a:moveTo>
                    <a:pt x="78" y="349"/>
                  </a:moveTo>
                  <a:cubicBezTo>
                    <a:pt x="79" y="349"/>
                    <a:pt x="79" y="348"/>
                    <a:pt x="79" y="348"/>
                  </a:cubicBezTo>
                  <a:cubicBezTo>
                    <a:pt x="78" y="348"/>
                    <a:pt x="78" y="348"/>
                    <a:pt x="78" y="348"/>
                  </a:cubicBezTo>
                  <a:cubicBezTo>
                    <a:pt x="78" y="348"/>
                    <a:pt x="78" y="349"/>
                    <a:pt x="78" y="349"/>
                  </a:cubicBezTo>
                  <a:close/>
                  <a:moveTo>
                    <a:pt x="70" y="334"/>
                  </a:moveTo>
                  <a:cubicBezTo>
                    <a:pt x="70" y="334"/>
                    <a:pt x="71" y="334"/>
                    <a:pt x="71" y="334"/>
                  </a:cubicBezTo>
                  <a:cubicBezTo>
                    <a:pt x="71" y="333"/>
                    <a:pt x="71" y="333"/>
                    <a:pt x="70" y="333"/>
                  </a:cubicBezTo>
                  <a:cubicBezTo>
                    <a:pt x="70" y="333"/>
                    <a:pt x="70" y="334"/>
                    <a:pt x="70" y="334"/>
                  </a:cubicBezTo>
                  <a:close/>
                  <a:moveTo>
                    <a:pt x="75" y="340"/>
                  </a:moveTo>
                  <a:cubicBezTo>
                    <a:pt x="75" y="340"/>
                    <a:pt x="76" y="340"/>
                    <a:pt x="76" y="340"/>
                  </a:cubicBezTo>
                  <a:cubicBezTo>
                    <a:pt x="76" y="340"/>
                    <a:pt x="75" y="339"/>
                    <a:pt x="75" y="339"/>
                  </a:cubicBezTo>
                  <a:cubicBezTo>
                    <a:pt x="75" y="340"/>
                    <a:pt x="75" y="340"/>
                    <a:pt x="74" y="340"/>
                  </a:cubicBezTo>
                  <a:cubicBezTo>
                    <a:pt x="74" y="341"/>
                    <a:pt x="74" y="341"/>
                    <a:pt x="75" y="342"/>
                  </a:cubicBezTo>
                  <a:cubicBezTo>
                    <a:pt x="75" y="341"/>
                    <a:pt x="74" y="340"/>
                    <a:pt x="75" y="340"/>
                  </a:cubicBezTo>
                  <a:close/>
                  <a:moveTo>
                    <a:pt x="200" y="395"/>
                  </a:moveTo>
                  <a:cubicBezTo>
                    <a:pt x="201" y="396"/>
                    <a:pt x="201" y="395"/>
                    <a:pt x="201" y="395"/>
                  </a:cubicBezTo>
                  <a:cubicBezTo>
                    <a:pt x="201" y="395"/>
                    <a:pt x="201" y="395"/>
                    <a:pt x="201" y="395"/>
                  </a:cubicBezTo>
                  <a:cubicBezTo>
                    <a:pt x="200" y="395"/>
                    <a:pt x="200" y="395"/>
                    <a:pt x="200" y="395"/>
                  </a:cubicBezTo>
                  <a:close/>
                  <a:moveTo>
                    <a:pt x="88" y="355"/>
                  </a:moveTo>
                  <a:cubicBezTo>
                    <a:pt x="89" y="355"/>
                    <a:pt x="88" y="356"/>
                    <a:pt x="89" y="356"/>
                  </a:cubicBezTo>
                  <a:cubicBezTo>
                    <a:pt x="89" y="356"/>
                    <a:pt x="89" y="355"/>
                    <a:pt x="88" y="355"/>
                  </a:cubicBezTo>
                  <a:close/>
                  <a:moveTo>
                    <a:pt x="49" y="293"/>
                  </a:moveTo>
                  <a:cubicBezTo>
                    <a:pt x="50" y="293"/>
                    <a:pt x="50" y="293"/>
                    <a:pt x="50" y="293"/>
                  </a:cubicBezTo>
                  <a:cubicBezTo>
                    <a:pt x="50" y="293"/>
                    <a:pt x="50" y="293"/>
                    <a:pt x="50" y="292"/>
                  </a:cubicBezTo>
                  <a:cubicBezTo>
                    <a:pt x="50" y="293"/>
                    <a:pt x="50" y="293"/>
                    <a:pt x="49" y="293"/>
                  </a:cubicBezTo>
                  <a:close/>
                  <a:moveTo>
                    <a:pt x="79" y="344"/>
                  </a:moveTo>
                  <a:cubicBezTo>
                    <a:pt x="78" y="344"/>
                    <a:pt x="78" y="344"/>
                    <a:pt x="78" y="344"/>
                  </a:cubicBezTo>
                  <a:cubicBezTo>
                    <a:pt x="78" y="344"/>
                    <a:pt x="78" y="345"/>
                    <a:pt x="78" y="345"/>
                  </a:cubicBezTo>
                  <a:cubicBezTo>
                    <a:pt x="79" y="345"/>
                    <a:pt x="79" y="345"/>
                    <a:pt x="79" y="345"/>
                  </a:cubicBezTo>
                  <a:lnTo>
                    <a:pt x="79" y="344"/>
                  </a:lnTo>
                  <a:close/>
                  <a:moveTo>
                    <a:pt x="87" y="359"/>
                  </a:moveTo>
                  <a:cubicBezTo>
                    <a:pt x="88" y="359"/>
                    <a:pt x="88" y="358"/>
                    <a:pt x="88" y="357"/>
                  </a:cubicBezTo>
                  <a:cubicBezTo>
                    <a:pt x="88" y="357"/>
                    <a:pt x="88" y="357"/>
                    <a:pt x="87" y="357"/>
                  </a:cubicBezTo>
                  <a:cubicBezTo>
                    <a:pt x="87" y="358"/>
                    <a:pt x="87" y="358"/>
                    <a:pt x="87" y="359"/>
                  </a:cubicBezTo>
                  <a:close/>
                  <a:moveTo>
                    <a:pt x="83" y="349"/>
                  </a:moveTo>
                  <a:cubicBezTo>
                    <a:pt x="83" y="349"/>
                    <a:pt x="83" y="349"/>
                    <a:pt x="83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2" y="348"/>
                    <a:pt x="82" y="349"/>
                    <a:pt x="83" y="349"/>
                  </a:cubicBezTo>
                  <a:close/>
                  <a:moveTo>
                    <a:pt x="79" y="345"/>
                  </a:moveTo>
                  <a:cubicBezTo>
                    <a:pt x="79" y="346"/>
                    <a:pt x="78" y="346"/>
                    <a:pt x="78" y="346"/>
                  </a:cubicBezTo>
                  <a:cubicBezTo>
                    <a:pt x="79" y="346"/>
                    <a:pt x="80" y="346"/>
                    <a:pt x="80" y="345"/>
                  </a:cubicBezTo>
                  <a:lnTo>
                    <a:pt x="79" y="3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 dirty="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xmlns="" id="{9ADDF9C3-8FF0-4469-A289-06FB80849FF0}"/>
              </a:ext>
            </a:extLst>
          </p:cNvPr>
          <p:cNvGrpSpPr/>
          <p:nvPr/>
        </p:nvGrpSpPr>
        <p:grpSpPr>
          <a:xfrm>
            <a:off x="8684536" y="4755872"/>
            <a:ext cx="697898" cy="677681"/>
            <a:chOff x="8851682" y="3934662"/>
            <a:chExt cx="321829" cy="312506"/>
          </a:xfrm>
        </p:grpSpPr>
        <p:sp>
          <p:nvSpPr>
            <p:cNvPr id="99" name="椭圆 98">
              <a:extLst>
                <a:ext uri="{FF2B5EF4-FFF2-40B4-BE49-F238E27FC236}">
                  <a16:creationId xmlns:a16="http://schemas.microsoft.com/office/drawing/2014/main" xmlns="" id="{E15E6E22-6AB8-4C38-A6EA-77FF66A3CBC2}"/>
                </a:ext>
              </a:extLst>
            </p:cNvPr>
            <p:cNvSpPr/>
            <p:nvPr/>
          </p:nvSpPr>
          <p:spPr>
            <a:xfrm>
              <a:off x="8851682" y="3959325"/>
              <a:ext cx="227469" cy="227469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i="1" dirty="0">
                  <a:solidFill>
                    <a:schemeClr val="accent1"/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4</a:t>
              </a:r>
              <a:endParaRPr lang="zh-CN" altLang="en-US" sz="2800" b="1" i="1" dirty="0">
                <a:solidFill>
                  <a:schemeClr val="accent1"/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100" name="Freeform 32">
              <a:extLst>
                <a:ext uri="{FF2B5EF4-FFF2-40B4-BE49-F238E27FC236}">
                  <a16:creationId xmlns:a16="http://schemas.microsoft.com/office/drawing/2014/main" xmlns="" id="{486791A0-0FB3-42F0-A171-674B6EE31DF0}"/>
                </a:ext>
              </a:extLst>
            </p:cNvPr>
            <p:cNvSpPr>
              <a:spLocks noEditPoints="1"/>
            </p:cNvSpPr>
            <p:nvPr/>
          </p:nvSpPr>
          <p:spPr bwMode="auto">
            <a:xfrm rot="6400182">
              <a:off x="8858172" y="3931829"/>
              <a:ext cx="312506" cy="318172"/>
            </a:xfrm>
            <a:custGeom>
              <a:avLst/>
              <a:gdLst>
                <a:gd name="T0" fmla="*/ 226 w 372"/>
                <a:gd name="T1" fmla="*/ 91 h 400"/>
                <a:gd name="T2" fmla="*/ 243 w 372"/>
                <a:gd name="T3" fmla="*/ 72 h 400"/>
                <a:gd name="T4" fmla="*/ 196 w 372"/>
                <a:gd name="T5" fmla="*/ 54 h 400"/>
                <a:gd name="T6" fmla="*/ 168 w 372"/>
                <a:gd name="T7" fmla="*/ 56 h 400"/>
                <a:gd name="T8" fmla="*/ 179 w 372"/>
                <a:gd name="T9" fmla="*/ 29 h 400"/>
                <a:gd name="T10" fmla="*/ 21 w 372"/>
                <a:gd name="T11" fmla="*/ 112 h 400"/>
                <a:gd name="T12" fmla="*/ 7 w 372"/>
                <a:gd name="T13" fmla="*/ 235 h 400"/>
                <a:gd name="T14" fmla="*/ 30 w 372"/>
                <a:gd name="T15" fmla="*/ 285 h 400"/>
                <a:gd name="T16" fmla="*/ 39 w 372"/>
                <a:gd name="T17" fmla="*/ 278 h 400"/>
                <a:gd name="T18" fmla="*/ 47 w 372"/>
                <a:gd name="T19" fmla="*/ 300 h 400"/>
                <a:gd name="T20" fmla="*/ 56 w 372"/>
                <a:gd name="T21" fmla="*/ 312 h 400"/>
                <a:gd name="T22" fmla="*/ 74 w 372"/>
                <a:gd name="T23" fmla="*/ 157 h 400"/>
                <a:gd name="T24" fmla="*/ 275 w 372"/>
                <a:gd name="T25" fmla="*/ 102 h 400"/>
                <a:gd name="T26" fmla="*/ 12 w 372"/>
                <a:gd name="T27" fmla="*/ 199 h 400"/>
                <a:gd name="T28" fmla="*/ 50 w 372"/>
                <a:gd name="T29" fmla="*/ 307 h 400"/>
                <a:gd name="T30" fmla="*/ 185 w 372"/>
                <a:gd name="T31" fmla="*/ 87 h 400"/>
                <a:gd name="T32" fmla="*/ 331 w 372"/>
                <a:gd name="T33" fmla="*/ 126 h 400"/>
                <a:gd name="T34" fmla="*/ 253 w 372"/>
                <a:gd name="T35" fmla="*/ 60 h 400"/>
                <a:gd name="T36" fmla="*/ 233 w 372"/>
                <a:gd name="T37" fmla="*/ 97 h 400"/>
                <a:gd name="T38" fmla="*/ 237 w 372"/>
                <a:gd name="T39" fmla="*/ 104 h 400"/>
                <a:gd name="T40" fmla="*/ 39 w 372"/>
                <a:gd name="T41" fmla="*/ 7 h 400"/>
                <a:gd name="T42" fmla="*/ 22 w 372"/>
                <a:gd name="T43" fmla="*/ 86 h 400"/>
                <a:gd name="T44" fmla="*/ 343 w 372"/>
                <a:gd name="T45" fmla="*/ 152 h 400"/>
                <a:gd name="T46" fmla="*/ 340 w 372"/>
                <a:gd name="T47" fmla="*/ 199 h 400"/>
                <a:gd name="T48" fmla="*/ 264 w 372"/>
                <a:gd name="T49" fmla="*/ 114 h 400"/>
                <a:gd name="T50" fmla="*/ 271 w 372"/>
                <a:gd name="T51" fmla="*/ 113 h 400"/>
                <a:gd name="T52" fmla="*/ 327 w 372"/>
                <a:gd name="T53" fmla="*/ 156 h 400"/>
                <a:gd name="T54" fmla="*/ 317 w 372"/>
                <a:gd name="T55" fmla="*/ 141 h 400"/>
                <a:gd name="T56" fmla="*/ 308 w 372"/>
                <a:gd name="T57" fmla="*/ 94 h 400"/>
                <a:gd name="T58" fmla="*/ 301 w 372"/>
                <a:gd name="T59" fmla="*/ 88 h 400"/>
                <a:gd name="T60" fmla="*/ 315 w 372"/>
                <a:gd name="T61" fmla="*/ 112 h 400"/>
                <a:gd name="T62" fmla="*/ 52 w 372"/>
                <a:gd name="T63" fmla="*/ 320 h 400"/>
                <a:gd name="T64" fmla="*/ 36 w 372"/>
                <a:gd name="T65" fmla="*/ 282 h 400"/>
                <a:gd name="T66" fmla="*/ 44 w 372"/>
                <a:gd name="T67" fmla="*/ 306 h 400"/>
                <a:gd name="T68" fmla="*/ 308 w 372"/>
                <a:gd name="T69" fmla="*/ 340 h 400"/>
                <a:gd name="T70" fmla="*/ 287 w 372"/>
                <a:gd name="T71" fmla="*/ 361 h 400"/>
                <a:gd name="T72" fmla="*/ 309 w 372"/>
                <a:gd name="T73" fmla="*/ 339 h 400"/>
                <a:gd name="T74" fmla="*/ 321 w 372"/>
                <a:gd name="T75" fmla="*/ 319 h 400"/>
                <a:gd name="T76" fmla="*/ 293 w 372"/>
                <a:gd name="T77" fmla="*/ 363 h 400"/>
                <a:gd name="T78" fmla="*/ 285 w 372"/>
                <a:gd name="T79" fmla="*/ 362 h 400"/>
                <a:gd name="T80" fmla="*/ 268 w 372"/>
                <a:gd name="T81" fmla="*/ 386 h 400"/>
                <a:gd name="T82" fmla="*/ 276 w 372"/>
                <a:gd name="T83" fmla="*/ 382 h 400"/>
                <a:gd name="T84" fmla="*/ 283 w 372"/>
                <a:gd name="T85" fmla="*/ 367 h 400"/>
                <a:gd name="T86" fmla="*/ 301 w 372"/>
                <a:gd name="T87" fmla="*/ 358 h 400"/>
                <a:gd name="T88" fmla="*/ 260 w 372"/>
                <a:gd name="T89" fmla="*/ 382 h 400"/>
                <a:gd name="T90" fmla="*/ 251 w 372"/>
                <a:gd name="T91" fmla="*/ 391 h 400"/>
                <a:gd name="T92" fmla="*/ 264 w 372"/>
                <a:gd name="T93" fmla="*/ 385 h 400"/>
                <a:gd name="T94" fmla="*/ 300 w 372"/>
                <a:gd name="T95" fmla="*/ 351 h 400"/>
                <a:gd name="T96" fmla="*/ 290 w 372"/>
                <a:gd name="T97" fmla="*/ 360 h 400"/>
                <a:gd name="T98" fmla="*/ 323 w 372"/>
                <a:gd name="T99" fmla="*/ 318 h 400"/>
                <a:gd name="T100" fmla="*/ 336 w 372"/>
                <a:gd name="T101" fmla="*/ 296 h 400"/>
                <a:gd name="T102" fmla="*/ 315 w 372"/>
                <a:gd name="T103" fmla="*/ 329 h 400"/>
                <a:gd name="T104" fmla="*/ 322 w 372"/>
                <a:gd name="T105" fmla="*/ 320 h 400"/>
                <a:gd name="T106" fmla="*/ 61 w 372"/>
                <a:gd name="T107" fmla="*/ 320 h 400"/>
                <a:gd name="T108" fmla="*/ 68 w 372"/>
                <a:gd name="T109" fmla="*/ 332 h 400"/>
                <a:gd name="T110" fmla="*/ 60 w 372"/>
                <a:gd name="T111" fmla="*/ 321 h 400"/>
                <a:gd name="T112" fmla="*/ 59 w 372"/>
                <a:gd name="T113" fmla="*/ 314 h 400"/>
                <a:gd name="T114" fmla="*/ 243 w 372"/>
                <a:gd name="T115" fmla="*/ 389 h 400"/>
                <a:gd name="T116" fmla="*/ 238 w 372"/>
                <a:gd name="T117" fmla="*/ 394 h 400"/>
                <a:gd name="T118" fmla="*/ 244 w 372"/>
                <a:gd name="T119" fmla="*/ 388 h 400"/>
                <a:gd name="T120" fmla="*/ 78 w 372"/>
                <a:gd name="T121" fmla="*/ 343 h 400"/>
                <a:gd name="T122" fmla="*/ 79 w 372"/>
                <a:gd name="T123" fmla="*/ 34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2" h="400">
                  <a:moveTo>
                    <a:pt x="334" y="171"/>
                  </a:moveTo>
                  <a:cubicBezTo>
                    <a:pt x="336" y="172"/>
                    <a:pt x="335" y="168"/>
                    <a:pt x="334" y="169"/>
                  </a:cubicBezTo>
                  <a:cubicBezTo>
                    <a:pt x="334" y="170"/>
                    <a:pt x="334" y="171"/>
                    <a:pt x="334" y="171"/>
                  </a:cubicBezTo>
                  <a:close/>
                  <a:moveTo>
                    <a:pt x="330" y="156"/>
                  </a:moveTo>
                  <a:cubicBezTo>
                    <a:pt x="327" y="156"/>
                    <a:pt x="329" y="160"/>
                    <a:pt x="331" y="160"/>
                  </a:cubicBezTo>
                  <a:cubicBezTo>
                    <a:pt x="331" y="158"/>
                    <a:pt x="329" y="158"/>
                    <a:pt x="330" y="156"/>
                  </a:cubicBezTo>
                  <a:close/>
                  <a:moveTo>
                    <a:pt x="336" y="153"/>
                  </a:moveTo>
                  <a:cubicBezTo>
                    <a:pt x="336" y="151"/>
                    <a:pt x="335" y="150"/>
                    <a:pt x="334" y="149"/>
                  </a:cubicBezTo>
                  <a:cubicBezTo>
                    <a:pt x="333" y="151"/>
                    <a:pt x="335" y="152"/>
                    <a:pt x="336" y="153"/>
                  </a:cubicBezTo>
                  <a:close/>
                  <a:moveTo>
                    <a:pt x="216" y="50"/>
                  </a:moveTo>
                  <a:cubicBezTo>
                    <a:pt x="216" y="47"/>
                    <a:pt x="209" y="48"/>
                    <a:pt x="209" y="49"/>
                  </a:cubicBezTo>
                  <a:cubicBezTo>
                    <a:pt x="212" y="49"/>
                    <a:pt x="214" y="50"/>
                    <a:pt x="216" y="50"/>
                  </a:cubicBezTo>
                  <a:close/>
                  <a:moveTo>
                    <a:pt x="212" y="100"/>
                  </a:moveTo>
                  <a:cubicBezTo>
                    <a:pt x="211" y="98"/>
                    <a:pt x="207" y="99"/>
                    <a:pt x="205" y="98"/>
                  </a:cubicBezTo>
                  <a:cubicBezTo>
                    <a:pt x="204" y="98"/>
                    <a:pt x="204" y="100"/>
                    <a:pt x="202" y="100"/>
                  </a:cubicBezTo>
                  <a:cubicBezTo>
                    <a:pt x="203" y="98"/>
                    <a:pt x="204" y="97"/>
                    <a:pt x="204" y="95"/>
                  </a:cubicBezTo>
                  <a:cubicBezTo>
                    <a:pt x="210" y="96"/>
                    <a:pt x="215" y="98"/>
                    <a:pt x="221" y="97"/>
                  </a:cubicBezTo>
                  <a:cubicBezTo>
                    <a:pt x="220" y="96"/>
                    <a:pt x="220" y="95"/>
                    <a:pt x="219" y="94"/>
                  </a:cubicBezTo>
                  <a:cubicBezTo>
                    <a:pt x="218" y="95"/>
                    <a:pt x="218" y="96"/>
                    <a:pt x="217" y="96"/>
                  </a:cubicBezTo>
                  <a:cubicBezTo>
                    <a:pt x="217" y="95"/>
                    <a:pt x="217" y="96"/>
                    <a:pt x="217" y="94"/>
                  </a:cubicBezTo>
                  <a:cubicBezTo>
                    <a:pt x="216" y="96"/>
                    <a:pt x="214" y="95"/>
                    <a:pt x="213" y="96"/>
                  </a:cubicBezTo>
                  <a:cubicBezTo>
                    <a:pt x="212" y="95"/>
                    <a:pt x="211" y="94"/>
                    <a:pt x="210" y="94"/>
                  </a:cubicBezTo>
                  <a:cubicBezTo>
                    <a:pt x="208" y="93"/>
                    <a:pt x="209" y="95"/>
                    <a:pt x="207" y="95"/>
                  </a:cubicBezTo>
                  <a:cubicBezTo>
                    <a:pt x="208" y="93"/>
                    <a:pt x="206" y="92"/>
                    <a:pt x="206" y="91"/>
                  </a:cubicBezTo>
                  <a:cubicBezTo>
                    <a:pt x="207" y="91"/>
                    <a:pt x="208" y="92"/>
                    <a:pt x="209" y="92"/>
                  </a:cubicBezTo>
                  <a:cubicBezTo>
                    <a:pt x="210" y="90"/>
                    <a:pt x="208" y="92"/>
                    <a:pt x="208" y="91"/>
                  </a:cubicBezTo>
                  <a:cubicBezTo>
                    <a:pt x="208" y="89"/>
                    <a:pt x="212" y="91"/>
                    <a:pt x="213" y="90"/>
                  </a:cubicBezTo>
                  <a:cubicBezTo>
                    <a:pt x="212" y="90"/>
                    <a:pt x="212" y="90"/>
                    <a:pt x="212" y="89"/>
                  </a:cubicBezTo>
                  <a:cubicBezTo>
                    <a:pt x="216" y="88"/>
                    <a:pt x="223" y="88"/>
                    <a:pt x="226" y="91"/>
                  </a:cubicBezTo>
                  <a:cubicBezTo>
                    <a:pt x="226" y="92"/>
                    <a:pt x="224" y="91"/>
                    <a:pt x="224" y="93"/>
                  </a:cubicBezTo>
                  <a:cubicBezTo>
                    <a:pt x="230" y="96"/>
                    <a:pt x="239" y="94"/>
                    <a:pt x="244" y="99"/>
                  </a:cubicBezTo>
                  <a:cubicBezTo>
                    <a:pt x="240" y="99"/>
                    <a:pt x="236" y="97"/>
                    <a:pt x="233" y="98"/>
                  </a:cubicBezTo>
                  <a:cubicBezTo>
                    <a:pt x="239" y="100"/>
                    <a:pt x="244" y="101"/>
                    <a:pt x="249" y="102"/>
                  </a:cubicBezTo>
                  <a:cubicBezTo>
                    <a:pt x="249" y="101"/>
                    <a:pt x="250" y="101"/>
                    <a:pt x="251" y="101"/>
                  </a:cubicBezTo>
                  <a:cubicBezTo>
                    <a:pt x="248" y="98"/>
                    <a:pt x="243" y="97"/>
                    <a:pt x="241" y="94"/>
                  </a:cubicBezTo>
                  <a:cubicBezTo>
                    <a:pt x="243" y="93"/>
                    <a:pt x="244" y="94"/>
                    <a:pt x="244" y="93"/>
                  </a:cubicBezTo>
                  <a:cubicBezTo>
                    <a:pt x="245" y="93"/>
                    <a:pt x="248" y="94"/>
                    <a:pt x="246" y="95"/>
                  </a:cubicBezTo>
                  <a:cubicBezTo>
                    <a:pt x="249" y="97"/>
                    <a:pt x="255" y="100"/>
                    <a:pt x="257" y="99"/>
                  </a:cubicBezTo>
                  <a:cubicBezTo>
                    <a:pt x="256" y="99"/>
                    <a:pt x="256" y="99"/>
                    <a:pt x="255" y="98"/>
                  </a:cubicBezTo>
                  <a:cubicBezTo>
                    <a:pt x="259" y="98"/>
                    <a:pt x="262" y="99"/>
                    <a:pt x="265" y="101"/>
                  </a:cubicBezTo>
                  <a:cubicBezTo>
                    <a:pt x="265" y="100"/>
                    <a:pt x="265" y="100"/>
                    <a:pt x="265" y="100"/>
                  </a:cubicBezTo>
                  <a:cubicBezTo>
                    <a:pt x="266" y="100"/>
                    <a:pt x="265" y="101"/>
                    <a:pt x="267" y="101"/>
                  </a:cubicBezTo>
                  <a:cubicBezTo>
                    <a:pt x="267" y="101"/>
                    <a:pt x="267" y="101"/>
                    <a:pt x="266" y="102"/>
                  </a:cubicBezTo>
                  <a:cubicBezTo>
                    <a:pt x="270" y="103"/>
                    <a:pt x="273" y="105"/>
                    <a:pt x="277" y="106"/>
                  </a:cubicBezTo>
                  <a:cubicBezTo>
                    <a:pt x="277" y="105"/>
                    <a:pt x="275" y="106"/>
                    <a:pt x="275" y="105"/>
                  </a:cubicBezTo>
                  <a:cubicBezTo>
                    <a:pt x="280" y="107"/>
                    <a:pt x="285" y="109"/>
                    <a:pt x="289" y="112"/>
                  </a:cubicBezTo>
                  <a:cubicBezTo>
                    <a:pt x="290" y="111"/>
                    <a:pt x="287" y="111"/>
                    <a:pt x="289" y="109"/>
                  </a:cubicBezTo>
                  <a:cubicBezTo>
                    <a:pt x="291" y="110"/>
                    <a:pt x="292" y="112"/>
                    <a:pt x="294" y="112"/>
                  </a:cubicBezTo>
                  <a:cubicBezTo>
                    <a:pt x="291" y="107"/>
                    <a:pt x="282" y="104"/>
                    <a:pt x="284" y="97"/>
                  </a:cubicBezTo>
                  <a:cubicBezTo>
                    <a:pt x="278" y="96"/>
                    <a:pt x="274" y="93"/>
                    <a:pt x="270" y="90"/>
                  </a:cubicBezTo>
                  <a:cubicBezTo>
                    <a:pt x="272" y="90"/>
                    <a:pt x="275" y="92"/>
                    <a:pt x="277" y="92"/>
                  </a:cubicBezTo>
                  <a:cubicBezTo>
                    <a:pt x="276" y="92"/>
                    <a:pt x="274" y="90"/>
                    <a:pt x="275" y="90"/>
                  </a:cubicBezTo>
                  <a:cubicBezTo>
                    <a:pt x="281" y="92"/>
                    <a:pt x="286" y="95"/>
                    <a:pt x="292" y="97"/>
                  </a:cubicBezTo>
                  <a:cubicBezTo>
                    <a:pt x="290" y="95"/>
                    <a:pt x="289" y="93"/>
                    <a:pt x="287" y="91"/>
                  </a:cubicBezTo>
                  <a:cubicBezTo>
                    <a:pt x="287" y="91"/>
                    <a:pt x="287" y="91"/>
                    <a:pt x="288" y="90"/>
                  </a:cubicBezTo>
                  <a:cubicBezTo>
                    <a:pt x="285" y="89"/>
                    <a:pt x="283" y="87"/>
                    <a:pt x="281" y="86"/>
                  </a:cubicBezTo>
                  <a:cubicBezTo>
                    <a:pt x="280" y="87"/>
                    <a:pt x="282" y="87"/>
                    <a:pt x="282" y="89"/>
                  </a:cubicBezTo>
                  <a:cubicBezTo>
                    <a:pt x="270" y="82"/>
                    <a:pt x="256" y="77"/>
                    <a:pt x="243" y="72"/>
                  </a:cubicBezTo>
                  <a:cubicBezTo>
                    <a:pt x="243" y="71"/>
                    <a:pt x="243" y="71"/>
                    <a:pt x="242" y="71"/>
                  </a:cubicBezTo>
                  <a:cubicBezTo>
                    <a:pt x="241" y="71"/>
                    <a:pt x="240" y="70"/>
                    <a:pt x="239" y="72"/>
                  </a:cubicBezTo>
                  <a:cubicBezTo>
                    <a:pt x="238" y="70"/>
                    <a:pt x="237" y="70"/>
                    <a:pt x="236" y="70"/>
                  </a:cubicBezTo>
                  <a:cubicBezTo>
                    <a:pt x="237" y="69"/>
                    <a:pt x="240" y="69"/>
                    <a:pt x="241" y="68"/>
                  </a:cubicBezTo>
                  <a:cubicBezTo>
                    <a:pt x="241" y="69"/>
                    <a:pt x="244" y="70"/>
                    <a:pt x="245" y="69"/>
                  </a:cubicBezTo>
                  <a:cubicBezTo>
                    <a:pt x="243" y="68"/>
                    <a:pt x="241" y="68"/>
                    <a:pt x="239" y="67"/>
                  </a:cubicBezTo>
                  <a:cubicBezTo>
                    <a:pt x="240" y="67"/>
                    <a:pt x="241" y="67"/>
                    <a:pt x="241" y="66"/>
                  </a:cubicBezTo>
                  <a:cubicBezTo>
                    <a:pt x="236" y="62"/>
                    <a:pt x="228" y="67"/>
                    <a:pt x="224" y="62"/>
                  </a:cubicBezTo>
                  <a:cubicBezTo>
                    <a:pt x="219" y="61"/>
                    <a:pt x="214" y="64"/>
                    <a:pt x="212" y="60"/>
                  </a:cubicBezTo>
                  <a:cubicBezTo>
                    <a:pt x="211" y="60"/>
                    <a:pt x="209" y="61"/>
                    <a:pt x="208" y="60"/>
                  </a:cubicBezTo>
                  <a:cubicBezTo>
                    <a:pt x="209" y="59"/>
                    <a:pt x="213" y="59"/>
                    <a:pt x="214" y="59"/>
                  </a:cubicBezTo>
                  <a:cubicBezTo>
                    <a:pt x="213" y="56"/>
                    <a:pt x="220" y="59"/>
                    <a:pt x="221" y="58"/>
                  </a:cubicBezTo>
                  <a:cubicBezTo>
                    <a:pt x="221" y="58"/>
                    <a:pt x="220" y="57"/>
                    <a:pt x="221" y="57"/>
                  </a:cubicBezTo>
                  <a:cubicBezTo>
                    <a:pt x="221" y="58"/>
                    <a:pt x="224" y="58"/>
                    <a:pt x="224" y="57"/>
                  </a:cubicBezTo>
                  <a:cubicBezTo>
                    <a:pt x="223" y="56"/>
                    <a:pt x="221" y="56"/>
                    <a:pt x="218" y="56"/>
                  </a:cubicBezTo>
                  <a:cubicBezTo>
                    <a:pt x="218" y="55"/>
                    <a:pt x="219" y="55"/>
                    <a:pt x="218" y="54"/>
                  </a:cubicBezTo>
                  <a:cubicBezTo>
                    <a:pt x="216" y="56"/>
                    <a:pt x="212" y="53"/>
                    <a:pt x="212" y="56"/>
                  </a:cubicBezTo>
                  <a:cubicBezTo>
                    <a:pt x="209" y="55"/>
                    <a:pt x="206" y="56"/>
                    <a:pt x="203" y="54"/>
                  </a:cubicBezTo>
                  <a:cubicBezTo>
                    <a:pt x="204" y="53"/>
                    <a:pt x="203" y="52"/>
                    <a:pt x="204" y="52"/>
                  </a:cubicBezTo>
                  <a:cubicBezTo>
                    <a:pt x="205" y="55"/>
                    <a:pt x="209" y="52"/>
                    <a:pt x="211" y="52"/>
                  </a:cubicBezTo>
                  <a:cubicBezTo>
                    <a:pt x="208" y="50"/>
                    <a:pt x="205" y="53"/>
                    <a:pt x="203" y="49"/>
                  </a:cubicBezTo>
                  <a:cubicBezTo>
                    <a:pt x="204" y="49"/>
                    <a:pt x="206" y="50"/>
                    <a:pt x="206" y="48"/>
                  </a:cubicBezTo>
                  <a:cubicBezTo>
                    <a:pt x="203" y="47"/>
                    <a:pt x="199" y="48"/>
                    <a:pt x="198" y="50"/>
                  </a:cubicBezTo>
                  <a:cubicBezTo>
                    <a:pt x="199" y="50"/>
                    <a:pt x="200" y="50"/>
                    <a:pt x="200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6" y="50"/>
                    <a:pt x="198" y="49"/>
                    <a:pt x="195" y="49"/>
                  </a:cubicBezTo>
                  <a:cubicBezTo>
                    <a:pt x="195" y="50"/>
                    <a:pt x="196" y="50"/>
                    <a:pt x="196" y="50"/>
                  </a:cubicBezTo>
                  <a:cubicBezTo>
                    <a:pt x="195" y="51"/>
                    <a:pt x="193" y="51"/>
                    <a:pt x="192" y="53"/>
                  </a:cubicBezTo>
                  <a:cubicBezTo>
                    <a:pt x="194" y="52"/>
                    <a:pt x="194" y="55"/>
                    <a:pt x="196" y="54"/>
                  </a:cubicBezTo>
                  <a:cubicBezTo>
                    <a:pt x="196" y="53"/>
                    <a:pt x="196" y="52"/>
                    <a:pt x="197" y="52"/>
                  </a:cubicBezTo>
                  <a:cubicBezTo>
                    <a:pt x="198" y="52"/>
                    <a:pt x="199" y="53"/>
                    <a:pt x="199" y="54"/>
                  </a:cubicBezTo>
                  <a:cubicBezTo>
                    <a:pt x="198" y="54"/>
                    <a:pt x="197" y="55"/>
                    <a:pt x="197" y="56"/>
                  </a:cubicBezTo>
                  <a:cubicBezTo>
                    <a:pt x="201" y="58"/>
                    <a:pt x="208" y="55"/>
                    <a:pt x="212" y="58"/>
                  </a:cubicBezTo>
                  <a:cubicBezTo>
                    <a:pt x="209" y="58"/>
                    <a:pt x="207" y="58"/>
                    <a:pt x="205" y="57"/>
                  </a:cubicBezTo>
                  <a:cubicBezTo>
                    <a:pt x="205" y="59"/>
                    <a:pt x="202" y="59"/>
                    <a:pt x="201" y="59"/>
                  </a:cubicBezTo>
                  <a:cubicBezTo>
                    <a:pt x="201" y="58"/>
                    <a:pt x="201" y="58"/>
                    <a:pt x="201" y="57"/>
                  </a:cubicBezTo>
                  <a:cubicBezTo>
                    <a:pt x="197" y="58"/>
                    <a:pt x="195" y="58"/>
                    <a:pt x="190" y="58"/>
                  </a:cubicBezTo>
                  <a:cubicBezTo>
                    <a:pt x="190" y="58"/>
                    <a:pt x="189" y="58"/>
                    <a:pt x="189" y="56"/>
                  </a:cubicBezTo>
                  <a:cubicBezTo>
                    <a:pt x="188" y="58"/>
                    <a:pt x="183" y="59"/>
                    <a:pt x="181" y="57"/>
                  </a:cubicBezTo>
                  <a:cubicBezTo>
                    <a:pt x="183" y="57"/>
                    <a:pt x="182" y="56"/>
                    <a:pt x="181" y="55"/>
                  </a:cubicBezTo>
                  <a:cubicBezTo>
                    <a:pt x="184" y="55"/>
                    <a:pt x="187" y="56"/>
                    <a:pt x="191" y="55"/>
                  </a:cubicBezTo>
                  <a:cubicBezTo>
                    <a:pt x="190" y="53"/>
                    <a:pt x="186" y="56"/>
                    <a:pt x="184" y="54"/>
                  </a:cubicBezTo>
                  <a:cubicBezTo>
                    <a:pt x="184" y="54"/>
                    <a:pt x="186" y="54"/>
                    <a:pt x="186" y="53"/>
                  </a:cubicBezTo>
                  <a:cubicBezTo>
                    <a:pt x="186" y="52"/>
                    <a:pt x="185" y="53"/>
                    <a:pt x="183" y="53"/>
                  </a:cubicBezTo>
                  <a:cubicBezTo>
                    <a:pt x="183" y="55"/>
                    <a:pt x="182" y="54"/>
                    <a:pt x="180" y="54"/>
                  </a:cubicBezTo>
                  <a:cubicBezTo>
                    <a:pt x="180" y="55"/>
                    <a:pt x="181" y="55"/>
                    <a:pt x="181" y="56"/>
                  </a:cubicBezTo>
                  <a:cubicBezTo>
                    <a:pt x="179" y="56"/>
                    <a:pt x="177" y="58"/>
                    <a:pt x="176" y="56"/>
                  </a:cubicBezTo>
                  <a:cubicBezTo>
                    <a:pt x="178" y="56"/>
                    <a:pt x="180" y="55"/>
                    <a:pt x="180" y="53"/>
                  </a:cubicBezTo>
                  <a:cubicBezTo>
                    <a:pt x="178" y="53"/>
                    <a:pt x="178" y="52"/>
                    <a:pt x="177" y="53"/>
                  </a:cubicBezTo>
                  <a:cubicBezTo>
                    <a:pt x="177" y="52"/>
                    <a:pt x="178" y="52"/>
                    <a:pt x="178" y="52"/>
                  </a:cubicBezTo>
                  <a:cubicBezTo>
                    <a:pt x="176" y="51"/>
                    <a:pt x="172" y="51"/>
                    <a:pt x="171" y="53"/>
                  </a:cubicBezTo>
                  <a:cubicBezTo>
                    <a:pt x="172" y="54"/>
                    <a:pt x="176" y="51"/>
                    <a:pt x="176" y="54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4" y="56"/>
                    <a:pt x="173" y="54"/>
                    <a:pt x="175" y="55"/>
                  </a:cubicBezTo>
                  <a:cubicBezTo>
                    <a:pt x="176" y="58"/>
                    <a:pt x="173" y="57"/>
                    <a:pt x="172" y="57"/>
                  </a:cubicBezTo>
                  <a:cubicBezTo>
                    <a:pt x="171" y="57"/>
                    <a:pt x="171" y="57"/>
                    <a:pt x="172" y="56"/>
                  </a:cubicBezTo>
                  <a:cubicBezTo>
                    <a:pt x="170" y="56"/>
                    <a:pt x="169" y="57"/>
                    <a:pt x="168" y="56"/>
                  </a:cubicBezTo>
                  <a:cubicBezTo>
                    <a:pt x="165" y="59"/>
                    <a:pt x="162" y="61"/>
                    <a:pt x="160" y="64"/>
                  </a:cubicBezTo>
                  <a:cubicBezTo>
                    <a:pt x="149" y="65"/>
                    <a:pt x="140" y="67"/>
                    <a:pt x="133" y="72"/>
                  </a:cubicBezTo>
                  <a:cubicBezTo>
                    <a:pt x="130" y="72"/>
                    <a:pt x="129" y="75"/>
                    <a:pt x="126" y="74"/>
                  </a:cubicBezTo>
                  <a:cubicBezTo>
                    <a:pt x="128" y="73"/>
                    <a:pt x="130" y="72"/>
                    <a:pt x="132" y="71"/>
                  </a:cubicBezTo>
                  <a:cubicBezTo>
                    <a:pt x="131" y="69"/>
                    <a:pt x="135" y="69"/>
                    <a:pt x="136" y="68"/>
                  </a:cubicBezTo>
                  <a:cubicBezTo>
                    <a:pt x="131" y="68"/>
                    <a:pt x="127" y="70"/>
                    <a:pt x="123" y="71"/>
                  </a:cubicBezTo>
                  <a:cubicBezTo>
                    <a:pt x="125" y="70"/>
                    <a:pt x="123" y="69"/>
                    <a:pt x="124" y="68"/>
                  </a:cubicBezTo>
                  <a:cubicBezTo>
                    <a:pt x="127" y="67"/>
                    <a:pt x="130" y="65"/>
                    <a:pt x="134" y="64"/>
                  </a:cubicBezTo>
                  <a:cubicBezTo>
                    <a:pt x="134" y="66"/>
                    <a:pt x="137" y="66"/>
                    <a:pt x="136" y="68"/>
                  </a:cubicBezTo>
                  <a:cubicBezTo>
                    <a:pt x="138" y="68"/>
                    <a:pt x="136" y="63"/>
                    <a:pt x="139" y="64"/>
                  </a:cubicBezTo>
                  <a:cubicBezTo>
                    <a:pt x="139" y="63"/>
                    <a:pt x="137" y="64"/>
                    <a:pt x="137" y="63"/>
                  </a:cubicBezTo>
                  <a:cubicBezTo>
                    <a:pt x="142" y="62"/>
                    <a:pt x="148" y="60"/>
                    <a:pt x="152" y="58"/>
                  </a:cubicBezTo>
                  <a:cubicBezTo>
                    <a:pt x="146" y="59"/>
                    <a:pt x="140" y="61"/>
                    <a:pt x="135" y="60"/>
                  </a:cubicBezTo>
                  <a:cubicBezTo>
                    <a:pt x="136" y="59"/>
                    <a:pt x="140" y="58"/>
                    <a:pt x="143" y="57"/>
                  </a:cubicBezTo>
                  <a:cubicBezTo>
                    <a:pt x="141" y="57"/>
                    <a:pt x="139" y="58"/>
                    <a:pt x="138" y="57"/>
                  </a:cubicBezTo>
                  <a:cubicBezTo>
                    <a:pt x="138" y="56"/>
                    <a:pt x="140" y="57"/>
                    <a:pt x="140" y="56"/>
                  </a:cubicBezTo>
                  <a:cubicBezTo>
                    <a:pt x="139" y="55"/>
                    <a:pt x="137" y="56"/>
                    <a:pt x="137" y="54"/>
                  </a:cubicBezTo>
                  <a:cubicBezTo>
                    <a:pt x="141" y="54"/>
                    <a:pt x="144" y="52"/>
                    <a:pt x="148" y="52"/>
                  </a:cubicBezTo>
                  <a:cubicBezTo>
                    <a:pt x="151" y="51"/>
                    <a:pt x="152" y="52"/>
                    <a:pt x="154" y="50"/>
                  </a:cubicBezTo>
                  <a:cubicBezTo>
                    <a:pt x="153" y="49"/>
                    <a:pt x="151" y="51"/>
                    <a:pt x="152" y="48"/>
                  </a:cubicBezTo>
                  <a:cubicBezTo>
                    <a:pt x="156" y="48"/>
                    <a:pt x="158" y="46"/>
                    <a:pt x="162" y="46"/>
                  </a:cubicBezTo>
                  <a:cubicBezTo>
                    <a:pt x="161" y="46"/>
                    <a:pt x="161" y="45"/>
                    <a:pt x="161" y="45"/>
                  </a:cubicBezTo>
                  <a:cubicBezTo>
                    <a:pt x="169" y="41"/>
                    <a:pt x="183" y="41"/>
                    <a:pt x="190" y="39"/>
                  </a:cubicBezTo>
                  <a:cubicBezTo>
                    <a:pt x="189" y="39"/>
                    <a:pt x="188" y="38"/>
                    <a:pt x="187" y="38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9" y="36"/>
                    <a:pt x="191" y="37"/>
                    <a:pt x="192" y="36"/>
                  </a:cubicBezTo>
                  <a:cubicBezTo>
                    <a:pt x="186" y="34"/>
                    <a:pt x="181" y="33"/>
                    <a:pt x="173" y="32"/>
                  </a:cubicBezTo>
                  <a:cubicBezTo>
                    <a:pt x="173" y="30"/>
                    <a:pt x="176" y="32"/>
                    <a:pt x="177" y="31"/>
                  </a:cubicBezTo>
                  <a:cubicBezTo>
                    <a:pt x="175" y="30"/>
                    <a:pt x="179" y="30"/>
                    <a:pt x="179" y="29"/>
                  </a:cubicBezTo>
                  <a:cubicBezTo>
                    <a:pt x="175" y="30"/>
                    <a:pt x="173" y="25"/>
                    <a:pt x="170" y="28"/>
                  </a:cubicBezTo>
                  <a:cubicBezTo>
                    <a:pt x="169" y="28"/>
                    <a:pt x="170" y="26"/>
                    <a:pt x="168" y="26"/>
                  </a:cubicBezTo>
                  <a:cubicBezTo>
                    <a:pt x="167" y="26"/>
                    <a:pt x="166" y="27"/>
                    <a:pt x="164" y="27"/>
                  </a:cubicBezTo>
                  <a:cubicBezTo>
                    <a:pt x="165" y="25"/>
                    <a:pt x="162" y="26"/>
                    <a:pt x="161" y="25"/>
                  </a:cubicBezTo>
                  <a:cubicBezTo>
                    <a:pt x="162" y="24"/>
                    <a:pt x="163" y="24"/>
                    <a:pt x="163" y="23"/>
                  </a:cubicBezTo>
                  <a:cubicBezTo>
                    <a:pt x="159" y="21"/>
                    <a:pt x="152" y="23"/>
                    <a:pt x="147" y="21"/>
                  </a:cubicBezTo>
                  <a:cubicBezTo>
                    <a:pt x="147" y="21"/>
                    <a:pt x="148" y="20"/>
                    <a:pt x="148" y="19"/>
                  </a:cubicBezTo>
                  <a:cubicBezTo>
                    <a:pt x="147" y="19"/>
                    <a:pt x="147" y="19"/>
                    <a:pt x="146" y="19"/>
                  </a:cubicBezTo>
                  <a:cubicBezTo>
                    <a:pt x="130" y="19"/>
                    <a:pt x="115" y="22"/>
                    <a:pt x="100" y="24"/>
                  </a:cubicBezTo>
                  <a:cubicBezTo>
                    <a:pt x="89" y="25"/>
                    <a:pt x="81" y="31"/>
                    <a:pt x="71" y="31"/>
                  </a:cubicBezTo>
                  <a:cubicBezTo>
                    <a:pt x="70" y="32"/>
                    <a:pt x="72" y="33"/>
                    <a:pt x="71" y="33"/>
                  </a:cubicBezTo>
                  <a:cubicBezTo>
                    <a:pt x="70" y="33"/>
                    <a:pt x="70" y="32"/>
                    <a:pt x="69" y="32"/>
                  </a:cubicBezTo>
                  <a:cubicBezTo>
                    <a:pt x="62" y="35"/>
                    <a:pt x="54" y="40"/>
                    <a:pt x="47" y="46"/>
                  </a:cubicBezTo>
                  <a:cubicBezTo>
                    <a:pt x="45" y="47"/>
                    <a:pt x="43" y="50"/>
                    <a:pt x="41" y="50"/>
                  </a:cubicBezTo>
                  <a:cubicBezTo>
                    <a:pt x="41" y="51"/>
                    <a:pt x="40" y="51"/>
                    <a:pt x="40" y="51"/>
                  </a:cubicBezTo>
                  <a:cubicBezTo>
                    <a:pt x="33" y="56"/>
                    <a:pt x="24" y="61"/>
                    <a:pt x="23" y="70"/>
                  </a:cubicBezTo>
                  <a:cubicBezTo>
                    <a:pt x="24" y="70"/>
                    <a:pt x="25" y="67"/>
                    <a:pt x="27" y="69"/>
                  </a:cubicBezTo>
                  <a:cubicBezTo>
                    <a:pt x="27" y="68"/>
                    <a:pt x="28" y="67"/>
                    <a:pt x="30" y="67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3" y="77"/>
                    <a:pt x="34" y="75"/>
                    <a:pt x="35" y="76"/>
                  </a:cubicBezTo>
                  <a:cubicBezTo>
                    <a:pt x="34" y="77"/>
                    <a:pt x="33" y="79"/>
                    <a:pt x="32" y="79"/>
                  </a:cubicBezTo>
                  <a:cubicBezTo>
                    <a:pt x="33" y="80"/>
                    <a:pt x="30" y="82"/>
                    <a:pt x="32" y="82"/>
                  </a:cubicBezTo>
                  <a:cubicBezTo>
                    <a:pt x="33" y="80"/>
                    <a:pt x="35" y="78"/>
                    <a:pt x="37" y="76"/>
                  </a:cubicBezTo>
                  <a:cubicBezTo>
                    <a:pt x="39" y="77"/>
                    <a:pt x="37" y="80"/>
                    <a:pt x="39" y="80"/>
                  </a:cubicBezTo>
                  <a:cubicBezTo>
                    <a:pt x="37" y="83"/>
                    <a:pt x="36" y="86"/>
                    <a:pt x="34" y="87"/>
                  </a:cubicBezTo>
                  <a:cubicBezTo>
                    <a:pt x="34" y="96"/>
                    <a:pt x="24" y="99"/>
                    <a:pt x="20" y="105"/>
                  </a:cubicBezTo>
                  <a:cubicBezTo>
                    <a:pt x="20" y="106"/>
                    <a:pt x="21" y="106"/>
                    <a:pt x="21" y="106"/>
                  </a:cubicBezTo>
                  <a:cubicBezTo>
                    <a:pt x="20" y="108"/>
                    <a:pt x="19" y="109"/>
                    <a:pt x="19" y="112"/>
                  </a:cubicBezTo>
                  <a:cubicBezTo>
                    <a:pt x="20" y="113"/>
                    <a:pt x="21" y="111"/>
                    <a:pt x="21" y="112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4" y="121"/>
                    <a:pt x="31" y="120"/>
                    <a:pt x="35" y="123"/>
                  </a:cubicBezTo>
                  <a:cubicBezTo>
                    <a:pt x="33" y="125"/>
                    <a:pt x="38" y="129"/>
                    <a:pt x="34" y="130"/>
                  </a:cubicBezTo>
                  <a:cubicBezTo>
                    <a:pt x="35" y="131"/>
                    <a:pt x="37" y="131"/>
                    <a:pt x="37" y="130"/>
                  </a:cubicBezTo>
                  <a:cubicBezTo>
                    <a:pt x="38" y="130"/>
                    <a:pt x="38" y="130"/>
                    <a:pt x="38" y="131"/>
                  </a:cubicBezTo>
                  <a:cubicBezTo>
                    <a:pt x="36" y="135"/>
                    <a:pt x="34" y="140"/>
                    <a:pt x="30" y="142"/>
                  </a:cubicBezTo>
                  <a:cubicBezTo>
                    <a:pt x="30" y="140"/>
                    <a:pt x="32" y="138"/>
                    <a:pt x="32" y="137"/>
                  </a:cubicBezTo>
                  <a:cubicBezTo>
                    <a:pt x="28" y="141"/>
                    <a:pt x="24" y="149"/>
                    <a:pt x="21" y="151"/>
                  </a:cubicBezTo>
                  <a:cubicBezTo>
                    <a:pt x="19" y="156"/>
                    <a:pt x="16" y="163"/>
                    <a:pt x="15" y="171"/>
                  </a:cubicBezTo>
                  <a:cubicBezTo>
                    <a:pt x="14" y="174"/>
                    <a:pt x="15" y="177"/>
                    <a:pt x="12" y="179"/>
                  </a:cubicBezTo>
                  <a:cubicBezTo>
                    <a:pt x="13" y="183"/>
                    <a:pt x="8" y="187"/>
                    <a:pt x="10" y="191"/>
                  </a:cubicBezTo>
                  <a:cubicBezTo>
                    <a:pt x="11" y="190"/>
                    <a:pt x="11" y="189"/>
                    <a:pt x="12" y="188"/>
                  </a:cubicBezTo>
                  <a:cubicBezTo>
                    <a:pt x="13" y="188"/>
                    <a:pt x="11" y="187"/>
                    <a:pt x="12" y="186"/>
                  </a:cubicBezTo>
                  <a:cubicBezTo>
                    <a:pt x="13" y="187"/>
                    <a:pt x="12" y="187"/>
                    <a:pt x="14" y="186"/>
                  </a:cubicBezTo>
                  <a:cubicBezTo>
                    <a:pt x="15" y="190"/>
                    <a:pt x="14" y="194"/>
                    <a:pt x="13" y="196"/>
                  </a:cubicBezTo>
                  <a:cubicBezTo>
                    <a:pt x="12" y="196"/>
                    <a:pt x="12" y="195"/>
                    <a:pt x="12" y="195"/>
                  </a:cubicBezTo>
                  <a:cubicBezTo>
                    <a:pt x="11" y="197"/>
                    <a:pt x="11" y="199"/>
                    <a:pt x="11" y="200"/>
                  </a:cubicBezTo>
                  <a:cubicBezTo>
                    <a:pt x="11" y="200"/>
                    <a:pt x="12" y="199"/>
                    <a:pt x="13" y="199"/>
                  </a:cubicBezTo>
                  <a:cubicBezTo>
                    <a:pt x="13" y="203"/>
                    <a:pt x="13" y="205"/>
                    <a:pt x="14" y="207"/>
                  </a:cubicBezTo>
                  <a:cubicBezTo>
                    <a:pt x="14" y="207"/>
                    <a:pt x="13" y="207"/>
                    <a:pt x="13" y="208"/>
                  </a:cubicBezTo>
                  <a:cubicBezTo>
                    <a:pt x="13" y="210"/>
                    <a:pt x="16" y="210"/>
                    <a:pt x="15" y="209"/>
                  </a:cubicBezTo>
                  <a:cubicBezTo>
                    <a:pt x="15" y="210"/>
                    <a:pt x="15" y="205"/>
                    <a:pt x="17" y="205"/>
                  </a:cubicBezTo>
                  <a:cubicBezTo>
                    <a:pt x="15" y="209"/>
                    <a:pt x="17" y="215"/>
                    <a:pt x="15" y="218"/>
                  </a:cubicBezTo>
                  <a:cubicBezTo>
                    <a:pt x="15" y="216"/>
                    <a:pt x="15" y="215"/>
                    <a:pt x="15" y="213"/>
                  </a:cubicBezTo>
                  <a:cubicBezTo>
                    <a:pt x="14" y="213"/>
                    <a:pt x="13" y="214"/>
                    <a:pt x="12" y="213"/>
                  </a:cubicBezTo>
                  <a:cubicBezTo>
                    <a:pt x="8" y="216"/>
                    <a:pt x="12" y="223"/>
                    <a:pt x="8" y="226"/>
                  </a:cubicBezTo>
                  <a:cubicBezTo>
                    <a:pt x="8" y="226"/>
                    <a:pt x="9" y="226"/>
                    <a:pt x="9" y="227"/>
                  </a:cubicBezTo>
                  <a:cubicBezTo>
                    <a:pt x="8" y="227"/>
                    <a:pt x="7" y="227"/>
                    <a:pt x="7" y="228"/>
                  </a:cubicBezTo>
                  <a:cubicBezTo>
                    <a:pt x="8" y="230"/>
                    <a:pt x="7" y="232"/>
                    <a:pt x="7" y="235"/>
                  </a:cubicBezTo>
                  <a:cubicBezTo>
                    <a:pt x="9" y="236"/>
                    <a:pt x="8" y="234"/>
                    <a:pt x="9" y="234"/>
                  </a:cubicBezTo>
                  <a:cubicBezTo>
                    <a:pt x="9" y="236"/>
                    <a:pt x="8" y="237"/>
                    <a:pt x="9" y="239"/>
                  </a:cubicBezTo>
                  <a:cubicBezTo>
                    <a:pt x="10" y="239"/>
                    <a:pt x="11" y="239"/>
                    <a:pt x="12" y="239"/>
                  </a:cubicBezTo>
                  <a:cubicBezTo>
                    <a:pt x="12" y="242"/>
                    <a:pt x="10" y="243"/>
                    <a:pt x="12" y="245"/>
                  </a:cubicBezTo>
                  <a:cubicBezTo>
                    <a:pt x="13" y="243"/>
                    <a:pt x="15" y="240"/>
                    <a:pt x="17" y="242"/>
                  </a:cubicBezTo>
                  <a:cubicBezTo>
                    <a:pt x="15" y="243"/>
                    <a:pt x="14" y="245"/>
                    <a:pt x="15" y="248"/>
                  </a:cubicBezTo>
                  <a:cubicBezTo>
                    <a:pt x="16" y="248"/>
                    <a:pt x="15" y="245"/>
                    <a:pt x="17" y="246"/>
                  </a:cubicBezTo>
                  <a:cubicBezTo>
                    <a:pt x="18" y="246"/>
                    <a:pt x="18" y="246"/>
                    <a:pt x="18" y="246"/>
                  </a:cubicBezTo>
                  <a:cubicBezTo>
                    <a:pt x="18" y="248"/>
                    <a:pt x="15" y="248"/>
                    <a:pt x="17" y="250"/>
                  </a:cubicBezTo>
                  <a:cubicBezTo>
                    <a:pt x="19" y="249"/>
                    <a:pt x="20" y="253"/>
                    <a:pt x="18" y="255"/>
                  </a:cubicBezTo>
                  <a:cubicBezTo>
                    <a:pt x="16" y="256"/>
                    <a:pt x="18" y="253"/>
                    <a:pt x="16" y="254"/>
                  </a:cubicBezTo>
                  <a:cubicBezTo>
                    <a:pt x="17" y="256"/>
                    <a:pt x="15" y="256"/>
                    <a:pt x="15" y="258"/>
                  </a:cubicBezTo>
                  <a:cubicBezTo>
                    <a:pt x="16" y="258"/>
                    <a:pt x="17" y="258"/>
                    <a:pt x="19" y="258"/>
                  </a:cubicBezTo>
                  <a:cubicBezTo>
                    <a:pt x="20" y="257"/>
                    <a:pt x="20" y="256"/>
                    <a:pt x="22" y="257"/>
                  </a:cubicBezTo>
                  <a:cubicBezTo>
                    <a:pt x="22" y="259"/>
                    <a:pt x="24" y="260"/>
                    <a:pt x="24" y="262"/>
                  </a:cubicBezTo>
                  <a:cubicBezTo>
                    <a:pt x="23" y="264"/>
                    <a:pt x="22" y="264"/>
                    <a:pt x="22" y="267"/>
                  </a:cubicBezTo>
                  <a:cubicBezTo>
                    <a:pt x="22" y="267"/>
                    <a:pt x="22" y="267"/>
                    <a:pt x="22" y="267"/>
                  </a:cubicBezTo>
                  <a:cubicBezTo>
                    <a:pt x="22" y="267"/>
                    <a:pt x="22" y="267"/>
                    <a:pt x="22" y="268"/>
                  </a:cubicBezTo>
                  <a:cubicBezTo>
                    <a:pt x="22" y="268"/>
                    <a:pt x="23" y="267"/>
                    <a:pt x="23" y="267"/>
                  </a:cubicBezTo>
                  <a:cubicBezTo>
                    <a:pt x="24" y="267"/>
                    <a:pt x="24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9"/>
                    <a:pt x="26" y="269"/>
                    <a:pt x="26" y="269"/>
                  </a:cubicBezTo>
                  <a:cubicBezTo>
                    <a:pt x="27" y="270"/>
                    <a:pt x="27" y="271"/>
                    <a:pt x="28" y="273"/>
                  </a:cubicBezTo>
                  <a:cubicBezTo>
                    <a:pt x="27" y="273"/>
                    <a:pt x="27" y="273"/>
                    <a:pt x="27" y="274"/>
                  </a:cubicBezTo>
                  <a:cubicBezTo>
                    <a:pt x="27" y="274"/>
                    <a:pt x="28" y="274"/>
                    <a:pt x="28" y="274"/>
                  </a:cubicBezTo>
                  <a:cubicBezTo>
                    <a:pt x="29" y="276"/>
                    <a:pt x="29" y="279"/>
                    <a:pt x="30" y="282"/>
                  </a:cubicBezTo>
                  <a:cubicBezTo>
                    <a:pt x="30" y="282"/>
                    <a:pt x="30" y="282"/>
                    <a:pt x="30" y="282"/>
                  </a:cubicBezTo>
                  <a:cubicBezTo>
                    <a:pt x="30" y="282"/>
                    <a:pt x="30" y="284"/>
                    <a:pt x="30" y="285"/>
                  </a:cubicBezTo>
                  <a:cubicBezTo>
                    <a:pt x="31" y="285"/>
                    <a:pt x="31" y="285"/>
                    <a:pt x="31" y="285"/>
                  </a:cubicBezTo>
                  <a:cubicBezTo>
                    <a:pt x="31" y="285"/>
                    <a:pt x="30" y="285"/>
                    <a:pt x="30" y="285"/>
                  </a:cubicBezTo>
                  <a:cubicBezTo>
                    <a:pt x="30" y="286"/>
                    <a:pt x="30" y="287"/>
                    <a:pt x="31" y="287"/>
                  </a:cubicBezTo>
                  <a:cubicBezTo>
                    <a:pt x="31" y="287"/>
                    <a:pt x="31" y="287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2" y="286"/>
                    <a:pt x="32" y="286"/>
                    <a:pt x="32" y="286"/>
                  </a:cubicBezTo>
                  <a:cubicBezTo>
                    <a:pt x="32" y="286"/>
                    <a:pt x="32" y="286"/>
                    <a:pt x="31" y="285"/>
                  </a:cubicBezTo>
                  <a:cubicBezTo>
                    <a:pt x="32" y="282"/>
                    <a:pt x="32" y="280"/>
                    <a:pt x="32" y="277"/>
                  </a:cubicBezTo>
                  <a:cubicBezTo>
                    <a:pt x="32" y="277"/>
                    <a:pt x="32" y="277"/>
                    <a:pt x="33" y="277"/>
                  </a:cubicBezTo>
                  <a:cubicBezTo>
                    <a:pt x="33" y="276"/>
                    <a:pt x="33" y="275"/>
                    <a:pt x="33" y="275"/>
                  </a:cubicBezTo>
                  <a:cubicBezTo>
                    <a:pt x="33" y="272"/>
                    <a:pt x="33" y="270"/>
                    <a:pt x="34" y="268"/>
                  </a:cubicBezTo>
                  <a:cubicBezTo>
                    <a:pt x="34" y="268"/>
                    <a:pt x="35" y="269"/>
                    <a:pt x="35" y="269"/>
                  </a:cubicBezTo>
                  <a:cubicBezTo>
                    <a:pt x="35" y="269"/>
                    <a:pt x="35" y="270"/>
                    <a:pt x="35" y="271"/>
                  </a:cubicBezTo>
                  <a:cubicBezTo>
                    <a:pt x="35" y="271"/>
                    <a:pt x="34" y="271"/>
                    <a:pt x="34" y="271"/>
                  </a:cubicBezTo>
                  <a:cubicBezTo>
                    <a:pt x="34" y="273"/>
                    <a:pt x="33" y="273"/>
                    <a:pt x="33" y="274"/>
                  </a:cubicBezTo>
                  <a:cubicBezTo>
                    <a:pt x="34" y="274"/>
                    <a:pt x="34" y="274"/>
                    <a:pt x="34" y="274"/>
                  </a:cubicBezTo>
                  <a:cubicBezTo>
                    <a:pt x="34" y="275"/>
                    <a:pt x="36" y="275"/>
                    <a:pt x="35" y="277"/>
                  </a:cubicBezTo>
                  <a:cubicBezTo>
                    <a:pt x="36" y="276"/>
                    <a:pt x="37" y="277"/>
                    <a:pt x="38" y="277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5" y="277"/>
                    <a:pt x="36" y="274"/>
                    <a:pt x="35" y="272"/>
                  </a:cubicBezTo>
                  <a:cubicBezTo>
                    <a:pt x="36" y="272"/>
                    <a:pt x="37" y="271"/>
                    <a:pt x="37" y="271"/>
                  </a:cubicBezTo>
                  <a:cubicBezTo>
                    <a:pt x="38" y="273"/>
                    <a:pt x="36" y="272"/>
                    <a:pt x="36" y="273"/>
                  </a:cubicBezTo>
                  <a:cubicBezTo>
                    <a:pt x="37" y="274"/>
                    <a:pt x="38" y="273"/>
                    <a:pt x="38" y="274"/>
                  </a:cubicBezTo>
                  <a:cubicBezTo>
                    <a:pt x="37" y="274"/>
                    <a:pt x="36" y="274"/>
                    <a:pt x="37" y="275"/>
                  </a:cubicBezTo>
                  <a:cubicBezTo>
                    <a:pt x="37" y="275"/>
                    <a:pt x="38" y="275"/>
                    <a:pt x="39" y="275"/>
                  </a:cubicBezTo>
                  <a:cubicBezTo>
                    <a:pt x="39" y="275"/>
                    <a:pt x="39" y="276"/>
                    <a:pt x="39" y="276"/>
                  </a:cubicBezTo>
                  <a:cubicBezTo>
                    <a:pt x="39" y="276"/>
                    <a:pt x="39" y="277"/>
                    <a:pt x="39" y="278"/>
                  </a:cubicBezTo>
                  <a:cubicBezTo>
                    <a:pt x="38" y="277"/>
                    <a:pt x="36" y="279"/>
                    <a:pt x="36" y="277"/>
                  </a:cubicBezTo>
                  <a:cubicBezTo>
                    <a:pt x="35" y="277"/>
                    <a:pt x="35" y="278"/>
                    <a:pt x="35" y="279"/>
                  </a:cubicBezTo>
                  <a:cubicBezTo>
                    <a:pt x="35" y="279"/>
                    <a:pt x="35" y="280"/>
                    <a:pt x="36" y="280"/>
                  </a:cubicBezTo>
                  <a:cubicBezTo>
                    <a:pt x="36" y="279"/>
                    <a:pt x="37" y="279"/>
                    <a:pt x="38" y="279"/>
                  </a:cubicBezTo>
                  <a:cubicBezTo>
                    <a:pt x="38" y="278"/>
                    <a:pt x="39" y="278"/>
                    <a:pt x="39" y="277"/>
                  </a:cubicBezTo>
                  <a:cubicBezTo>
                    <a:pt x="40" y="278"/>
                    <a:pt x="40" y="278"/>
                    <a:pt x="40" y="278"/>
                  </a:cubicBezTo>
                  <a:cubicBezTo>
                    <a:pt x="39" y="279"/>
                    <a:pt x="39" y="280"/>
                    <a:pt x="40" y="281"/>
                  </a:cubicBezTo>
                  <a:cubicBezTo>
                    <a:pt x="40" y="281"/>
                    <a:pt x="40" y="281"/>
                    <a:pt x="40" y="281"/>
                  </a:cubicBezTo>
                  <a:cubicBezTo>
                    <a:pt x="40" y="283"/>
                    <a:pt x="41" y="284"/>
                    <a:pt x="41" y="28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85"/>
                    <a:pt x="41" y="285"/>
                    <a:pt x="41" y="286"/>
                  </a:cubicBezTo>
                  <a:cubicBezTo>
                    <a:pt x="41" y="286"/>
                    <a:pt x="41" y="286"/>
                    <a:pt x="41" y="287"/>
                  </a:cubicBezTo>
                  <a:cubicBezTo>
                    <a:pt x="41" y="287"/>
                    <a:pt x="41" y="287"/>
                    <a:pt x="41" y="287"/>
                  </a:cubicBezTo>
                  <a:cubicBezTo>
                    <a:pt x="41" y="287"/>
                    <a:pt x="41" y="288"/>
                    <a:pt x="41" y="288"/>
                  </a:cubicBezTo>
                  <a:cubicBezTo>
                    <a:pt x="41" y="288"/>
                    <a:pt x="41" y="288"/>
                    <a:pt x="41" y="288"/>
                  </a:cubicBezTo>
                  <a:cubicBezTo>
                    <a:pt x="42" y="290"/>
                    <a:pt x="43" y="293"/>
                    <a:pt x="44" y="295"/>
                  </a:cubicBezTo>
                  <a:cubicBezTo>
                    <a:pt x="44" y="295"/>
                    <a:pt x="44" y="295"/>
                    <a:pt x="44" y="296"/>
                  </a:cubicBezTo>
                  <a:cubicBezTo>
                    <a:pt x="44" y="296"/>
                    <a:pt x="44" y="296"/>
                    <a:pt x="44" y="296"/>
                  </a:cubicBezTo>
                  <a:cubicBezTo>
                    <a:pt x="44" y="296"/>
                    <a:pt x="44" y="297"/>
                    <a:pt x="45" y="298"/>
                  </a:cubicBezTo>
                  <a:cubicBezTo>
                    <a:pt x="44" y="298"/>
                    <a:pt x="44" y="297"/>
                    <a:pt x="43" y="297"/>
                  </a:cubicBezTo>
                  <a:cubicBezTo>
                    <a:pt x="42" y="298"/>
                    <a:pt x="43" y="298"/>
                    <a:pt x="43" y="299"/>
                  </a:cubicBezTo>
                  <a:cubicBezTo>
                    <a:pt x="44" y="298"/>
                    <a:pt x="45" y="298"/>
                    <a:pt x="45" y="298"/>
                  </a:cubicBezTo>
                  <a:cubicBezTo>
                    <a:pt x="45" y="298"/>
                    <a:pt x="46" y="297"/>
                    <a:pt x="46" y="297"/>
                  </a:cubicBezTo>
                  <a:cubicBezTo>
                    <a:pt x="46" y="297"/>
                    <a:pt x="46" y="298"/>
                    <a:pt x="46" y="299"/>
                  </a:cubicBezTo>
                  <a:cubicBezTo>
                    <a:pt x="46" y="299"/>
                    <a:pt x="45" y="299"/>
                    <a:pt x="45" y="299"/>
                  </a:cubicBezTo>
                  <a:cubicBezTo>
                    <a:pt x="45" y="300"/>
                    <a:pt x="46" y="300"/>
                    <a:pt x="46" y="300"/>
                  </a:cubicBezTo>
                  <a:cubicBezTo>
                    <a:pt x="46" y="300"/>
                    <a:pt x="46" y="300"/>
                    <a:pt x="46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1"/>
                  </a:cubicBezTo>
                  <a:cubicBezTo>
                    <a:pt x="46" y="301"/>
                    <a:pt x="46" y="302"/>
                    <a:pt x="47" y="302"/>
                  </a:cubicBezTo>
                  <a:cubicBezTo>
                    <a:pt x="47" y="302"/>
                    <a:pt x="47" y="302"/>
                    <a:pt x="48" y="301"/>
                  </a:cubicBezTo>
                  <a:cubicBezTo>
                    <a:pt x="48" y="303"/>
                    <a:pt x="49" y="304"/>
                    <a:pt x="49" y="306"/>
                  </a:cubicBezTo>
                  <a:cubicBezTo>
                    <a:pt x="49" y="306"/>
                    <a:pt x="49" y="306"/>
                    <a:pt x="49" y="306"/>
                  </a:cubicBezTo>
                  <a:cubicBezTo>
                    <a:pt x="49" y="306"/>
                    <a:pt x="49" y="307"/>
                    <a:pt x="49" y="307"/>
                  </a:cubicBezTo>
                  <a:cubicBezTo>
                    <a:pt x="49" y="307"/>
                    <a:pt x="49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8"/>
                    <a:pt x="47" y="308"/>
                    <a:pt x="47" y="308"/>
                  </a:cubicBezTo>
                  <a:cubicBezTo>
                    <a:pt x="47" y="308"/>
                    <a:pt x="48" y="308"/>
                    <a:pt x="48" y="308"/>
                  </a:cubicBezTo>
                  <a:cubicBezTo>
                    <a:pt x="48" y="308"/>
                    <a:pt x="48" y="309"/>
                    <a:pt x="48" y="309"/>
                  </a:cubicBezTo>
                  <a:cubicBezTo>
                    <a:pt x="48" y="309"/>
                    <a:pt x="49" y="308"/>
                    <a:pt x="49" y="308"/>
                  </a:cubicBezTo>
                  <a:cubicBezTo>
                    <a:pt x="49" y="308"/>
                    <a:pt x="49" y="307"/>
                    <a:pt x="49" y="307"/>
                  </a:cubicBezTo>
                  <a:cubicBezTo>
                    <a:pt x="49" y="307"/>
                    <a:pt x="49" y="307"/>
                    <a:pt x="50" y="308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6"/>
                    <a:pt x="50" y="306"/>
                    <a:pt x="50" y="305"/>
                  </a:cubicBezTo>
                  <a:cubicBezTo>
                    <a:pt x="50" y="305"/>
                    <a:pt x="51" y="305"/>
                    <a:pt x="51" y="305"/>
                  </a:cubicBezTo>
                  <a:cubicBezTo>
                    <a:pt x="51" y="305"/>
                    <a:pt x="52" y="306"/>
                    <a:pt x="52" y="306"/>
                  </a:cubicBezTo>
                  <a:cubicBezTo>
                    <a:pt x="51" y="306"/>
                    <a:pt x="52" y="307"/>
                    <a:pt x="52" y="307"/>
                  </a:cubicBezTo>
                  <a:cubicBezTo>
                    <a:pt x="52" y="308"/>
                    <a:pt x="52" y="309"/>
                    <a:pt x="53" y="310"/>
                  </a:cubicBezTo>
                  <a:cubicBezTo>
                    <a:pt x="52" y="310"/>
                    <a:pt x="52" y="310"/>
                    <a:pt x="51" y="311"/>
                  </a:cubicBezTo>
                  <a:cubicBezTo>
                    <a:pt x="53" y="311"/>
                    <a:pt x="52" y="312"/>
                    <a:pt x="53" y="312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3" y="312"/>
                    <a:pt x="53" y="313"/>
                    <a:pt x="54" y="313"/>
                  </a:cubicBezTo>
                  <a:cubicBezTo>
                    <a:pt x="54" y="312"/>
                    <a:pt x="55" y="312"/>
                    <a:pt x="55" y="310"/>
                  </a:cubicBezTo>
                  <a:cubicBezTo>
                    <a:pt x="56" y="311"/>
                    <a:pt x="56" y="311"/>
                    <a:pt x="56" y="312"/>
                  </a:cubicBezTo>
                  <a:cubicBezTo>
                    <a:pt x="57" y="311"/>
                    <a:pt x="57" y="311"/>
                    <a:pt x="58" y="312"/>
                  </a:cubicBezTo>
                  <a:cubicBezTo>
                    <a:pt x="57" y="311"/>
                    <a:pt x="57" y="311"/>
                    <a:pt x="57" y="311"/>
                  </a:cubicBezTo>
                  <a:cubicBezTo>
                    <a:pt x="56" y="311"/>
                    <a:pt x="56" y="310"/>
                    <a:pt x="56" y="309"/>
                  </a:cubicBezTo>
                  <a:cubicBezTo>
                    <a:pt x="56" y="309"/>
                    <a:pt x="56" y="308"/>
                    <a:pt x="56" y="308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54" y="303"/>
                    <a:pt x="52" y="298"/>
                    <a:pt x="50" y="293"/>
                  </a:cubicBezTo>
                  <a:cubicBezTo>
                    <a:pt x="50" y="293"/>
                    <a:pt x="50" y="294"/>
                    <a:pt x="50" y="294"/>
                  </a:cubicBezTo>
                  <a:cubicBezTo>
                    <a:pt x="50" y="294"/>
                    <a:pt x="49" y="294"/>
                    <a:pt x="49" y="293"/>
                  </a:cubicBezTo>
                  <a:cubicBezTo>
                    <a:pt x="49" y="293"/>
                    <a:pt x="49" y="293"/>
                    <a:pt x="49" y="292"/>
                  </a:cubicBezTo>
                  <a:cubicBezTo>
                    <a:pt x="49" y="292"/>
                    <a:pt x="49" y="292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8" y="286"/>
                    <a:pt x="47" y="281"/>
                    <a:pt x="46" y="277"/>
                  </a:cubicBezTo>
                  <a:cubicBezTo>
                    <a:pt x="45" y="277"/>
                    <a:pt x="45" y="275"/>
                    <a:pt x="45" y="274"/>
                  </a:cubicBezTo>
                  <a:cubicBezTo>
                    <a:pt x="45" y="274"/>
                    <a:pt x="45" y="274"/>
                    <a:pt x="45" y="274"/>
                  </a:cubicBezTo>
                  <a:cubicBezTo>
                    <a:pt x="44" y="265"/>
                    <a:pt x="43" y="256"/>
                    <a:pt x="43" y="247"/>
                  </a:cubicBezTo>
                  <a:cubicBezTo>
                    <a:pt x="43" y="244"/>
                    <a:pt x="43" y="241"/>
                    <a:pt x="43" y="238"/>
                  </a:cubicBezTo>
                  <a:cubicBezTo>
                    <a:pt x="43" y="237"/>
                    <a:pt x="42" y="237"/>
                    <a:pt x="42" y="236"/>
                  </a:cubicBezTo>
                  <a:cubicBezTo>
                    <a:pt x="43" y="235"/>
                    <a:pt x="43" y="233"/>
                    <a:pt x="44" y="232"/>
                  </a:cubicBezTo>
                  <a:cubicBezTo>
                    <a:pt x="44" y="223"/>
                    <a:pt x="46" y="215"/>
                    <a:pt x="48" y="207"/>
                  </a:cubicBezTo>
                  <a:cubicBezTo>
                    <a:pt x="48" y="204"/>
                    <a:pt x="49" y="201"/>
                    <a:pt x="51" y="199"/>
                  </a:cubicBezTo>
                  <a:cubicBezTo>
                    <a:pt x="52" y="197"/>
                    <a:pt x="53" y="194"/>
                    <a:pt x="54" y="192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2" y="188"/>
                    <a:pt x="55" y="185"/>
                    <a:pt x="57" y="182"/>
                  </a:cubicBezTo>
                  <a:cubicBezTo>
                    <a:pt x="57" y="183"/>
                    <a:pt x="57" y="184"/>
                    <a:pt x="57" y="184"/>
                  </a:cubicBezTo>
                  <a:cubicBezTo>
                    <a:pt x="61" y="175"/>
                    <a:pt x="66" y="166"/>
                    <a:pt x="73" y="158"/>
                  </a:cubicBezTo>
                  <a:cubicBezTo>
                    <a:pt x="73" y="158"/>
                    <a:pt x="73" y="157"/>
                    <a:pt x="74" y="157"/>
                  </a:cubicBezTo>
                  <a:cubicBezTo>
                    <a:pt x="90" y="135"/>
                    <a:pt x="113" y="119"/>
                    <a:pt x="139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41" y="107"/>
                    <a:pt x="144" y="106"/>
                    <a:pt x="146" y="105"/>
                  </a:cubicBezTo>
                  <a:cubicBezTo>
                    <a:pt x="147" y="107"/>
                    <a:pt x="143" y="107"/>
                    <a:pt x="141" y="108"/>
                  </a:cubicBezTo>
                  <a:cubicBezTo>
                    <a:pt x="154" y="104"/>
                    <a:pt x="167" y="101"/>
                    <a:pt x="181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0" y="100"/>
                    <a:pt x="179" y="100"/>
                    <a:pt x="179" y="99"/>
                  </a:cubicBezTo>
                  <a:cubicBezTo>
                    <a:pt x="180" y="100"/>
                    <a:pt x="182" y="99"/>
                    <a:pt x="184" y="100"/>
                  </a:cubicBezTo>
                  <a:cubicBezTo>
                    <a:pt x="183" y="95"/>
                    <a:pt x="189" y="96"/>
                    <a:pt x="191" y="94"/>
                  </a:cubicBezTo>
                  <a:cubicBezTo>
                    <a:pt x="192" y="97"/>
                    <a:pt x="197" y="94"/>
                    <a:pt x="199" y="97"/>
                  </a:cubicBezTo>
                  <a:cubicBezTo>
                    <a:pt x="197" y="97"/>
                    <a:pt x="195" y="97"/>
                    <a:pt x="194" y="97"/>
                  </a:cubicBezTo>
                  <a:cubicBezTo>
                    <a:pt x="196" y="98"/>
                    <a:pt x="198" y="99"/>
                    <a:pt x="200" y="100"/>
                  </a:cubicBezTo>
                  <a:cubicBezTo>
                    <a:pt x="202" y="101"/>
                    <a:pt x="204" y="101"/>
                    <a:pt x="206" y="101"/>
                  </a:cubicBezTo>
                  <a:cubicBezTo>
                    <a:pt x="206" y="100"/>
                    <a:pt x="207" y="101"/>
                    <a:pt x="208" y="101"/>
                  </a:cubicBezTo>
                  <a:cubicBezTo>
                    <a:pt x="209" y="101"/>
                    <a:pt x="210" y="101"/>
                    <a:pt x="211" y="102"/>
                  </a:cubicBezTo>
                  <a:cubicBezTo>
                    <a:pt x="211" y="101"/>
                    <a:pt x="209" y="101"/>
                    <a:pt x="209" y="100"/>
                  </a:cubicBezTo>
                  <a:cubicBezTo>
                    <a:pt x="210" y="99"/>
                    <a:pt x="211" y="100"/>
                    <a:pt x="212" y="100"/>
                  </a:cubicBezTo>
                  <a:close/>
                  <a:moveTo>
                    <a:pt x="244" y="98"/>
                  </a:moveTo>
                  <a:cubicBezTo>
                    <a:pt x="247" y="98"/>
                    <a:pt x="246" y="100"/>
                    <a:pt x="248" y="100"/>
                  </a:cubicBezTo>
                  <a:cubicBezTo>
                    <a:pt x="247" y="101"/>
                    <a:pt x="244" y="100"/>
                    <a:pt x="244" y="98"/>
                  </a:cubicBezTo>
                  <a:close/>
                  <a:moveTo>
                    <a:pt x="285" y="106"/>
                  </a:moveTo>
                  <a:cubicBezTo>
                    <a:pt x="284" y="107"/>
                    <a:pt x="282" y="105"/>
                    <a:pt x="280" y="105"/>
                  </a:cubicBezTo>
                  <a:cubicBezTo>
                    <a:pt x="281" y="104"/>
                    <a:pt x="284" y="105"/>
                    <a:pt x="285" y="106"/>
                  </a:cubicBezTo>
                  <a:close/>
                  <a:moveTo>
                    <a:pt x="277" y="102"/>
                  </a:moveTo>
                  <a:cubicBezTo>
                    <a:pt x="276" y="102"/>
                    <a:pt x="275" y="101"/>
                    <a:pt x="274" y="101"/>
                  </a:cubicBezTo>
                  <a:cubicBezTo>
                    <a:pt x="275" y="99"/>
                    <a:pt x="277" y="101"/>
                    <a:pt x="277" y="102"/>
                  </a:cubicBezTo>
                  <a:close/>
                  <a:moveTo>
                    <a:pt x="275" y="102"/>
                  </a:moveTo>
                  <a:cubicBezTo>
                    <a:pt x="273" y="102"/>
                    <a:pt x="271" y="103"/>
                    <a:pt x="272" y="101"/>
                  </a:cubicBezTo>
                  <a:cubicBezTo>
                    <a:pt x="273" y="101"/>
                    <a:pt x="275" y="101"/>
                    <a:pt x="275" y="102"/>
                  </a:cubicBezTo>
                  <a:close/>
                  <a:moveTo>
                    <a:pt x="271" y="100"/>
                  </a:moveTo>
                  <a:cubicBezTo>
                    <a:pt x="271" y="103"/>
                    <a:pt x="269" y="99"/>
                    <a:pt x="267" y="99"/>
                  </a:cubicBezTo>
                  <a:cubicBezTo>
                    <a:pt x="268" y="98"/>
                    <a:pt x="270" y="101"/>
                    <a:pt x="271" y="100"/>
                  </a:cubicBezTo>
                  <a:close/>
                  <a:moveTo>
                    <a:pt x="233" y="70"/>
                  </a:moveTo>
                  <a:cubicBezTo>
                    <a:pt x="234" y="70"/>
                    <a:pt x="233" y="69"/>
                    <a:pt x="233" y="68"/>
                  </a:cubicBezTo>
                  <a:cubicBezTo>
                    <a:pt x="234" y="68"/>
                    <a:pt x="234" y="70"/>
                    <a:pt x="235" y="70"/>
                  </a:cubicBezTo>
                  <a:cubicBezTo>
                    <a:pt x="234" y="70"/>
                    <a:pt x="233" y="70"/>
                    <a:pt x="231" y="70"/>
                  </a:cubicBezTo>
                  <a:cubicBezTo>
                    <a:pt x="231" y="70"/>
                    <a:pt x="231" y="69"/>
                    <a:pt x="230" y="69"/>
                  </a:cubicBezTo>
                  <a:cubicBezTo>
                    <a:pt x="231" y="67"/>
                    <a:pt x="232" y="70"/>
                    <a:pt x="233" y="70"/>
                  </a:cubicBezTo>
                  <a:close/>
                  <a:moveTo>
                    <a:pt x="232" y="90"/>
                  </a:moveTo>
                  <a:cubicBezTo>
                    <a:pt x="232" y="88"/>
                    <a:pt x="236" y="87"/>
                    <a:pt x="238" y="88"/>
                  </a:cubicBezTo>
                  <a:cubicBezTo>
                    <a:pt x="238" y="89"/>
                    <a:pt x="236" y="90"/>
                    <a:pt x="235" y="90"/>
                  </a:cubicBezTo>
                  <a:cubicBezTo>
                    <a:pt x="235" y="91"/>
                    <a:pt x="236" y="90"/>
                    <a:pt x="237" y="90"/>
                  </a:cubicBezTo>
                  <a:cubicBezTo>
                    <a:pt x="233" y="93"/>
                    <a:pt x="240" y="91"/>
                    <a:pt x="240" y="94"/>
                  </a:cubicBezTo>
                  <a:cubicBezTo>
                    <a:pt x="236" y="93"/>
                    <a:pt x="233" y="92"/>
                    <a:pt x="229" y="90"/>
                  </a:cubicBezTo>
                  <a:cubicBezTo>
                    <a:pt x="229" y="88"/>
                    <a:pt x="232" y="89"/>
                    <a:pt x="232" y="90"/>
                  </a:cubicBezTo>
                  <a:close/>
                  <a:moveTo>
                    <a:pt x="224" y="76"/>
                  </a:moveTo>
                  <a:cubicBezTo>
                    <a:pt x="226" y="76"/>
                    <a:pt x="226" y="76"/>
                    <a:pt x="224" y="76"/>
                  </a:cubicBezTo>
                  <a:cubicBezTo>
                    <a:pt x="223" y="77"/>
                    <a:pt x="221" y="78"/>
                    <a:pt x="217" y="78"/>
                  </a:cubicBezTo>
                  <a:cubicBezTo>
                    <a:pt x="218" y="76"/>
                    <a:pt x="222" y="76"/>
                    <a:pt x="224" y="76"/>
                  </a:cubicBezTo>
                  <a:close/>
                  <a:moveTo>
                    <a:pt x="217" y="77"/>
                  </a:moveTo>
                  <a:cubicBezTo>
                    <a:pt x="216" y="79"/>
                    <a:pt x="213" y="79"/>
                    <a:pt x="211" y="79"/>
                  </a:cubicBezTo>
                  <a:cubicBezTo>
                    <a:pt x="211" y="77"/>
                    <a:pt x="215" y="78"/>
                    <a:pt x="217" y="77"/>
                  </a:cubicBezTo>
                  <a:close/>
                  <a:moveTo>
                    <a:pt x="134" y="61"/>
                  </a:moveTo>
                  <a:cubicBezTo>
                    <a:pt x="134" y="62"/>
                    <a:pt x="132" y="62"/>
                    <a:pt x="131" y="62"/>
                  </a:cubicBezTo>
                  <a:cubicBezTo>
                    <a:pt x="130" y="60"/>
                    <a:pt x="133" y="61"/>
                    <a:pt x="134" y="61"/>
                  </a:cubicBezTo>
                  <a:close/>
                  <a:moveTo>
                    <a:pt x="12" y="199"/>
                  </a:moveTo>
                  <a:cubicBezTo>
                    <a:pt x="12" y="198"/>
                    <a:pt x="12" y="197"/>
                    <a:pt x="12" y="197"/>
                  </a:cubicBezTo>
                  <a:cubicBezTo>
                    <a:pt x="14" y="197"/>
                    <a:pt x="13" y="199"/>
                    <a:pt x="12" y="199"/>
                  </a:cubicBezTo>
                  <a:close/>
                  <a:moveTo>
                    <a:pt x="12" y="238"/>
                  </a:moveTo>
                  <a:cubicBezTo>
                    <a:pt x="11" y="237"/>
                    <a:pt x="11" y="237"/>
                    <a:pt x="10" y="237"/>
                  </a:cubicBezTo>
                  <a:cubicBezTo>
                    <a:pt x="10" y="237"/>
                    <a:pt x="11" y="237"/>
                    <a:pt x="11" y="235"/>
                  </a:cubicBezTo>
                  <a:cubicBezTo>
                    <a:pt x="11" y="236"/>
                    <a:pt x="11" y="236"/>
                    <a:pt x="12" y="236"/>
                  </a:cubicBezTo>
                  <a:cubicBezTo>
                    <a:pt x="12" y="237"/>
                    <a:pt x="12" y="237"/>
                    <a:pt x="12" y="238"/>
                  </a:cubicBezTo>
                  <a:close/>
                  <a:moveTo>
                    <a:pt x="12" y="233"/>
                  </a:moveTo>
                  <a:cubicBezTo>
                    <a:pt x="11" y="232"/>
                    <a:pt x="12" y="230"/>
                    <a:pt x="13" y="228"/>
                  </a:cubicBezTo>
                  <a:cubicBezTo>
                    <a:pt x="15" y="229"/>
                    <a:pt x="12" y="232"/>
                    <a:pt x="12" y="233"/>
                  </a:cubicBezTo>
                  <a:close/>
                  <a:moveTo>
                    <a:pt x="34" y="268"/>
                  </a:moveTo>
                  <a:cubicBezTo>
                    <a:pt x="34" y="268"/>
                    <a:pt x="34" y="267"/>
                    <a:pt x="34" y="267"/>
                  </a:cubicBezTo>
                  <a:cubicBezTo>
                    <a:pt x="35" y="267"/>
                    <a:pt x="35" y="267"/>
                    <a:pt x="35" y="268"/>
                  </a:cubicBezTo>
                  <a:cubicBezTo>
                    <a:pt x="34" y="268"/>
                    <a:pt x="34" y="268"/>
                    <a:pt x="34" y="268"/>
                  </a:cubicBezTo>
                  <a:close/>
                  <a:moveTo>
                    <a:pt x="38" y="274"/>
                  </a:moveTo>
                  <a:cubicBezTo>
                    <a:pt x="38" y="273"/>
                    <a:pt x="38" y="271"/>
                    <a:pt x="37" y="271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7" y="270"/>
                    <a:pt x="37" y="270"/>
                    <a:pt x="37" y="270"/>
                  </a:cubicBezTo>
                  <a:cubicBezTo>
                    <a:pt x="37" y="270"/>
                    <a:pt x="37" y="270"/>
                    <a:pt x="37" y="269"/>
                  </a:cubicBezTo>
                  <a:cubicBezTo>
                    <a:pt x="37" y="269"/>
                    <a:pt x="37" y="269"/>
                    <a:pt x="37" y="269"/>
                  </a:cubicBezTo>
                  <a:cubicBezTo>
                    <a:pt x="37" y="269"/>
                    <a:pt x="37" y="269"/>
                    <a:pt x="37" y="268"/>
                  </a:cubicBezTo>
                  <a:cubicBezTo>
                    <a:pt x="37" y="269"/>
                    <a:pt x="37" y="269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1"/>
                    <a:pt x="38" y="272"/>
                    <a:pt x="39" y="274"/>
                  </a:cubicBezTo>
                  <a:cubicBezTo>
                    <a:pt x="39" y="274"/>
                    <a:pt x="38" y="274"/>
                    <a:pt x="38" y="274"/>
                  </a:cubicBezTo>
                  <a:close/>
                  <a:moveTo>
                    <a:pt x="52" y="307"/>
                  </a:moveTo>
                  <a:cubicBezTo>
                    <a:pt x="52" y="307"/>
                    <a:pt x="52" y="306"/>
                    <a:pt x="52" y="306"/>
                  </a:cubicBezTo>
                  <a:cubicBezTo>
                    <a:pt x="52" y="306"/>
                    <a:pt x="52" y="307"/>
                    <a:pt x="52" y="307"/>
                  </a:cubicBezTo>
                  <a:close/>
                  <a:moveTo>
                    <a:pt x="50" y="307"/>
                  </a:move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lose/>
                  <a:moveTo>
                    <a:pt x="69" y="159"/>
                  </a:moveTo>
                  <a:cubicBezTo>
                    <a:pt x="68" y="158"/>
                    <a:pt x="70" y="157"/>
                    <a:pt x="70" y="157"/>
                  </a:cubicBezTo>
                  <a:cubicBezTo>
                    <a:pt x="72" y="157"/>
                    <a:pt x="70" y="158"/>
                    <a:pt x="69" y="159"/>
                  </a:cubicBezTo>
                  <a:close/>
                  <a:moveTo>
                    <a:pt x="81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0" y="146"/>
                    <a:pt x="79" y="149"/>
                    <a:pt x="78" y="149"/>
                  </a:cubicBezTo>
                  <a:cubicBezTo>
                    <a:pt x="78" y="148"/>
                    <a:pt x="79" y="147"/>
                    <a:pt x="81" y="146"/>
                  </a:cubicBezTo>
                  <a:cubicBezTo>
                    <a:pt x="81" y="146"/>
                    <a:pt x="81" y="146"/>
                    <a:pt x="81" y="146"/>
                  </a:cubicBezTo>
                  <a:close/>
                  <a:moveTo>
                    <a:pt x="114" y="81"/>
                  </a:moveTo>
                  <a:cubicBezTo>
                    <a:pt x="114" y="80"/>
                    <a:pt x="115" y="80"/>
                    <a:pt x="116" y="79"/>
                  </a:cubicBezTo>
                  <a:cubicBezTo>
                    <a:pt x="116" y="81"/>
                    <a:pt x="115" y="81"/>
                    <a:pt x="114" y="81"/>
                  </a:cubicBezTo>
                  <a:close/>
                  <a:moveTo>
                    <a:pt x="120" y="79"/>
                  </a:moveTo>
                  <a:cubicBezTo>
                    <a:pt x="120" y="78"/>
                    <a:pt x="119" y="78"/>
                    <a:pt x="119" y="78"/>
                  </a:cubicBezTo>
                  <a:cubicBezTo>
                    <a:pt x="120" y="77"/>
                    <a:pt x="121" y="77"/>
                    <a:pt x="123" y="76"/>
                  </a:cubicBezTo>
                  <a:cubicBezTo>
                    <a:pt x="123" y="78"/>
                    <a:pt x="121" y="78"/>
                    <a:pt x="120" y="79"/>
                  </a:cubicBezTo>
                  <a:close/>
                  <a:moveTo>
                    <a:pt x="168" y="98"/>
                  </a:moveTo>
                  <a:cubicBezTo>
                    <a:pt x="169" y="97"/>
                    <a:pt x="170" y="96"/>
                    <a:pt x="171" y="96"/>
                  </a:cubicBezTo>
                  <a:cubicBezTo>
                    <a:pt x="171" y="97"/>
                    <a:pt x="169" y="98"/>
                    <a:pt x="168" y="98"/>
                  </a:cubicBezTo>
                  <a:close/>
                  <a:moveTo>
                    <a:pt x="172" y="98"/>
                  </a:moveTo>
                  <a:cubicBezTo>
                    <a:pt x="170" y="98"/>
                    <a:pt x="172" y="96"/>
                    <a:pt x="174" y="96"/>
                  </a:cubicBezTo>
                  <a:cubicBezTo>
                    <a:pt x="173" y="97"/>
                    <a:pt x="172" y="97"/>
                    <a:pt x="172" y="98"/>
                  </a:cubicBezTo>
                  <a:close/>
                  <a:moveTo>
                    <a:pt x="177" y="95"/>
                  </a:moveTo>
                  <a:cubicBezTo>
                    <a:pt x="176" y="96"/>
                    <a:pt x="174" y="96"/>
                    <a:pt x="174" y="94"/>
                  </a:cubicBezTo>
                  <a:cubicBezTo>
                    <a:pt x="175" y="94"/>
                    <a:pt x="177" y="93"/>
                    <a:pt x="177" y="95"/>
                  </a:cubicBezTo>
                  <a:close/>
                  <a:moveTo>
                    <a:pt x="185" y="87"/>
                  </a:moveTo>
                  <a:cubicBezTo>
                    <a:pt x="186" y="85"/>
                    <a:pt x="189" y="85"/>
                    <a:pt x="191" y="84"/>
                  </a:cubicBezTo>
                  <a:cubicBezTo>
                    <a:pt x="190" y="86"/>
                    <a:pt x="187" y="87"/>
                    <a:pt x="185" y="87"/>
                  </a:cubicBezTo>
                  <a:close/>
                  <a:moveTo>
                    <a:pt x="206" y="94"/>
                  </a:moveTo>
                  <a:cubicBezTo>
                    <a:pt x="204" y="95"/>
                    <a:pt x="204" y="94"/>
                    <a:pt x="204" y="94"/>
                  </a:cubicBezTo>
                  <a:cubicBezTo>
                    <a:pt x="204" y="92"/>
                    <a:pt x="206" y="93"/>
                    <a:pt x="206" y="94"/>
                  </a:cubicBezTo>
                  <a:close/>
                  <a:moveTo>
                    <a:pt x="206" y="80"/>
                  </a:moveTo>
                  <a:cubicBezTo>
                    <a:pt x="205" y="81"/>
                    <a:pt x="204" y="81"/>
                    <a:pt x="202" y="81"/>
                  </a:cubicBezTo>
                  <a:cubicBezTo>
                    <a:pt x="203" y="80"/>
                    <a:pt x="205" y="80"/>
                    <a:pt x="206" y="80"/>
                  </a:cubicBezTo>
                  <a:close/>
                  <a:moveTo>
                    <a:pt x="201" y="97"/>
                  </a:moveTo>
                  <a:cubicBezTo>
                    <a:pt x="199" y="96"/>
                    <a:pt x="199" y="95"/>
                    <a:pt x="199" y="94"/>
                  </a:cubicBezTo>
                  <a:cubicBezTo>
                    <a:pt x="200" y="94"/>
                    <a:pt x="203" y="94"/>
                    <a:pt x="202" y="97"/>
                  </a:cubicBezTo>
                  <a:cubicBezTo>
                    <a:pt x="202" y="97"/>
                    <a:pt x="201" y="96"/>
                    <a:pt x="201" y="97"/>
                  </a:cubicBezTo>
                  <a:close/>
                  <a:moveTo>
                    <a:pt x="346" y="166"/>
                  </a:moveTo>
                  <a:cubicBezTo>
                    <a:pt x="345" y="159"/>
                    <a:pt x="340" y="153"/>
                    <a:pt x="337" y="146"/>
                  </a:cubicBezTo>
                  <a:cubicBezTo>
                    <a:pt x="336" y="147"/>
                    <a:pt x="336" y="144"/>
                    <a:pt x="335" y="146"/>
                  </a:cubicBezTo>
                  <a:cubicBezTo>
                    <a:pt x="340" y="152"/>
                    <a:pt x="341" y="162"/>
                    <a:pt x="346" y="168"/>
                  </a:cubicBezTo>
                  <a:cubicBezTo>
                    <a:pt x="347" y="167"/>
                    <a:pt x="346" y="167"/>
                    <a:pt x="346" y="166"/>
                  </a:cubicBezTo>
                  <a:close/>
                  <a:moveTo>
                    <a:pt x="333" y="189"/>
                  </a:moveTo>
                  <a:cubicBezTo>
                    <a:pt x="336" y="189"/>
                    <a:pt x="334" y="192"/>
                    <a:pt x="336" y="192"/>
                  </a:cubicBezTo>
                  <a:cubicBezTo>
                    <a:pt x="336" y="191"/>
                    <a:pt x="336" y="190"/>
                    <a:pt x="335" y="188"/>
                  </a:cubicBezTo>
                  <a:cubicBezTo>
                    <a:pt x="334" y="189"/>
                    <a:pt x="332" y="188"/>
                    <a:pt x="333" y="189"/>
                  </a:cubicBezTo>
                  <a:close/>
                  <a:moveTo>
                    <a:pt x="182" y="47"/>
                  </a:moveTo>
                  <a:cubicBezTo>
                    <a:pt x="183" y="47"/>
                    <a:pt x="184" y="47"/>
                    <a:pt x="184" y="46"/>
                  </a:cubicBezTo>
                  <a:cubicBezTo>
                    <a:pt x="183" y="47"/>
                    <a:pt x="181" y="46"/>
                    <a:pt x="182" y="47"/>
                  </a:cubicBezTo>
                  <a:close/>
                  <a:moveTo>
                    <a:pt x="337" y="272"/>
                  </a:moveTo>
                  <a:cubicBezTo>
                    <a:pt x="337" y="273"/>
                    <a:pt x="336" y="275"/>
                    <a:pt x="337" y="275"/>
                  </a:cubicBezTo>
                  <a:cubicBezTo>
                    <a:pt x="338" y="275"/>
                    <a:pt x="338" y="273"/>
                    <a:pt x="337" y="272"/>
                  </a:cubicBezTo>
                  <a:close/>
                  <a:moveTo>
                    <a:pt x="331" y="126"/>
                  </a:moveTo>
                  <a:cubicBezTo>
                    <a:pt x="331" y="128"/>
                    <a:pt x="330" y="128"/>
                    <a:pt x="329" y="127"/>
                  </a:cubicBezTo>
                  <a:cubicBezTo>
                    <a:pt x="329" y="129"/>
                    <a:pt x="330" y="129"/>
                    <a:pt x="331" y="130"/>
                  </a:cubicBezTo>
                  <a:cubicBezTo>
                    <a:pt x="331" y="128"/>
                    <a:pt x="333" y="127"/>
                    <a:pt x="331" y="126"/>
                  </a:cubicBezTo>
                  <a:close/>
                  <a:moveTo>
                    <a:pt x="342" y="195"/>
                  </a:moveTo>
                  <a:cubicBezTo>
                    <a:pt x="341" y="196"/>
                    <a:pt x="340" y="196"/>
                    <a:pt x="339" y="195"/>
                  </a:cubicBezTo>
                  <a:cubicBezTo>
                    <a:pt x="339" y="196"/>
                    <a:pt x="339" y="197"/>
                    <a:pt x="340" y="197"/>
                  </a:cubicBezTo>
                  <a:cubicBezTo>
                    <a:pt x="341" y="197"/>
                    <a:pt x="342" y="197"/>
                    <a:pt x="342" y="195"/>
                  </a:cubicBezTo>
                  <a:close/>
                  <a:moveTo>
                    <a:pt x="340" y="192"/>
                  </a:moveTo>
                  <a:cubicBezTo>
                    <a:pt x="340" y="188"/>
                    <a:pt x="338" y="186"/>
                    <a:pt x="337" y="184"/>
                  </a:cubicBezTo>
                  <a:cubicBezTo>
                    <a:pt x="336" y="187"/>
                    <a:pt x="337" y="190"/>
                    <a:pt x="340" y="192"/>
                  </a:cubicBezTo>
                  <a:close/>
                  <a:moveTo>
                    <a:pt x="230" y="62"/>
                  </a:moveTo>
                  <a:cubicBezTo>
                    <a:pt x="231" y="60"/>
                    <a:pt x="234" y="63"/>
                    <a:pt x="237" y="63"/>
                  </a:cubicBezTo>
                  <a:cubicBezTo>
                    <a:pt x="236" y="61"/>
                    <a:pt x="230" y="59"/>
                    <a:pt x="230" y="62"/>
                  </a:cubicBezTo>
                  <a:close/>
                  <a:moveTo>
                    <a:pt x="230" y="57"/>
                  </a:moveTo>
                  <a:cubicBezTo>
                    <a:pt x="230" y="56"/>
                    <a:pt x="228" y="56"/>
                    <a:pt x="227" y="56"/>
                  </a:cubicBezTo>
                  <a:cubicBezTo>
                    <a:pt x="227" y="58"/>
                    <a:pt x="228" y="58"/>
                    <a:pt x="230" y="57"/>
                  </a:cubicBezTo>
                  <a:close/>
                  <a:moveTo>
                    <a:pt x="337" y="135"/>
                  </a:moveTo>
                  <a:cubicBezTo>
                    <a:pt x="337" y="134"/>
                    <a:pt x="336" y="133"/>
                    <a:pt x="335" y="132"/>
                  </a:cubicBezTo>
                  <a:cubicBezTo>
                    <a:pt x="335" y="133"/>
                    <a:pt x="336" y="135"/>
                    <a:pt x="337" y="135"/>
                  </a:cubicBezTo>
                  <a:close/>
                  <a:moveTo>
                    <a:pt x="168" y="50"/>
                  </a:moveTo>
                  <a:cubicBezTo>
                    <a:pt x="167" y="50"/>
                    <a:pt x="164" y="48"/>
                    <a:pt x="165" y="50"/>
                  </a:cubicBezTo>
                  <a:cubicBezTo>
                    <a:pt x="166" y="51"/>
                    <a:pt x="167" y="50"/>
                    <a:pt x="168" y="50"/>
                  </a:cubicBezTo>
                  <a:close/>
                  <a:moveTo>
                    <a:pt x="230" y="51"/>
                  </a:moveTo>
                  <a:cubicBezTo>
                    <a:pt x="228" y="51"/>
                    <a:pt x="225" y="50"/>
                    <a:pt x="224" y="50"/>
                  </a:cubicBezTo>
                  <a:cubicBezTo>
                    <a:pt x="226" y="51"/>
                    <a:pt x="223" y="52"/>
                    <a:pt x="224" y="53"/>
                  </a:cubicBezTo>
                  <a:cubicBezTo>
                    <a:pt x="226" y="53"/>
                    <a:pt x="227" y="54"/>
                    <a:pt x="227" y="55"/>
                  </a:cubicBezTo>
                  <a:cubicBezTo>
                    <a:pt x="229" y="54"/>
                    <a:pt x="230" y="55"/>
                    <a:pt x="231" y="56"/>
                  </a:cubicBezTo>
                  <a:cubicBezTo>
                    <a:pt x="231" y="57"/>
                    <a:pt x="230" y="57"/>
                    <a:pt x="231" y="58"/>
                  </a:cubicBezTo>
                  <a:cubicBezTo>
                    <a:pt x="238" y="58"/>
                    <a:pt x="243" y="59"/>
                    <a:pt x="249" y="61"/>
                  </a:cubicBezTo>
                  <a:cubicBezTo>
                    <a:pt x="250" y="61"/>
                    <a:pt x="249" y="60"/>
                    <a:pt x="250" y="60"/>
                  </a:cubicBezTo>
                  <a:cubicBezTo>
                    <a:pt x="251" y="61"/>
                    <a:pt x="254" y="61"/>
                    <a:pt x="255" y="61"/>
                  </a:cubicBezTo>
                  <a:cubicBezTo>
                    <a:pt x="255" y="60"/>
                    <a:pt x="253" y="61"/>
                    <a:pt x="253" y="60"/>
                  </a:cubicBezTo>
                  <a:cubicBezTo>
                    <a:pt x="254" y="59"/>
                    <a:pt x="256" y="60"/>
                    <a:pt x="255" y="59"/>
                  </a:cubicBezTo>
                  <a:cubicBezTo>
                    <a:pt x="254" y="58"/>
                    <a:pt x="251" y="58"/>
                    <a:pt x="251" y="57"/>
                  </a:cubicBezTo>
                  <a:cubicBezTo>
                    <a:pt x="254" y="57"/>
                    <a:pt x="257" y="57"/>
                    <a:pt x="259" y="57"/>
                  </a:cubicBezTo>
                  <a:cubicBezTo>
                    <a:pt x="257" y="54"/>
                    <a:pt x="251" y="53"/>
                    <a:pt x="247" y="54"/>
                  </a:cubicBezTo>
                  <a:cubicBezTo>
                    <a:pt x="247" y="55"/>
                    <a:pt x="247" y="56"/>
                    <a:pt x="246" y="56"/>
                  </a:cubicBezTo>
                  <a:cubicBezTo>
                    <a:pt x="242" y="55"/>
                    <a:pt x="237" y="54"/>
                    <a:pt x="231" y="54"/>
                  </a:cubicBezTo>
                  <a:cubicBezTo>
                    <a:pt x="231" y="52"/>
                    <a:pt x="231" y="53"/>
                    <a:pt x="230" y="51"/>
                  </a:cubicBezTo>
                  <a:close/>
                  <a:moveTo>
                    <a:pt x="244" y="65"/>
                  </a:moveTo>
                  <a:cubicBezTo>
                    <a:pt x="253" y="67"/>
                    <a:pt x="264" y="69"/>
                    <a:pt x="270" y="71"/>
                  </a:cubicBezTo>
                  <a:cubicBezTo>
                    <a:pt x="264" y="68"/>
                    <a:pt x="253" y="59"/>
                    <a:pt x="244" y="65"/>
                  </a:cubicBezTo>
                  <a:close/>
                  <a:moveTo>
                    <a:pt x="247" y="68"/>
                  </a:moveTo>
                  <a:cubicBezTo>
                    <a:pt x="248" y="68"/>
                    <a:pt x="248" y="68"/>
                    <a:pt x="249" y="68"/>
                  </a:cubicBezTo>
                  <a:cubicBezTo>
                    <a:pt x="249" y="66"/>
                    <a:pt x="248" y="66"/>
                    <a:pt x="247" y="66"/>
                  </a:cubicBezTo>
                  <a:lnTo>
                    <a:pt x="247" y="68"/>
                  </a:lnTo>
                  <a:close/>
                  <a:moveTo>
                    <a:pt x="227" y="101"/>
                  </a:moveTo>
                  <a:cubicBezTo>
                    <a:pt x="225" y="101"/>
                    <a:pt x="221" y="99"/>
                    <a:pt x="219" y="101"/>
                  </a:cubicBezTo>
                  <a:cubicBezTo>
                    <a:pt x="219" y="101"/>
                    <a:pt x="219" y="100"/>
                    <a:pt x="218" y="100"/>
                  </a:cubicBezTo>
                  <a:cubicBezTo>
                    <a:pt x="220" y="103"/>
                    <a:pt x="215" y="101"/>
                    <a:pt x="216" y="102"/>
                  </a:cubicBezTo>
                  <a:cubicBezTo>
                    <a:pt x="217" y="102"/>
                    <a:pt x="218" y="102"/>
                    <a:pt x="218" y="103"/>
                  </a:cubicBezTo>
                  <a:cubicBezTo>
                    <a:pt x="220" y="103"/>
                    <a:pt x="222" y="104"/>
                    <a:pt x="224" y="104"/>
                  </a:cubicBezTo>
                  <a:cubicBezTo>
                    <a:pt x="226" y="104"/>
                    <a:pt x="227" y="104"/>
                    <a:pt x="229" y="104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27" y="104"/>
                    <a:pt x="227" y="103"/>
                    <a:pt x="227" y="101"/>
                  </a:cubicBezTo>
                  <a:close/>
                  <a:moveTo>
                    <a:pt x="229" y="105"/>
                  </a:moveTo>
                  <a:cubicBezTo>
                    <a:pt x="230" y="106"/>
                    <a:pt x="230" y="106"/>
                    <a:pt x="231" y="106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31" y="105"/>
                    <a:pt x="230" y="105"/>
                    <a:pt x="229" y="105"/>
                  </a:cubicBezTo>
                  <a:close/>
                  <a:moveTo>
                    <a:pt x="224" y="97"/>
                  </a:moveTo>
                  <a:cubicBezTo>
                    <a:pt x="228" y="99"/>
                    <a:pt x="233" y="100"/>
                    <a:pt x="233" y="97"/>
                  </a:cubicBezTo>
                  <a:cubicBezTo>
                    <a:pt x="230" y="96"/>
                    <a:pt x="228" y="97"/>
                    <a:pt x="224" y="97"/>
                  </a:cubicBezTo>
                  <a:close/>
                  <a:moveTo>
                    <a:pt x="284" y="98"/>
                  </a:moveTo>
                  <a:cubicBezTo>
                    <a:pt x="284" y="99"/>
                    <a:pt x="285" y="99"/>
                    <a:pt x="284" y="100"/>
                  </a:cubicBezTo>
                  <a:cubicBezTo>
                    <a:pt x="285" y="100"/>
                    <a:pt x="286" y="100"/>
                    <a:pt x="286" y="99"/>
                  </a:cubicBezTo>
                  <a:cubicBezTo>
                    <a:pt x="285" y="100"/>
                    <a:pt x="285" y="98"/>
                    <a:pt x="284" y="98"/>
                  </a:cubicBezTo>
                  <a:close/>
                  <a:moveTo>
                    <a:pt x="228" y="105"/>
                  </a:moveTo>
                  <a:cubicBezTo>
                    <a:pt x="228" y="105"/>
                    <a:pt x="227" y="105"/>
                    <a:pt x="227" y="105"/>
                  </a:cubicBezTo>
                  <a:cubicBezTo>
                    <a:pt x="227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lose/>
                  <a:moveTo>
                    <a:pt x="162" y="59"/>
                  </a:moveTo>
                  <a:cubicBezTo>
                    <a:pt x="162" y="58"/>
                    <a:pt x="165" y="59"/>
                    <a:pt x="165" y="57"/>
                  </a:cubicBezTo>
                  <a:cubicBezTo>
                    <a:pt x="164" y="58"/>
                    <a:pt x="161" y="58"/>
                    <a:pt x="162" y="59"/>
                  </a:cubicBezTo>
                  <a:close/>
                  <a:moveTo>
                    <a:pt x="223" y="50"/>
                  </a:moveTo>
                  <a:cubicBezTo>
                    <a:pt x="222" y="50"/>
                    <a:pt x="223" y="49"/>
                    <a:pt x="224" y="49"/>
                  </a:cubicBezTo>
                  <a:cubicBezTo>
                    <a:pt x="227" y="48"/>
                    <a:pt x="230" y="51"/>
                    <a:pt x="231" y="49"/>
                  </a:cubicBezTo>
                  <a:cubicBezTo>
                    <a:pt x="229" y="47"/>
                    <a:pt x="224" y="47"/>
                    <a:pt x="222" y="45"/>
                  </a:cubicBezTo>
                  <a:cubicBezTo>
                    <a:pt x="222" y="46"/>
                    <a:pt x="221" y="46"/>
                    <a:pt x="221" y="47"/>
                  </a:cubicBezTo>
                  <a:cubicBezTo>
                    <a:pt x="222" y="47"/>
                    <a:pt x="222" y="48"/>
                    <a:pt x="222" y="49"/>
                  </a:cubicBezTo>
                  <a:cubicBezTo>
                    <a:pt x="221" y="50"/>
                    <a:pt x="218" y="48"/>
                    <a:pt x="218" y="50"/>
                  </a:cubicBezTo>
                  <a:cubicBezTo>
                    <a:pt x="220" y="50"/>
                    <a:pt x="222" y="51"/>
                    <a:pt x="223" y="50"/>
                  </a:cubicBezTo>
                  <a:close/>
                  <a:moveTo>
                    <a:pt x="217" y="100"/>
                  </a:moveTo>
                  <a:cubicBezTo>
                    <a:pt x="216" y="100"/>
                    <a:pt x="215" y="99"/>
                    <a:pt x="214" y="99"/>
                  </a:cubicBezTo>
                  <a:cubicBezTo>
                    <a:pt x="214" y="99"/>
                    <a:pt x="213" y="101"/>
                    <a:pt x="212" y="102"/>
                  </a:cubicBezTo>
                  <a:cubicBezTo>
                    <a:pt x="213" y="102"/>
                    <a:pt x="213" y="102"/>
                    <a:pt x="214" y="102"/>
                  </a:cubicBezTo>
                  <a:cubicBezTo>
                    <a:pt x="215" y="100"/>
                    <a:pt x="216" y="102"/>
                    <a:pt x="217" y="100"/>
                  </a:cubicBezTo>
                  <a:close/>
                  <a:moveTo>
                    <a:pt x="243" y="103"/>
                  </a:moveTo>
                  <a:cubicBezTo>
                    <a:pt x="241" y="103"/>
                    <a:pt x="240" y="101"/>
                    <a:pt x="237" y="102"/>
                  </a:cubicBezTo>
                  <a:cubicBezTo>
                    <a:pt x="237" y="104"/>
                    <a:pt x="237" y="104"/>
                    <a:pt x="237" y="104"/>
                  </a:cubicBezTo>
                  <a:cubicBezTo>
                    <a:pt x="239" y="102"/>
                    <a:pt x="242" y="104"/>
                    <a:pt x="243" y="103"/>
                  </a:cubicBezTo>
                  <a:close/>
                  <a:moveTo>
                    <a:pt x="197" y="100"/>
                  </a:move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lose/>
                  <a:moveTo>
                    <a:pt x="1" y="62"/>
                  </a:moveTo>
                  <a:cubicBezTo>
                    <a:pt x="2" y="61"/>
                    <a:pt x="4" y="62"/>
                    <a:pt x="4" y="60"/>
                  </a:cubicBezTo>
                  <a:cubicBezTo>
                    <a:pt x="3" y="59"/>
                    <a:pt x="2" y="61"/>
                    <a:pt x="1" y="62"/>
                  </a:cubicBezTo>
                  <a:close/>
                  <a:moveTo>
                    <a:pt x="368" y="214"/>
                  </a:moveTo>
                  <a:cubicBezTo>
                    <a:pt x="368" y="216"/>
                    <a:pt x="368" y="217"/>
                    <a:pt x="369" y="218"/>
                  </a:cubicBezTo>
                  <a:cubicBezTo>
                    <a:pt x="369" y="217"/>
                    <a:pt x="369" y="215"/>
                    <a:pt x="368" y="214"/>
                  </a:cubicBezTo>
                  <a:close/>
                  <a:moveTo>
                    <a:pt x="369" y="223"/>
                  </a:moveTo>
                  <a:cubicBezTo>
                    <a:pt x="370" y="225"/>
                    <a:pt x="369" y="228"/>
                    <a:pt x="371" y="229"/>
                  </a:cubicBezTo>
                  <a:cubicBezTo>
                    <a:pt x="370" y="227"/>
                    <a:pt x="371" y="223"/>
                    <a:pt x="369" y="223"/>
                  </a:cubicBezTo>
                  <a:close/>
                  <a:moveTo>
                    <a:pt x="371" y="229"/>
                  </a:moveTo>
                  <a:cubicBezTo>
                    <a:pt x="370" y="233"/>
                    <a:pt x="371" y="236"/>
                    <a:pt x="371" y="236"/>
                  </a:cubicBezTo>
                  <a:cubicBezTo>
                    <a:pt x="372" y="238"/>
                    <a:pt x="372" y="239"/>
                    <a:pt x="372" y="237"/>
                  </a:cubicBezTo>
                  <a:cubicBezTo>
                    <a:pt x="372" y="234"/>
                    <a:pt x="372" y="230"/>
                    <a:pt x="371" y="229"/>
                  </a:cubicBezTo>
                  <a:close/>
                  <a:moveTo>
                    <a:pt x="9" y="40"/>
                  </a:moveTo>
                  <a:cubicBezTo>
                    <a:pt x="13" y="42"/>
                    <a:pt x="17" y="37"/>
                    <a:pt x="19" y="37"/>
                  </a:cubicBezTo>
                  <a:cubicBezTo>
                    <a:pt x="17" y="40"/>
                    <a:pt x="17" y="40"/>
                    <a:pt x="14" y="42"/>
                  </a:cubicBezTo>
                  <a:cubicBezTo>
                    <a:pt x="19" y="47"/>
                    <a:pt x="23" y="40"/>
                    <a:pt x="26" y="36"/>
                  </a:cubicBezTo>
                  <a:cubicBezTo>
                    <a:pt x="34" y="27"/>
                    <a:pt x="43" y="18"/>
                    <a:pt x="52" y="14"/>
                  </a:cubicBezTo>
                  <a:cubicBezTo>
                    <a:pt x="54" y="9"/>
                    <a:pt x="59" y="8"/>
                    <a:pt x="62" y="3"/>
                  </a:cubicBezTo>
                  <a:cubicBezTo>
                    <a:pt x="57" y="4"/>
                    <a:pt x="56" y="8"/>
                    <a:pt x="52" y="9"/>
                  </a:cubicBezTo>
                  <a:cubicBezTo>
                    <a:pt x="53" y="8"/>
                    <a:pt x="52" y="7"/>
                    <a:pt x="53" y="6"/>
                  </a:cubicBezTo>
                  <a:cubicBezTo>
                    <a:pt x="51" y="6"/>
                    <a:pt x="50" y="8"/>
                    <a:pt x="48" y="8"/>
                  </a:cubicBezTo>
                  <a:cubicBezTo>
                    <a:pt x="49" y="5"/>
                    <a:pt x="53" y="4"/>
                    <a:pt x="52" y="0"/>
                  </a:cubicBezTo>
                  <a:cubicBezTo>
                    <a:pt x="46" y="0"/>
                    <a:pt x="44" y="5"/>
                    <a:pt x="39" y="7"/>
                  </a:cubicBezTo>
                  <a:cubicBezTo>
                    <a:pt x="38" y="6"/>
                    <a:pt x="38" y="5"/>
                    <a:pt x="37" y="5"/>
                  </a:cubicBezTo>
                  <a:cubicBezTo>
                    <a:pt x="34" y="8"/>
                    <a:pt x="30" y="10"/>
                    <a:pt x="26" y="12"/>
                  </a:cubicBezTo>
                  <a:cubicBezTo>
                    <a:pt x="26" y="16"/>
                    <a:pt x="23" y="19"/>
                    <a:pt x="20" y="21"/>
                  </a:cubicBezTo>
                  <a:cubicBezTo>
                    <a:pt x="14" y="25"/>
                    <a:pt x="5" y="28"/>
                    <a:pt x="0" y="34"/>
                  </a:cubicBezTo>
                  <a:cubicBezTo>
                    <a:pt x="3" y="35"/>
                    <a:pt x="3" y="33"/>
                    <a:pt x="5" y="33"/>
                  </a:cubicBezTo>
                  <a:cubicBezTo>
                    <a:pt x="6" y="35"/>
                    <a:pt x="2" y="36"/>
                    <a:pt x="3" y="39"/>
                  </a:cubicBezTo>
                  <a:cubicBezTo>
                    <a:pt x="5" y="41"/>
                    <a:pt x="9" y="38"/>
                    <a:pt x="11" y="37"/>
                  </a:cubicBezTo>
                  <a:cubicBezTo>
                    <a:pt x="11" y="39"/>
                    <a:pt x="9" y="39"/>
                    <a:pt x="9" y="40"/>
                  </a:cubicBezTo>
                  <a:close/>
                  <a:moveTo>
                    <a:pt x="194" y="97"/>
                  </a:moveTo>
                  <a:cubicBezTo>
                    <a:pt x="190" y="96"/>
                    <a:pt x="188" y="98"/>
                    <a:pt x="186" y="97"/>
                  </a:cubicBezTo>
                  <a:cubicBezTo>
                    <a:pt x="185" y="99"/>
                    <a:pt x="188" y="98"/>
                    <a:pt x="188" y="99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88" y="100"/>
                    <a:pt x="189" y="100"/>
                    <a:pt x="190" y="100"/>
                  </a:cubicBezTo>
                  <a:cubicBezTo>
                    <a:pt x="191" y="100"/>
                    <a:pt x="193" y="100"/>
                    <a:pt x="195" y="100"/>
                  </a:cubicBezTo>
                  <a:cubicBezTo>
                    <a:pt x="194" y="100"/>
                    <a:pt x="193" y="100"/>
                    <a:pt x="192" y="100"/>
                  </a:cubicBezTo>
                  <a:cubicBezTo>
                    <a:pt x="192" y="99"/>
                    <a:pt x="194" y="99"/>
                    <a:pt x="194" y="97"/>
                  </a:cubicBezTo>
                  <a:close/>
                  <a:moveTo>
                    <a:pt x="12" y="45"/>
                  </a:moveTo>
                  <a:cubicBezTo>
                    <a:pt x="12" y="47"/>
                    <a:pt x="11" y="48"/>
                    <a:pt x="9" y="48"/>
                  </a:cubicBezTo>
                  <a:cubicBezTo>
                    <a:pt x="11" y="49"/>
                    <a:pt x="13" y="47"/>
                    <a:pt x="15" y="45"/>
                  </a:cubicBezTo>
                  <a:cubicBezTo>
                    <a:pt x="13" y="46"/>
                    <a:pt x="14" y="45"/>
                    <a:pt x="12" y="45"/>
                  </a:cubicBezTo>
                  <a:close/>
                  <a:moveTo>
                    <a:pt x="7" y="213"/>
                  </a:moveTo>
                  <a:cubicBezTo>
                    <a:pt x="6" y="213"/>
                    <a:pt x="6" y="215"/>
                    <a:pt x="7" y="216"/>
                  </a:cubicBezTo>
                  <a:cubicBezTo>
                    <a:pt x="8" y="215"/>
                    <a:pt x="8" y="213"/>
                    <a:pt x="7" y="213"/>
                  </a:cubicBezTo>
                  <a:close/>
                  <a:moveTo>
                    <a:pt x="26" y="80"/>
                  </a:moveTo>
                  <a:cubicBezTo>
                    <a:pt x="26" y="81"/>
                    <a:pt x="26" y="81"/>
                    <a:pt x="27" y="81"/>
                  </a:cubicBezTo>
                  <a:cubicBezTo>
                    <a:pt x="27" y="80"/>
                    <a:pt x="29" y="80"/>
                    <a:pt x="29" y="78"/>
                  </a:cubicBezTo>
                  <a:cubicBezTo>
                    <a:pt x="27" y="79"/>
                    <a:pt x="28" y="78"/>
                    <a:pt x="27" y="76"/>
                  </a:cubicBezTo>
                  <a:cubicBezTo>
                    <a:pt x="24" y="80"/>
                    <a:pt x="21" y="83"/>
                    <a:pt x="18" y="87"/>
                  </a:cubicBezTo>
                  <a:cubicBezTo>
                    <a:pt x="20" y="87"/>
                    <a:pt x="21" y="87"/>
                    <a:pt x="22" y="86"/>
                  </a:cubicBezTo>
                  <a:cubicBezTo>
                    <a:pt x="22" y="85"/>
                    <a:pt x="21" y="85"/>
                    <a:pt x="21" y="84"/>
                  </a:cubicBezTo>
                  <a:cubicBezTo>
                    <a:pt x="22" y="83"/>
                    <a:pt x="24" y="84"/>
                    <a:pt x="25" y="84"/>
                  </a:cubicBezTo>
                  <a:cubicBezTo>
                    <a:pt x="24" y="83"/>
                    <a:pt x="26" y="82"/>
                    <a:pt x="25" y="81"/>
                  </a:cubicBezTo>
                  <a:cubicBezTo>
                    <a:pt x="25" y="82"/>
                    <a:pt x="24" y="83"/>
                    <a:pt x="23" y="82"/>
                  </a:cubicBezTo>
                  <a:cubicBezTo>
                    <a:pt x="24" y="81"/>
                    <a:pt x="25" y="80"/>
                    <a:pt x="26" y="80"/>
                  </a:cubicBezTo>
                  <a:close/>
                  <a:moveTo>
                    <a:pt x="21" y="264"/>
                  </a:moveTo>
                  <a:cubicBezTo>
                    <a:pt x="20" y="264"/>
                    <a:pt x="20" y="264"/>
                    <a:pt x="19" y="264"/>
                  </a:cubicBezTo>
                  <a:cubicBezTo>
                    <a:pt x="19" y="264"/>
                    <a:pt x="18" y="265"/>
                    <a:pt x="18" y="265"/>
                  </a:cubicBezTo>
                  <a:cubicBezTo>
                    <a:pt x="19" y="266"/>
                    <a:pt x="21" y="266"/>
                    <a:pt x="21" y="264"/>
                  </a:cubicBezTo>
                  <a:close/>
                  <a:moveTo>
                    <a:pt x="23" y="77"/>
                  </a:moveTo>
                  <a:cubicBezTo>
                    <a:pt x="21" y="79"/>
                    <a:pt x="18" y="82"/>
                    <a:pt x="18" y="84"/>
                  </a:cubicBezTo>
                  <a:cubicBezTo>
                    <a:pt x="19" y="81"/>
                    <a:pt x="25" y="80"/>
                    <a:pt x="23" y="77"/>
                  </a:cubicBezTo>
                  <a:close/>
                  <a:moveTo>
                    <a:pt x="21" y="76"/>
                  </a:moveTo>
                  <a:cubicBezTo>
                    <a:pt x="23" y="76"/>
                    <a:pt x="24" y="75"/>
                    <a:pt x="24" y="73"/>
                  </a:cubicBezTo>
                  <a:cubicBezTo>
                    <a:pt x="22" y="74"/>
                    <a:pt x="22" y="75"/>
                    <a:pt x="21" y="76"/>
                  </a:cubicBezTo>
                  <a:close/>
                  <a:moveTo>
                    <a:pt x="363" y="197"/>
                  </a:moveTo>
                  <a:cubicBezTo>
                    <a:pt x="363" y="199"/>
                    <a:pt x="364" y="202"/>
                    <a:pt x="365" y="203"/>
                  </a:cubicBezTo>
                  <a:cubicBezTo>
                    <a:pt x="365" y="201"/>
                    <a:pt x="365" y="197"/>
                    <a:pt x="363" y="197"/>
                  </a:cubicBezTo>
                  <a:close/>
                  <a:moveTo>
                    <a:pt x="343" y="286"/>
                  </a:moveTo>
                  <a:cubicBezTo>
                    <a:pt x="344" y="286"/>
                    <a:pt x="344" y="284"/>
                    <a:pt x="344" y="282"/>
                  </a:cubicBezTo>
                  <a:cubicBezTo>
                    <a:pt x="342" y="282"/>
                    <a:pt x="343" y="284"/>
                    <a:pt x="343" y="286"/>
                  </a:cubicBezTo>
                  <a:close/>
                  <a:moveTo>
                    <a:pt x="341" y="143"/>
                  </a:moveTo>
                  <a:cubicBezTo>
                    <a:pt x="340" y="141"/>
                    <a:pt x="340" y="139"/>
                    <a:pt x="339" y="138"/>
                  </a:cubicBezTo>
                  <a:cubicBezTo>
                    <a:pt x="338" y="140"/>
                    <a:pt x="340" y="142"/>
                    <a:pt x="341" y="143"/>
                  </a:cubicBezTo>
                  <a:close/>
                  <a:moveTo>
                    <a:pt x="343" y="152"/>
                  </a:moveTo>
                  <a:cubicBezTo>
                    <a:pt x="343" y="151"/>
                    <a:pt x="343" y="151"/>
                    <a:pt x="343" y="151"/>
                  </a:cubicBezTo>
                  <a:cubicBezTo>
                    <a:pt x="346" y="152"/>
                    <a:pt x="345" y="158"/>
                    <a:pt x="348" y="157"/>
                  </a:cubicBezTo>
                  <a:cubicBezTo>
                    <a:pt x="346" y="155"/>
                    <a:pt x="346" y="152"/>
                    <a:pt x="344" y="149"/>
                  </a:cubicBezTo>
                  <a:cubicBezTo>
                    <a:pt x="344" y="150"/>
                    <a:pt x="342" y="151"/>
                    <a:pt x="343" y="152"/>
                  </a:cubicBezTo>
                  <a:close/>
                  <a:moveTo>
                    <a:pt x="343" y="249"/>
                  </a:moveTo>
                  <a:cubicBezTo>
                    <a:pt x="344" y="242"/>
                    <a:pt x="344" y="235"/>
                    <a:pt x="343" y="230"/>
                  </a:cubicBezTo>
                  <a:cubicBezTo>
                    <a:pt x="343" y="237"/>
                    <a:pt x="342" y="243"/>
                    <a:pt x="343" y="249"/>
                  </a:cubicBezTo>
                  <a:close/>
                  <a:moveTo>
                    <a:pt x="341" y="250"/>
                  </a:moveTo>
                  <a:cubicBezTo>
                    <a:pt x="341" y="251"/>
                    <a:pt x="340" y="254"/>
                    <a:pt x="341" y="254"/>
                  </a:cubicBezTo>
                  <a:cubicBezTo>
                    <a:pt x="342" y="253"/>
                    <a:pt x="342" y="251"/>
                    <a:pt x="341" y="250"/>
                  </a:cubicBezTo>
                  <a:close/>
                  <a:moveTo>
                    <a:pt x="339" y="296"/>
                  </a:moveTo>
                  <a:cubicBezTo>
                    <a:pt x="340" y="295"/>
                    <a:pt x="341" y="292"/>
                    <a:pt x="340" y="290"/>
                  </a:cubicBezTo>
                  <a:cubicBezTo>
                    <a:pt x="340" y="292"/>
                    <a:pt x="338" y="294"/>
                    <a:pt x="339" y="296"/>
                  </a:cubicBezTo>
                  <a:close/>
                  <a:moveTo>
                    <a:pt x="344" y="227"/>
                  </a:moveTo>
                  <a:cubicBezTo>
                    <a:pt x="344" y="225"/>
                    <a:pt x="345" y="223"/>
                    <a:pt x="343" y="223"/>
                  </a:cubicBezTo>
                  <a:cubicBezTo>
                    <a:pt x="344" y="224"/>
                    <a:pt x="343" y="227"/>
                    <a:pt x="344" y="227"/>
                  </a:cubicBezTo>
                  <a:close/>
                  <a:moveTo>
                    <a:pt x="353" y="183"/>
                  </a:moveTo>
                  <a:cubicBezTo>
                    <a:pt x="353" y="183"/>
                    <a:pt x="354" y="184"/>
                    <a:pt x="354" y="185"/>
                  </a:cubicBezTo>
                  <a:cubicBezTo>
                    <a:pt x="355" y="184"/>
                    <a:pt x="353" y="181"/>
                    <a:pt x="353" y="183"/>
                  </a:cubicBezTo>
                  <a:close/>
                  <a:moveTo>
                    <a:pt x="355" y="183"/>
                  </a:moveTo>
                  <a:cubicBezTo>
                    <a:pt x="355" y="181"/>
                    <a:pt x="354" y="180"/>
                    <a:pt x="353" y="179"/>
                  </a:cubicBezTo>
                  <a:cubicBezTo>
                    <a:pt x="354" y="180"/>
                    <a:pt x="354" y="182"/>
                    <a:pt x="355" y="183"/>
                  </a:cubicBezTo>
                  <a:close/>
                  <a:moveTo>
                    <a:pt x="357" y="186"/>
                  </a:moveTo>
                  <a:cubicBezTo>
                    <a:pt x="355" y="185"/>
                    <a:pt x="355" y="187"/>
                    <a:pt x="356" y="188"/>
                  </a:cubicBezTo>
                  <a:cubicBezTo>
                    <a:pt x="357" y="188"/>
                    <a:pt x="356" y="187"/>
                    <a:pt x="357" y="186"/>
                  </a:cubicBezTo>
                  <a:close/>
                  <a:moveTo>
                    <a:pt x="343" y="276"/>
                  </a:moveTo>
                  <a:cubicBezTo>
                    <a:pt x="344" y="276"/>
                    <a:pt x="344" y="278"/>
                    <a:pt x="345" y="278"/>
                  </a:cubicBezTo>
                  <a:cubicBezTo>
                    <a:pt x="344" y="276"/>
                    <a:pt x="346" y="277"/>
                    <a:pt x="346" y="275"/>
                  </a:cubicBezTo>
                  <a:cubicBezTo>
                    <a:pt x="344" y="275"/>
                    <a:pt x="343" y="275"/>
                    <a:pt x="343" y="276"/>
                  </a:cubicBezTo>
                  <a:close/>
                  <a:moveTo>
                    <a:pt x="346" y="209"/>
                  </a:moveTo>
                  <a:cubicBezTo>
                    <a:pt x="348" y="212"/>
                    <a:pt x="345" y="208"/>
                    <a:pt x="344" y="206"/>
                  </a:cubicBezTo>
                  <a:cubicBezTo>
                    <a:pt x="344" y="203"/>
                    <a:pt x="344" y="200"/>
                    <a:pt x="343" y="199"/>
                  </a:cubicBezTo>
                  <a:cubicBezTo>
                    <a:pt x="341" y="199"/>
                    <a:pt x="341" y="200"/>
                    <a:pt x="340" y="199"/>
                  </a:cubicBezTo>
                  <a:cubicBezTo>
                    <a:pt x="341" y="204"/>
                    <a:pt x="342" y="206"/>
                    <a:pt x="345" y="209"/>
                  </a:cubicBezTo>
                  <a:cubicBezTo>
                    <a:pt x="344" y="212"/>
                    <a:pt x="345" y="216"/>
                    <a:pt x="346" y="219"/>
                  </a:cubicBezTo>
                  <a:cubicBezTo>
                    <a:pt x="349" y="215"/>
                    <a:pt x="344" y="212"/>
                    <a:pt x="346" y="209"/>
                  </a:cubicBezTo>
                  <a:close/>
                  <a:moveTo>
                    <a:pt x="346" y="180"/>
                  </a:moveTo>
                  <a:cubicBezTo>
                    <a:pt x="348" y="179"/>
                    <a:pt x="347" y="181"/>
                    <a:pt x="349" y="181"/>
                  </a:cubicBezTo>
                  <a:cubicBezTo>
                    <a:pt x="349" y="180"/>
                    <a:pt x="348" y="179"/>
                    <a:pt x="348" y="178"/>
                  </a:cubicBezTo>
                  <a:cubicBezTo>
                    <a:pt x="347" y="178"/>
                    <a:pt x="346" y="179"/>
                    <a:pt x="346" y="180"/>
                  </a:cubicBezTo>
                  <a:close/>
                  <a:moveTo>
                    <a:pt x="258" y="101"/>
                  </a:moveTo>
                  <a:cubicBezTo>
                    <a:pt x="256" y="101"/>
                    <a:pt x="255" y="100"/>
                    <a:pt x="254" y="100"/>
                  </a:cubicBezTo>
                  <a:cubicBezTo>
                    <a:pt x="254" y="102"/>
                    <a:pt x="258" y="102"/>
                    <a:pt x="258" y="101"/>
                  </a:cubicBezTo>
                  <a:close/>
                  <a:moveTo>
                    <a:pt x="328" y="130"/>
                  </a:moveTo>
                  <a:cubicBezTo>
                    <a:pt x="327" y="128"/>
                    <a:pt x="326" y="125"/>
                    <a:pt x="324" y="124"/>
                  </a:cubicBezTo>
                  <a:cubicBezTo>
                    <a:pt x="324" y="126"/>
                    <a:pt x="326" y="129"/>
                    <a:pt x="328" y="130"/>
                  </a:cubicBezTo>
                  <a:close/>
                  <a:moveTo>
                    <a:pt x="324" y="135"/>
                  </a:moveTo>
                  <a:cubicBezTo>
                    <a:pt x="326" y="137"/>
                    <a:pt x="328" y="141"/>
                    <a:pt x="330" y="141"/>
                  </a:cubicBezTo>
                  <a:cubicBezTo>
                    <a:pt x="328" y="140"/>
                    <a:pt x="327" y="138"/>
                    <a:pt x="328" y="136"/>
                  </a:cubicBezTo>
                  <a:cubicBezTo>
                    <a:pt x="326" y="137"/>
                    <a:pt x="325" y="134"/>
                    <a:pt x="324" y="135"/>
                  </a:cubicBezTo>
                  <a:close/>
                  <a:moveTo>
                    <a:pt x="333" y="131"/>
                  </a:moveTo>
                  <a:cubicBezTo>
                    <a:pt x="335" y="131"/>
                    <a:pt x="333" y="129"/>
                    <a:pt x="332" y="128"/>
                  </a:cubicBezTo>
                  <a:cubicBezTo>
                    <a:pt x="332" y="130"/>
                    <a:pt x="334" y="130"/>
                    <a:pt x="333" y="131"/>
                  </a:cubicBezTo>
                  <a:close/>
                  <a:moveTo>
                    <a:pt x="273" y="126"/>
                  </a:moveTo>
                  <a:cubicBezTo>
                    <a:pt x="273" y="126"/>
                    <a:pt x="274" y="126"/>
                    <a:pt x="274" y="127"/>
                  </a:cubicBezTo>
                  <a:cubicBezTo>
                    <a:pt x="275" y="127"/>
                    <a:pt x="275" y="126"/>
                    <a:pt x="274" y="126"/>
                  </a:cubicBezTo>
                  <a:cubicBezTo>
                    <a:pt x="274" y="126"/>
                    <a:pt x="273" y="125"/>
                    <a:pt x="273" y="126"/>
                  </a:cubicBezTo>
                  <a:close/>
                  <a:moveTo>
                    <a:pt x="270" y="118"/>
                  </a:moveTo>
                  <a:cubicBezTo>
                    <a:pt x="269" y="118"/>
                    <a:pt x="268" y="115"/>
                    <a:pt x="267" y="116"/>
                  </a:cubicBezTo>
                  <a:cubicBezTo>
                    <a:pt x="269" y="116"/>
                    <a:pt x="269" y="119"/>
                    <a:pt x="267" y="119"/>
                  </a:cubicBezTo>
                  <a:cubicBezTo>
                    <a:pt x="266" y="118"/>
                    <a:pt x="264" y="116"/>
                    <a:pt x="263" y="115"/>
                  </a:cubicBezTo>
                  <a:cubicBezTo>
                    <a:pt x="263" y="115"/>
                    <a:pt x="264" y="115"/>
                    <a:pt x="264" y="114"/>
                  </a:cubicBezTo>
                  <a:cubicBezTo>
                    <a:pt x="261" y="114"/>
                    <a:pt x="260" y="114"/>
                    <a:pt x="259" y="112"/>
                  </a:cubicBezTo>
                  <a:cubicBezTo>
                    <a:pt x="257" y="118"/>
                    <a:pt x="267" y="121"/>
                    <a:pt x="270" y="118"/>
                  </a:cubicBezTo>
                  <a:close/>
                  <a:moveTo>
                    <a:pt x="251" y="105"/>
                  </a:moveTo>
                  <a:cubicBezTo>
                    <a:pt x="249" y="105"/>
                    <a:pt x="248" y="103"/>
                    <a:pt x="248" y="105"/>
                  </a:cubicBezTo>
                  <a:cubicBezTo>
                    <a:pt x="248" y="105"/>
                    <a:pt x="250" y="105"/>
                    <a:pt x="251" y="105"/>
                  </a:cubicBezTo>
                  <a:close/>
                  <a:moveTo>
                    <a:pt x="275" y="63"/>
                  </a:moveTo>
                  <a:cubicBezTo>
                    <a:pt x="273" y="62"/>
                    <a:pt x="270" y="58"/>
                    <a:pt x="266" y="59"/>
                  </a:cubicBezTo>
                  <a:cubicBezTo>
                    <a:pt x="266" y="61"/>
                    <a:pt x="266" y="61"/>
                    <a:pt x="266" y="61"/>
                  </a:cubicBezTo>
                  <a:cubicBezTo>
                    <a:pt x="270" y="60"/>
                    <a:pt x="272" y="64"/>
                    <a:pt x="275" y="63"/>
                  </a:cubicBezTo>
                  <a:close/>
                  <a:moveTo>
                    <a:pt x="260" y="107"/>
                  </a:moveTo>
                  <a:cubicBezTo>
                    <a:pt x="260" y="106"/>
                    <a:pt x="261" y="105"/>
                    <a:pt x="262" y="105"/>
                  </a:cubicBezTo>
                  <a:cubicBezTo>
                    <a:pt x="257" y="105"/>
                    <a:pt x="254" y="101"/>
                    <a:pt x="251" y="101"/>
                  </a:cubicBezTo>
                  <a:cubicBezTo>
                    <a:pt x="253" y="105"/>
                    <a:pt x="257" y="105"/>
                    <a:pt x="260" y="107"/>
                  </a:cubicBezTo>
                  <a:close/>
                  <a:moveTo>
                    <a:pt x="278" y="114"/>
                  </a:moveTo>
                  <a:cubicBezTo>
                    <a:pt x="275" y="112"/>
                    <a:pt x="270" y="103"/>
                    <a:pt x="263" y="106"/>
                  </a:cubicBezTo>
                  <a:cubicBezTo>
                    <a:pt x="265" y="107"/>
                    <a:pt x="267" y="108"/>
                    <a:pt x="268" y="109"/>
                  </a:cubicBezTo>
                  <a:cubicBezTo>
                    <a:pt x="267" y="110"/>
                    <a:pt x="265" y="109"/>
                    <a:pt x="264" y="110"/>
                  </a:cubicBezTo>
                  <a:cubicBezTo>
                    <a:pt x="261" y="109"/>
                    <a:pt x="255" y="107"/>
                    <a:pt x="251" y="109"/>
                  </a:cubicBezTo>
                  <a:cubicBezTo>
                    <a:pt x="249" y="107"/>
                    <a:pt x="246" y="107"/>
                    <a:pt x="244" y="106"/>
                  </a:cubicBezTo>
                  <a:cubicBezTo>
                    <a:pt x="246" y="109"/>
                    <a:pt x="251" y="109"/>
                    <a:pt x="253" y="112"/>
                  </a:cubicBezTo>
                  <a:cubicBezTo>
                    <a:pt x="256" y="112"/>
                    <a:pt x="256" y="112"/>
                    <a:pt x="256" y="112"/>
                  </a:cubicBezTo>
                  <a:cubicBezTo>
                    <a:pt x="256" y="113"/>
                    <a:pt x="257" y="115"/>
                    <a:pt x="257" y="113"/>
                  </a:cubicBezTo>
                  <a:cubicBezTo>
                    <a:pt x="257" y="113"/>
                    <a:pt x="256" y="112"/>
                    <a:pt x="257" y="112"/>
                  </a:cubicBezTo>
                  <a:cubicBezTo>
                    <a:pt x="258" y="113"/>
                    <a:pt x="262" y="111"/>
                    <a:pt x="261" y="113"/>
                  </a:cubicBezTo>
                  <a:cubicBezTo>
                    <a:pt x="263" y="111"/>
                    <a:pt x="265" y="115"/>
                    <a:pt x="266" y="114"/>
                  </a:cubicBezTo>
                  <a:cubicBezTo>
                    <a:pt x="263" y="113"/>
                    <a:pt x="267" y="113"/>
                    <a:pt x="268" y="112"/>
                  </a:cubicBezTo>
                  <a:cubicBezTo>
                    <a:pt x="267" y="112"/>
                    <a:pt x="266" y="111"/>
                    <a:pt x="267" y="111"/>
                  </a:cubicBezTo>
                  <a:cubicBezTo>
                    <a:pt x="270" y="110"/>
                    <a:pt x="274" y="109"/>
                    <a:pt x="275" y="113"/>
                  </a:cubicBezTo>
                  <a:cubicBezTo>
                    <a:pt x="273" y="114"/>
                    <a:pt x="272" y="112"/>
                    <a:pt x="271" y="113"/>
                  </a:cubicBezTo>
                  <a:cubicBezTo>
                    <a:pt x="272" y="114"/>
                    <a:pt x="274" y="115"/>
                    <a:pt x="276" y="115"/>
                  </a:cubicBezTo>
                  <a:cubicBezTo>
                    <a:pt x="275" y="112"/>
                    <a:pt x="278" y="114"/>
                    <a:pt x="278" y="114"/>
                  </a:cubicBezTo>
                  <a:close/>
                  <a:moveTo>
                    <a:pt x="272" y="121"/>
                  </a:moveTo>
                  <a:cubicBezTo>
                    <a:pt x="271" y="121"/>
                    <a:pt x="271" y="121"/>
                    <a:pt x="270" y="121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2"/>
                    <a:pt x="271" y="122"/>
                    <a:pt x="272" y="121"/>
                  </a:cubicBezTo>
                  <a:close/>
                  <a:moveTo>
                    <a:pt x="291" y="136"/>
                  </a:moveTo>
                  <a:cubicBezTo>
                    <a:pt x="292" y="138"/>
                    <a:pt x="297" y="142"/>
                    <a:pt x="297" y="141"/>
                  </a:cubicBezTo>
                  <a:cubicBezTo>
                    <a:pt x="297" y="139"/>
                    <a:pt x="290" y="136"/>
                    <a:pt x="293" y="133"/>
                  </a:cubicBezTo>
                  <a:cubicBezTo>
                    <a:pt x="291" y="133"/>
                    <a:pt x="291" y="134"/>
                    <a:pt x="289" y="134"/>
                  </a:cubicBezTo>
                  <a:cubicBezTo>
                    <a:pt x="289" y="132"/>
                    <a:pt x="287" y="133"/>
                    <a:pt x="286" y="132"/>
                  </a:cubicBezTo>
                  <a:cubicBezTo>
                    <a:pt x="286" y="130"/>
                    <a:pt x="286" y="130"/>
                    <a:pt x="286" y="128"/>
                  </a:cubicBezTo>
                  <a:cubicBezTo>
                    <a:pt x="284" y="128"/>
                    <a:pt x="284" y="128"/>
                    <a:pt x="284" y="128"/>
                  </a:cubicBezTo>
                  <a:cubicBezTo>
                    <a:pt x="285" y="130"/>
                    <a:pt x="285" y="129"/>
                    <a:pt x="284" y="132"/>
                  </a:cubicBezTo>
                  <a:cubicBezTo>
                    <a:pt x="288" y="132"/>
                    <a:pt x="288" y="136"/>
                    <a:pt x="291" y="136"/>
                  </a:cubicBezTo>
                  <a:close/>
                  <a:moveTo>
                    <a:pt x="320" y="159"/>
                  </a:moveTo>
                  <a:cubicBezTo>
                    <a:pt x="320" y="160"/>
                    <a:pt x="319" y="160"/>
                    <a:pt x="319" y="161"/>
                  </a:cubicBezTo>
                  <a:cubicBezTo>
                    <a:pt x="320" y="162"/>
                    <a:pt x="321" y="163"/>
                    <a:pt x="322" y="164"/>
                  </a:cubicBezTo>
                  <a:cubicBezTo>
                    <a:pt x="322" y="162"/>
                    <a:pt x="321" y="161"/>
                    <a:pt x="320" y="159"/>
                  </a:cubicBezTo>
                  <a:close/>
                  <a:moveTo>
                    <a:pt x="301" y="137"/>
                  </a:moveTo>
                  <a:cubicBezTo>
                    <a:pt x="303" y="139"/>
                    <a:pt x="305" y="142"/>
                    <a:pt x="309" y="144"/>
                  </a:cubicBezTo>
                  <a:cubicBezTo>
                    <a:pt x="307" y="141"/>
                    <a:pt x="302" y="137"/>
                    <a:pt x="301" y="137"/>
                  </a:cubicBezTo>
                  <a:close/>
                  <a:moveTo>
                    <a:pt x="279" y="123"/>
                  </a:moveTo>
                  <a:cubicBezTo>
                    <a:pt x="279" y="122"/>
                    <a:pt x="279" y="121"/>
                    <a:pt x="278" y="120"/>
                  </a:cubicBezTo>
                  <a:cubicBezTo>
                    <a:pt x="277" y="121"/>
                    <a:pt x="278" y="123"/>
                    <a:pt x="279" y="123"/>
                  </a:cubicBezTo>
                  <a:close/>
                  <a:moveTo>
                    <a:pt x="323" y="160"/>
                  </a:moveTo>
                  <a:cubicBezTo>
                    <a:pt x="325" y="162"/>
                    <a:pt x="325" y="164"/>
                    <a:pt x="327" y="165"/>
                  </a:cubicBezTo>
                  <a:cubicBezTo>
                    <a:pt x="326" y="163"/>
                    <a:pt x="325" y="160"/>
                    <a:pt x="323" y="160"/>
                  </a:cubicBezTo>
                  <a:close/>
                  <a:moveTo>
                    <a:pt x="327" y="156"/>
                  </a:moveTo>
                  <a:cubicBezTo>
                    <a:pt x="326" y="157"/>
                    <a:pt x="324" y="156"/>
                    <a:pt x="324" y="157"/>
                  </a:cubicBezTo>
                  <a:cubicBezTo>
                    <a:pt x="325" y="157"/>
                    <a:pt x="326" y="159"/>
                    <a:pt x="327" y="159"/>
                  </a:cubicBezTo>
                  <a:cubicBezTo>
                    <a:pt x="327" y="158"/>
                    <a:pt x="326" y="157"/>
                    <a:pt x="327" y="156"/>
                  </a:cubicBezTo>
                  <a:close/>
                  <a:moveTo>
                    <a:pt x="303" y="146"/>
                  </a:moveTo>
                  <a:cubicBezTo>
                    <a:pt x="302" y="147"/>
                    <a:pt x="304" y="149"/>
                    <a:pt x="305" y="149"/>
                  </a:cubicBezTo>
                  <a:cubicBezTo>
                    <a:pt x="304" y="148"/>
                    <a:pt x="305" y="146"/>
                    <a:pt x="303" y="146"/>
                  </a:cubicBezTo>
                  <a:close/>
                  <a:moveTo>
                    <a:pt x="294" y="132"/>
                  </a:moveTo>
                  <a:cubicBezTo>
                    <a:pt x="294" y="131"/>
                    <a:pt x="292" y="130"/>
                    <a:pt x="292" y="132"/>
                  </a:cubicBezTo>
                  <a:cubicBezTo>
                    <a:pt x="293" y="131"/>
                    <a:pt x="294" y="133"/>
                    <a:pt x="294" y="132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7"/>
                    <a:pt x="277" y="117"/>
                  </a:cubicBezTo>
                  <a:cubicBezTo>
                    <a:pt x="277" y="118"/>
                    <a:pt x="279" y="120"/>
                    <a:pt x="280" y="119"/>
                  </a:cubicBezTo>
                  <a:close/>
                  <a:moveTo>
                    <a:pt x="316" y="137"/>
                  </a:moveTo>
                  <a:cubicBezTo>
                    <a:pt x="311" y="132"/>
                    <a:pt x="302" y="121"/>
                    <a:pt x="292" y="118"/>
                  </a:cubicBezTo>
                  <a:cubicBezTo>
                    <a:pt x="293" y="119"/>
                    <a:pt x="292" y="120"/>
                    <a:pt x="291" y="120"/>
                  </a:cubicBezTo>
                  <a:cubicBezTo>
                    <a:pt x="290" y="119"/>
                    <a:pt x="288" y="118"/>
                    <a:pt x="288" y="117"/>
                  </a:cubicBezTo>
                  <a:cubicBezTo>
                    <a:pt x="285" y="119"/>
                    <a:pt x="282" y="114"/>
                    <a:pt x="279" y="115"/>
                  </a:cubicBezTo>
                  <a:cubicBezTo>
                    <a:pt x="279" y="117"/>
                    <a:pt x="282" y="117"/>
                    <a:pt x="284" y="118"/>
                  </a:cubicBezTo>
                  <a:cubicBezTo>
                    <a:pt x="284" y="119"/>
                    <a:pt x="285" y="123"/>
                    <a:pt x="287" y="122"/>
                  </a:cubicBezTo>
                  <a:cubicBezTo>
                    <a:pt x="286" y="121"/>
                    <a:pt x="285" y="120"/>
                    <a:pt x="286" y="120"/>
                  </a:cubicBezTo>
                  <a:cubicBezTo>
                    <a:pt x="287" y="120"/>
                    <a:pt x="288" y="120"/>
                    <a:pt x="288" y="122"/>
                  </a:cubicBezTo>
                  <a:cubicBezTo>
                    <a:pt x="289" y="122"/>
                    <a:pt x="291" y="121"/>
                    <a:pt x="292" y="123"/>
                  </a:cubicBezTo>
                  <a:cubicBezTo>
                    <a:pt x="291" y="124"/>
                    <a:pt x="288" y="124"/>
                    <a:pt x="287" y="126"/>
                  </a:cubicBezTo>
                  <a:cubicBezTo>
                    <a:pt x="290" y="127"/>
                    <a:pt x="291" y="130"/>
                    <a:pt x="295" y="130"/>
                  </a:cubicBezTo>
                  <a:cubicBezTo>
                    <a:pt x="296" y="129"/>
                    <a:pt x="292" y="128"/>
                    <a:pt x="295" y="127"/>
                  </a:cubicBezTo>
                  <a:cubicBezTo>
                    <a:pt x="298" y="130"/>
                    <a:pt x="301" y="135"/>
                    <a:pt x="306" y="134"/>
                  </a:cubicBezTo>
                  <a:cubicBezTo>
                    <a:pt x="306" y="132"/>
                    <a:pt x="304" y="132"/>
                    <a:pt x="303" y="131"/>
                  </a:cubicBezTo>
                  <a:cubicBezTo>
                    <a:pt x="304" y="131"/>
                    <a:pt x="304" y="130"/>
                    <a:pt x="304" y="130"/>
                  </a:cubicBezTo>
                  <a:cubicBezTo>
                    <a:pt x="309" y="134"/>
                    <a:pt x="314" y="136"/>
                    <a:pt x="317" y="141"/>
                  </a:cubicBezTo>
                  <a:cubicBezTo>
                    <a:pt x="316" y="141"/>
                    <a:pt x="314" y="138"/>
                    <a:pt x="313" y="139"/>
                  </a:cubicBezTo>
                  <a:cubicBezTo>
                    <a:pt x="315" y="142"/>
                    <a:pt x="318" y="143"/>
                    <a:pt x="320" y="146"/>
                  </a:cubicBezTo>
                  <a:cubicBezTo>
                    <a:pt x="319" y="148"/>
                    <a:pt x="323" y="150"/>
                    <a:pt x="323" y="153"/>
                  </a:cubicBezTo>
                  <a:cubicBezTo>
                    <a:pt x="325" y="153"/>
                    <a:pt x="325" y="154"/>
                    <a:pt x="326" y="154"/>
                  </a:cubicBezTo>
                  <a:cubicBezTo>
                    <a:pt x="326" y="155"/>
                    <a:pt x="328" y="157"/>
                    <a:pt x="329" y="156"/>
                  </a:cubicBezTo>
                  <a:cubicBezTo>
                    <a:pt x="327" y="151"/>
                    <a:pt x="325" y="145"/>
                    <a:pt x="320" y="144"/>
                  </a:cubicBezTo>
                  <a:cubicBezTo>
                    <a:pt x="322" y="141"/>
                    <a:pt x="317" y="140"/>
                    <a:pt x="316" y="137"/>
                  </a:cubicBezTo>
                  <a:close/>
                  <a:moveTo>
                    <a:pt x="292" y="128"/>
                  </a:moveTo>
                  <a:cubicBezTo>
                    <a:pt x="291" y="127"/>
                    <a:pt x="290" y="127"/>
                    <a:pt x="291" y="125"/>
                  </a:cubicBezTo>
                  <a:cubicBezTo>
                    <a:pt x="292" y="125"/>
                    <a:pt x="292" y="124"/>
                    <a:pt x="294" y="125"/>
                  </a:cubicBezTo>
                  <a:cubicBezTo>
                    <a:pt x="294" y="127"/>
                    <a:pt x="293" y="127"/>
                    <a:pt x="292" y="128"/>
                  </a:cubicBezTo>
                  <a:close/>
                  <a:moveTo>
                    <a:pt x="294" y="126"/>
                  </a:moveTo>
                  <a:cubicBezTo>
                    <a:pt x="296" y="124"/>
                    <a:pt x="300" y="125"/>
                    <a:pt x="300" y="128"/>
                  </a:cubicBezTo>
                  <a:cubicBezTo>
                    <a:pt x="298" y="128"/>
                    <a:pt x="297" y="125"/>
                    <a:pt x="294" y="126"/>
                  </a:cubicBezTo>
                  <a:close/>
                  <a:moveTo>
                    <a:pt x="328" y="169"/>
                  </a:moveTo>
                  <a:cubicBezTo>
                    <a:pt x="329" y="167"/>
                    <a:pt x="328" y="171"/>
                    <a:pt x="329" y="170"/>
                  </a:cubicBezTo>
                  <a:cubicBezTo>
                    <a:pt x="330" y="169"/>
                    <a:pt x="328" y="167"/>
                    <a:pt x="328" y="166"/>
                  </a:cubicBezTo>
                  <a:cubicBezTo>
                    <a:pt x="328" y="167"/>
                    <a:pt x="327" y="169"/>
                    <a:pt x="328" y="169"/>
                  </a:cubicBezTo>
                  <a:close/>
                  <a:moveTo>
                    <a:pt x="263" y="120"/>
                  </a:move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lose/>
                  <a:moveTo>
                    <a:pt x="300" y="78"/>
                  </a:moveTo>
                  <a:cubicBezTo>
                    <a:pt x="300" y="78"/>
                    <a:pt x="299" y="76"/>
                    <a:pt x="298" y="77"/>
                  </a:cubicBezTo>
                  <a:cubicBezTo>
                    <a:pt x="299" y="78"/>
                    <a:pt x="300" y="80"/>
                    <a:pt x="300" y="78"/>
                  </a:cubicBezTo>
                  <a:close/>
                  <a:moveTo>
                    <a:pt x="310" y="89"/>
                  </a:moveTo>
                  <a:cubicBezTo>
                    <a:pt x="310" y="88"/>
                    <a:pt x="309" y="87"/>
                    <a:pt x="307" y="86"/>
                  </a:cubicBezTo>
                  <a:cubicBezTo>
                    <a:pt x="307" y="87"/>
                    <a:pt x="310" y="89"/>
                    <a:pt x="310" y="89"/>
                  </a:cubicBezTo>
                  <a:close/>
                  <a:moveTo>
                    <a:pt x="308" y="94"/>
                  </a:moveTo>
                  <a:cubicBezTo>
                    <a:pt x="306" y="92"/>
                    <a:pt x="303" y="88"/>
                    <a:pt x="302" y="89"/>
                  </a:cubicBezTo>
                  <a:cubicBezTo>
                    <a:pt x="304" y="90"/>
                    <a:pt x="305" y="93"/>
                    <a:pt x="308" y="94"/>
                  </a:cubicBezTo>
                  <a:close/>
                  <a:moveTo>
                    <a:pt x="310" y="89"/>
                  </a:moveTo>
                  <a:cubicBezTo>
                    <a:pt x="310" y="89"/>
                    <a:pt x="310" y="89"/>
                    <a:pt x="310" y="89"/>
                  </a:cubicBezTo>
                  <a:cubicBezTo>
                    <a:pt x="311" y="89"/>
                    <a:pt x="311" y="89"/>
                    <a:pt x="310" y="89"/>
                  </a:cubicBezTo>
                  <a:close/>
                  <a:moveTo>
                    <a:pt x="309" y="96"/>
                  </a:moveTo>
                  <a:cubicBezTo>
                    <a:pt x="310" y="96"/>
                    <a:pt x="311" y="99"/>
                    <a:pt x="312" y="98"/>
                  </a:cubicBezTo>
                  <a:cubicBezTo>
                    <a:pt x="311" y="98"/>
                    <a:pt x="311" y="94"/>
                    <a:pt x="309" y="96"/>
                  </a:cubicBezTo>
                  <a:close/>
                  <a:moveTo>
                    <a:pt x="301" y="109"/>
                  </a:moveTo>
                  <a:cubicBezTo>
                    <a:pt x="299" y="108"/>
                    <a:pt x="296" y="103"/>
                    <a:pt x="295" y="105"/>
                  </a:cubicBezTo>
                  <a:cubicBezTo>
                    <a:pt x="298" y="105"/>
                    <a:pt x="298" y="110"/>
                    <a:pt x="301" y="109"/>
                  </a:cubicBezTo>
                  <a:close/>
                  <a:moveTo>
                    <a:pt x="297" y="81"/>
                  </a:moveTo>
                  <a:cubicBezTo>
                    <a:pt x="298" y="81"/>
                    <a:pt x="299" y="82"/>
                    <a:pt x="300" y="82"/>
                  </a:cubicBezTo>
                  <a:cubicBezTo>
                    <a:pt x="300" y="81"/>
                    <a:pt x="297" y="79"/>
                    <a:pt x="297" y="81"/>
                  </a:cubicBezTo>
                  <a:close/>
                  <a:moveTo>
                    <a:pt x="305" y="102"/>
                  </a:moveTo>
                  <a:cubicBezTo>
                    <a:pt x="305" y="103"/>
                    <a:pt x="304" y="104"/>
                    <a:pt x="304" y="105"/>
                  </a:cubicBezTo>
                  <a:cubicBezTo>
                    <a:pt x="309" y="106"/>
                    <a:pt x="310" y="110"/>
                    <a:pt x="314" y="112"/>
                  </a:cubicBezTo>
                  <a:cubicBezTo>
                    <a:pt x="313" y="108"/>
                    <a:pt x="308" y="105"/>
                    <a:pt x="305" y="102"/>
                  </a:cubicBezTo>
                  <a:close/>
                  <a:moveTo>
                    <a:pt x="305" y="103"/>
                  </a:moveTo>
                  <a:cubicBezTo>
                    <a:pt x="307" y="103"/>
                    <a:pt x="306" y="105"/>
                    <a:pt x="307" y="105"/>
                  </a:cubicBezTo>
                  <a:cubicBezTo>
                    <a:pt x="307" y="106"/>
                    <a:pt x="305" y="104"/>
                    <a:pt x="305" y="103"/>
                  </a:cubicBezTo>
                  <a:close/>
                  <a:moveTo>
                    <a:pt x="284" y="73"/>
                  </a:moveTo>
                  <a:cubicBezTo>
                    <a:pt x="283" y="71"/>
                    <a:pt x="285" y="73"/>
                    <a:pt x="285" y="72"/>
                  </a:cubicBezTo>
                  <a:cubicBezTo>
                    <a:pt x="284" y="71"/>
                    <a:pt x="284" y="70"/>
                    <a:pt x="282" y="70"/>
                  </a:cubicBezTo>
                  <a:cubicBezTo>
                    <a:pt x="282" y="71"/>
                    <a:pt x="281" y="71"/>
                    <a:pt x="281" y="72"/>
                  </a:cubicBezTo>
                  <a:cubicBezTo>
                    <a:pt x="283" y="71"/>
                    <a:pt x="282" y="73"/>
                    <a:pt x="284" y="73"/>
                  </a:cubicBezTo>
                  <a:close/>
                  <a:moveTo>
                    <a:pt x="301" y="88"/>
                  </a:moveTo>
                  <a:cubicBezTo>
                    <a:pt x="299" y="86"/>
                    <a:pt x="298" y="85"/>
                    <a:pt x="295" y="84"/>
                  </a:cubicBezTo>
                  <a:cubicBezTo>
                    <a:pt x="297" y="86"/>
                    <a:pt x="298" y="87"/>
                    <a:pt x="301" y="88"/>
                  </a:cubicBezTo>
                  <a:close/>
                  <a:moveTo>
                    <a:pt x="261" y="108"/>
                  </a:moveTo>
                  <a:cubicBezTo>
                    <a:pt x="262" y="108"/>
                    <a:pt x="262" y="108"/>
                    <a:pt x="262" y="108"/>
                  </a:cubicBezTo>
                  <a:cubicBezTo>
                    <a:pt x="263" y="108"/>
                    <a:pt x="263" y="108"/>
                    <a:pt x="264" y="108"/>
                  </a:cubicBezTo>
                  <a:cubicBezTo>
                    <a:pt x="264" y="108"/>
                    <a:pt x="264" y="107"/>
                    <a:pt x="264" y="107"/>
                  </a:cubicBezTo>
                  <a:cubicBezTo>
                    <a:pt x="263" y="108"/>
                    <a:pt x="260" y="107"/>
                    <a:pt x="261" y="108"/>
                  </a:cubicBezTo>
                  <a:close/>
                  <a:moveTo>
                    <a:pt x="277" y="81"/>
                  </a:moveTo>
                  <a:cubicBezTo>
                    <a:pt x="276" y="79"/>
                    <a:pt x="274" y="79"/>
                    <a:pt x="272" y="78"/>
                  </a:cubicBezTo>
                  <a:cubicBezTo>
                    <a:pt x="272" y="80"/>
                    <a:pt x="275" y="80"/>
                    <a:pt x="277" y="81"/>
                  </a:cubicBezTo>
                  <a:close/>
                  <a:moveTo>
                    <a:pt x="288" y="114"/>
                  </a:moveTo>
                  <a:cubicBezTo>
                    <a:pt x="286" y="114"/>
                    <a:pt x="286" y="114"/>
                    <a:pt x="286" y="114"/>
                  </a:cubicBezTo>
                  <a:cubicBezTo>
                    <a:pt x="286" y="115"/>
                    <a:pt x="286" y="115"/>
                    <a:pt x="286" y="115"/>
                  </a:cubicBezTo>
                  <a:cubicBezTo>
                    <a:pt x="287" y="115"/>
                    <a:pt x="287" y="116"/>
                    <a:pt x="288" y="116"/>
                  </a:cubicBezTo>
                  <a:lnTo>
                    <a:pt x="288" y="114"/>
                  </a:lnTo>
                  <a:close/>
                  <a:moveTo>
                    <a:pt x="298" y="116"/>
                  </a:moveTo>
                  <a:cubicBezTo>
                    <a:pt x="300" y="118"/>
                    <a:pt x="303" y="122"/>
                    <a:pt x="306" y="122"/>
                  </a:cubicBezTo>
                  <a:cubicBezTo>
                    <a:pt x="304" y="119"/>
                    <a:pt x="300" y="117"/>
                    <a:pt x="298" y="116"/>
                  </a:cubicBezTo>
                  <a:close/>
                  <a:moveTo>
                    <a:pt x="275" y="110"/>
                  </a:moveTo>
                  <a:cubicBezTo>
                    <a:pt x="278" y="110"/>
                    <a:pt x="281" y="113"/>
                    <a:pt x="284" y="113"/>
                  </a:cubicBezTo>
                  <a:cubicBezTo>
                    <a:pt x="282" y="112"/>
                    <a:pt x="279" y="110"/>
                    <a:pt x="277" y="109"/>
                  </a:cubicBezTo>
                  <a:cubicBezTo>
                    <a:pt x="277" y="111"/>
                    <a:pt x="275" y="108"/>
                    <a:pt x="275" y="110"/>
                  </a:cubicBezTo>
                  <a:close/>
                  <a:moveTo>
                    <a:pt x="309" y="125"/>
                  </a:moveTo>
                  <a:cubicBezTo>
                    <a:pt x="312" y="129"/>
                    <a:pt x="308" y="122"/>
                    <a:pt x="306" y="123"/>
                  </a:cubicBezTo>
                  <a:cubicBezTo>
                    <a:pt x="307" y="124"/>
                    <a:pt x="307" y="126"/>
                    <a:pt x="309" y="125"/>
                  </a:cubicBezTo>
                  <a:close/>
                  <a:moveTo>
                    <a:pt x="321" y="123"/>
                  </a:moveTo>
                  <a:cubicBezTo>
                    <a:pt x="322" y="122"/>
                    <a:pt x="323" y="123"/>
                    <a:pt x="323" y="123"/>
                  </a:cubicBezTo>
                  <a:cubicBezTo>
                    <a:pt x="321" y="121"/>
                    <a:pt x="320" y="115"/>
                    <a:pt x="317" y="117"/>
                  </a:cubicBezTo>
                  <a:cubicBezTo>
                    <a:pt x="318" y="119"/>
                    <a:pt x="320" y="121"/>
                    <a:pt x="321" y="123"/>
                  </a:cubicBezTo>
                  <a:close/>
                  <a:moveTo>
                    <a:pt x="317" y="115"/>
                  </a:moveTo>
                  <a:cubicBezTo>
                    <a:pt x="317" y="113"/>
                    <a:pt x="316" y="113"/>
                    <a:pt x="315" y="112"/>
                  </a:cubicBezTo>
                  <a:cubicBezTo>
                    <a:pt x="316" y="114"/>
                    <a:pt x="316" y="113"/>
                    <a:pt x="315" y="115"/>
                  </a:cubicBezTo>
                  <a:lnTo>
                    <a:pt x="317" y="115"/>
                  </a:lnTo>
                  <a:close/>
                  <a:moveTo>
                    <a:pt x="313" y="130"/>
                  </a:moveTo>
                  <a:cubicBezTo>
                    <a:pt x="315" y="130"/>
                    <a:pt x="315" y="131"/>
                    <a:pt x="316" y="131"/>
                  </a:cubicBezTo>
                  <a:cubicBezTo>
                    <a:pt x="316" y="130"/>
                    <a:pt x="313" y="128"/>
                    <a:pt x="313" y="130"/>
                  </a:cubicBezTo>
                  <a:close/>
                  <a:moveTo>
                    <a:pt x="337" y="183"/>
                  </a:moveTo>
                  <a:cubicBezTo>
                    <a:pt x="337" y="180"/>
                    <a:pt x="335" y="178"/>
                    <a:pt x="335" y="175"/>
                  </a:cubicBezTo>
                  <a:cubicBezTo>
                    <a:pt x="332" y="177"/>
                    <a:pt x="336" y="181"/>
                    <a:pt x="337" y="183"/>
                  </a:cubicBezTo>
                  <a:close/>
                  <a:moveTo>
                    <a:pt x="39" y="302"/>
                  </a:moveTo>
                  <a:cubicBezTo>
                    <a:pt x="39" y="302"/>
                    <a:pt x="38" y="302"/>
                    <a:pt x="38" y="303"/>
                  </a:cubicBezTo>
                  <a:cubicBezTo>
                    <a:pt x="38" y="303"/>
                    <a:pt x="39" y="303"/>
                    <a:pt x="39" y="303"/>
                  </a:cubicBezTo>
                  <a:cubicBezTo>
                    <a:pt x="39" y="303"/>
                    <a:pt x="39" y="302"/>
                    <a:pt x="39" y="302"/>
                  </a:cubicBezTo>
                  <a:close/>
                  <a:moveTo>
                    <a:pt x="40" y="292"/>
                  </a:moveTo>
                  <a:cubicBezTo>
                    <a:pt x="40" y="291"/>
                    <a:pt x="40" y="291"/>
                    <a:pt x="40" y="291"/>
                  </a:cubicBezTo>
                  <a:cubicBezTo>
                    <a:pt x="39" y="291"/>
                    <a:pt x="39" y="291"/>
                    <a:pt x="39" y="291"/>
                  </a:cubicBezTo>
                  <a:cubicBezTo>
                    <a:pt x="39" y="292"/>
                    <a:pt x="39" y="292"/>
                    <a:pt x="40" y="292"/>
                  </a:cubicBezTo>
                  <a:close/>
                  <a:moveTo>
                    <a:pt x="37" y="287"/>
                  </a:moveTo>
                  <a:cubicBezTo>
                    <a:pt x="37" y="287"/>
                    <a:pt x="37" y="288"/>
                    <a:pt x="37" y="288"/>
                  </a:cubicBezTo>
                  <a:cubicBezTo>
                    <a:pt x="37" y="288"/>
                    <a:pt x="38" y="287"/>
                    <a:pt x="38" y="287"/>
                  </a:cubicBezTo>
                  <a:cubicBezTo>
                    <a:pt x="37" y="287"/>
                    <a:pt x="37" y="287"/>
                    <a:pt x="37" y="287"/>
                  </a:cubicBezTo>
                  <a:close/>
                  <a:moveTo>
                    <a:pt x="35" y="292"/>
                  </a:moveTo>
                  <a:cubicBezTo>
                    <a:pt x="35" y="292"/>
                    <a:pt x="36" y="292"/>
                    <a:pt x="36" y="291"/>
                  </a:cubicBezTo>
                  <a:cubicBezTo>
                    <a:pt x="36" y="292"/>
                    <a:pt x="35" y="291"/>
                    <a:pt x="35" y="292"/>
                  </a:cubicBezTo>
                  <a:close/>
                  <a:moveTo>
                    <a:pt x="40" y="295"/>
                  </a:moveTo>
                  <a:cubicBezTo>
                    <a:pt x="39" y="295"/>
                    <a:pt x="39" y="295"/>
                    <a:pt x="39" y="294"/>
                  </a:cubicBezTo>
                  <a:cubicBezTo>
                    <a:pt x="38" y="294"/>
                    <a:pt x="38" y="294"/>
                    <a:pt x="38" y="294"/>
                  </a:cubicBezTo>
                  <a:cubicBezTo>
                    <a:pt x="39" y="295"/>
                    <a:pt x="38" y="295"/>
                    <a:pt x="39" y="296"/>
                  </a:cubicBezTo>
                  <a:cubicBezTo>
                    <a:pt x="39" y="295"/>
                    <a:pt x="40" y="296"/>
                    <a:pt x="40" y="295"/>
                  </a:cubicBezTo>
                  <a:close/>
                  <a:moveTo>
                    <a:pt x="52" y="320"/>
                  </a:moveTo>
                  <a:cubicBezTo>
                    <a:pt x="52" y="320"/>
                    <a:pt x="51" y="320"/>
                    <a:pt x="51" y="320"/>
                  </a:cubicBezTo>
                  <a:cubicBezTo>
                    <a:pt x="51" y="321"/>
                    <a:pt x="51" y="322"/>
                    <a:pt x="52" y="322"/>
                  </a:cubicBezTo>
                  <a:cubicBezTo>
                    <a:pt x="52" y="321"/>
                    <a:pt x="52" y="321"/>
                    <a:pt x="53" y="321"/>
                  </a:cubicBezTo>
                  <a:cubicBezTo>
                    <a:pt x="53" y="321"/>
                    <a:pt x="52" y="321"/>
                    <a:pt x="52" y="320"/>
                  </a:cubicBezTo>
                  <a:close/>
                  <a:moveTo>
                    <a:pt x="40" y="294"/>
                  </a:moveTo>
                  <a:cubicBezTo>
                    <a:pt x="40" y="293"/>
                    <a:pt x="39" y="292"/>
                    <a:pt x="39" y="293"/>
                  </a:cubicBezTo>
                  <a:cubicBezTo>
                    <a:pt x="39" y="293"/>
                    <a:pt x="40" y="294"/>
                    <a:pt x="40" y="294"/>
                  </a:cubicBezTo>
                  <a:close/>
                  <a:moveTo>
                    <a:pt x="37" y="293"/>
                  </a:moveTo>
                  <a:cubicBezTo>
                    <a:pt x="37" y="292"/>
                    <a:pt x="37" y="292"/>
                    <a:pt x="37" y="292"/>
                  </a:cubicBezTo>
                  <a:cubicBezTo>
                    <a:pt x="37" y="292"/>
                    <a:pt x="37" y="293"/>
                    <a:pt x="36" y="293"/>
                  </a:cubicBezTo>
                  <a:cubicBezTo>
                    <a:pt x="36" y="293"/>
                    <a:pt x="37" y="293"/>
                    <a:pt x="37" y="293"/>
                  </a:cubicBezTo>
                  <a:close/>
                  <a:moveTo>
                    <a:pt x="48" y="310"/>
                  </a:moveTo>
                  <a:cubicBezTo>
                    <a:pt x="48" y="310"/>
                    <a:pt x="47" y="310"/>
                    <a:pt x="47" y="311"/>
                  </a:cubicBezTo>
                  <a:cubicBezTo>
                    <a:pt x="48" y="311"/>
                    <a:pt x="48" y="312"/>
                    <a:pt x="48" y="311"/>
                  </a:cubicBezTo>
                  <a:cubicBezTo>
                    <a:pt x="47" y="311"/>
                    <a:pt x="48" y="311"/>
                    <a:pt x="48" y="310"/>
                  </a:cubicBezTo>
                  <a:close/>
                  <a:moveTo>
                    <a:pt x="39" y="285"/>
                  </a:moveTo>
                  <a:cubicBezTo>
                    <a:pt x="38" y="285"/>
                    <a:pt x="38" y="286"/>
                    <a:pt x="38" y="286"/>
                  </a:cubicBezTo>
                  <a:cubicBezTo>
                    <a:pt x="38" y="286"/>
                    <a:pt x="37" y="286"/>
                    <a:pt x="37" y="286"/>
                  </a:cubicBezTo>
                  <a:cubicBezTo>
                    <a:pt x="37" y="287"/>
                    <a:pt x="40" y="286"/>
                    <a:pt x="39" y="289"/>
                  </a:cubicBezTo>
                  <a:cubicBezTo>
                    <a:pt x="39" y="289"/>
                    <a:pt x="39" y="289"/>
                    <a:pt x="39" y="289"/>
                  </a:cubicBezTo>
                  <a:cubicBezTo>
                    <a:pt x="40" y="288"/>
                    <a:pt x="37" y="286"/>
                    <a:pt x="40" y="286"/>
                  </a:cubicBezTo>
                  <a:cubicBezTo>
                    <a:pt x="40" y="286"/>
                    <a:pt x="40" y="287"/>
                    <a:pt x="40" y="287"/>
                  </a:cubicBezTo>
                  <a:cubicBezTo>
                    <a:pt x="41" y="286"/>
                    <a:pt x="40" y="286"/>
                    <a:pt x="40" y="285"/>
                  </a:cubicBezTo>
                  <a:cubicBezTo>
                    <a:pt x="40" y="285"/>
                    <a:pt x="39" y="285"/>
                    <a:pt x="39" y="285"/>
                  </a:cubicBezTo>
                  <a:cubicBezTo>
                    <a:pt x="40" y="284"/>
                    <a:pt x="39" y="283"/>
                    <a:pt x="40" y="282"/>
                  </a:cubicBezTo>
                  <a:cubicBezTo>
                    <a:pt x="39" y="283"/>
                    <a:pt x="39" y="284"/>
                    <a:pt x="39" y="285"/>
                  </a:cubicBezTo>
                  <a:close/>
                  <a:moveTo>
                    <a:pt x="35" y="280"/>
                  </a:moveTo>
                  <a:cubicBezTo>
                    <a:pt x="35" y="280"/>
                    <a:pt x="35" y="281"/>
                    <a:pt x="35" y="282"/>
                  </a:cubicBezTo>
                  <a:cubicBezTo>
                    <a:pt x="35" y="282"/>
                    <a:pt x="36" y="281"/>
                    <a:pt x="36" y="282"/>
                  </a:cubicBezTo>
                  <a:cubicBezTo>
                    <a:pt x="37" y="283"/>
                    <a:pt x="36" y="282"/>
                    <a:pt x="36" y="283"/>
                  </a:cubicBezTo>
                  <a:cubicBezTo>
                    <a:pt x="37" y="283"/>
                    <a:pt x="37" y="284"/>
                    <a:pt x="37" y="285"/>
                  </a:cubicBezTo>
                  <a:cubicBezTo>
                    <a:pt x="39" y="284"/>
                    <a:pt x="36" y="283"/>
                    <a:pt x="38" y="281"/>
                  </a:cubicBezTo>
                  <a:cubicBezTo>
                    <a:pt x="37" y="280"/>
                    <a:pt x="36" y="280"/>
                    <a:pt x="35" y="280"/>
                  </a:cubicBezTo>
                  <a:close/>
                  <a:moveTo>
                    <a:pt x="35" y="289"/>
                  </a:moveTo>
                  <a:cubicBezTo>
                    <a:pt x="35" y="290"/>
                    <a:pt x="36" y="291"/>
                    <a:pt x="37" y="291"/>
                  </a:cubicBezTo>
                  <a:cubicBezTo>
                    <a:pt x="37" y="291"/>
                    <a:pt x="37" y="291"/>
                    <a:pt x="37" y="291"/>
                  </a:cubicBezTo>
                  <a:cubicBezTo>
                    <a:pt x="37" y="291"/>
                    <a:pt x="37" y="291"/>
                    <a:pt x="37" y="290"/>
                  </a:cubicBezTo>
                  <a:cubicBezTo>
                    <a:pt x="36" y="291"/>
                    <a:pt x="36" y="289"/>
                    <a:pt x="35" y="289"/>
                  </a:cubicBezTo>
                  <a:close/>
                  <a:moveTo>
                    <a:pt x="41" y="306"/>
                  </a:moveTo>
                  <a:cubicBezTo>
                    <a:pt x="41" y="307"/>
                    <a:pt x="41" y="307"/>
                    <a:pt x="41" y="307"/>
                  </a:cubicBezTo>
                  <a:cubicBezTo>
                    <a:pt x="41" y="307"/>
                    <a:pt x="42" y="307"/>
                    <a:pt x="42" y="306"/>
                  </a:cubicBezTo>
                  <a:lnTo>
                    <a:pt x="41" y="306"/>
                  </a:lnTo>
                  <a:close/>
                  <a:moveTo>
                    <a:pt x="45" y="306"/>
                  </a:moveTo>
                  <a:cubicBezTo>
                    <a:pt x="45" y="307"/>
                    <a:pt x="45" y="307"/>
                    <a:pt x="46" y="307"/>
                  </a:cubicBezTo>
                  <a:cubicBezTo>
                    <a:pt x="46" y="307"/>
                    <a:pt x="46" y="307"/>
                    <a:pt x="46" y="306"/>
                  </a:cubicBezTo>
                  <a:cubicBezTo>
                    <a:pt x="46" y="307"/>
                    <a:pt x="45" y="306"/>
                    <a:pt x="45" y="306"/>
                  </a:cubicBezTo>
                  <a:close/>
                  <a:moveTo>
                    <a:pt x="48" y="322"/>
                  </a:moveTo>
                  <a:cubicBezTo>
                    <a:pt x="48" y="323"/>
                    <a:pt x="49" y="323"/>
                    <a:pt x="50" y="323"/>
                  </a:cubicBezTo>
                  <a:cubicBezTo>
                    <a:pt x="49" y="322"/>
                    <a:pt x="49" y="322"/>
                    <a:pt x="48" y="322"/>
                  </a:cubicBezTo>
                  <a:close/>
                  <a:moveTo>
                    <a:pt x="46" y="303"/>
                  </a:moveTo>
                  <a:cubicBezTo>
                    <a:pt x="46" y="304"/>
                    <a:pt x="47" y="304"/>
                    <a:pt x="47" y="304"/>
                  </a:cubicBezTo>
                  <a:cubicBezTo>
                    <a:pt x="47" y="303"/>
                    <a:pt x="47" y="303"/>
                    <a:pt x="46" y="303"/>
                  </a:cubicBezTo>
                  <a:close/>
                  <a:moveTo>
                    <a:pt x="45" y="303"/>
                  </a:moveTo>
                  <a:cubicBezTo>
                    <a:pt x="45" y="304"/>
                    <a:pt x="45" y="304"/>
                    <a:pt x="46" y="305"/>
                  </a:cubicBezTo>
                  <a:cubicBezTo>
                    <a:pt x="45" y="304"/>
                    <a:pt x="47" y="303"/>
                    <a:pt x="45" y="303"/>
                  </a:cubicBezTo>
                  <a:close/>
                  <a:moveTo>
                    <a:pt x="44" y="306"/>
                  </a:moveTo>
                  <a:cubicBezTo>
                    <a:pt x="45" y="306"/>
                    <a:pt x="46" y="306"/>
                    <a:pt x="46" y="306"/>
                  </a:cubicBezTo>
                  <a:cubicBezTo>
                    <a:pt x="46" y="306"/>
                    <a:pt x="44" y="306"/>
                    <a:pt x="44" y="306"/>
                  </a:cubicBezTo>
                  <a:close/>
                  <a:moveTo>
                    <a:pt x="49" y="309"/>
                  </a:moveTo>
                  <a:cubicBezTo>
                    <a:pt x="49" y="309"/>
                    <a:pt x="50" y="309"/>
                    <a:pt x="50" y="308"/>
                  </a:cubicBezTo>
                  <a:cubicBezTo>
                    <a:pt x="49" y="308"/>
                    <a:pt x="49" y="309"/>
                    <a:pt x="49" y="309"/>
                  </a:cubicBezTo>
                  <a:close/>
                  <a:moveTo>
                    <a:pt x="42" y="299"/>
                  </a:moveTo>
                  <a:cubicBezTo>
                    <a:pt x="40" y="298"/>
                    <a:pt x="40" y="300"/>
                    <a:pt x="40" y="301"/>
                  </a:cubicBezTo>
                  <a:cubicBezTo>
                    <a:pt x="40" y="301"/>
                    <a:pt x="41" y="300"/>
                    <a:pt x="41" y="301"/>
                  </a:cubicBezTo>
                  <a:cubicBezTo>
                    <a:pt x="42" y="301"/>
                    <a:pt x="42" y="300"/>
                    <a:pt x="42" y="300"/>
                  </a:cubicBezTo>
                  <a:cubicBezTo>
                    <a:pt x="41" y="300"/>
                    <a:pt x="41" y="299"/>
                    <a:pt x="42" y="299"/>
                  </a:cubicBezTo>
                  <a:close/>
                  <a:moveTo>
                    <a:pt x="44" y="302"/>
                  </a:moveTo>
                  <a:cubicBezTo>
                    <a:pt x="43" y="302"/>
                    <a:pt x="43" y="302"/>
                    <a:pt x="43" y="301"/>
                  </a:cubicBezTo>
                  <a:cubicBezTo>
                    <a:pt x="43" y="302"/>
                    <a:pt x="42" y="302"/>
                    <a:pt x="42" y="303"/>
                  </a:cubicBezTo>
                  <a:cubicBezTo>
                    <a:pt x="43" y="303"/>
                    <a:pt x="43" y="302"/>
                    <a:pt x="44" y="302"/>
                  </a:cubicBezTo>
                  <a:close/>
                  <a:moveTo>
                    <a:pt x="43" y="303"/>
                  </a:moveTo>
                  <a:cubicBezTo>
                    <a:pt x="43" y="303"/>
                    <a:pt x="43" y="304"/>
                    <a:pt x="44" y="304"/>
                  </a:cubicBezTo>
                  <a:cubicBezTo>
                    <a:pt x="44" y="303"/>
                    <a:pt x="44" y="303"/>
                    <a:pt x="43" y="303"/>
                  </a:cubicBezTo>
                  <a:close/>
                  <a:moveTo>
                    <a:pt x="43" y="308"/>
                  </a:moveTo>
                  <a:cubicBezTo>
                    <a:pt x="43" y="309"/>
                    <a:pt x="43" y="309"/>
                    <a:pt x="43" y="309"/>
                  </a:cubicBezTo>
                  <a:cubicBezTo>
                    <a:pt x="44" y="310"/>
                    <a:pt x="44" y="308"/>
                    <a:pt x="43" y="308"/>
                  </a:cubicBezTo>
                  <a:close/>
                  <a:moveTo>
                    <a:pt x="45" y="313"/>
                  </a:moveTo>
                  <a:cubicBezTo>
                    <a:pt x="45" y="312"/>
                    <a:pt x="45" y="312"/>
                    <a:pt x="45" y="312"/>
                  </a:cubicBezTo>
                  <a:cubicBezTo>
                    <a:pt x="44" y="312"/>
                    <a:pt x="45" y="314"/>
                    <a:pt x="46" y="313"/>
                  </a:cubicBezTo>
                  <a:cubicBezTo>
                    <a:pt x="45" y="313"/>
                    <a:pt x="45" y="313"/>
                    <a:pt x="45" y="313"/>
                  </a:cubicBezTo>
                  <a:close/>
                  <a:moveTo>
                    <a:pt x="305" y="342"/>
                  </a:moveTo>
                  <a:cubicBezTo>
                    <a:pt x="306" y="342"/>
                    <a:pt x="306" y="342"/>
                    <a:pt x="306" y="342"/>
                  </a:cubicBezTo>
                  <a:cubicBezTo>
                    <a:pt x="306" y="342"/>
                    <a:pt x="307" y="341"/>
                    <a:pt x="307" y="340"/>
                  </a:cubicBezTo>
                  <a:cubicBezTo>
                    <a:pt x="307" y="341"/>
                    <a:pt x="306" y="341"/>
                    <a:pt x="305" y="342"/>
                  </a:cubicBezTo>
                  <a:close/>
                  <a:moveTo>
                    <a:pt x="309" y="339"/>
                  </a:moveTo>
                  <a:cubicBezTo>
                    <a:pt x="309" y="339"/>
                    <a:pt x="309" y="338"/>
                    <a:pt x="309" y="338"/>
                  </a:cubicBezTo>
                  <a:cubicBezTo>
                    <a:pt x="308" y="339"/>
                    <a:pt x="308" y="339"/>
                    <a:pt x="308" y="340"/>
                  </a:cubicBezTo>
                  <a:cubicBezTo>
                    <a:pt x="308" y="339"/>
                    <a:pt x="308" y="339"/>
                    <a:pt x="309" y="339"/>
                  </a:cubicBezTo>
                  <a:close/>
                  <a:moveTo>
                    <a:pt x="307" y="347"/>
                  </a:moveTo>
                  <a:cubicBezTo>
                    <a:pt x="305" y="347"/>
                    <a:pt x="307" y="345"/>
                    <a:pt x="306" y="344"/>
                  </a:cubicBezTo>
                  <a:cubicBezTo>
                    <a:pt x="305" y="344"/>
                    <a:pt x="304" y="346"/>
                    <a:pt x="303" y="345"/>
                  </a:cubicBezTo>
                  <a:cubicBezTo>
                    <a:pt x="304" y="344"/>
                    <a:pt x="305" y="345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4" y="344"/>
                    <a:pt x="303" y="345"/>
                    <a:pt x="302" y="346"/>
                  </a:cubicBezTo>
                  <a:cubicBezTo>
                    <a:pt x="302" y="346"/>
                    <a:pt x="302" y="346"/>
                    <a:pt x="303" y="346"/>
                  </a:cubicBezTo>
                  <a:cubicBezTo>
                    <a:pt x="303" y="346"/>
                    <a:pt x="303" y="347"/>
                    <a:pt x="304" y="347"/>
                  </a:cubicBezTo>
                  <a:cubicBezTo>
                    <a:pt x="304" y="346"/>
                    <a:pt x="304" y="345"/>
                    <a:pt x="304" y="345"/>
                  </a:cubicBezTo>
                  <a:cubicBezTo>
                    <a:pt x="305" y="346"/>
                    <a:pt x="305" y="346"/>
                    <a:pt x="305" y="346"/>
                  </a:cubicBezTo>
                  <a:cubicBezTo>
                    <a:pt x="306" y="346"/>
                    <a:pt x="305" y="346"/>
                    <a:pt x="305" y="347"/>
                  </a:cubicBezTo>
                  <a:cubicBezTo>
                    <a:pt x="305" y="347"/>
                    <a:pt x="306" y="347"/>
                    <a:pt x="306" y="348"/>
                  </a:cubicBezTo>
                  <a:cubicBezTo>
                    <a:pt x="306" y="347"/>
                    <a:pt x="307" y="347"/>
                    <a:pt x="307" y="347"/>
                  </a:cubicBezTo>
                  <a:close/>
                  <a:moveTo>
                    <a:pt x="34" y="285"/>
                  </a:move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3" y="285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4" y="285"/>
                  </a:cubicBezTo>
                  <a:close/>
                  <a:moveTo>
                    <a:pt x="312" y="339"/>
                  </a:moveTo>
                  <a:cubicBezTo>
                    <a:pt x="311" y="339"/>
                    <a:pt x="311" y="339"/>
                    <a:pt x="311" y="339"/>
                  </a:cubicBezTo>
                  <a:cubicBezTo>
                    <a:pt x="311" y="340"/>
                    <a:pt x="312" y="339"/>
                    <a:pt x="312" y="339"/>
                  </a:cubicBezTo>
                  <a:close/>
                  <a:moveTo>
                    <a:pt x="287" y="361"/>
                  </a:moveTo>
                  <a:cubicBezTo>
                    <a:pt x="287" y="361"/>
                    <a:pt x="287" y="361"/>
                    <a:pt x="287" y="361"/>
                  </a:cubicBezTo>
                  <a:cubicBezTo>
                    <a:pt x="286" y="361"/>
                    <a:pt x="286" y="361"/>
                    <a:pt x="286" y="361"/>
                  </a:cubicBezTo>
                  <a:cubicBezTo>
                    <a:pt x="286" y="361"/>
                    <a:pt x="287" y="361"/>
                    <a:pt x="287" y="361"/>
                  </a:cubicBezTo>
                  <a:close/>
                  <a:moveTo>
                    <a:pt x="256" y="381"/>
                  </a:moveTo>
                  <a:cubicBezTo>
                    <a:pt x="257" y="380"/>
                    <a:pt x="257" y="380"/>
                    <a:pt x="258" y="380"/>
                  </a:cubicBezTo>
                  <a:cubicBezTo>
                    <a:pt x="257" y="380"/>
                    <a:pt x="257" y="380"/>
                    <a:pt x="256" y="380"/>
                  </a:cubicBezTo>
                  <a:cubicBezTo>
                    <a:pt x="256" y="380"/>
                    <a:pt x="256" y="381"/>
                    <a:pt x="256" y="381"/>
                  </a:cubicBezTo>
                  <a:close/>
                  <a:moveTo>
                    <a:pt x="51" y="315"/>
                  </a:moveTo>
                  <a:cubicBezTo>
                    <a:pt x="52" y="315"/>
                    <a:pt x="51" y="315"/>
                    <a:pt x="51" y="316"/>
                  </a:cubicBezTo>
                  <a:cubicBezTo>
                    <a:pt x="52" y="316"/>
                    <a:pt x="52" y="316"/>
                    <a:pt x="52" y="316"/>
                  </a:cubicBezTo>
                  <a:cubicBezTo>
                    <a:pt x="52" y="315"/>
                    <a:pt x="52" y="314"/>
                    <a:pt x="51" y="315"/>
                  </a:cubicBezTo>
                  <a:close/>
                  <a:moveTo>
                    <a:pt x="298" y="351"/>
                  </a:moveTo>
                  <a:cubicBezTo>
                    <a:pt x="297" y="351"/>
                    <a:pt x="297" y="351"/>
                    <a:pt x="296" y="352"/>
                  </a:cubicBezTo>
                  <a:cubicBezTo>
                    <a:pt x="296" y="352"/>
                    <a:pt x="297" y="352"/>
                    <a:pt x="297" y="352"/>
                  </a:cubicBezTo>
                  <a:cubicBezTo>
                    <a:pt x="296" y="352"/>
                    <a:pt x="296" y="352"/>
                    <a:pt x="296" y="352"/>
                  </a:cubicBezTo>
                  <a:cubicBezTo>
                    <a:pt x="296" y="352"/>
                    <a:pt x="296" y="352"/>
                    <a:pt x="296" y="353"/>
                  </a:cubicBezTo>
                  <a:cubicBezTo>
                    <a:pt x="296" y="353"/>
                    <a:pt x="296" y="353"/>
                    <a:pt x="296" y="353"/>
                  </a:cubicBezTo>
                  <a:cubicBezTo>
                    <a:pt x="297" y="353"/>
                    <a:pt x="298" y="352"/>
                    <a:pt x="298" y="351"/>
                  </a:cubicBezTo>
                  <a:close/>
                  <a:moveTo>
                    <a:pt x="296" y="355"/>
                  </a:moveTo>
                  <a:cubicBezTo>
                    <a:pt x="295" y="354"/>
                    <a:pt x="295" y="355"/>
                    <a:pt x="295" y="355"/>
                  </a:cubicBezTo>
                  <a:cubicBezTo>
                    <a:pt x="295" y="355"/>
                    <a:pt x="295" y="356"/>
                    <a:pt x="296" y="355"/>
                  </a:cubicBezTo>
                  <a:cubicBezTo>
                    <a:pt x="295" y="355"/>
                    <a:pt x="296" y="355"/>
                    <a:pt x="296" y="355"/>
                  </a:cubicBezTo>
                  <a:close/>
                  <a:moveTo>
                    <a:pt x="314" y="332"/>
                  </a:moveTo>
                  <a:cubicBezTo>
                    <a:pt x="314" y="332"/>
                    <a:pt x="314" y="332"/>
                    <a:pt x="314" y="332"/>
                  </a:cubicBezTo>
                  <a:cubicBezTo>
                    <a:pt x="313" y="332"/>
                    <a:pt x="313" y="332"/>
                    <a:pt x="313" y="332"/>
                  </a:cubicBezTo>
                  <a:lnTo>
                    <a:pt x="314" y="332"/>
                  </a:lnTo>
                  <a:close/>
                  <a:moveTo>
                    <a:pt x="310" y="336"/>
                  </a:moveTo>
                  <a:cubicBezTo>
                    <a:pt x="310" y="336"/>
                    <a:pt x="310" y="337"/>
                    <a:pt x="309" y="337"/>
                  </a:cubicBezTo>
                  <a:cubicBezTo>
                    <a:pt x="309" y="338"/>
                    <a:pt x="310" y="338"/>
                    <a:pt x="310" y="338"/>
                  </a:cubicBezTo>
                  <a:cubicBezTo>
                    <a:pt x="310" y="338"/>
                    <a:pt x="309" y="338"/>
                    <a:pt x="309" y="339"/>
                  </a:cubicBezTo>
                  <a:cubicBezTo>
                    <a:pt x="310" y="339"/>
                    <a:pt x="310" y="337"/>
                    <a:pt x="311" y="337"/>
                  </a:cubicBezTo>
                  <a:cubicBezTo>
                    <a:pt x="311" y="338"/>
                    <a:pt x="311" y="338"/>
                    <a:pt x="311" y="338"/>
                  </a:cubicBezTo>
                  <a:cubicBezTo>
                    <a:pt x="313" y="338"/>
                    <a:pt x="311" y="337"/>
                    <a:pt x="310" y="336"/>
                  </a:cubicBezTo>
                  <a:close/>
                  <a:moveTo>
                    <a:pt x="28" y="275"/>
                  </a:moveTo>
                  <a:cubicBezTo>
                    <a:pt x="27" y="275"/>
                    <a:pt x="27" y="275"/>
                    <a:pt x="27" y="276"/>
                  </a:cubicBezTo>
                  <a:cubicBezTo>
                    <a:pt x="27" y="275"/>
                    <a:pt x="27" y="277"/>
                    <a:pt x="27" y="276"/>
                  </a:cubicBezTo>
                  <a:cubicBezTo>
                    <a:pt x="27" y="276"/>
                    <a:pt x="28" y="276"/>
                    <a:pt x="28" y="275"/>
                  </a:cubicBezTo>
                  <a:close/>
                  <a:moveTo>
                    <a:pt x="318" y="330"/>
                  </a:moveTo>
                  <a:cubicBezTo>
                    <a:pt x="318" y="330"/>
                    <a:pt x="317" y="330"/>
                    <a:pt x="317" y="330"/>
                  </a:cubicBezTo>
                  <a:cubicBezTo>
                    <a:pt x="317" y="330"/>
                    <a:pt x="317" y="331"/>
                    <a:pt x="317" y="332"/>
                  </a:cubicBezTo>
                  <a:cubicBezTo>
                    <a:pt x="318" y="332"/>
                    <a:pt x="318" y="331"/>
                    <a:pt x="318" y="330"/>
                  </a:cubicBezTo>
                  <a:close/>
                  <a:moveTo>
                    <a:pt x="32" y="286"/>
                  </a:moveTo>
                  <a:cubicBezTo>
                    <a:pt x="32" y="288"/>
                    <a:pt x="32" y="288"/>
                    <a:pt x="32" y="288"/>
                  </a:cubicBezTo>
                  <a:cubicBezTo>
                    <a:pt x="33" y="288"/>
                    <a:pt x="34" y="288"/>
                    <a:pt x="34" y="287"/>
                  </a:cubicBezTo>
                  <a:cubicBezTo>
                    <a:pt x="34" y="286"/>
                    <a:pt x="33" y="287"/>
                    <a:pt x="32" y="286"/>
                  </a:cubicBezTo>
                  <a:close/>
                  <a:moveTo>
                    <a:pt x="25" y="268"/>
                  </a:moveTo>
                  <a:cubicBezTo>
                    <a:pt x="25" y="269"/>
                    <a:pt x="24" y="269"/>
                    <a:pt x="25" y="270"/>
                  </a:cubicBezTo>
                  <a:cubicBezTo>
                    <a:pt x="25" y="269"/>
                    <a:pt x="26" y="268"/>
                    <a:pt x="25" y="268"/>
                  </a:cubicBezTo>
                  <a:close/>
                  <a:moveTo>
                    <a:pt x="32" y="298"/>
                  </a:moveTo>
                  <a:cubicBezTo>
                    <a:pt x="33" y="298"/>
                    <a:pt x="33" y="298"/>
                    <a:pt x="34" y="298"/>
                  </a:cubicBezTo>
                  <a:cubicBezTo>
                    <a:pt x="34" y="297"/>
                    <a:pt x="32" y="297"/>
                    <a:pt x="32" y="298"/>
                  </a:cubicBezTo>
                  <a:close/>
                  <a:moveTo>
                    <a:pt x="27" y="287"/>
                  </a:moveTo>
                  <a:cubicBezTo>
                    <a:pt x="27" y="288"/>
                    <a:pt x="28" y="288"/>
                    <a:pt x="29" y="288"/>
                  </a:cubicBezTo>
                  <a:cubicBezTo>
                    <a:pt x="29" y="287"/>
                    <a:pt x="28" y="287"/>
                    <a:pt x="27" y="287"/>
                  </a:cubicBezTo>
                  <a:close/>
                  <a:moveTo>
                    <a:pt x="24" y="271"/>
                  </a:moveTo>
                  <a:cubicBezTo>
                    <a:pt x="24" y="271"/>
                    <a:pt x="25" y="271"/>
                    <a:pt x="26" y="271"/>
                  </a:cubicBezTo>
                  <a:cubicBezTo>
                    <a:pt x="26" y="271"/>
                    <a:pt x="24" y="271"/>
                    <a:pt x="24" y="271"/>
                  </a:cubicBezTo>
                  <a:close/>
                  <a:moveTo>
                    <a:pt x="322" y="319"/>
                  </a:moveTo>
                  <a:cubicBezTo>
                    <a:pt x="322" y="319"/>
                    <a:pt x="322" y="319"/>
                    <a:pt x="321" y="319"/>
                  </a:cubicBezTo>
                  <a:cubicBezTo>
                    <a:pt x="321" y="319"/>
                    <a:pt x="321" y="319"/>
                    <a:pt x="321" y="319"/>
                  </a:cubicBezTo>
                  <a:cubicBezTo>
                    <a:pt x="321" y="319"/>
                    <a:pt x="321" y="319"/>
                    <a:pt x="322" y="319"/>
                  </a:cubicBezTo>
                  <a:close/>
                  <a:moveTo>
                    <a:pt x="319" y="323"/>
                  </a:moveTo>
                  <a:cubicBezTo>
                    <a:pt x="319" y="323"/>
                    <a:pt x="319" y="323"/>
                    <a:pt x="320" y="323"/>
                  </a:cubicBezTo>
                  <a:cubicBezTo>
                    <a:pt x="320" y="322"/>
                    <a:pt x="320" y="322"/>
                    <a:pt x="320" y="322"/>
                  </a:cubicBezTo>
                  <a:cubicBezTo>
                    <a:pt x="320" y="322"/>
                    <a:pt x="320" y="322"/>
                    <a:pt x="320" y="322"/>
                  </a:cubicBezTo>
                  <a:lnTo>
                    <a:pt x="319" y="323"/>
                  </a:lnTo>
                  <a:close/>
                  <a:moveTo>
                    <a:pt x="20" y="271"/>
                  </a:moveTo>
                  <a:cubicBezTo>
                    <a:pt x="20" y="272"/>
                    <a:pt x="20" y="272"/>
                    <a:pt x="20" y="272"/>
                  </a:cubicBezTo>
                  <a:cubicBezTo>
                    <a:pt x="20" y="272"/>
                    <a:pt x="21" y="272"/>
                    <a:pt x="21" y="271"/>
                  </a:cubicBezTo>
                  <a:lnTo>
                    <a:pt x="20" y="271"/>
                  </a:lnTo>
                  <a:close/>
                  <a:moveTo>
                    <a:pt x="24" y="278"/>
                  </a:moveTo>
                  <a:cubicBezTo>
                    <a:pt x="24" y="277"/>
                    <a:pt x="25" y="277"/>
                    <a:pt x="24" y="277"/>
                  </a:cubicBezTo>
                  <a:cubicBezTo>
                    <a:pt x="23" y="277"/>
                    <a:pt x="24" y="279"/>
                    <a:pt x="25" y="278"/>
                  </a:cubicBezTo>
                  <a:cubicBezTo>
                    <a:pt x="25" y="278"/>
                    <a:pt x="24" y="278"/>
                    <a:pt x="24" y="278"/>
                  </a:cubicBezTo>
                  <a:close/>
                  <a:moveTo>
                    <a:pt x="302" y="359"/>
                  </a:moveTo>
                  <a:cubicBezTo>
                    <a:pt x="302" y="361"/>
                    <a:pt x="303" y="361"/>
                    <a:pt x="303" y="361"/>
                  </a:cubicBezTo>
                  <a:cubicBezTo>
                    <a:pt x="303" y="360"/>
                    <a:pt x="304" y="360"/>
                    <a:pt x="304" y="359"/>
                  </a:cubicBezTo>
                  <a:cubicBezTo>
                    <a:pt x="303" y="360"/>
                    <a:pt x="303" y="359"/>
                    <a:pt x="302" y="359"/>
                  </a:cubicBezTo>
                  <a:close/>
                  <a:moveTo>
                    <a:pt x="289" y="366"/>
                  </a:moveTo>
                  <a:cubicBezTo>
                    <a:pt x="289" y="367"/>
                    <a:pt x="289" y="367"/>
                    <a:pt x="289" y="367"/>
                  </a:cubicBezTo>
                  <a:cubicBezTo>
                    <a:pt x="290" y="367"/>
                    <a:pt x="291" y="367"/>
                    <a:pt x="292" y="367"/>
                  </a:cubicBezTo>
                  <a:cubicBezTo>
                    <a:pt x="292" y="365"/>
                    <a:pt x="290" y="367"/>
                    <a:pt x="289" y="366"/>
                  </a:cubicBezTo>
                  <a:close/>
                  <a:moveTo>
                    <a:pt x="290" y="362"/>
                  </a:moveTo>
                  <a:cubicBezTo>
                    <a:pt x="291" y="362"/>
                    <a:pt x="291" y="362"/>
                    <a:pt x="291" y="363"/>
                  </a:cubicBezTo>
                  <a:cubicBezTo>
                    <a:pt x="290" y="363"/>
                    <a:pt x="289" y="363"/>
                    <a:pt x="289" y="363"/>
                  </a:cubicBezTo>
                  <a:cubicBezTo>
                    <a:pt x="289" y="364"/>
                    <a:pt x="288" y="365"/>
                    <a:pt x="289" y="365"/>
                  </a:cubicBezTo>
                  <a:cubicBezTo>
                    <a:pt x="290" y="364"/>
                    <a:pt x="291" y="364"/>
                    <a:pt x="292" y="364"/>
                  </a:cubicBezTo>
                  <a:cubicBezTo>
                    <a:pt x="292" y="364"/>
                    <a:pt x="293" y="363"/>
                    <a:pt x="293" y="363"/>
                  </a:cubicBezTo>
                  <a:cubicBezTo>
                    <a:pt x="292" y="363"/>
                    <a:pt x="291" y="361"/>
                    <a:pt x="290" y="362"/>
                  </a:cubicBezTo>
                  <a:close/>
                  <a:moveTo>
                    <a:pt x="248" y="390"/>
                  </a:moveTo>
                  <a:cubicBezTo>
                    <a:pt x="249" y="389"/>
                    <a:pt x="250" y="389"/>
                    <a:pt x="250" y="388"/>
                  </a:cubicBezTo>
                  <a:cubicBezTo>
                    <a:pt x="249" y="387"/>
                    <a:pt x="248" y="389"/>
                    <a:pt x="248" y="390"/>
                  </a:cubicBezTo>
                  <a:close/>
                  <a:moveTo>
                    <a:pt x="282" y="376"/>
                  </a:moveTo>
                  <a:cubicBezTo>
                    <a:pt x="283" y="377"/>
                    <a:pt x="283" y="377"/>
                    <a:pt x="284" y="377"/>
                  </a:cubicBezTo>
                  <a:cubicBezTo>
                    <a:pt x="283" y="376"/>
                    <a:pt x="283" y="375"/>
                    <a:pt x="282" y="374"/>
                  </a:cubicBezTo>
                  <a:cubicBezTo>
                    <a:pt x="282" y="375"/>
                    <a:pt x="282" y="375"/>
                    <a:pt x="282" y="376"/>
                  </a:cubicBezTo>
                  <a:close/>
                  <a:moveTo>
                    <a:pt x="295" y="357"/>
                  </a:moveTo>
                  <a:cubicBezTo>
                    <a:pt x="295" y="357"/>
                    <a:pt x="295" y="357"/>
                    <a:pt x="295" y="356"/>
                  </a:cubicBezTo>
                  <a:cubicBezTo>
                    <a:pt x="294" y="356"/>
                    <a:pt x="294" y="357"/>
                    <a:pt x="293" y="356"/>
                  </a:cubicBezTo>
                  <a:cubicBezTo>
                    <a:pt x="293" y="356"/>
                    <a:pt x="293" y="356"/>
                    <a:pt x="293" y="355"/>
                  </a:cubicBezTo>
                  <a:cubicBezTo>
                    <a:pt x="294" y="355"/>
                    <a:pt x="295" y="354"/>
                    <a:pt x="295" y="353"/>
                  </a:cubicBezTo>
                  <a:cubicBezTo>
                    <a:pt x="295" y="353"/>
                    <a:pt x="295" y="353"/>
                    <a:pt x="295" y="353"/>
                  </a:cubicBezTo>
                  <a:cubicBezTo>
                    <a:pt x="294" y="355"/>
                    <a:pt x="292" y="356"/>
                    <a:pt x="291" y="357"/>
                  </a:cubicBezTo>
                  <a:cubicBezTo>
                    <a:pt x="291" y="357"/>
                    <a:pt x="291" y="358"/>
                    <a:pt x="291" y="358"/>
                  </a:cubicBezTo>
                  <a:cubicBezTo>
                    <a:pt x="292" y="358"/>
                    <a:pt x="292" y="357"/>
                    <a:pt x="292" y="357"/>
                  </a:cubicBezTo>
                  <a:cubicBezTo>
                    <a:pt x="293" y="359"/>
                    <a:pt x="292" y="359"/>
                    <a:pt x="292" y="361"/>
                  </a:cubicBezTo>
                  <a:cubicBezTo>
                    <a:pt x="294" y="361"/>
                    <a:pt x="294" y="363"/>
                    <a:pt x="295" y="363"/>
                  </a:cubicBezTo>
                  <a:cubicBezTo>
                    <a:pt x="295" y="361"/>
                    <a:pt x="293" y="359"/>
                    <a:pt x="295" y="357"/>
                  </a:cubicBezTo>
                  <a:close/>
                  <a:moveTo>
                    <a:pt x="294" y="360"/>
                  </a:moveTo>
                  <a:cubicBezTo>
                    <a:pt x="294" y="360"/>
                    <a:pt x="294" y="361"/>
                    <a:pt x="294" y="361"/>
                  </a:cubicBezTo>
                  <a:cubicBezTo>
                    <a:pt x="294" y="361"/>
                    <a:pt x="293" y="361"/>
                    <a:pt x="294" y="360"/>
                  </a:cubicBezTo>
                  <a:close/>
                  <a:moveTo>
                    <a:pt x="283" y="373"/>
                  </a:moveTo>
                  <a:cubicBezTo>
                    <a:pt x="284" y="372"/>
                    <a:pt x="285" y="372"/>
                    <a:pt x="284" y="371"/>
                  </a:cubicBezTo>
                  <a:cubicBezTo>
                    <a:pt x="284" y="372"/>
                    <a:pt x="283" y="373"/>
                    <a:pt x="283" y="373"/>
                  </a:cubicBezTo>
                  <a:close/>
                  <a:moveTo>
                    <a:pt x="284" y="364"/>
                  </a:moveTo>
                  <a:cubicBezTo>
                    <a:pt x="284" y="363"/>
                    <a:pt x="285" y="363"/>
                    <a:pt x="285" y="363"/>
                  </a:cubicBezTo>
                  <a:cubicBezTo>
                    <a:pt x="285" y="362"/>
                    <a:pt x="285" y="362"/>
                    <a:pt x="285" y="362"/>
                  </a:cubicBezTo>
                  <a:cubicBezTo>
                    <a:pt x="285" y="362"/>
                    <a:pt x="284" y="363"/>
                    <a:pt x="283" y="364"/>
                  </a:cubicBezTo>
                  <a:cubicBezTo>
                    <a:pt x="283" y="364"/>
                    <a:pt x="283" y="364"/>
                    <a:pt x="282" y="364"/>
                  </a:cubicBezTo>
                  <a:cubicBezTo>
                    <a:pt x="282" y="364"/>
                    <a:pt x="282" y="365"/>
                    <a:pt x="282" y="365"/>
                  </a:cubicBezTo>
                  <a:cubicBezTo>
                    <a:pt x="282" y="365"/>
                    <a:pt x="281" y="366"/>
                    <a:pt x="281" y="366"/>
                  </a:cubicBezTo>
                  <a:cubicBezTo>
                    <a:pt x="281" y="366"/>
                    <a:pt x="281" y="366"/>
                    <a:pt x="281" y="365"/>
                  </a:cubicBezTo>
                  <a:cubicBezTo>
                    <a:pt x="281" y="366"/>
                    <a:pt x="280" y="366"/>
                    <a:pt x="280" y="366"/>
                  </a:cubicBezTo>
                  <a:cubicBezTo>
                    <a:pt x="281" y="367"/>
                    <a:pt x="279" y="369"/>
                    <a:pt x="279" y="370"/>
                  </a:cubicBezTo>
                  <a:cubicBezTo>
                    <a:pt x="278" y="368"/>
                    <a:pt x="280" y="368"/>
                    <a:pt x="280" y="366"/>
                  </a:cubicBezTo>
                  <a:cubicBezTo>
                    <a:pt x="279" y="367"/>
                    <a:pt x="278" y="367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6" y="369"/>
                  </a:cubicBezTo>
                  <a:cubicBezTo>
                    <a:pt x="277" y="369"/>
                    <a:pt x="277" y="369"/>
                    <a:pt x="277" y="369"/>
                  </a:cubicBezTo>
                  <a:cubicBezTo>
                    <a:pt x="278" y="370"/>
                    <a:pt x="276" y="369"/>
                    <a:pt x="276" y="369"/>
                  </a:cubicBezTo>
                  <a:cubicBezTo>
                    <a:pt x="272" y="371"/>
                    <a:pt x="268" y="374"/>
                    <a:pt x="264" y="376"/>
                  </a:cubicBezTo>
                  <a:cubicBezTo>
                    <a:pt x="265" y="377"/>
                    <a:pt x="266" y="378"/>
                    <a:pt x="266" y="380"/>
                  </a:cubicBezTo>
                  <a:cubicBezTo>
                    <a:pt x="267" y="380"/>
                    <a:pt x="268" y="379"/>
                    <a:pt x="268" y="379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8" y="378"/>
                    <a:pt x="267" y="377"/>
                    <a:pt x="268" y="377"/>
                  </a:cubicBezTo>
                  <a:cubicBezTo>
                    <a:pt x="269" y="377"/>
                    <a:pt x="269" y="378"/>
                    <a:pt x="270" y="379"/>
                  </a:cubicBezTo>
                  <a:cubicBezTo>
                    <a:pt x="269" y="379"/>
                    <a:pt x="270" y="380"/>
                    <a:pt x="270" y="381"/>
                  </a:cubicBezTo>
                  <a:cubicBezTo>
                    <a:pt x="269" y="381"/>
                    <a:pt x="269" y="381"/>
                    <a:pt x="269" y="382"/>
                  </a:cubicBezTo>
                  <a:cubicBezTo>
                    <a:pt x="268" y="381"/>
                    <a:pt x="267" y="381"/>
                    <a:pt x="267" y="380"/>
                  </a:cubicBezTo>
                  <a:cubicBezTo>
                    <a:pt x="266" y="381"/>
                    <a:pt x="265" y="382"/>
                    <a:pt x="265" y="383"/>
                  </a:cubicBezTo>
                  <a:cubicBezTo>
                    <a:pt x="265" y="384"/>
                    <a:pt x="264" y="383"/>
                    <a:pt x="264" y="383"/>
                  </a:cubicBezTo>
                  <a:cubicBezTo>
                    <a:pt x="264" y="384"/>
                    <a:pt x="265" y="383"/>
                    <a:pt x="265" y="384"/>
                  </a:cubicBezTo>
                  <a:cubicBezTo>
                    <a:pt x="265" y="384"/>
                    <a:pt x="264" y="384"/>
                    <a:pt x="264" y="385"/>
                  </a:cubicBezTo>
                  <a:cubicBezTo>
                    <a:pt x="265" y="386"/>
                    <a:pt x="266" y="386"/>
                    <a:pt x="265" y="388"/>
                  </a:cubicBezTo>
                  <a:cubicBezTo>
                    <a:pt x="266" y="387"/>
                    <a:pt x="267" y="387"/>
                    <a:pt x="268" y="386"/>
                  </a:cubicBezTo>
                  <a:cubicBezTo>
                    <a:pt x="267" y="386"/>
                    <a:pt x="266" y="386"/>
                    <a:pt x="266" y="386"/>
                  </a:cubicBezTo>
                  <a:cubicBezTo>
                    <a:pt x="266" y="384"/>
                    <a:pt x="266" y="384"/>
                    <a:pt x="266" y="384"/>
                  </a:cubicBezTo>
                  <a:cubicBezTo>
                    <a:pt x="267" y="384"/>
                    <a:pt x="267" y="383"/>
                    <a:pt x="268" y="383"/>
                  </a:cubicBezTo>
                  <a:cubicBezTo>
                    <a:pt x="267" y="384"/>
                    <a:pt x="269" y="383"/>
                    <a:pt x="269" y="383"/>
                  </a:cubicBezTo>
                  <a:cubicBezTo>
                    <a:pt x="270" y="384"/>
                    <a:pt x="269" y="382"/>
                    <a:pt x="270" y="383"/>
                  </a:cubicBezTo>
                  <a:cubicBezTo>
                    <a:pt x="271" y="383"/>
                    <a:pt x="270" y="382"/>
                    <a:pt x="272" y="382"/>
                  </a:cubicBezTo>
                  <a:cubicBezTo>
                    <a:pt x="271" y="383"/>
                    <a:pt x="273" y="383"/>
                    <a:pt x="273" y="384"/>
                  </a:cubicBezTo>
                  <a:cubicBezTo>
                    <a:pt x="273" y="385"/>
                    <a:pt x="272" y="385"/>
                    <a:pt x="272" y="385"/>
                  </a:cubicBezTo>
                  <a:cubicBezTo>
                    <a:pt x="272" y="384"/>
                    <a:pt x="271" y="385"/>
                    <a:pt x="270" y="385"/>
                  </a:cubicBezTo>
                  <a:cubicBezTo>
                    <a:pt x="270" y="385"/>
                    <a:pt x="270" y="384"/>
                    <a:pt x="270" y="384"/>
                  </a:cubicBezTo>
                  <a:cubicBezTo>
                    <a:pt x="270" y="385"/>
                    <a:pt x="269" y="385"/>
                    <a:pt x="269" y="385"/>
                  </a:cubicBezTo>
                  <a:cubicBezTo>
                    <a:pt x="270" y="385"/>
                    <a:pt x="270" y="386"/>
                    <a:pt x="271" y="386"/>
                  </a:cubicBezTo>
                  <a:cubicBezTo>
                    <a:pt x="272" y="385"/>
                    <a:pt x="274" y="386"/>
                    <a:pt x="274" y="384"/>
                  </a:cubicBezTo>
                  <a:cubicBezTo>
                    <a:pt x="274" y="384"/>
                    <a:pt x="273" y="384"/>
                    <a:pt x="273" y="383"/>
                  </a:cubicBezTo>
                  <a:cubicBezTo>
                    <a:pt x="273" y="383"/>
                    <a:pt x="273" y="383"/>
                    <a:pt x="273" y="382"/>
                  </a:cubicBezTo>
                  <a:cubicBezTo>
                    <a:pt x="273" y="382"/>
                    <a:pt x="272" y="382"/>
                    <a:pt x="272" y="381"/>
                  </a:cubicBezTo>
                  <a:cubicBezTo>
                    <a:pt x="271" y="381"/>
                    <a:pt x="271" y="381"/>
                    <a:pt x="270" y="381"/>
                  </a:cubicBezTo>
                  <a:cubicBezTo>
                    <a:pt x="270" y="380"/>
                    <a:pt x="271" y="380"/>
                    <a:pt x="272" y="379"/>
                  </a:cubicBezTo>
                  <a:cubicBezTo>
                    <a:pt x="272" y="378"/>
                    <a:pt x="272" y="378"/>
                    <a:pt x="272" y="377"/>
                  </a:cubicBezTo>
                  <a:cubicBezTo>
                    <a:pt x="273" y="378"/>
                    <a:pt x="272" y="377"/>
                    <a:pt x="273" y="377"/>
                  </a:cubicBezTo>
                  <a:cubicBezTo>
                    <a:pt x="274" y="377"/>
                    <a:pt x="274" y="377"/>
                    <a:pt x="274" y="378"/>
                  </a:cubicBezTo>
                  <a:cubicBezTo>
                    <a:pt x="276" y="377"/>
                    <a:pt x="277" y="375"/>
                    <a:pt x="278" y="374"/>
                  </a:cubicBezTo>
                  <a:cubicBezTo>
                    <a:pt x="278" y="375"/>
                    <a:pt x="279" y="375"/>
                    <a:pt x="279" y="376"/>
                  </a:cubicBezTo>
                  <a:cubicBezTo>
                    <a:pt x="279" y="376"/>
                    <a:pt x="277" y="376"/>
                    <a:pt x="277" y="377"/>
                  </a:cubicBezTo>
                  <a:cubicBezTo>
                    <a:pt x="277" y="377"/>
                    <a:pt x="277" y="377"/>
                    <a:pt x="277" y="377"/>
                  </a:cubicBezTo>
                  <a:cubicBezTo>
                    <a:pt x="276" y="378"/>
                    <a:pt x="276" y="379"/>
                    <a:pt x="275" y="380"/>
                  </a:cubicBezTo>
                  <a:cubicBezTo>
                    <a:pt x="276" y="380"/>
                    <a:pt x="276" y="379"/>
                    <a:pt x="277" y="380"/>
                  </a:cubicBezTo>
                  <a:cubicBezTo>
                    <a:pt x="277" y="380"/>
                    <a:pt x="277" y="380"/>
                    <a:pt x="277" y="381"/>
                  </a:cubicBezTo>
                  <a:cubicBezTo>
                    <a:pt x="277" y="381"/>
                    <a:pt x="277" y="382"/>
                    <a:pt x="276" y="382"/>
                  </a:cubicBezTo>
                  <a:cubicBezTo>
                    <a:pt x="276" y="381"/>
                    <a:pt x="275" y="381"/>
                    <a:pt x="275" y="381"/>
                  </a:cubicBezTo>
                  <a:cubicBezTo>
                    <a:pt x="274" y="381"/>
                    <a:pt x="275" y="380"/>
                    <a:pt x="274" y="379"/>
                  </a:cubicBezTo>
                  <a:cubicBezTo>
                    <a:pt x="275" y="379"/>
                    <a:pt x="275" y="379"/>
                    <a:pt x="275" y="378"/>
                  </a:cubicBezTo>
                  <a:cubicBezTo>
                    <a:pt x="274" y="378"/>
                    <a:pt x="273" y="379"/>
                    <a:pt x="272" y="379"/>
                  </a:cubicBezTo>
                  <a:cubicBezTo>
                    <a:pt x="274" y="380"/>
                    <a:pt x="274" y="381"/>
                    <a:pt x="273" y="382"/>
                  </a:cubicBezTo>
                  <a:cubicBezTo>
                    <a:pt x="275" y="383"/>
                    <a:pt x="274" y="382"/>
                    <a:pt x="275" y="382"/>
                  </a:cubicBezTo>
                  <a:cubicBezTo>
                    <a:pt x="275" y="383"/>
                    <a:pt x="276" y="382"/>
                    <a:pt x="276" y="383"/>
                  </a:cubicBezTo>
                  <a:cubicBezTo>
                    <a:pt x="277" y="382"/>
                    <a:pt x="278" y="382"/>
                    <a:pt x="278" y="380"/>
                  </a:cubicBezTo>
                  <a:cubicBezTo>
                    <a:pt x="277" y="380"/>
                    <a:pt x="277" y="378"/>
                    <a:pt x="277" y="377"/>
                  </a:cubicBezTo>
                  <a:cubicBezTo>
                    <a:pt x="278" y="378"/>
                    <a:pt x="279" y="377"/>
                    <a:pt x="279" y="378"/>
                  </a:cubicBezTo>
                  <a:cubicBezTo>
                    <a:pt x="280" y="379"/>
                    <a:pt x="280" y="377"/>
                    <a:pt x="280" y="377"/>
                  </a:cubicBezTo>
                  <a:cubicBezTo>
                    <a:pt x="280" y="377"/>
                    <a:pt x="281" y="377"/>
                    <a:pt x="281" y="378"/>
                  </a:cubicBezTo>
                  <a:cubicBezTo>
                    <a:pt x="281" y="378"/>
                    <a:pt x="281" y="378"/>
                    <a:pt x="281" y="378"/>
                  </a:cubicBezTo>
                  <a:cubicBezTo>
                    <a:pt x="282" y="378"/>
                    <a:pt x="282" y="378"/>
                    <a:pt x="282" y="378"/>
                  </a:cubicBezTo>
                  <a:cubicBezTo>
                    <a:pt x="282" y="378"/>
                    <a:pt x="282" y="378"/>
                    <a:pt x="282" y="377"/>
                  </a:cubicBezTo>
                  <a:cubicBezTo>
                    <a:pt x="281" y="377"/>
                    <a:pt x="281" y="376"/>
                    <a:pt x="282" y="375"/>
                  </a:cubicBezTo>
                  <a:cubicBezTo>
                    <a:pt x="281" y="375"/>
                    <a:pt x="281" y="375"/>
                    <a:pt x="281" y="374"/>
                  </a:cubicBezTo>
                  <a:cubicBezTo>
                    <a:pt x="280" y="374"/>
                    <a:pt x="280" y="372"/>
                    <a:pt x="280" y="372"/>
                  </a:cubicBezTo>
                  <a:cubicBezTo>
                    <a:pt x="280" y="372"/>
                    <a:pt x="280" y="373"/>
                    <a:pt x="279" y="373"/>
                  </a:cubicBezTo>
                  <a:cubicBezTo>
                    <a:pt x="279" y="372"/>
                    <a:pt x="279" y="372"/>
                    <a:pt x="279" y="372"/>
                  </a:cubicBezTo>
                  <a:cubicBezTo>
                    <a:pt x="279" y="372"/>
                    <a:pt x="278" y="372"/>
                    <a:pt x="278" y="371"/>
                  </a:cubicBezTo>
                  <a:cubicBezTo>
                    <a:pt x="279" y="372"/>
                    <a:pt x="279" y="371"/>
                    <a:pt x="279" y="370"/>
                  </a:cubicBezTo>
                  <a:cubicBezTo>
                    <a:pt x="280" y="371"/>
                    <a:pt x="281" y="371"/>
                    <a:pt x="282" y="372"/>
                  </a:cubicBezTo>
                  <a:cubicBezTo>
                    <a:pt x="282" y="370"/>
                    <a:pt x="282" y="370"/>
                    <a:pt x="282" y="370"/>
                  </a:cubicBezTo>
                  <a:cubicBezTo>
                    <a:pt x="283" y="370"/>
                    <a:pt x="282" y="369"/>
                    <a:pt x="283" y="369"/>
                  </a:cubicBezTo>
                  <a:cubicBezTo>
                    <a:pt x="284" y="369"/>
                    <a:pt x="285" y="370"/>
                    <a:pt x="285" y="371"/>
                  </a:cubicBezTo>
                  <a:cubicBezTo>
                    <a:pt x="286" y="370"/>
                    <a:pt x="287" y="370"/>
                    <a:pt x="287" y="368"/>
                  </a:cubicBezTo>
                  <a:cubicBezTo>
                    <a:pt x="285" y="368"/>
                    <a:pt x="285" y="368"/>
                    <a:pt x="283" y="368"/>
                  </a:cubicBezTo>
                  <a:cubicBezTo>
                    <a:pt x="283" y="368"/>
                    <a:pt x="283" y="367"/>
                    <a:pt x="283" y="367"/>
                  </a:cubicBezTo>
                  <a:cubicBezTo>
                    <a:pt x="284" y="367"/>
                    <a:pt x="286" y="366"/>
                    <a:pt x="287" y="367"/>
                  </a:cubicBezTo>
                  <a:cubicBezTo>
                    <a:pt x="287" y="366"/>
                    <a:pt x="287" y="365"/>
                    <a:pt x="287" y="365"/>
                  </a:cubicBezTo>
                  <a:cubicBezTo>
                    <a:pt x="285" y="366"/>
                    <a:pt x="285" y="364"/>
                    <a:pt x="284" y="364"/>
                  </a:cubicBezTo>
                  <a:close/>
                  <a:moveTo>
                    <a:pt x="271" y="376"/>
                  </a:moveTo>
                  <a:cubicBezTo>
                    <a:pt x="269" y="376"/>
                    <a:pt x="269" y="376"/>
                    <a:pt x="269" y="376"/>
                  </a:cubicBezTo>
                  <a:cubicBezTo>
                    <a:pt x="270" y="375"/>
                    <a:pt x="269" y="375"/>
                    <a:pt x="269" y="374"/>
                  </a:cubicBezTo>
                  <a:cubicBezTo>
                    <a:pt x="270" y="374"/>
                    <a:pt x="270" y="375"/>
                    <a:pt x="271" y="375"/>
                  </a:cubicBezTo>
                  <a:lnTo>
                    <a:pt x="271" y="376"/>
                  </a:lnTo>
                  <a:close/>
                  <a:moveTo>
                    <a:pt x="273" y="375"/>
                  </a:moveTo>
                  <a:cubicBezTo>
                    <a:pt x="272" y="375"/>
                    <a:pt x="272" y="375"/>
                    <a:pt x="272" y="376"/>
                  </a:cubicBezTo>
                  <a:cubicBezTo>
                    <a:pt x="271" y="375"/>
                    <a:pt x="272" y="375"/>
                    <a:pt x="272" y="374"/>
                  </a:cubicBezTo>
                  <a:cubicBezTo>
                    <a:pt x="274" y="374"/>
                    <a:pt x="274" y="374"/>
                    <a:pt x="274" y="375"/>
                  </a:cubicBezTo>
                  <a:cubicBezTo>
                    <a:pt x="274" y="376"/>
                    <a:pt x="274" y="375"/>
                    <a:pt x="273" y="375"/>
                  </a:cubicBezTo>
                  <a:close/>
                  <a:moveTo>
                    <a:pt x="274" y="374"/>
                  </a:moveTo>
                  <a:cubicBezTo>
                    <a:pt x="274" y="373"/>
                    <a:pt x="274" y="372"/>
                    <a:pt x="275" y="372"/>
                  </a:cubicBezTo>
                  <a:cubicBezTo>
                    <a:pt x="275" y="372"/>
                    <a:pt x="274" y="370"/>
                    <a:pt x="276" y="370"/>
                  </a:cubicBezTo>
                  <a:cubicBezTo>
                    <a:pt x="275" y="371"/>
                    <a:pt x="276" y="372"/>
                    <a:pt x="277" y="372"/>
                  </a:cubicBezTo>
                  <a:cubicBezTo>
                    <a:pt x="276" y="372"/>
                    <a:pt x="275" y="373"/>
                    <a:pt x="274" y="374"/>
                  </a:cubicBezTo>
                  <a:close/>
                  <a:moveTo>
                    <a:pt x="281" y="370"/>
                  </a:moveTo>
                  <a:cubicBezTo>
                    <a:pt x="281" y="370"/>
                    <a:pt x="281" y="369"/>
                    <a:pt x="280" y="369"/>
                  </a:cubicBezTo>
                  <a:cubicBezTo>
                    <a:pt x="280" y="369"/>
                    <a:pt x="280" y="368"/>
                    <a:pt x="280" y="368"/>
                  </a:cubicBezTo>
                  <a:cubicBezTo>
                    <a:pt x="281" y="368"/>
                    <a:pt x="281" y="368"/>
                    <a:pt x="281" y="368"/>
                  </a:cubicBezTo>
                  <a:cubicBezTo>
                    <a:pt x="281" y="369"/>
                    <a:pt x="282" y="369"/>
                    <a:pt x="281" y="370"/>
                  </a:cubicBezTo>
                  <a:close/>
                  <a:moveTo>
                    <a:pt x="301" y="364"/>
                  </a:moveTo>
                  <a:cubicBezTo>
                    <a:pt x="302" y="365"/>
                    <a:pt x="301" y="365"/>
                    <a:pt x="301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02" y="365"/>
                    <a:pt x="303" y="364"/>
                    <a:pt x="301" y="364"/>
                  </a:cubicBezTo>
                  <a:close/>
                  <a:moveTo>
                    <a:pt x="304" y="356"/>
                  </a:moveTo>
                  <a:cubicBezTo>
                    <a:pt x="302" y="356"/>
                    <a:pt x="302" y="359"/>
                    <a:pt x="301" y="358"/>
                  </a:cubicBezTo>
                  <a:cubicBezTo>
                    <a:pt x="300" y="358"/>
                    <a:pt x="299" y="359"/>
                    <a:pt x="300" y="359"/>
                  </a:cubicBezTo>
                  <a:cubicBezTo>
                    <a:pt x="300" y="358"/>
                    <a:pt x="301" y="359"/>
                    <a:pt x="300" y="359"/>
                  </a:cubicBezTo>
                  <a:cubicBezTo>
                    <a:pt x="302" y="359"/>
                    <a:pt x="303" y="357"/>
                    <a:pt x="304" y="358"/>
                  </a:cubicBezTo>
                  <a:cubicBezTo>
                    <a:pt x="304" y="357"/>
                    <a:pt x="304" y="357"/>
                    <a:pt x="304" y="356"/>
                  </a:cubicBezTo>
                  <a:close/>
                  <a:moveTo>
                    <a:pt x="274" y="390"/>
                  </a:moveTo>
                  <a:cubicBezTo>
                    <a:pt x="275" y="390"/>
                    <a:pt x="275" y="391"/>
                    <a:pt x="276" y="390"/>
                  </a:cubicBezTo>
                  <a:cubicBezTo>
                    <a:pt x="276" y="390"/>
                    <a:pt x="275" y="389"/>
                    <a:pt x="274" y="390"/>
                  </a:cubicBezTo>
                  <a:close/>
                  <a:moveTo>
                    <a:pt x="304" y="354"/>
                  </a:moveTo>
                  <a:cubicBezTo>
                    <a:pt x="305" y="355"/>
                    <a:pt x="304" y="356"/>
                    <a:pt x="305" y="356"/>
                  </a:cubicBezTo>
                  <a:cubicBezTo>
                    <a:pt x="305" y="355"/>
                    <a:pt x="305" y="355"/>
                    <a:pt x="305" y="354"/>
                  </a:cubicBezTo>
                  <a:lnTo>
                    <a:pt x="304" y="354"/>
                  </a:lnTo>
                  <a:close/>
                  <a:moveTo>
                    <a:pt x="300" y="360"/>
                  </a:moveTo>
                  <a:cubicBezTo>
                    <a:pt x="300" y="361"/>
                    <a:pt x="301" y="361"/>
                    <a:pt x="301" y="361"/>
                  </a:cubicBezTo>
                  <a:cubicBezTo>
                    <a:pt x="300" y="362"/>
                    <a:pt x="299" y="363"/>
                    <a:pt x="300" y="363"/>
                  </a:cubicBezTo>
                  <a:cubicBezTo>
                    <a:pt x="301" y="363"/>
                    <a:pt x="300" y="362"/>
                    <a:pt x="301" y="362"/>
                  </a:cubicBezTo>
                  <a:cubicBezTo>
                    <a:pt x="301" y="361"/>
                    <a:pt x="302" y="360"/>
                    <a:pt x="300" y="360"/>
                  </a:cubicBezTo>
                  <a:close/>
                  <a:moveTo>
                    <a:pt x="296" y="359"/>
                  </a:moveTo>
                  <a:cubicBezTo>
                    <a:pt x="296" y="359"/>
                    <a:pt x="295" y="359"/>
                    <a:pt x="296" y="360"/>
                  </a:cubicBezTo>
                  <a:cubicBezTo>
                    <a:pt x="296" y="360"/>
                    <a:pt x="297" y="360"/>
                    <a:pt x="297" y="359"/>
                  </a:cubicBezTo>
                  <a:cubicBezTo>
                    <a:pt x="296" y="360"/>
                    <a:pt x="297" y="359"/>
                    <a:pt x="296" y="359"/>
                  </a:cubicBezTo>
                  <a:close/>
                  <a:moveTo>
                    <a:pt x="298" y="362"/>
                  </a:moveTo>
                  <a:cubicBezTo>
                    <a:pt x="298" y="363"/>
                    <a:pt x="298" y="363"/>
                    <a:pt x="298" y="364"/>
                  </a:cubicBezTo>
                  <a:cubicBezTo>
                    <a:pt x="298" y="363"/>
                    <a:pt x="298" y="364"/>
                    <a:pt x="299" y="363"/>
                  </a:cubicBezTo>
                  <a:cubicBezTo>
                    <a:pt x="299" y="363"/>
                    <a:pt x="299" y="362"/>
                    <a:pt x="298" y="362"/>
                  </a:cubicBezTo>
                  <a:close/>
                  <a:moveTo>
                    <a:pt x="260" y="386"/>
                  </a:moveTo>
                  <a:cubicBezTo>
                    <a:pt x="259" y="386"/>
                    <a:pt x="259" y="386"/>
                    <a:pt x="259" y="386"/>
                  </a:cubicBezTo>
                  <a:cubicBezTo>
                    <a:pt x="259" y="386"/>
                    <a:pt x="258" y="386"/>
                    <a:pt x="258" y="385"/>
                  </a:cubicBezTo>
                  <a:cubicBezTo>
                    <a:pt x="259" y="384"/>
                    <a:pt x="258" y="383"/>
                    <a:pt x="259" y="382"/>
                  </a:cubicBezTo>
                  <a:cubicBezTo>
                    <a:pt x="259" y="382"/>
                    <a:pt x="259" y="382"/>
                    <a:pt x="260" y="382"/>
                  </a:cubicBezTo>
                  <a:cubicBezTo>
                    <a:pt x="259" y="381"/>
                    <a:pt x="259" y="380"/>
                    <a:pt x="258" y="380"/>
                  </a:cubicBezTo>
                  <a:cubicBezTo>
                    <a:pt x="259" y="381"/>
                    <a:pt x="258" y="382"/>
                    <a:pt x="257" y="382"/>
                  </a:cubicBezTo>
                  <a:cubicBezTo>
                    <a:pt x="256" y="384"/>
                    <a:pt x="258" y="385"/>
                    <a:pt x="258" y="386"/>
                  </a:cubicBezTo>
                  <a:cubicBezTo>
                    <a:pt x="258" y="387"/>
                    <a:pt x="256" y="387"/>
                    <a:pt x="255" y="387"/>
                  </a:cubicBezTo>
                  <a:cubicBezTo>
                    <a:pt x="254" y="387"/>
                    <a:pt x="254" y="387"/>
                    <a:pt x="254" y="388"/>
                  </a:cubicBezTo>
                  <a:cubicBezTo>
                    <a:pt x="254" y="388"/>
                    <a:pt x="254" y="388"/>
                    <a:pt x="254" y="389"/>
                  </a:cubicBezTo>
                  <a:cubicBezTo>
                    <a:pt x="255" y="389"/>
                    <a:pt x="255" y="389"/>
                    <a:pt x="256" y="389"/>
                  </a:cubicBezTo>
                  <a:cubicBezTo>
                    <a:pt x="256" y="389"/>
                    <a:pt x="257" y="389"/>
                    <a:pt x="257" y="389"/>
                  </a:cubicBezTo>
                  <a:cubicBezTo>
                    <a:pt x="256" y="389"/>
                    <a:pt x="256" y="388"/>
                    <a:pt x="256" y="388"/>
                  </a:cubicBezTo>
                  <a:cubicBezTo>
                    <a:pt x="258" y="388"/>
                    <a:pt x="258" y="388"/>
                    <a:pt x="258" y="388"/>
                  </a:cubicBezTo>
                  <a:cubicBezTo>
                    <a:pt x="258" y="388"/>
                    <a:pt x="258" y="389"/>
                    <a:pt x="259" y="389"/>
                  </a:cubicBezTo>
                  <a:cubicBezTo>
                    <a:pt x="258" y="388"/>
                    <a:pt x="259" y="388"/>
                    <a:pt x="260" y="387"/>
                  </a:cubicBezTo>
                  <a:cubicBezTo>
                    <a:pt x="260" y="387"/>
                    <a:pt x="260" y="387"/>
                    <a:pt x="260" y="386"/>
                  </a:cubicBezTo>
                  <a:close/>
                  <a:moveTo>
                    <a:pt x="257" y="393"/>
                  </a:moveTo>
                  <a:cubicBezTo>
                    <a:pt x="257" y="393"/>
                    <a:pt x="256" y="393"/>
                    <a:pt x="256" y="394"/>
                  </a:cubicBezTo>
                  <a:cubicBezTo>
                    <a:pt x="257" y="394"/>
                    <a:pt x="257" y="394"/>
                    <a:pt x="257" y="394"/>
                  </a:cubicBezTo>
                  <a:cubicBezTo>
                    <a:pt x="257" y="393"/>
                    <a:pt x="258" y="393"/>
                    <a:pt x="257" y="393"/>
                  </a:cubicBezTo>
                  <a:close/>
                  <a:moveTo>
                    <a:pt x="252" y="391"/>
                  </a:moveTo>
                  <a:cubicBezTo>
                    <a:pt x="252" y="391"/>
                    <a:pt x="254" y="392"/>
                    <a:pt x="254" y="391"/>
                  </a:cubicBezTo>
                  <a:cubicBezTo>
                    <a:pt x="253" y="391"/>
                    <a:pt x="253" y="390"/>
                    <a:pt x="252" y="391"/>
                  </a:cubicBezTo>
                  <a:close/>
                  <a:moveTo>
                    <a:pt x="254" y="396"/>
                  </a:moveTo>
                  <a:cubicBezTo>
                    <a:pt x="254" y="396"/>
                    <a:pt x="253" y="396"/>
                    <a:pt x="253" y="396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7"/>
                    <a:pt x="254" y="397"/>
                    <a:pt x="254" y="396"/>
                  </a:cubicBezTo>
                  <a:close/>
                  <a:moveTo>
                    <a:pt x="253" y="399"/>
                  </a:moveTo>
                  <a:cubicBezTo>
                    <a:pt x="255" y="400"/>
                    <a:pt x="254" y="398"/>
                    <a:pt x="254" y="398"/>
                  </a:cubicBezTo>
                  <a:cubicBezTo>
                    <a:pt x="254" y="398"/>
                    <a:pt x="254" y="398"/>
                    <a:pt x="254" y="398"/>
                  </a:cubicBezTo>
                  <a:cubicBezTo>
                    <a:pt x="254" y="399"/>
                    <a:pt x="253" y="399"/>
                    <a:pt x="253" y="399"/>
                  </a:cubicBezTo>
                  <a:close/>
                  <a:moveTo>
                    <a:pt x="251" y="391"/>
                  </a:moveTo>
                  <a:cubicBezTo>
                    <a:pt x="251" y="390"/>
                    <a:pt x="251" y="390"/>
                    <a:pt x="251" y="390"/>
                  </a:cubicBezTo>
                  <a:cubicBezTo>
                    <a:pt x="250" y="390"/>
                    <a:pt x="250" y="390"/>
                    <a:pt x="250" y="390"/>
                  </a:cubicBezTo>
                  <a:cubicBezTo>
                    <a:pt x="250" y="391"/>
                    <a:pt x="250" y="391"/>
                    <a:pt x="251" y="391"/>
                  </a:cubicBezTo>
                  <a:close/>
                  <a:moveTo>
                    <a:pt x="252" y="388"/>
                  </a:moveTo>
                  <a:cubicBezTo>
                    <a:pt x="252" y="388"/>
                    <a:pt x="251" y="389"/>
                    <a:pt x="251" y="389"/>
                  </a:cubicBezTo>
                  <a:cubicBezTo>
                    <a:pt x="251" y="390"/>
                    <a:pt x="252" y="389"/>
                    <a:pt x="252" y="388"/>
                  </a:cubicBezTo>
                  <a:close/>
                  <a:moveTo>
                    <a:pt x="253" y="394"/>
                  </a:moveTo>
                  <a:cubicBezTo>
                    <a:pt x="253" y="394"/>
                    <a:pt x="252" y="393"/>
                    <a:pt x="252" y="394"/>
                  </a:cubicBezTo>
                  <a:cubicBezTo>
                    <a:pt x="252" y="395"/>
                    <a:pt x="254" y="395"/>
                    <a:pt x="253" y="394"/>
                  </a:cubicBezTo>
                  <a:close/>
                  <a:moveTo>
                    <a:pt x="258" y="390"/>
                  </a:moveTo>
                  <a:cubicBezTo>
                    <a:pt x="258" y="391"/>
                    <a:pt x="259" y="391"/>
                    <a:pt x="260" y="390"/>
                  </a:cubicBezTo>
                  <a:cubicBezTo>
                    <a:pt x="260" y="390"/>
                    <a:pt x="260" y="390"/>
                    <a:pt x="260" y="389"/>
                  </a:cubicBezTo>
                  <a:cubicBezTo>
                    <a:pt x="259" y="389"/>
                    <a:pt x="259" y="390"/>
                    <a:pt x="258" y="390"/>
                  </a:cubicBezTo>
                  <a:close/>
                  <a:moveTo>
                    <a:pt x="264" y="385"/>
                  </a:moveTo>
                  <a:cubicBezTo>
                    <a:pt x="263" y="385"/>
                    <a:pt x="263" y="384"/>
                    <a:pt x="263" y="383"/>
                  </a:cubicBezTo>
                  <a:cubicBezTo>
                    <a:pt x="263" y="383"/>
                    <a:pt x="263" y="383"/>
                    <a:pt x="263" y="383"/>
                  </a:cubicBezTo>
                  <a:cubicBezTo>
                    <a:pt x="264" y="382"/>
                    <a:pt x="263" y="382"/>
                    <a:pt x="263" y="382"/>
                  </a:cubicBezTo>
                  <a:cubicBezTo>
                    <a:pt x="263" y="381"/>
                    <a:pt x="263" y="381"/>
                    <a:pt x="264" y="381"/>
                  </a:cubicBezTo>
                  <a:cubicBezTo>
                    <a:pt x="264" y="380"/>
                    <a:pt x="263" y="380"/>
                    <a:pt x="263" y="379"/>
                  </a:cubicBezTo>
                  <a:cubicBezTo>
                    <a:pt x="264" y="379"/>
                    <a:pt x="264" y="378"/>
                    <a:pt x="264" y="377"/>
                  </a:cubicBezTo>
                  <a:cubicBezTo>
                    <a:pt x="264" y="377"/>
                    <a:pt x="263" y="377"/>
                    <a:pt x="263" y="377"/>
                  </a:cubicBezTo>
                  <a:cubicBezTo>
                    <a:pt x="262" y="377"/>
                    <a:pt x="261" y="378"/>
                    <a:pt x="259" y="379"/>
                  </a:cubicBezTo>
                  <a:cubicBezTo>
                    <a:pt x="259" y="379"/>
                    <a:pt x="260" y="379"/>
                    <a:pt x="260" y="380"/>
                  </a:cubicBezTo>
                  <a:cubicBezTo>
                    <a:pt x="261" y="380"/>
                    <a:pt x="260" y="379"/>
                    <a:pt x="261" y="379"/>
                  </a:cubicBezTo>
                  <a:cubicBezTo>
                    <a:pt x="261" y="380"/>
                    <a:pt x="261" y="380"/>
                    <a:pt x="261" y="381"/>
                  </a:cubicBezTo>
                  <a:cubicBezTo>
                    <a:pt x="261" y="381"/>
                    <a:pt x="260" y="381"/>
                    <a:pt x="261" y="382"/>
                  </a:cubicBezTo>
                  <a:cubicBezTo>
                    <a:pt x="261" y="382"/>
                    <a:pt x="262" y="382"/>
                    <a:pt x="262" y="382"/>
                  </a:cubicBezTo>
                  <a:cubicBezTo>
                    <a:pt x="262" y="383"/>
                    <a:pt x="261" y="384"/>
                    <a:pt x="262" y="386"/>
                  </a:cubicBezTo>
                  <a:cubicBezTo>
                    <a:pt x="263" y="386"/>
                    <a:pt x="263" y="386"/>
                    <a:pt x="264" y="385"/>
                  </a:cubicBezTo>
                  <a:close/>
                  <a:moveTo>
                    <a:pt x="264" y="387"/>
                  </a:moveTo>
                  <a:cubicBezTo>
                    <a:pt x="264" y="388"/>
                    <a:pt x="262" y="388"/>
                    <a:pt x="263" y="388"/>
                  </a:cubicBezTo>
                  <a:cubicBezTo>
                    <a:pt x="263" y="389"/>
                    <a:pt x="263" y="388"/>
                    <a:pt x="264" y="388"/>
                  </a:cubicBezTo>
                  <a:cubicBezTo>
                    <a:pt x="264" y="389"/>
                    <a:pt x="265" y="389"/>
                    <a:pt x="266" y="389"/>
                  </a:cubicBezTo>
                  <a:cubicBezTo>
                    <a:pt x="266" y="389"/>
                    <a:pt x="266" y="389"/>
                    <a:pt x="266" y="388"/>
                  </a:cubicBezTo>
                  <a:cubicBezTo>
                    <a:pt x="264" y="389"/>
                    <a:pt x="265" y="387"/>
                    <a:pt x="264" y="387"/>
                  </a:cubicBezTo>
                  <a:close/>
                  <a:moveTo>
                    <a:pt x="258" y="391"/>
                  </a:moveTo>
                  <a:cubicBezTo>
                    <a:pt x="258" y="391"/>
                    <a:pt x="258" y="392"/>
                    <a:pt x="258" y="392"/>
                  </a:cubicBezTo>
                  <a:cubicBezTo>
                    <a:pt x="258" y="391"/>
                    <a:pt x="259" y="392"/>
                    <a:pt x="259" y="391"/>
                  </a:cubicBezTo>
                  <a:lnTo>
                    <a:pt x="258" y="391"/>
                  </a:lnTo>
                  <a:close/>
                  <a:moveTo>
                    <a:pt x="259" y="384"/>
                  </a:moveTo>
                  <a:cubicBezTo>
                    <a:pt x="260" y="385"/>
                    <a:pt x="259" y="385"/>
                    <a:pt x="259" y="385"/>
                  </a:cubicBezTo>
                  <a:cubicBezTo>
                    <a:pt x="260" y="386"/>
                    <a:pt x="260" y="384"/>
                    <a:pt x="259" y="384"/>
                  </a:cubicBezTo>
                  <a:close/>
                  <a:moveTo>
                    <a:pt x="268" y="384"/>
                  </a:moveTo>
                  <a:cubicBezTo>
                    <a:pt x="267" y="385"/>
                    <a:pt x="268" y="385"/>
                    <a:pt x="269" y="385"/>
                  </a:cubicBezTo>
                  <a:cubicBezTo>
                    <a:pt x="268" y="384"/>
                    <a:pt x="268" y="384"/>
                    <a:pt x="268" y="384"/>
                  </a:cubicBezTo>
                  <a:close/>
                  <a:moveTo>
                    <a:pt x="304" y="352"/>
                  </a:moveTo>
                  <a:cubicBezTo>
                    <a:pt x="306" y="351"/>
                    <a:pt x="303" y="349"/>
                    <a:pt x="305" y="348"/>
                  </a:cubicBezTo>
                  <a:cubicBezTo>
                    <a:pt x="305" y="348"/>
                    <a:pt x="305" y="347"/>
                    <a:pt x="304" y="347"/>
                  </a:cubicBezTo>
                  <a:cubicBezTo>
                    <a:pt x="303" y="348"/>
                    <a:pt x="303" y="347"/>
                    <a:pt x="302" y="347"/>
                  </a:cubicBezTo>
                  <a:cubicBezTo>
                    <a:pt x="302" y="348"/>
                    <a:pt x="303" y="347"/>
                    <a:pt x="303" y="348"/>
                  </a:cubicBezTo>
                  <a:cubicBezTo>
                    <a:pt x="302" y="348"/>
                    <a:pt x="302" y="348"/>
                    <a:pt x="302" y="348"/>
                  </a:cubicBezTo>
                  <a:cubicBezTo>
                    <a:pt x="302" y="350"/>
                    <a:pt x="303" y="349"/>
                    <a:pt x="304" y="349"/>
                  </a:cubicBezTo>
                  <a:cubicBezTo>
                    <a:pt x="303" y="350"/>
                    <a:pt x="304" y="350"/>
                    <a:pt x="304" y="351"/>
                  </a:cubicBezTo>
                  <a:cubicBezTo>
                    <a:pt x="304" y="351"/>
                    <a:pt x="304" y="352"/>
                    <a:pt x="303" y="352"/>
                  </a:cubicBezTo>
                  <a:cubicBezTo>
                    <a:pt x="302" y="351"/>
                    <a:pt x="304" y="350"/>
                    <a:pt x="302" y="350"/>
                  </a:cubicBezTo>
                  <a:cubicBezTo>
                    <a:pt x="302" y="350"/>
                    <a:pt x="303" y="351"/>
                    <a:pt x="301" y="352"/>
                  </a:cubicBezTo>
                  <a:cubicBezTo>
                    <a:pt x="302" y="351"/>
                    <a:pt x="302" y="351"/>
                    <a:pt x="301" y="350"/>
                  </a:cubicBezTo>
                  <a:cubicBezTo>
                    <a:pt x="301" y="350"/>
                    <a:pt x="301" y="351"/>
                    <a:pt x="300" y="351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0" y="350"/>
                    <a:pt x="301" y="350"/>
                    <a:pt x="301" y="349"/>
                  </a:cubicBezTo>
                  <a:cubicBezTo>
                    <a:pt x="301" y="349"/>
                    <a:pt x="301" y="349"/>
                    <a:pt x="301" y="348"/>
                  </a:cubicBezTo>
                  <a:cubicBezTo>
                    <a:pt x="302" y="348"/>
                    <a:pt x="301" y="348"/>
                    <a:pt x="301" y="347"/>
                  </a:cubicBezTo>
                  <a:cubicBezTo>
                    <a:pt x="300" y="348"/>
                    <a:pt x="300" y="349"/>
                    <a:pt x="299" y="349"/>
                  </a:cubicBezTo>
                  <a:cubicBezTo>
                    <a:pt x="299" y="350"/>
                    <a:pt x="299" y="351"/>
                    <a:pt x="298" y="351"/>
                  </a:cubicBezTo>
                  <a:cubicBezTo>
                    <a:pt x="298" y="351"/>
                    <a:pt x="298" y="351"/>
                    <a:pt x="298" y="352"/>
                  </a:cubicBezTo>
                  <a:cubicBezTo>
                    <a:pt x="298" y="353"/>
                    <a:pt x="297" y="353"/>
                    <a:pt x="296" y="353"/>
                  </a:cubicBezTo>
                  <a:cubicBezTo>
                    <a:pt x="297" y="354"/>
                    <a:pt x="298" y="352"/>
                    <a:pt x="299" y="354"/>
                  </a:cubicBezTo>
                  <a:cubicBezTo>
                    <a:pt x="295" y="353"/>
                    <a:pt x="297" y="357"/>
                    <a:pt x="295" y="358"/>
                  </a:cubicBezTo>
                  <a:cubicBezTo>
                    <a:pt x="296" y="358"/>
                    <a:pt x="296" y="358"/>
                    <a:pt x="296" y="358"/>
                  </a:cubicBezTo>
                  <a:cubicBezTo>
                    <a:pt x="297" y="358"/>
                    <a:pt x="298" y="358"/>
                    <a:pt x="298" y="359"/>
                  </a:cubicBezTo>
                  <a:cubicBezTo>
                    <a:pt x="298" y="359"/>
                    <a:pt x="297" y="359"/>
                    <a:pt x="298" y="360"/>
                  </a:cubicBezTo>
                  <a:cubicBezTo>
                    <a:pt x="298" y="360"/>
                    <a:pt x="299" y="360"/>
                    <a:pt x="300" y="360"/>
                  </a:cubicBezTo>
                  <a:cubicBezTo>
                    <a:pt x="298" y="360"/>
                    <a:pt x="300" y="358"/>
                    <a:pt x="298" y="357"/>
                  </a:cubicBezTo>
                  <a:cubicBezTo>
                    <a:pt x="299" y="357"/>
                    <a:pt x="300" y="354"/>
                    <a:pt x="301" y="356"/>
                  </a:cubicBezTo>
                  <a:cubicBezTo>
                    <a:pt x="300" y="356"/>
                    <a:pt x="299" y="358"/>
                    <a:pt x="300" y="357"/>
                  </a:cubicBezTo>
                  <a:cubicBezTo>
                    <a:pt x="300" y="356"/>
                    <a:pt x="301" y="357"/>
                    <a:pt x="301" y="356"/>
                  </a:cubicBezTo>
                  <a:cubicBezTo>
                    <a:pt x="301" y="356"/>
                    <a:pt x="302" y="354"/>
                    <a:pt x="302" y="355"/>
                  </a:cubicBezTo>
                  <a:cubicBezTo>
                    <a:pt x="302" y="354"/>
                    <a:pt x="303" y="353"/>
                    <a:pt x="302" y="354"/>
                  </a:cubicBezTo>
                  <a:cubicBezTo>
                    <a:pt x="302" y="354"/>
                    <a:pt x="302" y="354"/>
                    <a:pt x="301" y="354"/>
                  </a:cubicBezTo>
                  <a:cubicBezTo>
                    <a:pt x="301" y="353"/>
                    <a:pt x="299" y="353"/>
                    <a:pt x="300" y="352"/>
                  </a:cubicBezTo>
                  <a:cubicBezTo>
                    <a:pt x="301" y="353"/>
                    <a:pt x="302" y="352"/>
                    <a:pt x="303" y="352"/>
                  </a:cubicBezTo>
                  <a:cubicBezTo>
                    <a:pt x="303" y="352"/>
                    <a:pt x="303" y="353"/>
                    <a:pt x="303" y="353"/>
                  </a:cubicBezTo>
                  <a:cubicBezTo>
                    <a:pt x="304" y="353"/>
                    <a:pt x="304" y="353"/>
                    <a:pt x="304" y="353"/>
                  </a:cubicBezTo>
                  <a:cubicBezTo>
                    <a:pt x="304" y="352"/>
                    <a:pt x="305" y="353"/>
                    <a:pt x="306" y="352"/>
                  </a:cubicBezTo>
                  <a:cubicBezTo>
                    <a:pt x="305" y="352"/>
                    <a:pt x="304" y="352"/>
                    <a:pt x="304" y="352"/>
                  </a:cubicBezTo>
                  <a:close/>
                  <a:moveTo>
                    <a:pt x="291" y="361"/>
                  </a:moveTo>
                  <a:cubicBezTo>
                    <a:pt x="290" y="360"/>
                    <a:pt x="290" y="360"/>
                    <a:pt x="290" y="360"/>
                  </a:cubicBezTo>
                  <a:cubicBezTo>
                    <a:pt x="290" y="359"/>
                    <a:pt x="290" y="359"/>
                    <a:pt x="291" y="359"/>
                  </a:cubicBezTo>
                  <a:cubicBezTo>
                    <a:pt x="291" y="358"/>
                    <a:pt x="290" y="358"/>
                    <a:pt x="290" y="358"/>
                  </a:cubicBezTo>
                  <a:cubicBezTo>
                    <a:pt x="290" y="358"/>
                    <a:pt x="289" y="359"/>
                    <a:pt x="288" y="360"/>
                  </a:cubicBezTo>
                  <a:cubicBezTo>
                    <a:pt x="288" y="360"/>
                    <a:pt x="289" y="361"/>
                    <a:pt x="289" y="362"/>
                  </a:cubicBezTo>
                  <a:cubicBezTo>
                    <a:pt x="288" y="362"/>
                    <a:pt x="287" y="362"/>
                    <a:pt x="287" y="361"/>
                  </a:cubicBezTo>
                  <a:cubicBezTo>
                    <a:pt x="287" y="362"/>
                    <a:pt x="286" y="364"/>
                    <a:pt x="286" y="363"/>
                  </a:cubicBezTo>
                  <a:cubicBezTo>
                    <a:pt x="287" y="363"/>
                    <a:pt x="286" y="362"/>
                    <a:pt x="287" y="362"/>
                  </a:cubicBezTo>
                  <a:cubicBezTo>
                    <a:pt x="288" y="362"/>
                    <a:pt x="288" y="363"/>
                    <a:pt x="288" y="363"/>
                  </a:cubicBezTo>
                  <a:cubicBezTo>
                    <a:pt x="289" y="363"/>
                    <a:pt x="289" y="361"/>
                    <a:pt x="291" y="361"/>
                  </a:cubicBezTo>
                  <a:close/>
                  <a:moveTo>
                    <a:pt x="327" y="320"/>
                  </a:moveTo>
                  <a:cubicBezTo>
                    <a:pt x="328" y="320"/>
                    <a:pt x="329" y="319"/>
                    <a:pt x="328" y="319"/>
                  </a:cubicBezTo>
                  <a:cubicBezTo>
                    <a:pt x="328" y="319"/>
                    <a:pt x="327" y="319"/>
                    <a:pt x="327" y="320"/>
                  </a:cubicBezTo>
                  <a:close/>
                  <a:moveTo>
                    <a:pt x="328" y="313"/>
                  </a:moveTo>
                  <a:cubicBezTo>
                    <a:pt x="328" y="314"/>
                    <a:pt x="327" y="314"/>
                    <a:pt x="328" y="314"/>
                  </a:cubicBezTo>
                  <a:cubicBezTo>
                    <a:pt x="328" y="314"/>
                    <a:pt x="329" y="313"/>
                    <a:pt x="328" y="313"/>
                  </a:cubicBezTo>
                  <a:close/>
                  <a:moveTo>
                    <a:pt x="329" y="309"/>
                  </a:moveTo>
                  <a:cubicBezTo>
                    <a:pt x="329" y="309"/>
                    <a:pt x="328" y="309"/>
                    <a:pt x="328" y="308"/>
                  </a:cubicBezTo>
                  <a:cubicBezTo>
                    <a:pt x="327" y="308"/>
                    <a:pt x="327" y="308"/>
                    <a:pt x="327" y="308"/>
                  </a:cubicBezTo>
                  <a:cubicBezTo>
                    <a:pt x="327" y="309"/>
                    <a:pt x="328" y="309"/>
                    <a:pt x="328" y="310"/>
                  </a:cubicBezTo>
                  <a:cubicBezTo>
                    <a:pt x="328" y="309"/>
                    <a:pt x="329" y="310"/>
                    <a:pt x="329" y="309"/>
                  </a:cubicBezTo>
                  <a:close/>
                  <a:moveTo>
                    <a:pt x="329" y="327"/>
                  </a:moveTo>
                  <a:cubicBezTo>
                    <a:pt x="329" y="328"/>
                    <a:pt x="329" y="327"/>
                    <a:pt x="330" y="328"/>
                  </a:cubicBezTo>
                  <a:cubicBezTo>
                    <a:pt x="330" y="326"/>
                    <a:pt x="329" y="327"/>
                    <a:pt x="329" y="327"/>
                  </a:cubicBezTo>
                  <a:close/>
                  <a:moveTo>
                    <a:pt x="323" y="323"/>
                  </a:moveTo>
                  <a:cubicBezTo>
                    <a:pt x="324" y="323"/>
                    <a:pt x="324" y="322"/>
                    <a:pt x="324" y="322"/>
                  </a:cubicBezTo>
                  <a:cubicBezTo>
                    <a:pt x="324" y="322"/>
                    <a:pt x="323" y="321"/>
                    <a:pt x="323" y="321"/>
                  </a:cubicBezTo>
                  <a:lnTo>
                    <a:pt x="323" y="323"/>
                  </a:lnTo>
                  <a:close/>
                  <a:moveTo>
                    <a:pt x="324" y="318"/>
                  </a:moveTo>
                  <a:cubicBezTo>
                    <a:pt x="323" y="318"/>
                    <a:pt x="322" y="318"/>
                    <a:pt x="323" y="318"/>
                  </a:cubicBezTo>
                  <a:cubicBezTo>
                    <a:pt x="323" y="318"/>
                    <a:pt x="324" y="319"/>
                    <a:pt x="324" y="318"/>
                  </a:cubicBezTo>
                  <a:close/>
                  <a:moveTo>
                    <a:pt x="324" y="320"/>
                  </a:moveTo>
                  <a:cubicBezTo>
                    <a:pt x="324" y="320"/>
                    <a:pt x="324" y="320"/>
                    <a:pt x="325" y="320"/>
                  </a:cubicBezTo>
                  <a:cubicBezTo>
                    <a:pt x="325" y="319"/>
                    <a:pt x="324" y="319"/>
                    <a:pt x="324" y="320"/>
                  </a:cubicBezTo>
                  <a:close/>
                  <a:moveTo>
                    <a:pt x="326" y="312"/>
                  </a:moveTo>
                  <a:cubicBezTo>
                    <a:pt x="326" y="312"/>
                    <a:pt x="326" y="312"/>
                    <a:pt x="326" y="313"/>
                  </a:cubicBezTo>
                  <a:cubicBezTo>
                    <a:pt x="327" y="313"/>
                    <a:pt x="327" y="312"/>
                    <a:pt x="326" y="312"/>
                  </a:cubicBezTo>
                  <a:close/>
                  <a:moveTo>
                    <a:pt x="338" y="301"/>
                  </a:moveTo>
                  <a:cubicBezTo>
                    <a:pt x="338" y="302"/>
                    <a:pt x="337" y="301"/>
                    <a:pt x="338" y="302"/>
                  </a:cubicBezTo>
                  <a:cubicBezTo>
                    <a:pt x="339" y="302"/>
                    <a:pt x="339" y="301"/>
                    <a:pt x="338" y="301"/>
                  </a:cubicBezTo>
                  <a:close/>
                  <a:moveTo>
                    <a:pt x="339" y="306"/>
                  </a:moveTo>
                  <a:cubicBezTo>
                    <a:pt x="339" y="307"/>
                    <a:pt x="339" y="307"/>
                    <a:pt x="340" y="307"/>
                  </a:cubicBezTo>
                  <a:cubicBezTo>
                    <a:pt x="340" y="307"/>
                    <a:pt x="340" y="306"/>
                    <a:pt x="339" y="306"/>
                  </a:cubicBezTo>
                  <a:close/>
                  <a:moveTo>
                    <a:pt x="306" y="350"/>
                  </a:moveTo>
                  <a:cubicBezTo>
                    <a:pt x="306" y="350"/>
                    <a:pt x="306" y="350"/>
                    <a:pt x="307" y="350"/>
                  </a:cubicBezTo>
                  <a:cubicBezTo>
                    <a:pt x="307" y="350"/>
                    <a:pt x="307" y="349"/>
                    <a:pt x="307" y="349"/>
                  </a:cubicBezTo>
                  <a:cubicBezTo>
                    <a:pt x="308" y="349"/>
                    <a:pt x="308" y="350"/>
                    <a:pt x="309" y="350"/>
                  </a:cubicBezTo>
                  <a:cubicBezTo>
                    <a:pt x="309" y="349"/>
                    <a:pt x="309" y="349"/>
                    <a:pt x="309" y="349"/>
                  </a:cubicBezTo>
                  <a:cubicBezTo>
                    <a:pt x="307" y="348"/>
                    <a:pt x="306" y="349"/>
                    <a:pt x="306" y="350"/>
                  </a:cubicBezTo>
                  <a:close/>
                  <a:moveTo>
                    <a:pt x="336" y="295"/>
                  </a:moveTo>
                  <a:cubicBezTo>
                    <a:pt x="336" y="294"/>
                    <a:pt x="336" y="294"/>
                    <a:pt x="336" y="293"/>
                  </a:cubicBezTo>
                  <a:cubicBezTo>
                    <a:pt x="335" y="293"/>
                    <a:pt x="335" y="292"/>
                    <a:pt x="334" y="292"/>
                  </a:cubicBezTo>
                  <a:cubicBezTo>
                    <a:pt x="334" y="293"/>
                    <a:pt x="335" y="293"/>
                    <a:pt x="334" y="294"/>
                  </a:cubicBezTo>
                  <a:cubicBezTo>
                    <a:pt x="334" y="295"/>
                    <a:pt x="335" y="295"/>
                    <a:pt x="336" y="295"/>
                  </a:cubicBezTo>
                  <a:close/>
                  <a:moveTo>
                    <a:pt x="53" y="333"/>
                  </a:moveTo>
                  <a:cubicBezTo>
                    <a:pt x="53" y="333"/>
                    <a:pt x="54" y="333"/>
                    <a:pt x="54" y="333"/>
                  </a:cubicBezTo>
                  <a:cubicBezTo>
                    <a:pt x="54" y="332"/>
                    <a:pt x="53" y="332"/>
                    <a:pt x="53" y="333"/>
                  </a:cubicBezTo>
                  <a:close/>
                  <a:moveTo>
                    <a:pt x="335" y="297"/>
                  </a:moveTo>
                  <a:cubicBezTo>
                    <a:pt x="336" y="297"/>
                    <a:pt x="336" y="297"/>
                    <a:pt x="336" y="296"/>
                  </a:cubicBezTo>
                  <a:cubicBezTo>
                    <a:pt x="335" y="296"/>
                    <a:pt x="335" y="297"/>
                    <a:pt x="335" y="297"/>
                  </a:cubicBezTo>
                  <a:close/>
                  <a:moveTo>
                    <a:pt x="341" y="310"/>
                  </a:moveTo>
                  <a:cubicBezTo>
                    <a:pt x="341" y="310"/>
                    <a:pt x="341" y="311"/>
                    <a:pt x="342" y="311"/>
                  </a:cubicBezTo>
                  <a:cubicBezTo>
                    <a:pt x="342" y="311"/>
                    <a:pt x="342" y="310"/>
                    <a:pt x="341" y="310"/>
                  </a:cubicBezTo>
                  <a:close/>
                  <a:moveTo>
                    <a:pt x="312" y="342"/>
                  </a:moveTo>
                  <a:cubicBezTo>
                    <a:pt x="312" y="341"/>
                    <a:pt x="310" y="342"/>
                    <a:pt x="310" y="343"/>
                  </a:cubicBezTo>
                  <a:cubicBezTo>
                    <a:pt x="311" y="343"/>
                    <a:pt x="312" y="343"/>
                    <a:pt x="312" y="342"/>
                  </a:cubicBezTo>
                  <a:close/>
                  <a:moveTo>
                    <a:pt x="311" y="347"/>
                  </a:moveTo>
                  <a:cubicBezTo>
                    <a:pt x="312" y="347"/>
                    <a:pt x="313" y="347"/>
                    <a:pt x="313" y="346"/>
                  </a:cubicBezTo>
                  <a:cubicBezTo>
                    <a:pt x="312" y="346"/>
                    <a:pt x="311" y="346"/>
                    <a:pt x="311" y="347"/>
                  </a:cubicBezTo>
                  <a:close/>
                  <a:moveTo>
                    <a:pt x="314" y="348"/>
                  </a:moveTo>
                  <a:cubicBezTo>
                    <a:pt x="314" y="349"/>
                    <a:pt x="313" y="349"/>
                    <a:pt x="314" y="350"/>
                  </a:cubicBezTo>
                  <a:cubicBezTo>
                    <a:pt x="314" y="349"/>
                    <a:pt x="315" y="349"/>
                    <a:pt x="314" y="348"/>
                  </a:cubicBezTo>
                  <a:close/>
                  <a:moveTo>
                    <a:pt x="310" y="341"/>
                  </a:moveTo>
                  <a:cubicBezTo>
                    <a:pt x="309" y="341"/>
                    <a:pt x="309" y="341"/>
                    <a:pt x="309" y="342"/>
                  </a:cubicBezTo>
                  <a:cubicBezTo>
                    <a:pt x="310" y="342"/>
                    <a:pt x="310" y="341"/>
                    <a:pt x="310" y="341"/>
                  </a:cubicBezTo>
                  <a:close/>
                  <a:moveTo>
                    <a:pt x="315" y="346"/>
                  </a:moveTo>
                  <a:cubicBezTo>
                    <a:pt x="314" y="346"/>
                    <a:pt x="314" y="346"/>
                    <a:pt x="314" y="346"/>
                  </a:cubicBezTo>
                  <a:cubicBezTo>
                    <a:pt x="314" y="347"/>
                    <a:pt x="314" y="347"/>
                    <a:pt x="314" y="347"/>
                  </a:cubicBezTo>
                  <a:cubicBezTo>
                    <a:pt x="315" y="347"/>
                    <a:pt x="315" y="346"/>
                    <a:pt x="315" y="346"/>
                  </a:cubicBezTo>
                  <a:close/>
                  <a:moveTo>
                    <a:pt x="307" y="341"/>
                  </a:moveTo>
                  <a:cubicBezTo>
                    <a:pt x="308" y="342"/>
                    <a:pt x="308" y="341"/>
                    <a:pt x="308" y="341"/>
                  </a:cubicBezTo>
                  <a:cubicBezTo>
                    <a:pt x="307" y="343"/>
                    <a:pt x="307" y="343"/>
                    <a:pt x="307" y="345"/>
                  </a:cubicBezTo>
                  <a:cubicBezTo>
                    <a:pt x="307" y="345"/>
                    <a:pt x="308" y="346"/>
                    <a:pt x="308" y="346"/>
                  </a:cubicBezTo>
                  <a:cubicBezTo>
                    <a:pt x="309" y="344"/>
                    <a:pt x="309" y="342"/>
                    <a:pt x="308" y="340"/>
                  </a:cubicBezTo>
                  <a:cubicBezTo>
                    <a:pt x="308" y="340"/>
                    <a:pt x="307" y="340"/>
                    <a:pt x="307" y="341"/>
                  </a:cubicBezTo>
                  <a:close/>
                  <a:moveTo>
                    <a:pt x="316" y="330"/>
                  </a:moveTo>
                  <a:cubicBezTo>
                    <a:pt x="315" y="329"/>
                    <a:pt x="316" y="328"/>
                    <a:pt x="317" y="327"/>
                  </a:cubicBezTo>
                  <a:cubicBezTo>
                    <a:pt x="316" y="328"/>
                    <a:pt x="316" y="328"/>
                    <a:pt x="315" y="329"/>
                  </a:cubicBezTo>
                  <a:cubicBezTo>
                    <a:pt x="316" y="330"/>
                    <a:pt x="316" y="331"/>
                    <a:pt x="315" y="331"/>
                  </a:cubicBezTo>
                  <a:cubicBezTo>
                    <a:pt x="316" y="332"/>
                    <a:pt x="316" y="330"/>
                    <a:pt x="316" y="330"/>
                  </a:cubicBezTo>
                  <a:close/>
                  <a:moveTo>
                    <a:pt x="321" y="334"/>
                  </a:moveTo>
                  <a:cubicBezTo>
                    <a:pt x="321" y="333"/>
                    <a:pt x="320" y="333"/>
                    <a:pt x="319" y="333"/>
                  </a:cubicBezTo>
                  <a:cubicBezTo>
                    <a:pt x="319" y="333"/>
                    <a:pt x="319" y="334"/>
                    <a:pt x="319" y="334"/>
                  </a:cubicBezTo>
                  <a:cubicBezTo>
                    <a:pt x="320" y="334"/>
                    <a:pt x="320" y="334"/>
                    <a:pt x="321" y="334"/>
                  </a:cubicBezTo>
                  <a:close/>
                  <a:moveTo>
                    <a:pt x="315" y="332"/>
                  </a:moveTo>
                  <a:cubicBezTo>
                    <a:pt x="315" y="332"/>
                    <a:pt x="315" y="332"/>
                    <a:pt x="315" y="332"/>
                  </a:cubicBezTo>
                  <a:cubicBezTo>
                    <a:pt x="315" y="332"/>
                    <a:pt x="315" y="332"/>
                    <a:pt x="314" y="332"/>
                  </a:cubicBezTo>
                  <a:cubicBezTo>
                    <a:pt x="314" y="332"/>
                    <a:pt x="313" y="333"/>
                    <a:pt x="313" y="333"/>
                  </a:cubicBezTo>
                  <a:cubicBezTo>
                    <a:pt x="314" y="332"/>
                    <a:pt x="314" y="334"/>
                    <a:pt x="314" y="334"/>
                  </a:cubicBezTo>
                  <a:cubicBezTo>
                    <a:pt x="313" y="334"/>
                    <a:pt x="312" y="334"/>
                    <a:pt x="311" y="335"/>
                  </a:cubicBezTo>
                  <a:cubicBezTo>
                    <a:pt x="312" y="335"/>
                    <a:pt x="312" y="335"/>
                    <a:pt x="312" y="335"/>
                  </a:cubicBezTo>
                  <a:cubicBezTo>
                    <a:pt x="313" y="335"/>
                    <a:pt x="313" y="334"/>
                    <a:pt x="314" y="334"/>
                  </a:cubicBezTo>
                  <a:cubicBezTo>
                    <a:pt x="314" y="335"/>
                    <a:pt x="313" y="335"/>
                    <a:pt x="314" y="335"/>
                  </a:cubicBezTo>
                  <a:cubicBezTo>
                    <a:pt x="314" y="335"/>
                    <a:pt x="314" y="336"/>
                    <a:pt x="315" y="336"/>
                  </a:cubicBezTo>
                  <a:cubicBezTo>
                    <a:pt x="314" y="335"/>
                    <a:pt x="315" y="335"/>
                    <a:pt x="315" y="334"/>
                  </a:cubicBezTo>
                  <a:cubicBezTo>
                    <a:pt x="314" y="335"/>
                    <a:pt x="314" y="332"/>
                    <a:pt x="315" y="332"/>
                  </a:cubicBezTo>
                  <a:close/>
                  <a:moveTo>
                    <a:pt x="320" y="327"/>
                  </a:moveTo>
                  <a:cubicBezTo>
                    <a:pt x="320" y="327"/>
                    <a:pt x="320" y="327"/>
                    <a:pt x="320" y="327"/>
                  </a:cubicBezTo>
                  <a:cubicBezTo>
                    <a:pt x="319" y="327"/>
                    <a:pt x="318" y="329"/>
                    <a:pt x="319" y="329"/>
                  </a:cubicBezTo>
                  <a:cubicBezTo>
                    <a:pt x="319" y="328"/>
                    <a:pt x="320" y="328"/>
                    <a:pt x="320" y="327"/>
                  </a:cubicBezTo>
                  <a:close/>
                  <a:moveTo>
                    <a:pt x="320" y="342"/>
                  </a:moveTo>
                  <a:cubicBezTo>
                    <a:pt x="320" y="343"/>
                    <a:pt x="321" y="343"/>
                    <a:pt x="321" y="342"/>
                  </a:cubicBezTo>
                  <a:lnTo>
                    <a:pt x="320" y="342"/>
                  </a:lnTo>
                  <a:close/>
                  <a:moveTo>
                    <a:pt x="322" y="320"/>
                  </a:moveTo>
                  <a:cubicBezTo>
                    <a:pt x="322" y="321"/>
                    <a:pt x="321" y="320"/>
                    <a:pt x="321" y="321"/>
                  </a:cubicBezTo>
                  <a:cubicBezTo>
                    <a:pt x="322" y="321"/>
                    <a:pt x="321" y="322"/>
                    <a:pt x="322" y="322"/>
                  </a:cubicBezTo>
                  <a:cubicBezTo>
                    <a:pt x="322" y="320"/>
                    <a:pt x="323" y="320"/>
                    <a:pt x="322" y="320"/>
                  </a:cubicBezTo>
                  <a:close/>
                  <a:moveTo>
                    <a:pt x="317" y="333"/>
                  </a:moveTo>
                  <a:cubicBezTo>
                    <a:pt x="317" y="333"/>
                    <a:pt x="316" y="334"/>
                    <a:pt x="316" y="335"/>
                  </a:cubicBezTo>
                  <a:cubicBezTo>
                    <a:pt x="317" y="335"/>
                    <a:pt x="318" y="334"/>
                    <a:pt x="318" y="333"/>
                  </a:cubicBezTo>
                  <a:cubicBezTo>
                    <a:pt x="318" y="333"/>
                    <a:pt x="318" y="333"/>
                    <a:pt x="317" y="333"/>
                  </a:cubicBezTo>
                  <a:close/>
                  <a:moveTo>
                    <a:pt x="332" y="295"/>
                  </a:moveTo>
                  <a:cubicBezTo>
                    <a:pt x="332" y="295"/>
                    <a:pt x="332" y="296"/>
                    <a:pt x="332" y="296"/>
                  </a:cubicBezTo>
                  <a:cubicBezTo>
                    <a:pt x="332" y="296"/>
                    <a:pt x="332" y="296"/>
                    <a:pt x="332" y="296"/>
                  </a:cubicBezTo>
                  <a:cubicBezTo>
                    <a:pt x="332" y="295"/>
                    <a:pt x="334" y="295"/>
                    <a:pt x="334" y="294"/>
                  </a:cubicBezTo>
                  <a:cubicBezTo>
                    <a:pt x="333" y="294"/>
                    <a:pt x="333" y="295"/>
                    <a:pt x="332" y="295"/>
                  </a:cubicBezTo>
                  <a:close/>
                  <a:moveTo>
                    <a:pt x="64" y="326"/>
                  </a:moveTo>
                  <a:cubicBezTo>
                    <a:pt x="65" y="328"/>
                    <a:pt x="64" y="329"/>
                    <a:pt x="64" y="331"/>
                  </a:cubicBezTo>
                  <a:cubicBezTo>
                    <a:pt x="65" y="331"/>
                    <a:pt x="65" y="331"/>
                    <a:pt x="65" y="331"/>
                  </a:cubicBezTo>
                  <a:cubicBezTo>
                    <a:pt x="65" y="330"/>
                    <a:pt x="65" y="327"/>
                    <a:pt x="64" y="326"/>
                  </a:cubicBezTo>
                  <a:close/>
                  <a:moveTo>
                    <a:pt x="64" y="338"/>
                  </a:moveTo>
                  <a:cubicBezTo>
                    <a:pt x="63" y="338"/>
                    <a:pt x="63" y="339"/>
                    <a:pt x="64" y="339"/>
                  </a:cubicBezTo>
                  <a:cubicBezTo>
                    <a:pt x="64" y="338"/>
                    <a:pt x="64" y="338"/>
                    <a:pt x="64" y="338"/>
                  </a:cubicBezTo>
                  <a:close/>
                  <a:moveTo>
                    <a:pt x="65" y="325"/>
                  </a:moveTo>
                  <a:cubicBezTo>
                    <a:pt x="65" y="325"/>
                    <a:pt x="65" y="325"/>
                    <a:pt x="65" y="325"/>
                  </a:cubicBezTo>
                  <a:cubicBezTo>
                    <a:pt x="64" y="326"/>
                    <a:pt x="65" y="327"/>
                    <a:pt x="66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6" y="326"/>
                    <a:pt x="65" y="326"/>
                    <a:pt x="65" y="325"/>
                  </a:cubicBezTo>
                  <a:close/>
                  <a:moveTo>
                    <a:pt x="62" y="334"/>
                  </a:moveTo>
                  <a:cubicBezTo>
                    <a:pt x="61" y="333"/>
                    <a:pt x="61" y="335"/>
                    <a:pt x="60" y="336"/>
                  </a:cubicBezTo>
                  <a:cubicBezTo>
                    <a:pt x="61" y="337"/>
                    <a:pt x="62" y="335"/>
                    <a:pt x="61" y="336"/>
                  </a:cubicBezTo>
                  <a:cubicBezTo>
                    <a:pt x="62" y="336"/>
                    <a:pt x="63" y="336"/>
                    <a:pt x="63" y="335"/>
                  </a:cubicBezTo>
                  <a:cubicBezTo>
                    <a:pt x="62" y="335"/>
                    <a:pt x="61" y="334"/>
                    <a:pt x="62" y="334"/>
                  </a:cubicBezTo>
                  <a:close/>
                  <a:moveTo>
                    <a:pt x="63" y="321"/>
                  </a:moveTo>
                  <a:cubicBezTo>
                    <a:pt x="62" y="321"/>
                    <a:pt x="62" y="320"/>
                    <a:pt x="62" y="320"/>
                  </a:cubicBezTo>
                  <a:cubicBezTo>
                    <a:pt x="62" y="320"/>
                    <a:pt x="61" y="320"/>
                    <a:pt x="61" y="320"/>
                  </a:cubicBezTo>
                  <a:cubicBezTo>
                    <a:pt x="62" y="320"/>
                    <a:pt x="62" y="321"/>
                    <a:pt x="63" y="321"/>
                  </a:cubicBezTo>
                  <a:cubicBezTo>
                    <a:pt x="63" y="321"/>
                    <a:pt x="63" y="321"/>
                    <a:pt x="63" y="321"/>
                  </a:cubicBezTo>
                  <a:close/>
                  <a:moveTo>
                    <a:pt x="61" y="322"/>
                  </a:moveTo>
                  <a:cubicBezTo>
                    <a:pt x="62" y="322"/>
                    <a:pt x="62" y="323"/>
                    <a:pt x="62" y="323"/>
                  </a:cubicBezTo>
                  <a:cubicBezTo>
                    <a:pt x="62" y="322"/>
                    <a:pt x="63" y="323"/>
                    <a:pt x="62" y="322"/>
                  </a:cubicBezTo>
                  <a:cubicBezTo>
                    <a:pt x="62" y="322"/>
                    <a:pt x="62" y="322"/>
                    <a:pt x="61" y="322"/>
                  </a:cubicBezTo>
                  <a:close/>
                  <a:moveTo>
                    <a:pt x="64" y="343"/>
                  </a:moveTo>
                  <a:cubicBezTo>
                    <a:pt x="64" y="344"/>
                    <a:pt x="63" y="344"/>
                    <a:pt x="63" y="344"/>
                  </a:cubicBezTo>
                  <a:cubicBezTo>
                    <a:pt x="65" y="345"/>
                    <a:pt x="65" y="343"/>
                    <a:pt x="64" y="343"/>
                  </a:cubicBezTo>
                  <a:close/>
                  <a:moveTo>
                    <a:pt x="63" y="332"/>
                  </a:moveTo>
                  <a:cubicBezTo>
                    <a:pt x="63" y="333"/>
                    <a:pt x="64" y="333"/>
                    <a:pt x="64" y="334"/>
                  </a:cubicBezTo>
                  <a:cubicBezTo>
                    <a:pt x="65" y="334"/>
                    <a:pt x="65" y="333"/>
                    <a:pt x="66" y="333"/>
                  </a:cubicBezTo>
                  <a:cubicBezTo>
                    <a:pt x="65" y="333"/>
                    <a:pt x="64" y="332"/>
                    <a:pt x="63" y="332"/>
                  </a:cubicBezTo>
                  <a:close/>
                  <a:moveTo>
                    <a:pt x="66" y="341"/>
                  </a:moveTo>
                  <a:cubicBezTo>
                    <a:pt x="66" y="342"/>
                    <a:pt x="66" y="342"/>
                    <a:pt x="66" y="343"/>
                  </a:cubicBezTo>
                  <a:cubicBezTo>
                    <a:pt x="66" y="342"/>
                    <a:pt x="67" y="342"/>
                    <a:pt x="67" y="342"/>
                  </a:cubicBezTo>
                  <a:cubicBezTo>
                    <a:pt x="66" y="342"/>
                    <a:pt x="66" y="341"/>
                    <a:pt x="66" y="341"/>
                  </a:cubicBezTo>
                  <a:close/>
                  <a:moveTo>
                    <a:pt x="68" y="334"/>
                  </a:moveTo>
                  <a:cubicBezTo>
                    <a:pt x="67" y="334"/>
                    <a:pt x="68" y="334"/>
                    <a:pt x="67" y="334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4"/>
                    <a:pt x="68" y="335"/>
                    <a:pt x="68" y="334"/>
                  </a:cubicBezTo>
                  <a:close/>
                  <a:moveTo>
                    <a:pt x="68" y="344"/>
                  </a:moveTo>
                  <a:cubicBezTo>
                    <a:pt x="69" y="343"/>
                    <a:pt x="70" y="342"/>
                    <a:pt x="70" y="342"/>
                  </a:cubicBezTo>
                  <a:cubicBezTo>
                    <a:pt x="69" y="342"/>
                    <a:pt x="68" y="342"/>
                    <a:pt x="68" y="344"/>
                  </a:cubicBezTo>
                  <a:close/>
                  <a:moveTo>
                    <a:pt x="69" y="335"/>
                  </a:moveTo>
                  <a:cubicBezTo>
                    <a:pt x="68" y="335"/>
                    <a:pt x="66" y="337"/>
                    <a:pt x="67" y="337"/>
                  </a:cubicBezTo>
                  <a:cubicBezTo>
                    <a:pt x="68" y="337"/>
                    <a:pt x="69" y="336"/>
                    <a:pt x="69" y="335"/>
                  </a:cubicBezTo>
                  <a:close/>
                  <a:moveTo>
                    <a:pt x="68" y="332"/>
                  </a:moveTo>
                  <a:cubicBezTo>
                    <a:pt x="67" y="332"/>
                    <a:pt x="66" y="333"/>
                    <a:pt x="67" y="333"/>
                  </a:cubicBezTo>
                  <a:cubicBezTo>
                    <a:pt x="67" y="333"/>
                    <a:pt x="68" y="333"/>
                    <a:pt x="68" y="332"/>
                  </a:cubicBezTo>
                  <a:close/>
                  <a:moveTo>
                    <a:pt x="67" y="329"/>
                  </a:moveTo>
                  <a:cubicBezTo>
                    <a:pt x="67" y="329"/>
                    <a:pt x="66" y="329"/>
                    <a:pt x="66" y="329"/>
                  </a:cubicBezTo>
                  <a:cubicBezTo>
                    <a:pt x="67" y="329"/>
                    <a:pt x="67" y="329"/>
                    <a:pt x="68" y="329"/>
                  </a:cubicBezTo>
                  <a:cubicBezTo>
                    <a:pt x="68" y="329"/>
                    <a:pt x="68" y="329"/>
                    <a:pt x="67" y="329"/>
                  </a:cubicBezTo>
                  <a:close/>
                  <a:moveTo>
                    <a:pt x="57" y="317"/>
                  </a:moveTo>
                  <a:cubicBezTo>
                    <a:pt x="57" y="317"/>
                    <a:pt x="57" y="317"/>
                    <a:pt x="57" y="317"/>
                  </a:cubicBezTo>
                  <a:cubicBezTo>
                    <a:pt x="56" y="317"/>
                    <a:pt x="56" y="318"/>
                    <a:pt x="56" y="318"/>
                  </a:cubicBezTo>
                  <a:cubicBezTo>
                    <a:pt x="56" y="318"/>
                    <a:pt x="56" y="318"/>
                    <a:pt x="56" y="319"/>
                  </a:cubicBezTo>
                  <a:cubicBezTo>
                    <a:pt x="58" y="318"/>
                    <a:pt x="57" y="319"/>
                    <a:pt x="58" y="320"/>
                  </a:cubicBezTo>
                  <a:cubicBezTo>
                    <a:pt x="60" y="319"/>
                    <a:pt x="57" y="318"/>
                    <a:pt x="58" y="316"/>
                  </a:cubicBezTo>
                  <a:cubicBezTo>
                    <a:pt x="57" y="316"/>
                    <a:pt x="57" y="315"/>
                    <a:pt x="56" y="315"/>
                  </a:cubicBezTo>
                  <a:cubicBezTo>
                    <a:pt x="56" y="315"/>
                    <a:pt x="56" y="316"/>
                    <a:pt x="55" y="317"/>
                  </a:cubicBezTo>
                  <a:cubicBezTo>
                    <a:pt x="56" y="317"/>
                    <a:pt x="57" y="316"/>
                    <a:pt x="57" y="317"/>
                  </a:cubicBezTo>
                  <a:close/>
                  <a:moveTo>
                    <a:pt x="55" y="327"/>
                  </a:moveTo>
                  <a:cubicBezTo>
                    <a:pt x="56" y="327"/>
                    <a:pt x="57" y="328"/>
                    <a:pt x="57" y="326"/>
                  </a:cubicBezTo>
                  <a:cubicBezTo>
                    <a:pt x="56" y="327"/>
                    <a:pt x="55" y="326"/>
                    <a:pt x="55" y="327"/>
                  </a:cubicBezTo>
                  <a:close/>
                  <a:moveTo>
                    <a:pt x="58" y="328"/>
                  </a:moveTo>
                  <a:cubicBezTo>
                    <a:pt x="58" y="327"/>
                    <a:pt x="58" y="327"/>
                    <a:pt x="58" y="327"/>
                  </a:cubicBezTo>
                  <a:cubicBezTo>
                    <a:pt x="57" y="327"/>
                    <a:pt x="57" y="328"/>
                    <a:pt x="57" y="328"/>
                  </a:cubicBezTo>
                  <a:cubicBezTo>
                    <a:pt x="57" y="328"/>
                    <a:pt x="57" y="328"/>
                    <a:pt x="58" y="328"/>
                  </a:cubicBezTo>
                  <a:close/>
                  <a:moveTo>
                    <a:pt x="61" y="317"/>
                  </a:moveTo>
                  <a:cubicBezTo>
                    <a:pt x="60" y="318"/>
                    <a:pt x="59" y="319"/>
                    <a:pt x="59" y="320"/>
                  </a:cubicBezTo>
                  <a:cubicBezTo>
                    <a:pt x="59" y="320"/>
                    <a:pt x="59" y="321"/>
                    <a:pt x="58" y="321"/>
                  </a:cubicBezTo>
                  <a:cubicBezTo>
                    <a:pt x="58" y="321"/>
                    <a:pt x="58" y="321"/>
                    <a:pt x="57" y="321"/>
                  </a:cubicBezTo>
                  <a:cubicBezTo>
                    <a:pt x="58" y="322"/>
                    <a:pt x="60" y="322"/>
                    <a:pt x="59" y="324"/>
                  </a:cubicBezTo>
                  <a:cubicBezTo>
                    <a:pt x="60" y="324"/>
                    <a:pt x="60" y="324"/>
                    <a:pt x="60" y="324"/>
                  </a:cubicBezTo>
                  <a:cubicBezTo>
                    <a:pt x="61" y="323"/>
                    <a:pt x="58" y="321"/>
                    <a:pt x="60" y="321"/>
                  </a:cubicBezTo>
                  <a:cubicBezTo>
                    <a:pt x="60" y="321"/>
                    <a:pt x="60" y="322"/>
                    <a:pt x="61" y="322"/>
                  </a:cubicBezTo>
                  <a:cubicBezTo>
                    <a:pt x="61" y="321"/>
                    <a:pt x="60" y="321"/>
                    <a:pt x="61" y="320"/>
                  </a:cubicBezTo>
                  <a:cubicBezTo>
                    <a:pt x="60" y="321"/>
                    <a:pt x="60" y="320"/>
                    <a:pt x="60" y="320"/>
                  </a:cubicBezTo>
                  <a:cubicBezTo>
                    <a:pt x="61" y="319"/>
                    <a:pt x="60" y="319"/>
                    <a:pt x="61" y="317"/>
                  </a:cubicBezTo>
                  <a:cubicBezTo>
                    <a:pt x="61" y="317"/>
                    <a:pt x="61" y="317"/>
                    <a:pt x="61" y="317"/>
                  </a:cubicBezTo>
                  <a:close/>
                  <a:moveTo>
                    <a:pt x="55" y="324"/>
                  </a:moveTo>
                  <a:cubicBezTo>
                    <a:pt x="56" y="325"/>
                    <a:pt x="57" y="326"/>
                    <a:pt x="57" y="326"/>
                  </a:cubicBezTo>
                  <a:cubicBezTo>
                    <a:pt x="57" y="326"/>
                    <a:pt x="57" y="326"/>
                    <a:pt x="57" y="326"/>
                  </a:cubicBezTo>
                  <a:cubicBezTo>
                    <a:pt x="57" y="326"/>
                    <a:pt x="58" y="326"/>
                    <a:pt x="58" y="325"/>
                  </a:cubicBezTo>
                  <a:cubicBezTo>
                    <a:pt x="57" y="326"/>
                    <a:pt x="57" y="324"/>
                    <a:pt x="55" y="324"/>
                  </a:cubicBezTo>
                  <a:close/>
                  <a:moveTo>
                    <a:pt x="53" y="321"/>
                  </a:moveTo>
                  <a:cubicBezTo>
                    <a:pt x="53" y="323"/>
                    <a:pt x="53" y="323"/>
                    <a:pt x="53" y="323"/>
                  </a:cubicBezTo>
                  <a:cubicBezTo>
                    <a:pt x="54" y="323"/>
                    <a:pt x="55" y="323"/>
                    <a:pt x="55" y="322"/>
                  </a:cubicBezTo>
                  <a:cubicBezTo>
                    <a:pt x="54" y="321"/>
                    <a:pt x="53" y="322"/>
                    <a:pt x="53" y="321"/>
                  </a:cubicBezTo>
                  <a:close/>
                  <a:moveTo>
                    <a:pt x="55" y="320"/>
                  </a:moveTo>
                  <a:cubicBezTo>
                    <a:pt x="54" y="320"/>
                    <a:pt x="54" y="320"/>
                    <a:pt x="54" y="320"/>
                  </a:cubicBezTo>
                  <a:cubicBezTo>
                    <a:pt x="54" y="320"/>
                    <a:pt x="54" y="321"/>
                    <a:pt x="54" y="320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0"/>
                    <a:pt x="55" y="320"/>
                    <a:pt x="55" y="320"/>
                  </a:cubicBezTo>
                  <a:cubicBezTo>
                    <a:pt x="55" y="320"/>
                    <a:pt x="55" y="320"/>
                    <a:pt x="55" y="320"/>
                  </a:cubicBezTo>
                  <a:close/>
                  <a:moveTo>
                    <a:pt x="57" y="322"/>
                  </a:moveTo>
                  <a:cubicBezTo>
                    <a:pt x="58" y="323"/>
                    <a:pt x="58" y="323"/>
                    <a:pt x="58" y="323"/>
                  </a:cubicBezTo>
                  <a:cubicBezTo>
                    <a:pt x="58" y="323"/>
                    <a:pt x="58" y="322"/>
                    <a:pt x="58" y="322"/>
                  </a:cubicBezTo>
                  <a:cubicBezTo>
                    <a:pt x="58" y="322"/>
                    <a:pt x="57" y="322"/>
                    <a:pt x="57" y="322"/>
                  </a:cubicBezTo>
                  <a:close/>
                  <a:moveTo>
                    <a:pt x="58" y="314"/>
                  </a:moveTo>
                  <a:cubicBezTo>
                    <a:pt x="58" y="314"/>
                    <a:pt x="58" y="314"/>
                    <a:pt x="59" y="31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7" y="313"/>
                  </a:cubicBezTo>
                  <a:cubicBezTo>
                    <a:pt x="57" y="313"/>
                    <a:pt x="57" y="313"/>
                    <a:pt x="57" y="313"/>
                  </a:cubicBezTo>
                  <a:cubicBezTo>
                    <a:pt x="57" y="313"/>
                    <a:pt x="56" y="313"/>
                    <a:pt x="56" y="312"/>
                  </a:cubicBezTo>
                  <a:cubicBezTo>
                    <a:pt x="56" y="313"/>
                    <a:pt x="56" y="313"/>
                    <a:pt x="55" y="314"/>
                  </a:cubicBezTo>
                  <a:cubicBezTo>
                    <a:pt x="56" y="314"/>
                    <a:pt x="56" y="315"/>
                    <a:pt x="56" y="315"/>
                  </a:cubicBezTo>
                  <a:cubicBezTo>
                    <a:pt x="57" y="314"/>
                    <a:pt x="58" y="314"/>
                    <a:pt x="58" y="314"/>
                  </a:cubicBezTo>
                  <a:close/>
                  <a:moveTo>
                    <a:pt x="61" y="329"/>
                  </a:moveTo>
                  <a:cubicBezTo>
                    <a:pt x="61" y="328"/>
                    <a:pt x="60" y="327"/>
                    <a:pt x="59" y="328"/>
                  </a:cubicBezTo>
                  <a:cubicBezTo>
                    <a:pt x="60" y="329"/>
                    <a:pt x="60" y="329"/>
                    <a:pt x="61" y="329"/>
                  </a:cubicBezTo>
                  <a:close/>
                  <a:moveTo>
                    <a:pt x="59" y="337"/>
                  </a:moveTo>
                  <a:cubicBezTo>
                    <a:pt x="59" y="337"/>
                    <a:pt x="58" y="337"/>
                    <a:pt x="59" y="338"/>
                  </a:cubicBezTo>
                  <a:cubicBezTo>
                    <a:pt x="59" y="338"/>
                    <a:pt x="59" y="338"/>
                    <a:pt x="60" y="338"/>
                  </a:cubicBezTo>
                  <a:cubicBezTo>
                    <a:pt x="60" y="338"/>
                    <a:pt x="60" y="337"/>
                    <a:pt x="59" y="337"/>
                  </a:cubicBezTo>
                  <a:close/>
                  <a:moveTo>
                    <a:pt x="60" y="330"/>
                  </a:moveTo>
                  <a:cubicBezTo>
                    <a:pt x="60" y="330"/>
                    <a:pt x="60" y="330"/>
                    <a:pt x="60" y="329"/>
                  </a:cubicBezTo>
                  <a:cubicBezTo>
                    <a:pt x="59" y="329"/>
                    <a:pt x="59" y="329"/>
                    <a:pt x="59" y="329"/>
                  </a:cubicBezTo>
                  <a:cubicBezTo>
                    <a:pt x="59" y="330"/>
                    <a:pt x="59" y="330"/>
                    <a:pt x="59" y="331"/>
                  </a:cubicBezTo>
                  <a:cubicBezTo>
                    <a:pt x="59" y="330"/>
                    <a:pt x="61" y="331"/>
                    <a:pt x="60" y="330"/>
                  </a:cubicBezTo>
                  <a:close/>
                  <a:moveTo>
                    <a:pt x="70" y="336"/>
                  </a:moveTo>
                  <a:cubicBezTo>
                    <a:pt x="70" y="337"/>
                    <a:pt x="69" y="337"/>
                    <a:pt x="69" y="338"/>
                  </a:cubicBezTo>
                  <a:cubicBezTo>
                    <a:pt x="70" y="338"/>
                    <a:pt x="71" y="337"/>
                    <a:pt x="70" y="336"/>
                  </a:cubicBezTo>
                  <a:close/>
                  <a:moveTo>
                    <a:pt x="60" y="327"/>
                  </a:moveTo>
                  <a:cubicBezTo>
                    <a:pt x="60" y="326"/>
                    <a:pt x="60" y="326"/>
                    <a:pt x="60" y="326"/>
                  </a:cubicBezTo>
                  <a:cubicBezTo>
                    <a:pt x="60" y="326"/>
                    <a:pt x="60" y="326"/>
                    <a:pt x="59" y="326"/>
                  </a:cubicBezTo>
                  <a:cubicBezTo>
                    <a:pt x="59" y="327"/>
                    <a:pt x="60" y="327"/>
                    <a:pt x="60" y="327"/>
                  </a:cubicBezTo>
                  <a:close/>
                  <a:moveTo>
                    <a:pt x="241" y="391"/>
                  </a:moveTo>
                  <a:cubicBezTo>
                    <a:pt x="242" y="391"/>
                    <a:pt x="243" y="390"/>
                    <a:pt x="243" y="389"/>
                  </a:cubicBezTo>
                  <a:cubicBezTo>
                    <a:pt x="242" y="390"/>
                    <a:pt x="242" y="390"/>
                    <a:pt x="241" y="391"/>
                  </a:cubicBezTo>
                  <a:close/>
                  <a:moveTo>
                    <a:pt x="227" y="394"/>
                  </a:moveTo>
                  <a:cubicBezTo>
                    <a:pt x="227" y="393"/>
                    <a:pt x="228" y="393"/>
                    <a:pt x="228" y="393"/>
                  </a:cubicBezTo>
                  <a:cubicBezTo>
                    <a:pt x="227" y="392"/>
                    <a:pt x="226" y="394"/>
                    <a:pt x="227" y="394"/>
                  </a:cubicBezTo>
                  <a:close/>
                  <a:moveTo>
                    <a:pt x="69" y="344"/>
                  </a:moveTo>
                  <a:cubicBezTo>
                    <a:pt x="70" y="344"/>
                    <a:pt x="71" y="344"/>
                    <a:pt x="71" y="343"/>
                  </a:cubicBezTo>
                  <a:cubicBezTo>
                    <a:pt x="70" y="343"/>
                    <a:pt x="70" y="344"/>
                    <a:pt x="69" y="344"/>
                  </a:cubicBezTo>
                  <a:close/>
                  <a:moveTo>
                    <a:pt x="250" y="388"/>
                  </a:moveTo>
                  <a:cubicBezTo>
                    <a:pt x="251" y="388"/>
                    <a:pt x="251" y="387"/>
                    <a:pt x="252" y="386"/>
                  </a:cubicBezTo>
                  <a:cubicBezTo>
                    <a:pt x="251" y="386"/>
                    <a:pt x="251" y="385"/>
                    <a:pt x="250" y="385"/>
                  </a:cubicBezTo>
                  <a:cubicBezTo>
                    <a:pt x="250" y="386"/>
                    <a:pt x="249" y="387"/>
                    <a:pt x="250" y="388"/>
                  </a:cubicBezTo>
                  <a:close/>
                  <a:moveTo>
                    <a:pt x="236" y="390"/>
                  </a:moveTo>
                  <a:cubicBezTo>
                    <a:pt x="237" y="390"/>
                    <a:pt x="236" y="389"/>
                    <a:pt x="237" y="388"/>
                  </a:cubicBezTo>
                  <a:cubicBezTo>
                    <a:pt x="236" y="388"/>
                    <a:pt x="236" y="388"/>
                    <a:pt x="236" y="389"/>
                  </a:cubicBezTo>
                  <a:cubicBezTo>
                    <a:pt x="235" y="389"/>
                    <a:pt x="235" y="390"/>
                    <a:pt x="236" y="390"/>
                  </a:cubicBezTo>
                  <a:close/>
                  <a:moveTo>
                    <a:pt x="232" y="390"/>
                  </a:moveTo>
                  <a:cubicBezTo>
                    <a:pt x="232" y="390"/>
                    <a:pt x="233" y="390"/>
                    <a:pt x="233" y="390"/>
                  </a:cubicBezTo>
                  <a:cubicBezTo>
                    <a:pt x="233" y="389"/>
                    <a:pt x="233" y="389"/>
                    <a:pt x="234" y="389"/>
                  </a:cubicBezTo>
                  <a:cubicBezTo>
                    <a:pt x="234" y="389"/>
                    <a:pt x="234" y="389"/>
                    <a:pt x="234" y="389"/>
                  </a:cubicBezTo>
                  <a:cubicBezTo>
                    <a:pt x="233" y="389"/>
                    <a:pt x="233" y="389"/>
                    <a:pt x="232" y="390"/>
                  </a:cubicBezTo>
                  <a:close/>
                  <a:moveTo>
                    <a:pt x="235" y="392"/>
                  </a:moveTo>
                  <a:cubicBezTo>
                    <a:pt x="235" y="391"/>
                    <a:pt x="235" y="390"/>
                    <a:pt x="235" y="390"/>
                  </a:cubicBezTo>
                  <a:cubicBezTo>
                    <a:pt x="235" y="390"/>
                    <a:pt x="234" y="390"/>
                    <a:pt x="234" y="391"/>
                  </a:cubicBezTo>
                  <a:cubicBezTo>
                    <a:pt x="234" y="391"/>
                    <a:pt x="234" y="392"/>
                    <a:pt x="235" y="392"/>
                  </a:cubicBezTo>
                  <a:close/>
                  <a:moveTo>
                    <a:pt x="234" y="395"/>
                  </a:moveTo>
                  <a:cubicBezTo>
                    <a:pt x="234" y="394"/>
                    <a:pt x="235" y="394"/>
                    <a:pt x="235" y="394"/>
                  </a:cubicBezTo>
                  <a:cubicBezTo>
                    <a:pt x="234" y="393"/>
                    <a:pt x="234" y="394"/>
                    <a:pt x="234" y="395"/>
                  </a:cubicBezTo>
                  <a:close/>
                  <a:moveTo>
                    <a:pt x="238" y="392"/>
                  </a:moveTo>
                  <a:cubicBezTo>
                    <a:pt x="238" y="393"/>
                    <a:pt x="237" y="394"/>
                    <a:pt x="238" y="394"/>
                  </a:cubicBezTo>
                  <a:cubicBezTo>
                    <a:pt x="239" y="393"/>
                    <a:pt x="238" y="392"/>
                    <a:pt x="238" y="392"/>
                  </a:cubicBezTo>
                  <a:close/>
                  <a:moveTo>
                    <a:pt x="238" y="390"/>
                  </a:moveTo>
                  <a:cubicBezTo>
                    <a:pt x="239" y="391"/>
                    <a:pt x="239" y="390"/>
                    <a:pt x="239" y="389"/>
                  </a:cubicBezTo>
                  <a:cubicBezTo>
                    <a:pt x="239" y="389"/>
                    <a:pt x="239" y="389"/>
                    <a:pt x="239" y="389"/>
                  </a:cubicBezTo>
                  <a:cubicBezTo>
                    <a:pt x="239" y="389"/>
                    <a:pt x="238" y="390"/>
                    <a:pt x="238" y="390"/>
                  </a:cubicBezTo>
                  <a:close/>
                  <a:moveTo>
                    <a:pt x="249" y="388"/>
                  </a:moveTo>
                  <a:cubicBezTo>
                    <a:pt x="249" y="387"/>
                    <a:pt x="248" y="387"/>
                    <a:pt x="248" y="386"/>
                  </a:cubicBezTo>
                  <a:cubicBezTo>
                    <a:pt x="248" y="386"/>
                    <a:pt x="248" y="386"/>
                    <a:pt x="249" y="385"/>
                  </a:cubicBezTo>
                  <a:cubicBezTo>
                    <a:pt x="249" y="386"/>
                    <a:pt x="248" y="387"/>
                    <a:pt x="249" y="387"/>
                  </a:cubicBezTo>
                  <a:cubicBezTo>
                    <a:pt x="250" y="386"/>
                    <a:pt x="250" y="385"/>
                    <a:pt x="250" y="385"/>
                  </a:cubicBezTo>
                  <a:cubicBezTo>
                    <a:pt x="252" y="385"/>
                    <a:pt x="252" y="386"/>
                    <a:pt x="253" y="387"/>
                  </a:cubicBezTo>
                  <a:cubicBezTo>
                    <a:pt x="253" y="385"/>
                    <a:pt x="254" y="385"/>
                    <a:pt x="254" y="384"/>
                  </a:cubicBezTo>
                  <a:cubicBezTo>
                    <a:pt x="255" y="385"/>
                    <a:pt x="254" y="386"/>
                    <a:pt x="254" y="386"/>
                  </a:cubicBezTo>
                  <a:cubicBezTo>
                    <a:pt x="255" y="386"/>
                    <a:pt x="256" y="384"/>
                    <a:pt x="256" y="383"/>
                  </a:cubicBezTo>
                  <a:cubicBezTo>
                    <a:pt x="256" y="384"/>
                    <a:pt x="255" y="384"/>
                    <a:pt x="255" y="383"/>
                  </a:cubicBezTo>
                  <a:cubicBezTo>
                    <a:pt x="257" y="383"/>
                    <a:pt x="255" y="382"/>
                    <a:pt x="256" y="381"/>
                  </a:cubicBezTo>
                  <a:cubicBezTo>
                    <a:pt x="256" y="381"/>
                    <a:pt x="256" y="381"/>
                    <a:pt x="255" y="381"/>
                  </a:cubicBezTo>
                  <a:cubicBezTo>
                    <a:pt x="254" y="381"/>
                    <a:pt x="254" y="382"/>
                    <a:pt x="253" y="382"/>
                  </a:cubicBezTo>
                  <a:cubicBezTo>
                    <a:pt x="253" y="382"/>
                    <a:pt x="253" y="383"/>
                    <a:pt x="252" y="383"/>
                  </a:cubicBezTo>
                  <a:cubicBezTo>
                    <a:pt x="252" y="383"/>
                    <a:pt x="252" y="383"/>
                    <a:pt x="252" y="382"/>
                  </a:cubicBezTo>
                  <a:cubicBezTo>
                    <a:pt x="252" y="383"/>
                    <a:pt x="251" y="383"/>
                    <a:pt x="251" y="383"/>
                  </a:cubicBezTo>
                  <a:cubicBezTo>
                    <a:pt x="251" y="383"/>
                    <a:pt x="251" y="383"/>
                    <a:pt x="252" y="383"/>
                  </a:cubicBezTo>
                  <a:cubicBezTo>
                    <a:pt x="252" y="384"/>
                    <a:pt x="252" y="384"/>
                    <a:pt x="252" y="384"/>
                  </a:cubicBezTo>
                  <a:cubicBezTo>
                    <a:pt x="251" y="384"/>
                    <a:pt x="250" y="384"/>
                    <a:pt x="250" y="383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5"/>
                    <a:pt x="248" y="385"/>
                    <a:pt x="247" y="387"/>
                  </a:cubicBezTo>
                  <a:cubicBezTo>
                    <a:pt x="248" y="387"/>
                    <a:pt x="248" y="387"/>
                    <a:pt x="249" y="388"/>
                  </a:cubicBezTo>
                  <a:close/>
                  <a:moveTo>
                    <a:pt x="244" y="388"/>
                  </a:moveTo>
                  <a:cubicBezTo>
                    <a:pt x="244" y="389"/>
                    <a:pt x="243" y="390"/>
                    <a:pt x="244" y="390"/>
                  </a:cubicBezTo>
                  <a:cubicBezTo>
                    <a:pt x="244" y="389"/>
                    <a:pt x="246" y="389"/>
                    <a:pt x="245" y="387"/>
                  </a:cubicBezTo>
                  <a:cubicBezTo>
                    <a:pt x="245" y="388"/>
                    <a:pt x="244" y="388"/>
                    <a:pt x="244" y="388"/>
                  </a:cubicBezTo>
                  <a:close/>
                  <a:moveTo>
                    <a:pt x="245" y="385"/>
                  </a:moveTo>
                  <a:cubicBezTo>
                    <a:pt x="245" y="386"/>
                    <a:pt x="244" y="386"/>
                    <a:pt x="244" y="387"/>
                  </a:cubicBezTo>
                  <a:cubicBezTo>
                    <a:pt x="245" y="387"/>
                    <a:pt x="245" y="386"/>
                    <a:pt x="246" y="386"/>
                  </a:cubicBezTo>
                  <a:cubicBezTo>
                    <a:pt x="246" y="386"/>
                    <a:pt x="246" y="385"/>
                    <a:pt x="245" y="385"/>
                  </a:cubicBezTo>
                  <a:close/>
                  <a:moveTo>
                    <a:pt x="239" y="388"/>
                  </a:moveTo>
                  <a:cubicBezTo>
                    <a:pt x="239" y="388"/>
                    <a:pt x="241" y="388"/>
                    <a:pt x="241" y="387"/>
                  </a:cubicBezTo>
                  <a:cubicBezTo>
                    <a:pt x="240" y="387"/>
                    <a:pt x="240" y="387"/>
                    <a:pt x="239" y="387"/>
                  </a:cubicBezTo>
                  <a:cubicBezTo>
                    <a:pt x="239" y="388"/>
                    <a:pt x="239" y="388"/>
                    <a:pt x="239" y="388"/>
                  </a:cubicBezTo>
                  <a:close/>
                  <a:moveTo>
                    <a:pt x="245" y="393"/>
                  </a:moveTo>
                  <a:cubicBezTo>
                    <a:pt x="244" y="393"/>
                    <a:pt x="244" y="393"/>
                    <a:pt x="243" y="393"/>
                  </a:cubicBezTo>
                  <a:cubicBezTo>
                    <a:pt x="243" y="395"/>
                    <a:pt x="241" y="394"/>
                    <a:pt x="241" y="395"/>
                  </a:cubicBezTo>
                  <a:cubicBezTo>
                    <a:pt x="242" y="396"/>
                    <a:pt x="243" y="394"/>
                    <a:pt x="245" y="394"/>
                  </a:cubicBezTo>
                  <a:cubicBezTo>
                    <a:pt x="244" y="394"/>
                    <a:pt x="245" y="394"/>
                    <a:pt x="245" y="393"/>
                  </a:cubicBezTo>
                  <a:close/>
                  <a:moveTo>
                    <a:pt x="243" y="386"/>
                  </a:moveTo>
                  <a:cubicBezTo>
                    <a:pt x="242" y="386"/>
                    <a:pt x="242" y="386"/>
                    <a:pt x="241" y="387"/>
                  </a:cubicBezTo>
                  <a:cubicBezTo>
                    <a:pt x="241" y="387"/>
                    <a:pt x="241" y="387"/>
                    <a:pt x="241" y="387"/>
                  </a:cubicBezTo>
                  <a:cubicBezTo>
                    <a:pt x="242" y="387"/>
                    <a:pt x="242" y="387"/>
                    <a:pt x="243" y="387"/>
                  </a:cubicBezTo>
                  <a:cubicBezTo>
                    <a:pt x="243" y="387"/>
                    <a:pt x="243" y="386"/>
                    <a:pt x="243" y="386"/>
                  </a:cubicBezTo>
                  <a:close/>
                  <a:moveTo>
                    <a:pt x="77" y="353"/>
                  </a:moveTo>
                  <a:cubicBezTo>
                    <a:pt x="77" y="353"/>
                    <a:pt x="78" y="353"/>
                    <a:pt x="78" y="352"/>
                  </a:cubicBezTo>
                  <a:cubicBezTo>
                    <a:pt x="77" y="352"/>
                    <a:pt x="77" y="353"/>
                    <a:pt x="77" y="353"/>
                  </a:cubicBezTo>
                  <a:close/>
                  <a:moveTo>
                    <a:pt x="75" y="344"/>
                  </a:moveTo>
                  <a:cubicBezTo>
                    <a:pt x="75" y="345"/>
                    <a:pt x="75" y="345"/>
                    <a:pt x="76" y="345"/>
                  </a:cubicBezTo>
                  <a:cubicBezTo>
                    <a:pt x="76" y="345"/>
                    <a:pt x="76" y="345"/>
                    <a:pt x="76" y="344"/>
                  </a:cubicBezTo>
                  <a:cubicBezTo>
                    <a:pt x="76" y="344"/>
                    <a:pt x="76" y="344"/>
                    <a:pt x="75" y="344"/>
                  </a:cubicBezTo>
                  <a:close/>
                  <a:moveTo>
                    <a:pt x="78" y="343"/>
                  </a:moveTo>
                  <a:cubicBezTo>
                    <a:pt x="78" y="342"/>
                    <a:pt x="78" y="342"/>
                    <a:pt x="77" y="342"/>
                  </a:cubicBezTo>
                  <a:cubicBezTo>
                    <a:pt x="77" y="342"/>
                    <a:pt x="77" y="342"/>
                    <a:pt x="77" y="343"/>
                  </a:cubicBezTo>
                  <a:cubicBezTo>
                    <a:pt x="78" y="343"/>
                    <a:pt x="78" y="343"/>
                    <a:pt x="78" y="343"/>
                  </a:cubicBezTo>
                  <a:close/>
                  <a:moveTo>
                    <a:pt x="78" y="349"/>
                  </a:moveTo>
                  <a:cubicBezTo>
                    <a:pt x="79" y="349"/>
                    <a:pt x="79" y="348"/>
                    <a:pt x="79" y="348"/>
                  </a:cubicBezTo>
                  <a:cubicBezTo>
                    <a:pt x="78" y="348"/>
                    <a:pt x="78" y="348"/>
                    <a:pt x="78" y="348"/>
                  </a:cubicBezTo>
                  <a:cubicBezTo>
                    <a:pt x="78" y="348"/>
                    <a:pt x="78" y="349"/>
                    <a:pt x="78" y="349"/>
                  </a:cubicBezTo>
                  <a:close/>
                  <a:moveTo>
                    <a:pt x="70" y="334"/>
                  </a:moveTo>
                  <a:cubicBezTo>
                    <a:pt x="70" y="334"/>
                    <a:pt x="71" y="334"/>
                    <a:pt x="71" y="334"/>
                  </a:cubicBezTo>
                  <a:cubicBezTo>
                    <a:pt x="71" y="333"/>
                    <a:pt x="71" y="333"/>
                    <a:pt x="70" y="333"/>
                  </a:cubicBezTo>
                  <a:cubicBezTo>
                    <a:pt x="70" y="333"/>
                    <a:pt x="70" y="334"/>
                    <a:pt x="70" y="334"/>
                  </a:cubicBezTo>
                  <a:close/>
                  <a:moveTo>
                    <a:pt x="75" y="340"/>
                  </a:moveTo>
                  <a:cubicBezTo>
                    <a:pt x="75" y="340"/>
                    <a:pt x="76" y="340"/>
                    <a:pt x="76" y="340"/>
                  </a:cubicBezTo>
                  <a:cubicBezTo>
                    <a:pt x="76" y="340"/>
                    <a:pt x="75" y="339"/>
                    <a:pt x="75" y="339"/>
                  </a:cubicBezTo>
                  <a:cubicBezTo>
                    <a:pt x="75" y="340"/>
                    <a:pt x="75" y="340"/>
                    <a:pt x="74" y="340"/>
                  </a:cubicBezTo>
                  <a:cubicBezTo>
                    <a:pt x="74" y="341"/>
                    <a:pt x="74" y="341"/>
                    <a:pt x="75" y="342"/>
                  </a:cubicBezTo>
                  <a:cubicBezTo>
                    <a:pt x="75" y="341"/>
                    <a:pt x="74" y="340"/>
                    <a:pt x="75" y="340"/>
                  </a:cubicBezTo>
                  <a:close/>
                  <a:moveTo>
                    <a:pt x="200" y="395"/>
                  </a:moveTo>
                  <a:cubicBezTo>
                    <a:pt x="201" y="396"/>
                    <a:pt x="201" y="395"/>
                    <a:pt x="201" y="395"/>
                  </a:cubicBezTo>
                  <a:cubicBezTo>
                    <a:pt x="201" y="395"/>
                    <a:pt x="201" y="395"/>
                    <a:pt x="201" y="395"/>
                  </a:cubicBezTo>
                  <a:cubicBezTo>
                    <a:pt x="200" y="395"/>
                    <a:pt x="200" y="395"/>
                    <a:pt x="200" y="395"/>
                  </a:cubicBezTo>
                  <a:close/>
                  <a:moveTo>
                    <a:pt x="88" y="355"/>
                  </a:moveTo>
                  <a:cubicBezTo>
                    <a:pt x="89" y="355"/>
                    <a:pt x="88" y="356"/>
                    <a:pt x="89" y="356"/>
                  </a:cubicBezTo>
                  <a:cubicBezTo>
                    <a:pt x="89" y="356"/>
                    <a:pt x="89" y="355"/>
                    <a:pt x="88" y="355"/>
                  </a:cubicBezTo>
                  <a:close/>
                  <a:moveTo>
                    <a:pt x="49" y="293"/>
                  </a:moveTo>
                  <a:cubicBezTo>
                    <a:pt x="50" y="293"/>
                    <a:pt x="50" y="293"/>
                    <a:pt x="50" y="293"/>
                  </a:cubicBezTo>
                  <a:cubicBezTo>
                    <a:pt x="50" y="293"/>
                    <a:pt x="50" y="293"/>
                    <a:pt x="50" y="292"/>
                  </a:cubicBezTo>
                  <a:cubicBezTo>
                    <a:pt x="50" y="293"/>
                    <a:pt x="50" y="293"/>
                    <a:pt x="49" y="293"/>
                  </a:cubicBezTo>
                  <a:close/>
                  <a:moveTo>
                    <a:pt x="79" y="344"/>
                  </a:moveTo>
                  <a:cubicBezTo>
                    <a:pt x="78" y="344"/>
                    <a:pt x="78" y="344"/>
                    <a:pt x="78" y="344"/>
                  </a:cubicBezTo>
                  <a:cubicBezTo>
                    <a:pt x="78" y="344"/>
                    <a:pt x="78" y="345"/>
                    <a:pt x="78" y="345"/>
                  </a:cubicBezTo>
                  <a:cubicBezTo>
                    <a:pt x="79" y="345"/>
                    <a:pt x="79" y="345"/>
                    <a:pt x="79" y="345"/>
                  </a:cubicBezTo>
                  <a:lnTo>
                    <a:pt x="79" y="344"/>
                  </a:lnTo>
                  <a:close/>
                  <a:moveTo>
                    <a:pt x="87" y="359"/>
                  </a:moveTo>
                  <a:cubicBezTo>
                    <a:pt x="88" y="359"/>
                    <a:pt x="88" y="358"/>
                    <a:pt x="88" y="357"/>
                  </a:cubicBezTo>
                  <a:cubicBezTo>
                    <a:pt x="88" y="357"/>
                    <a:pt x="88" y="357"/>
                    <a:pt x="87" y="357"/>
                  </a:cubicBezTo>
                  <a:cubicBezTo>
                    <a:pt x="87" y="358"/>
                    <a:pt x="87" y="358"/>
                    <a:pt x="87" y="359"/>
                  </a:cubicBezTo>
                  <a:close/>
                  <a:moveTo>
                    <a:pt x="83" y="349"/>
                  </a:moveTo>
                  <a:cubicBezTo>
                    <a:pt x="83" y="349"/>
                    <a:pt x="83" y="349"/>
                    <a:pt x="83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2" y="348"/>
                    <a:pt x="82" y="349"/>
                    <a:pt x="83" y="349"/>
                  </a:cubicBezTo>
                  <a:close/>
                  <a:moveTo>
                    <a:pt x="79" y="345"/>
                  </a:moveTo>
                  <a:cubicBezTo>
                    <a:pt x="79" y="346"/>
                    <a:pt x="78" y="346"/>
                    <a:pt x="78" y="346"/>
                  </a:cubicBezTo>
                  <a:cubicBezTo>
                    <a:pt x="79" y="346"/>
                    <a:pt x="80" y="346"/>
                    <a:pt x="80" y="345"/>
                  </a:cubicBezTo>
                  <a:lnTo>
                    <a:pt x="79" y="3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 dirty="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B4A4E64D-E71E-41F8-BA22-A619D2FC350F}"/>
              </a:ext>
            </a:extLst>
          </p:cNvPr>
          <p:cNvGrpSpPr/>
          <p:nvPr/>
        </p:nvGrpSpPr>
        <p:grpSpPr>
          <a:xfrm>
            <a:off x="2948032" y="3707431"/>
            <a:ext cx="471245" cy="2632926"/>
            <a:chOff x="2948032" y="3708277"/>
            <a:chExt cx="471245" cy="2632926"/>
          </a:xfrm>
        </p:grpSpPr>
        <p:sp>
          <p:nvSpPr>
            <p:cNvPr id="4" name="L 形 3">
              <a:extLst>
                <a:ext uri="{FF2B5EF4-FFF2-40B4-BE49-F238E27FC236}">
                  <a16:creationId xmlns:a16="http://schemas.microsoft.com/office/drawing/2014/main" xmlns="" id="{C9295CBC-A305-44D1-9D6B-B239B5CAD9DF}"/>
                </a:ext>
              </a:extLst>
            </p:cNvPr>
            <p:cNvSpPr/>
            <p:nvPr/>
          </p:nvSpPr>
          <p:spPr>
            <a:xfrm rot="8311398">
              <a:off x="2948032" y="6130196"/>
              <a:ext cx="211007" cy="211007"/>
            </a:xfrm>
            <a:prstGeom prst="corner">
              <a:avLst>
                <a:gd name="adj1" fmla="val 35998"/>
                <a:gd name="adj2" fmla="val 3512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L 形 4">
              <a:extLst>
                <a:ext uri="{FF2B5EF4-FFF2-40B4-BE49-F238E27FC236}">
                  <a16:creationId xmlns:a16="http://schemas.microsoft.com/office/drawing/2014/main" xmlns="" id="{FADE7565-D624-45B7-B050-236A8488AB49}"/>
                </a:ext>
              </a:extLst>
            </p:cNvPr>
            <p:cNvSpPr/>
            <p:nvPr/>
          </p:nvSpPr>
          <p:spPr>
            <a:xfrm rot="8629477">
              <a:off x="3208270" y="3708277"/>
              <a:ext cx="211007" cy="211007"/>
            </a:xfrm>
            <a:prstGeom prst="corner">
              <a:avLst>
                <a:gd name="adj1" fmla="val 35998"/>
                <a:gd name="adj2" fmla="val 3512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L 形 5">
            <a:extLst>
              <a:ext uri="{FF2B5EF4-FFF2-40B4-BE49-F238E27FC236}">
                <a16:creationId xmlns:a16="http://schemas.microsoft.com/office/drawing/2014/main" xmlns="" id="{75828A9C-49C8-423D-8A3D-2DB221C84866}"/>
              </a:ext>
            </a:extLst>
          </p:cNvPr>
          <p:cNvSpPr/>
          <p:nvPr/>
        </p:nvSpPr>
        <p:spPr>
          <a:xfrm rot="13500000">
            <a:off x="5950265" y="1473451"/>
            <a:ext cx="211007" cy="211007"/>
          </a:xfrm>
          <a:prstGeom prst="corner">
            <a:avLst>
              <a:gd name="adj1" fmla="val 35998"/>
              <a:gd name="adj2" fmla="val 351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7C4156B7-D31E-4DE0-BC0B-095E6892CC23}"/>
              </a:ext>
            </a:extLst>
          </p:cNvPr>
          <p:cNvGrpSpPr/>
          <p:nvPr/>
        </p:nvGrpSpPr>
        <p:grpSpPr>
          <a:xfrm flipH="1">
            <a:off x="8694265" y="3609457"/>
            <a:ext cx="482131" cy="2643812"/>
            <a:chOff x="3100432" y="3762703"/>
            <a:chExt cx="482131" cy="2643812"/>
          </a:xfrm>
        </p:grpSpPr>
        <p:sp>
          <p:nvSpPr>
            <p:cNvPr id="8" name="L 形 7">
              <a:extLst>
                <a:ext uri="{FF2B5EF4-FFF2-40B4-BE49-F238E27FC236}">
                  <a16:creationId xmlns:a16="http://schemas.microsoft.com/office/drawing/2014/main" xmlns="" id="{2F9E8D3A-0DDA-44AD-B05B-3420720789C1}"/>
                </a:ext>
              </a:extLst>
            </p:cNvPr>
            <p:cNvSpPr/>
            <p:nvPr/>
          </p:nvSpPr>
          <p:spPr>
            <a:xfrm rot="14027345" flipV="1">
              <a:off x="3100432" y="6195508"/>
              <a:ext cx="211007" cy="211007"/>
            </a:xfrm>
            <a:prstGeom prst="corner">
              <a:avLst>
                <a:gd name="adj1" fmla="val 35998"/>
                <a:gd name="adj2" fmla="val 3512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L 形 8">
              <a:extLst>
                <a:ext uri="{FF2B5EF4-FFF2-40B4-BE49-F238E27FC236}">
                  <a16:creationId xmlns:a16="http://schemas.microsoft.com/office/drawing/2014/main" xmlns="" id="{A50917AA-3EE3-40AE-846F-98895B5AF0B7}"/>
                </a:ext>
              </a:extLst>
            </p:cNvPr>
            <p:cNvSpPr/>
            <p:nvPr/>
          </p:nvSpPr>
          <p:spPr>
            <a:xfrm rot="14209415" flipV="1">
              <a:off x="3371556" y="3762703"/>
              <a:ext cx="211007" cy="211007"/>
            </a:xfrm>
            <a:prstGeom prst="corner">
              <a:avLst>
                <a:gd name="adj1" fmla="val 35998"/>
                <a:gd name="adj2" fmla="val 3512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923412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642A61A-9B06-4618-ACA5-CFF9DE88302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258" y="1358874"/>
            <a:ext cx="2128858" cy="4565417"/>
          </a:xfrm>
          <a:prstGeom prst="roundRect">
            <a:avLst>
              <a:gd name="adj" fmla="val 8486"/>
            </a:avLst>
          </a:prstGeom>
          <a:effectLst>
            <a:reflection blurRad="6350" stA="28000" endPos="15000" dir="5400000" sy="-100000" algn="bl" rotWithShape="0"/>
          </a:effec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4BA77B6-13F6-4E43-9A93-2A0E5CAFAED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07914" y="1358874"/>
            <a:ext cx="2128858" cy="4565417"/>
          </a:xfrm>
          <a:prstGeom prst="roundRect">
            <a:avLst>
              <a:gd name="adj" fmla="val 8486"/>
            </a:avLst>
          </a:prstGeom>
          <a:effectLst>
            <a:reflection blurRad="6350" stA="28000" endPos="15000" dir="5400000" sy="-100000" algn="bl" rotWithShape="0"/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CB94B9-2F40-466F-97F5-A745524507D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31571" y="1358874"/>
            <a:ext cx="2128858" cy="4565417"/>
          </a:xfrm>
          <a:prstGeom prst="roundRect">
            <a:avLst>
              <a:gd name="adj" fmla="val 8486"/>
            </a:avLst>
          </a:prstGeom>
          <a:effectLst>
            <a:reflection blurRad="6350" stA="28000" endPos="15000" dir="5400000" sy="-100000" algn="bl" rotWithShape="0"/>
          </a:effec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4289B56-84C8-41FE-9F69-5D35FF444CF5}"/>
              </a:ext>
            </a:extLst>
          </p:cNvPr>
          <p:cNvSpPr txBox="1"/>
          <p:nvPr/>
        </p:nvSpPr>
        <p:spPr>
          <a:xfrm>
            <a:off x="7413542" y="1358874"/>
            <a:ext cx="4394200" cy="46667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喜鹊聚珍体 regular" panose="00000500000000000000" pitchFamily="2" charset="-122"/>
                <a:ea typeface="喜鹊聚珍体 regular" panose="00000500000000000000" pitchFamily="2" charset="-122"/>
                <a:cs typeface="+mn-cs"/>
              </a:rPr>
              <a:t>为确保公司重要项目的完美完成，现提出问题解决方案如下：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喜鹊聚珍体 regular" panose="00000500000000000000" pitchFamily="2" charset="-122"/>
              <a:ea typeface="喜鹊聚珍体 regular" panose="00000500000000000000" pitchFamily="2" charset="-122"/>
              <a:cs typeface="+mn-cs"/>
            </a:endParaRPr>
          </a:p>
          <a:p>
            <a:pPr marL="285750" indent="-285750" algn="just">
              <a:lnSpc>
                <a:spcPct val="150000"/>
              </a:lnSpc>
              <a:buBlip>
                <a:blip r:embed="rId6"/>
              </a:buBlip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方案一：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喜鹊聚珍体 regular" panose="00000500000000000000" pitchFamily="2" charset="-122"/>
              <a:ea typeface="喜鹊聚珍体 regular" panose="00000500000000000000" pitchFamily="2" charset="-122"/>
            </a:endParaRPr>
          </a:p>
          <a:p>
            <a:pPr indent="457200" algn="just">
              <a:lnSpc>
                <a:spcPct val="15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喜鹊聚珍体 regular" panose="00000500000000000000" pitchFamily="2" charset="-122"/>
                <a:ea typeface="喜鹊聚珍体 regular" panose="00000500000000000000" pitchFamily="2" charset="-122"/>
                <a:cs typeface="+mn-cs"/>
              </a:rPr>
              <a:t>除相关业务完成的同时，准备自有品牌配件的产品工作；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喜鹊聚珍体 regular" panose="00000500000000000000" pitchFamily="2" charset="-122"/>
              <a:ea typeface="喜鹊聚珍体 regular" panose="00000500000000000000" pitchFamily="2" charset="-122"/>
            </a:endParaRPr>
          </a:p>
          <a:p>
            <a:pPr marL="285750" indent="-285750" algn="just">
              <a:lnSpc>
                <a:spcPct val="150000"/>
              </a:lnSpc>
              <a:buBlip>
                <a:blip r:embed="rId6"/>
              </a:buBlip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方案二：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喜鹊聚珍体 regular" panose="00000500000000000000" pitchFamily="2" charset="-122"/>
              <a:ea typeface="喜鹊聚珍体 regular" panose="00000500000000000000" pitchFamily="2" charset="-122"/>
            </a:endParaRPr>
          </a:p>
          <a:p>
            <a:pPr indent="457200" algn="just">
              <a:lnSpc>
                <a:spcPct val="15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喜鹊聚珍体 regular" panose="00000500000000000000" pitchFamily="2" charset="-122"/>
                <a:ea typeface="喜鹊聚珍体 regular" panose="00000500000000000000" pitchFamily="2" charset="-122"/>
                <a:cs typeface="+mn-cs"/>
              </a:rPr>
              <a:t>除相关业务开展外，扩大产品宣传，市场资料翻译等相关内容；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喜鹊聚珍体 regular" panose="00000500000000000000" pitchFamily="2" charset="-122"/>
              <a:ea typeface="喜鹊聚珍体 regular" panose="00000500000000000000" pitchFamily="2" charset="-122"/>
            </a:endParaRPr>
          </a:p>
          <a:p>
            <a:pPr marL="285750" indent="-285750" algn="just">
              <a:lnSpc>
                <a:spcPct val="150000"/>
              </a:lnSpc>
              <a:buBlip>
                <a:blip r:embed="rId6"/>
              </a:buBlip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方案三：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喜鹊聚珍体 regular" panose="00000500000000000000" pitchFamily="2" charset="-122"/>
              <a:ea typeface="喜鹊聚珍体 regular" panose="00000500000000000000" pitchFamily="2" charset="-122"/>
            </a:endParaRPr>
          </a:p>
          <a:p>
            <a:pPr indent="457200" algn="just">
              <a:lnSpc>
                <a:spcPct val="15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喜鹊聚珍体 regular" panose="00000500000000000000" pitchFamily="2" charset="-122"/>
                <a:ea typeface="喜鹊聚珍体 regular" panose="00000500000000000000" pitchFamily="2" charset="-122"/>
                <a:cs typeface="+mn-cs"/>
              </a:rPr>
              <a:t>督促公司其他部门积极配合相关业务的运作和开展等内容。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053D169C-6487-44AA-9D5F-58244FFE50D7}"/>
              </a:ext>
            </a:extLst>
          </p:cNvPr>
          <p:cNvGrpSpPr/>
          <p:nvPr/>
        </p:nvGrpSpPr>
        <p:grpSpPr>
          <a:xfrm>
            <a:off x="368300" y="456840"/>
            <a:ext cx="1990402" cy="728868"/>
            <a:chOff x="368300" y="456840"/>
            <a:chExt cx="1990402" cy="728868"/>
          </a:xfrm>
        </p:grpSpPr>
        <p:sp>
          <p:nvSpPr>
            <p:cNvPr id="14" name="Freeform 32">
              <a:extLst>
                <a:ext uri="{FF2B5EF4-FFF2-40B4-BE49-F238E27FC236}">
                  <a16:creationId xmlns:a16="http://schemas.microsoft.com/office/drawing/2014/main" xmlns="" id="{63C0308D-A938-4B36-B612-4EC7DC248190}"/>
                </a:ext>
              </a:extLst>
            </p:cNvPr>
            <p:cNvSpPr>
              <a:spLocks noEditPoints="1"/>
            </p:cNvSpPr>
            <p:nvPr/>
          </p:nvSpPr>
          <p:spPr bwMode="auto">
            <a:xfrm rot="6400182">
              <a:off x="1623227" y="450232"/>
              <a:ext cx="728868" cy="742083"/>
            </a:xfrm>
            <a:custGeom>
              <a:avLst/>
              <a:gdLst>
                <a:gd name="T0" fmla="*/ 226 w 372"/>
                <a:gd name="T1" fmla="*/ 91 h 400"/>
                <a:gd name="T2" fmla="*/ 243 w 372"/>
                <a:gd name="T3" fmla="*/ 72 h 400"/>
                <a:gd name="T4" fmla="*/ 196 w 372"/>
                <a:gd name="T5" fmla="*/ 54 h 400"/>
                <a:gd name="T6" fmla="*/ 168 w 372"/>
                <a:gd name="T7" fmla="*/ 56 h 400"/>
                <a:gd name="T8" fmla="*/ 179 w 372"/>
                <a:gd name="T9" fmla="*/ 29 h 400"/>
                <a:gd name="T10" fmla="*/ 21 w 372"/>
                <a:gd name="T11" fmla="*/ 112 h 400"/>
                <a:gd name="T12" fmla="*/ 7 w 372"/>
                <a:gd name="T13" fmla="*/ 235 h 400"/>
                <a:gd name="T14" fmla="*/ 30 w 372"/>
                <a:gd name="T15" fmla="*/ 285 h 400"/>
                <a:gd name="T16" fmla="*/ 39 w 372"/>
                <a:gd name="T17" fmla="*/ 278 h 400"/>
                <a:gd name="T18" fmla="*/ 47 w 372"/>
                <a:gd name="T19" fmla="*/ 300 h 400"/>
                <a:gd name="T20" fmla="*/ 56 w 372"/>
                <a:gd name="T21" fmla="*/ 312 h 400"/>
                <a:gd name="T22" fmla="*/ 74 w 372"/>
                <a:gd name="T23" fmla="*/ 157 h 400"/>
                <a:gd name="T24" fmla="*/ 275 w 372"/>
                <a:gd name="T25" fmla="*/ 102 h 400"/>
                <a:gd name="T26" fmla="*/ 12 w 372"/>
                <a:gd name="T27" fmla="*/ 199 h 400"/>
                <a:gd name="T28" fmla="*/ 50 w 372"/>
                <a:gd name="T29" fmla="*/ 307 h 400"/>
                <a:gd name="T30" fmla="*/ 185 w 372"/>
                <a:gd name="T31" fmla="*/ 87 h 400"/>
                <a:gd name="T32" fmla="*/ 331 w 372"/>
                <a:gd name="T33" fmla="*/ 126 h 400"/>
                <a:gd name="T34" fmla="*/ 253 w 372"/>
                <a:gd name="T35" fmla="*/ 60 h 400"/>
                <a:gd name="T36" fmla="*/ 233 w 372"/>
                <a:gd name="T37" fmla="*/ 97 h 400"/>
                <a:gd name="T38" fmla="*/ 237 w 372"/>
                <a:gd name="T39" fmla="*/ 104 h 400"/>
                <a:gd name="T40" fmla="*/ 39 w 372"/>
                <a:gd name="T41" fmla="*/ 7 h 400"/>
                <a:gd name="T42" fmla="*/ 22 w 372"/>
                <a:gd name="T43" fmla="*/ 86 h 400"/>
                <a:gd name="T44" fmla="*/ 343 w 372"/>
                <a:gd name="T45" fmla="*/ 152 h 400"/>
                <a:gd name="T46" fmla="*/ 340 w 372"/>
                <a:gd name="T47" fmla="*/ 199 h 400"/>
                <a:gd name="T48" fmla="*/ 264 w 372"/>
                <a:gd name="T49" fmla="*/ 114 h 400"/>
                <a:gd name="T50" fmla="*/ 271 w 372"/>
                <a:gd name="T51" fmla="*/ 113 h 400"/>
                <a:gd name="T52" fmla="*/ 327 w 372"/>
                <a:gd name="T53" fmla="*/ 156 h 400"/>
                <a:gd name="T54" fmla="*/ 317 w 372"/>
                <a:gd name="T55" fmla="*/ 141 h 400"/>
                <a:gd name="T56" fmla="*/ 308 w 372"/>
                <a:gd name="T57" fmla="*/ 94 h 400"/>
                <a:gd name="T58" fmla="*/ 301 w 372"/>
                <a:gd name="T59" fmla="*/ 88 h 400"/>
                <a:gd name="T60" fmla="*/ 315 w 372"/>
                <a:gd name="T61" fmla="*/ 112 h 400"/>
                <a:gd name="T62" fmla="*/ 52 w 372"/>
                <a:gd name="T63" fmla="*/ 320 h 400"/>
                <a:gd name="T64" fmla="*/ 36 w 372"/>
                <a:gd name="T65" fmla="*/ 282 h 400"/>
                <a:gd name="T66" fmla="*/ 44 w 372"/>
                <a:gd name="T67" fmla="*/ 306 h 400"/>
                <a:gd name="T68" fmla="*/ 308 w 372"/>
                <a:gd name="T69" fmla="*/ 340 h 400"/>
                <a:gd name="T70" fmla="*/ 287 w 372"/>
                <a:gd name="T71" fmla="*/ 361 h 400"/>
                <a:gd name="T72" fmla="*/ 309 w 372"/>
                <a:gd name="T73" fmla="*/ 339 h 400"/>
                <a:gd name="T74" fmla="*/ 321 w 372"/>
                <a:gd name="T75" fmla="*/ 319 h 400"/>
                <a:gd name="T76" fmla="*/ 293 w 372"/>
                <a:gd name="T77" fmla="*/ 363 h 400"/>
                <a:gd name="T78" fmla="*/ 285 w 372"/>
                <a:gd name="T79" fmla="*/ 362 h 400"/>
                <a:gd name="T80" fmla="*/ 268 w 372"/>
                <a:gd name="T81" fmla="*/ 386 h 400"/>
                <a:gd name="T82" fmla="*/ 276 w 372"/>
                <a:gd name="T83" fmla="*/ 382 h 400"/>
                <a:gd name="T84" fmla="*/ 283 w 372"/>
                <a:gd name="T85" fmla="*/ 367 h 400"/>
                <a:gd name="T86" fmla="*/ 301 w 372"/>
                <a:gd name="T87" fmla="*/ 358 h 400"/>
                <a:gd name="T88" fmla="*/ 260 w 372"/>
                <a:gd name="T89" fmla="*/ 382 h 400"/>
                <a:gd name="T90" fmla="*/ 251 w 372"/>
                <a:gd name="T91" fmla="*/ 391 h 400"/>
                <a:gd name="T92" fmla="*/ 264 w 372"/>
                <a:gd name="T93" fmla="*/ 385 h 400"/>
                <a:gd name="T94" fmla="*/ 300 w 372"/>
                <a:gd name="T95" fmla="*/ 351 h 400"/>
                <a:gd name="T96" fmla="*/ 290 w 372"/>
                <a:gd name="T97" fmla="*/ 360 h 400"/>
                <a:gd name="T98" fmla="*/ 323 w 372"/>
                <a:gd name="T99" fmla="*/ 318 h 400"/>
                <a:gd name="T100" fmla="*/ 336 w 372"/>
                <a:gd name="T101" fmla="*/ 296 h 400"/>
                <a:gd name="T102" fmla="*/ 315 w 372"/>
                <a:gd name="T103" fmla="*/ 329 h 400"/>
                <a:gd name="T104" fmla="*/ 322 w 372"/>
                <a:gd name="T105" fmla="*/ 320 h 400"/>
                <a:gd name="T106" fmla="*/ 61 w 372"/>
                <a:gd name="T107" fmla="*/ 320 h 400"/>
                <a:gd name="T108" fmla="*/ 68 w 372"/>
                <a:gd name="T109" fmla="*/ 332 h 400"/>
                <a:gd name="T110" fmla="*/ 60 w 372"/>
                <a:gd name="T111" fmla="*/ 321 h 400"/>
                <a:gd name="T112" fmla="*/ 59 w 372"/>
                <a:gd name="T113" fmla="*/ 314 h 400"/>
                <a:gd name="T114" fmla="*/ 243 w 372"/>
                <a:gd name="T115" fmla="*/ 389 h 400"/>
                <a:gd name="T116" fmla="*/ 238 w 372"/>
                <a:gd name="T117" fmla="*/ 394 h 400"/>
                <a:gd name="T118" fmla="*/ 244 w 372"/>
                <a:gd name="T119" fmla="*/ 388 h 400"/>
                <a:gd name="T120" fmla="*/ 78 w 372"/>
                <a:gd name="T121" fmla="*/ 343 h 400"/>
                <a:gd name="T122" fmla="*/ 79 w 372"/>
                <a:gd name="T123" fmla="*/ 34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2" h="400">
                  <a:moveTo>
                    <a:pt x="334" y="171"/>
                  </a:moveTo>
                  <a:cubicBezTo>
                    <a:pt x="336" y="172"/>
                    <a:pt x="335" y="168"/>
                    <a:pt x="334" y="169"/>
                  </a:cubicBezTo>
                  <a:cubicBezTo>
                    <a:pt x="334" y="170"/>
                    <a:pt x="334" y="171"/>
                    <a:pt x="334" y="171"/>
                  </a:cubicBezTo>
                  <a:close/>
                  <a:moveTo>
                    <a:pt x="330" y="156"/>
                  </a:moveTo>
                  <a:cubicBezTo>
                    <a:pt x="327" y="156"/>
                    <a:pt x="329" y="160"/>
                    <a:pt x="331" y="160"/>
                  </a:cubicBezTo>
                  <a:cubicBezTo>
                    <a:pt x="331" y="158"/>
                    <a:pt x="329" y="158"/>
                    <a:pt x="330" y="156"/>
                  </a:cubicBezTo>
                  <a:close/>
                  <a:moveTo>
                    <a:pt x="336" y="153"/>
                  </a:moveTo>
                  <a:cubicBezTo>
                    <a:pt x="336" y="151"/>
                    <a:pt x="335" y="150"/>
                    <a:pt x="334" y="149"/>
                  </a:cubicBezTo>
                  <a:cubicBezTo>
                    <a:pt x="333" y="151"/>
                    <a:pt x="335" y="152"/>
                    <a:pt x="336" y="153"/>
                  </a:cubicBezTo>
                  <a:close/>
                  <a:moveTo>
                    <a:pt x="216" y="50"/>
                  </a:moveTo>
                  <a:cubicBezTo>
                    <a:pt x="216" y="47"/>
                    <a:pt x="209" y="48"/>
                    <a:pt x="209" y="49"/>
                  </a:cubicBezTo>
                  <a:cubicBezTo>
                    <a:pt x="212" y="49"/>
                    <a:pt x="214" y="50"/>
                    <a:pt x="216" y="50"/>
                  </a:cubicBezTo>
                  <a:close/>
                  <a:moveTo>
                    <a:pt x="212" y="100"/>
                  </a:moveTo>
                  <a:cubicBezTo>
                    <a:pt x="211" y="98"/>
                    <a:pt x="207" y="99"/>
                    <a:pt x="205" y="98"/>
                  </a:cubicBezTo>
                  <a:cubicBezTo>
                    <a:pt x="204" y="98"/>
                    <a:pt x="204" y="100"/>
                    <a:pt x="202" y="100"/>
                  </a:cubicBezTo>
                  <a:cubicBezTo>
                    <a:pt x="203" y="98"/>
                    <a:pt x="204" y="97"/>
                    <a:pt x="204" y="95"/>
                  </a:cubicBezTo>
                  <a:cubicBezTo>
                    <a:pt x="210" y="96"/>
                    <a:pt x="215" y="98"/>
                    <a:pt x="221" y="97"/>
                  </a:cubicBezTo>
                  <a:cubicBezTo>
                    <a:pt x="220" y="96"/>
                    <a:pt x="220" y="95"/>
                    <a:pt x="219" y="94"/>
                  </a:cubicBezTo>
                  <a:cubicBezTo>
                    <a:pt x="218" y="95"/>
                    <a:pt x="218" y="96"/>
                    <a:pt x="217" y="96"/>
                  </a:cubicBezTo>
                  <a:cubicBezTo>
                    <a:pt x="217" y="95"/>
                    <a:pt x="217" y="96"/>
                    <a:pt x="217" y="94"/>
                  </a:cubicBezTo>
                  <a:cubicBezTo>
                    <a:pt x="216" y="96"/>
                    <a:pt x="214" y="95"/>
                    <a:pt x="213" y="96"/>
                  </a:cubicBezTo>
                  <a:cubicBezTo>
                    <a:pt x="212" y="95"/>
                    <a:pt x="211" y="94"/>
                    <a:pt x="210" y="94"/>
                  </a:cubicBezTo>
                  <a:cubicBezTo>
                    <a:pt x="208" y="93"/>
                    <a:pt x="209" y="95"/>
                    <a:pt x="207" y="95"/>
                  </a:cubicBezTo>
                  <a:cubicBezTo>
                    <a:pt x="208" y="93"/>
                    <a:pt x="206" y="92"/>
                    <a:pt x="206" y="91"/>
                  </a:cubicBezTo>
                  <a:cubicBezTo>
                    <a:pt x="207" y="91"/>
                    <a:pt x="208" y="92"/>
                    <a:pt x="209" y="92"/>
                  </a:cubicBezTo>
                  <a:cubicBezTo>
                    <a:pt x="210" y="90"/>
                    <a:pt x="208" y="92"/>
                    <a:pt x="208" y="91"/>
                  </a:cubicBezTo>
                  <a:cubicBezTo>
                    <a:pt x="208" y="89"/>
                    <a:pt x="212" y="91"/>
                    <a:pt x="213" y="90"/>
                  </a:cubicBezTo>
                  <a:cubicBezTo>
                    <a:pt x="212" y="90"/>
                    <a:pt x="212" y="90"/>
                    <a:pt x="212" y="89"/>
                  </a:cubicBezTo>
                  <a:cubicBezTo>
                    <a:pt x="216" y="88"/>
                    <a:pt x="223" y="88"/>
                    <a:pt x="226" y="91"/>
                  </a:cubicBezTo>
                  <a:cubicBezTo>
                    <a:pt x="226" y="92"/>
                    <a:pt x="224" y="91"/>
                    <a:pt x="224" y="93"/>
                  </a:cubicBezTo>
                  <a:cubicBezTo>
                    <a:pt x="230" y="96"/>
                    <a:pt x="239" y="94"/>
                    <a:pt x="244" y="99"/>
                  </a:cubicBezTo>
                  <a:cubicBezTo>
                    <a:pt x="240" y="99"/>
                    <a:pt x="236" y="97"/>
                    <a:pt x="233" y="98"/>
                  </a:cubicBezTo>
                  <a:cubicBezTo>
                    <a:pt x="239" y="100"/>
                    <a:pt x="244" y="101"/>
                    <a:pt x="249" y="102"/>
                  </a:cubicBezTo>
                  <a:cubicBezTo>
                    <a:pt x="249" y="101"/>
                    <a:pt x="250" y="101"/>
                    <a:pt x="251" y="101"/>
                  </a:cubicBezTo>
                  <a:cubicBezTo>
                    <a:pt x="248" y="98"/>
                    <a:pt x="243" y="97"/>
                    <a:pt x="241" y="94"/>
                  </a:cubicBezTo>
                  <a:cubicBezTo>
                    <a:pt x="243" y="93"/>
                    <a:pt x="244" y="94"/>
                    <a:pt x="244" y="93"/>
                  </a:cubicBezTo>
                  <a:cubicBezTo>
                    <a:pt x="245" y="93"/>
                    <a:pt x="248" y="94"/>
                    <a:pt x="246" y="95"/>
                  </a:cubicBezTo>
                  <a:cubicBezTo>
                    <a:pt x="249" y="97"/>
                    <a:pt x="255" y="100"/>
                    <a:pt x="257" y="99"/>
                  </a:cubicBezTo>
                  <a:cubicBezTo>
                    <a:pt x="256" y="99"/>
                    <a:pt x="256" y="99"/>
                    <a:pt x="255" y="98"/>
                  </a:cubicBezTo>
                  <a:cubicBezTo>
                    <a:pt x="259" y="98"/>
                    <a:pt x="262" y="99"/>
                    <a:pt x="265" y="101"/>
                  </a:cubicBezTo>
                  <a:cubicBezTo>
                    <a:pt x="265" y="100"/>
                    <a:pt x="265" y="100"/>
                    <a:pt x="265" y="100"/>
                  </a:cubicBezTo>
                  <a:cubicBezTo>
                    <a:pt x="266" y="100"/>
                    <a:pt x="265" y="101"/>
                    <a:pt x="267" y="101"/>
                  </a:cubicBezTo>
                  <a:cubicBezTo>
                    <a:pt x="267" y="101"/>
                    <a:pt x="267" y="101"/>
                    <a:pt x="266" y="102"/>
                  </a:cubicBezTo>
                  <a:cubicBezTo>
                    <a:pt x="270" y="103"/>
                    <a:pt x="273" y="105"/>
                    <a:pt x="277" y="106"/>
                  </a:cubicBezTo>
                  <a:cubicBezTo>
                    <a:pt x="277" y="105"/>
                    <a:pt x="275" y="106"/>
                    <a:pt x="275" y="105"/>
                  </a:cubicBezTo>
                  <a:cubicBezTo>
                    <a:pt x="280" y="107"/>
                    <a:pt x="285" y="109"/>
                    <a:pt x="289" y="112"/>
                  </a:cubicBezTo>
                  <a:cubicBezTo>
                    <a:pt x="290" y="111"/>
                    <a:pt x="287" y="111"/>
                    <a:pt x="289" y="109"/>
                  </a:cubicBezTo>
                  <a:cubicBezTo>
                    <a:pt x="291" y="110"/>
                    <a:pt x="292" y="112"/>
                    <a:pt x="294" y="112"/>
                  </a:cubicBezTo>
                  <a:cubicBezTo>
                    <a:pt x="291" y="107"/>
                    <a:pt x="282" y="104"/>
                    <a:pt x="284" y="97"/>
                  </a:cubicBezTo>
                  <a:cubicBezTo>
                    <a:pt x="278" y="96"/>
                    <a:pt x="274" y="93"/>
                    <a:pt x="270" y="90"/>
                  </a:cubicBezTo>
                  <a:cubicBezTo>
                    <a:pt x="272" y="90"/>
                    <a:pt x="275" y="92"/>
                    <a:pt x="277" y="92"/>
                  </a:cubicBezTo>
                  <a:cubicBezTo>
                    <a:pt x="276" y="92"/>
                    <a:pt x="274" y="90"/>
                    <a:pt x="275" y="90"/>
                  </a:cubicBezTo>
                  <a:cubicBezTo>
                    <a:pt x="281" y="92"/>
                    <a:pt x="286" y="95"/>
                    <a:pt x="292" y="97"/>
                  </a:cubicBezTo>
                  <a:cubicBezTo>
                    <a:pt x="290" y="95"/>
                    <a:pt x="289" y="93"/>
                    <a:pt x="287" y="91"/>
                  </a:cubicBezTo>
                  <a:cubicBezTo>
                    <a:pt x="287" y="91"/>
                    <a:pt x="287" y="91"/>
                    <a:pt x="288" y="90"/>
                  </a:cubicBezTo>
                  <a:cubicBezTo>
                    <a:pt x="285" y="89"/>
                    <a:pt x="283" y="87"/>
                    <a:pt x="281" y="86"/>
                  </a:cubicBezTo>
                  <a:cubicBezTo>
                    <a:pt x="280" y="87"/>
                    <a:pt x="282" y="87"/>
                    <a:pt x="282" y="89"/>
                  </a:cubicBezTo>
                  <a:cubicBezTo>
                    <a:pt x="270" y="82"/>
                    <a:pt x="256" y="77"/>
                    <a:pt x="243" y="72"/>
                  </a:cubicBezTo>
                  <a:cubicBezTo>
                    <a:pt x="243" y="71"/>
                    <a:pt x="243" y="71"/>
                    <a:pt x="242" y="71"/>
                  </a:cubicBezTo>
                  <a:cubicBezTo>
                    <a:pt x="241" y="71"/>
                    <a:pt x="240" y="70"/>
                    <a:pt x="239" y="72"/>
                  </a:cubicBezTo>
                  <a:cubicBezTo>
                    <a:pt x="238" y="70"/>
                    <a:pt x="237" y="70"/>
                    <a:pt x="236" y="70"/>
                  </a:cubicBezTo>
                  <a:cubicBezTo>
                    <a:pt x="237" y="69"/>
                    <a:pt x="240" y="69"/>
                    <a:pt x="241" y="68"/>
                  </a:cubicBezTo>
                  <a:cubicBezTo>
                    <a:pt x="241" y="69"/>
                    <a:pt x="244" y="70"/>
                    <a:pt x="245" y="69"/>
                  </a:cubicBezTo>
                  <a:cubicBezTo>
                    <a:pt x="243" y="68"/>
                    <a:pt x="241" y="68"/>
                    <a:pt x="239" y="67"/>
                  </a:cubicBezTo>
                  <a:cubicBezTo>
                    <a:pt x="240" y="67"/>
                    <a:pt x="241" y="67"/>
                    <a:pt x="241" y="66"/>
                  </a:cubicBezTo>
                  <a:cubicBezTo>
                    <a:pt x="236" y="62"/>
                    <a:pt x="228" y="67"/>
                    <a:pt x="224" y="62"/>
                  </a:cubicBezTo>
                  <a:cubicBezTo>
                    <a:pt x="219" y="61"/>
                    <a:pt x="214" y="64"/>
                    <a:pt x="212" y="60"/>
                  </a:cubicBezTo>
                  <a:cubicBezTo>
                    <a:pt x="211" y="60"/>
                    <a:pt x="209" y="61"/>
                    <a:pt x="208" y="60"/>
                  </a:cubicBezTo>
                  <a:cubicBezTo>
                    <a:pt x="209" y="59"/>
                    <a:pt x="213" y="59"/>
                    <a:pt x="214" y="59"/>
                  </a:cubicBezTo>
                  <a:cubicBezTo>
                    <a:pt x="213" y="56"/>
                    <a:pt x="220" y="59"/>
                    <a:pt x="221" y="58"/>
                  </a:cubicBezTo>
                  <a:cubicBezTo>
                    <a:pt x="221" y="58"/>
                    <a:pt x="220" y="57"/>
                    <a:pt x="221" y="57"/>
                  </a:cubicBezTo>
                  <a:cubicBezTo>
                    <a:pt x="221" y="58"/>
                    <a:pt x="224" y="58"/>
                    <a:pt x="224" y="57"/>
                  </a:cubicBezTo>
                  <a:cubicBezTo>
                    <a:pt x="223" y="56"/>
                    <a:pt x="221" y="56"/>
                    <a:pt x="218" y="56"/>
                  </a:cubicBezTo>
                  <a:cubicBezTo>
                    <a:pt x="218" y="55"/>
                    <a:pt x="219" y="55"/>
                    <a:pt x="218" y="54"/>
                  </a:cubicBezTo>
                  <a:cubicBezTo>
                    <a:pt x="216" y="56"/>
                    <a:pt x="212" y="53"/>
                    <a:pt x="212" y="56"/>
                  </a:cubicBezTo>
                  <a:cubicBezTo>
                    <a:pt x="209" y="55"/>
                    <a:pt x="206" y="56"/>
                    <a:pt x="203" y="54"/>
                  </a:cubicBezTo>
                  <a:cubicBezTo>
                    <a:pt x="204" y="53"/>
                    <a:pt x="203" y="52"/>
                    <a:pt x="204" y="52"/>
                  </a:cubicBezTo>
                  <a:cubicBezTo>
                    <a:pt x="205" y="55"/>
                    <a:pt x="209" y="52"/>
                    <a:pt x="211" y="52"/>
                  </a:cubicBezTo>
                  <a:cubicBezTo>
                    <a:pt x="208" y="50"/>
                    <a:pt x="205" y="53"/>
                    <a:pt x="203" y="49"/>
                  </a:cubicBezTo>
                  <a:cubicBezTo>
                    <a:pt x="204" y="49"/>
                    <a:pt x="206" y="50"/>
                    <a:pt x="206" y="48"/>
                  </a:cubicBezTo>
                  <a:cubicBezTo>
                    <a:pt x="203" y="47"/>
                    <a:pt x="199" y="48"/>
                    <a:pt x="198" y="50"/>
                  </a:cubicBezTo>
                  <a:cubicBezTo>
                    <a:pt x="199" y="50"/>
                    <a:pt x="200" y="50"/>
                    <a:pt x="200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6" y="50"/>
                    <a:pt x="198" y="49"/>
                    <a:pt x="195" y="49"/>
                  </a:cubicBezTo>
                  <a:cubicBezTo>
                    <a:pt x="195" y="50"/>
                    <a:pt x="196" y="50"/>
                    <a:pt x="196" y="50"/>
                  </a:cubicBezTo>
                  <a:cubicBezTo>
                    <a:pt x="195" y="51"/>
                    <a:pt x="193" y="51"/>
                    <a:pt x="192" y="53"/>
                  </a:cubicBezTo>
                  <a:cubicBezTo>
                    <a:pt x="194" y="52"/>
                    <a:pt x="194" y="55"/>
                    <a:pt x="196" y="54"/>
                  </a:cubicBezTo>
                  <a:cubicBezTo>
                    <a:pt x="196" y="53"/>
                    <a:pt x="196" y="52"/>
                    <a:pt x="197" y="52"/>
                  </a:cubicBezTo>
                  <a:cubicBezTo>
                    <a:pt x="198" y="52"/>
                    <a:pt x="199" y="53"/>
                    <a:pt x="199" y="54"/>
                  </a:cubicBezTo>
                  <a:cubicBezTo>
                    <a:pt x="198" y="54"/>
                    <a:pt x="197" y="55"/>
                    <a:pt x="197" y="56"/>
                  </a:cubicBezTo>
                  <a:cubicBezTo>
                    <a:pt x="201" y="58"/>
                    <a:pt x="208" y="55"/>
                    <a:pt x="212" y="58"/>
                  </a:cubicBezTo>
                  <a:cubicBezTo>
                    <a:pt x="209" y="58"/>
                    <a:pt x="207" y="58"/>
                    <a:pt x="205" y="57"/>
                  </a:cubicBezTo>
                  <a:cubicBezTo>
                    <a:pt x="205" y="59"/>
                    <a:pt x="202" y="59"/>
                    <a:pt x="201" y="59"/>
                  </a:cubicBezTo>
                  <a:cubicBezTo>
                    <a:pt x="201" y="58"/>
                    <a:pt x="201" y="58"/>
                    <a:pt x="201" y="57"/>
                  </a:cubicBezTo>
                  <a:cubicBezTo>
                    <a:pt x="197" y="58"/>
                    <a:pt x="195" y="58"/>
                    <a:pt x="190" y="58"/>
                  </a:cubicBezTo>
                  <a:cubicBezTo>
                    <a:pt x="190" y="58"/>
                    <a:pt x="189" y="58"/>
                    <a:pt x="189" y="56"/>
                  </a:cubicBezTo>
                  <a:cubicBezTo>
                    <a:pt x="188" y="58"/>
                    <a:pt x="183" y="59"/>
                    <a:pt x="181" y="57"/>
                  </a:cubicBezTo>
                  <a:cubicBezTo>
                    <a:pt x="183" y="57"/>
                    <a:pt x="182" y="56"/>
                    <a:pt x="181" y="55"/>
                  </a:cubicBezTo>
                  <a:cubicBezTo>
                    <a:pt x="184" y="55"/>
                    <a:pt x="187" y="56"/>
                    <a:pt x="191" y="55"/>
                  </a:cubicBezTo>
                  <a:cubicBezTo>
                    <a:pt x="190" y="53"/>
                    <a:pt x="186" y="56"/>
                    <a:pt x="184" y="54"/>
                  </a:cubicBezTo>
                  <a:cubicBezTo>
                    <a:pt x="184" y="54"/>
                    <a:pt x="186" y="54"/>
                    <a:pt x="186" y="53"/>
                  </a:cubicBezTo>
                  <a:cubicBezTo>
                    <a:pt x="186" y="52"/>
                    <a:pt x="185" y="53"/>
                    <a:pt x="183" y="53"/>
                  </a:cubicBezTo>
                  <a:cubicBezTo>
                    <a:pt x="183" y="55"/>
                    <a:pt x="182" y="54"/>
                    <a:pt x="180" y="54"/>
                  </a:cubicBezTo>
                  <a:cubicBezTo>
                    <a:pt x="180" y="55"/>
                    <a:pt x="181" y="55"/>
                    <a:pt x="181" y="56"/>
                  </a:cubicBezTo>
                  <a:cubicBezTo>
                    <a:pt x="179" y="56"/>
                    <a:pt x="177" y="58"/>
                    <a:pt x="176" y="56"/>
                  </a:cubicBezTo>
                  <a:cubicBezTo>
                    <a:pt x="178" y="56"/>
                    <a:pt x="180" y="55"/>
                    <a:pt x="180" y="53"/>
                  </a:cubicBezTo>
                  <a:cubicBezTo>
                    <a:pt x="178" y="53"/>
                    <a:pt x="178" y="52"/>
                    <a:pt x="177" y="53"/>
                  </a:cubicBezTo>
                  <a:cubicBezTo>
                    <a:pt x="177" y="52"/>
                    <a:pt x="178" y="52"/>
                    <a:pt x="178" y="52"/>
                  </a:cubicBezTo>
                  <a:cubicBezTo>
                    <a:pt x="176" y="51"/>
                    <a:pt x="172" y="51"/>
                    <a:pt x="171" y="53"/>
                  </a:cubicBezTo>
                  <a:cubicBezTo>
                    <a:pt x="172" y="54"/>
                    <a:pt x="176" y="51"/>
                    <a:pt x="176" y="54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4" y="56"/>
                    <a:pt x="173" y="54"/>
                    <a:pt x="175" y="55"/>
                  </a:cubicBezTo>
                  <a:cubicBezTo>
                    <a:pt x="176" y="58"/>
                    <a:pt x="173" y="57"/>
                    <a:pt x="172" y="57"/>
                  </a:cubicBezTo>
                  <a:cubicBezTo>
                    <a:pt x="171" y="57"/>
                    <a:pt x="171" y="57"/>
                    <a:pt x="172" y="56"/>
                  </a:cubicBezTo>
                  <a:cubicBezTo>
                    <a:pt x="170" y="56"/>
                    <a:pt x="169" y="57"/>
                    <a:pt x="168" y="56"/>
                  </a:cubicBezTo>
                  <a:cubicBezTo>
                    <a:pt x="165" y="59"/>
                    <a:pt x="162" y="61"/>
                    <a:pt x="160" y="64"/>
                  </a:cubicBezTo>
                  <a:cubicBezTo>
                    <a:pt x="149" y="65"/>
                    <a:pt x="140" y="67"/>
                    <a:pt x="133" y="72"/>
                  </a:cubicBezTo>
                  <a:cubicBezTo>
                    <a:pt x="130" y="72"/>
                    <a:pt x="129" y="75"/>
                    <a:pt x="126" y="74"/>
                  </a:cubicBezTo>
                  <a:cubicBezTo>
                    <a:pt x="128" y="73"/>
                    <a:pt x="130" y="72"/>
                    <a:pt x="132" y="71"/>
                  </a:cubicBezTo>
                  <a:cubicBezTo>
                    <a:pt x="131" y="69"/>
                    <a:pt x="135" y="69"/>
                    <a:pt x="136" y="68"/>
                  </a:cubicBezTo>
                  <a:cubicBezTo>
                    <a:pt x="131" y="68"/>
                    <a:pt x="127" y="70"/>
                    <a:pt x="123" y="71"/>
                  </a:cubicBezTo>
                  <a:cubicBezTo>
                    <a:pt x="125" y="70"/>
                    <a:pt x="123" y="69"/>
                    <a:pt x="124" y="68"/>
                  </a:cubicBezTo>
                  <a:cubicBezTo>
                    <a:pt x="127" y="67"/>
                    <a:pt x="130" y="65"/>
                    <a:pt x="134" y="64"/>
                  </a:cubicBezTo>
                  <a:cubicBezTo>
                    <a:pt x="134" y="66"/>
                    <a:pt x="137" y="66"/>
                    <a:pt x="136" y="68"/>
                  </a:cubicBezTo>
                  <a:cubicBezTo>
                    <a:pt x="138" y="68"/>
                    <a:pt x="136" y="63"/>
                    <a:pt x="139" y="64"/>
                  </a:cubicBezTo>
                  <a:cubicBezTo>
                    <a:pt x="139" y="63"/>
                    <a:pt x="137" y="64"/>
                    <a:pt x="137" y="63"/>
                  </a:cubicBezTo>
                  <a:cubicBezTo>
                    <a:pt x="142" y="62"/>
                    <a:pt x="148" y="60"/>
                    <a:pt x="152" y="58"/>
                  </a:cubicBezTo>
                  <a:cubicBezTo>
                    <a:pt x="146" y="59"/>
                    <a:pt x="140" y="61"/>
                    <a:pt x="135" y="60"/>
                  </a:cubicBezTo>
                  <a:cubicBezTo>
                    <a:pt x="136" y="59"/>
                    <a:pt x="140" y="58"/>
                    <a:pt x="143" y="57"/>
                  </a:cubicBezTo>
                  <a:cubicBezTo>
                    <a:pt x="141" y="57"/>
                    <a:pt x="139" y="58"/>
                    <a:pt x="138" y="57"/>
                  </a:cubicBezTo>
                  <a:cubicBezTo>
                    <a:pt x="138" y="56"/>
                    <a:pt x="140" y="57"/>
                    <a:pt x="140" y="56"/>
                  </a:cubicBezTo>
                  <a:cubicBezTo>
                    <a:pt x="139" y="55"/>
                    <a:pt x="137" y="56"/>
                    <a:pt x="137" y="54"/>
                  </a:cubicBezTo>
                  <a:cubicBezTo>
                    <a:pt x="141" y="54"/>
                    <a:pt x="144" y="52"/>
                    <a:pt x="148" y="52"/>
                  </a:cubicBezTo>
                  <a:cubicBezTo>
                    <a:pt x="151" y="51"/>
                    <a:pt x="152" y="52"/>
                    <a:pt x="154" y="50"/>
                  </a:cubicBezTo>
                  <a:cubicBezTo>
                    <a:pt x="153" y="49"/>
                    <a:pt x="151" y="51"/>
                    <a:pt x="152" y="48"/>
                  </a:cubicBezTo>
                  <a:cubicBezTo>
                    <a:pt x="156" y="48"/>
                    <a:pt x="158" y="46"/>
                    <a:pt x="162" y="46"/>
                  </a:cubicBezTo>
                  <a:cubicBezTo>
                    <a:pt x="161" y="46"/>
                    <a:pt x="161" y="45"/>
                    <a:pt x="161" y="45"/>
                  </a:cubicBezTo>
                  <a:cubicBezTo>
                    <a:pt x="169" y="41"/>
                    <a:pt x="183" y="41"/>
                    <a:pt x="190" y="39"/>
                  </a:cubicBezTo>
                  <a:cubicBezTo>
                    <a:pt x="189" y="39"/>
                    <a:pt x="188" y="38"/>
                    <a:pt x="187" y="38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9" y="36"/>
                    <a:pt x="191" y="37"/>
                    <a:pt x="192" y="36"/>
                  </a:cubicBezTo>
                  <a:cubicBezTo>
                    <a:pt x="186" y="34"/>
                    <a:pt x="181" y="33"/>
                    <a:pt x="173" y="32"/>
                  </a:cubicBezTo>
                  <a:cubicBezTo>
                    <a:pt x="173" y="30"/>
                    <a:pt x="176" y="32"/>
                    <a:pt x="177" y="31"/>
                  </a:cubicBezTo>
                  <a:cubicBezTo>
                    <a:pt x="175" y="30"/>
                    <a:pt x="179" y="30"/>
                    <a:pt x="179" y="29"/>
                  </a:cubicBezTo>
                  <a:cubicBezTo>
                    <a:pt x="175" y="30"/>
                    <a:pt x="173" y="25"/>
                    <a:pt x="170" y="28"/>
                  </a:cubicBezTo>
                  <a:cubicBezTo>
                    <a:pt x="169" y="28"/>
                    <a:pt x="170" y="26"/>
                    <a:pt x="168" y="26"/>
                  </a:cubicBezTo>
                  <a:cubicBezTo>
                    <a:pt x="167" y="26"/>
                    <a:pt x="166" y="27"/>
                    <a:pt x="164" y="27"/>
                  </a:cubicBezTo>
                  <a:cubicBezTo>
                    <a:pt x="165" y="25"/>
                    <a:pt x="162" y="26"/>
                    <a:pt x="161" y="25"/>
                  </a:cubicBezTo>
                  <a:cubicBezTo>
                    <a:pt x="162" y="24"/>
                    <a:pt x="163" y="24"/>
                    <a:pt x="163" y="23"/>
                  </a:cubicBezTo>
                  <a:cubicBezTo>
                    <a:pt x="159" y="21"/>
                    <a:pt x="152" y="23"/>
                    <a:pt x="147" y="21"/>
                  </a:cubicBezTo>
                  <a:cubicBezTo>
                    <a:pt x="147" y="21"/>
                    <a:pt x="148" y="20"/>
                    <a:pt x="148" y="19"/>
                  </a:cubicBezTo>
                  <a:cubicBezTo>
                    <a:pt x="147" y="19"/>
                    <a:pt x="147" y="19"/>
                    <a:pt x="146" y="19"/>
                  </a:cubicBezTo>
                  <a:cubicBezTo>
                    <a:pt x="130" y="19"/>
                    <a:pt x="115" y="22"/>
                    <a:pt x="100" y="24"/>
                  </a:cubicBezTo>
                  <a:cubicBezTo>
                    <a:pt x="89" y="25"/>
                    <a:pt x="81" y="31"/>
                    <a:pt x="71" y="31"/>
                  </a:cubicBezTo>
                  <a:cubicBezTo>
                    <a:pt x="70" y="32"/>
                    <a:pt x="72" y="33"/>
                    <a:pt x="71" y="33"/>
                  </a:cubicBezTo>
                  <a:cubicBezTo>
                    <a:pt x="70" y="33"/>
                    <a:pt x="70" y="32"/>
                    <a:pt x="69" y="32"/>
                  </a:cubicBezTo>
                  <a:cubicBezTo>
                    <a:pt x="62" y="35"/>
                    <a:pt x="54" y="40"/>
                    <a:pt x="47" y="46"/>
                  </a:cubicBezTo>
                  <a:cubicBezTo>
                    <a:pt x="45" y="47"/>
                    <a:pt x="43" y="50"/>
                    <a:pt x="41" y="50"/>
                  </a:cubicBezTo>
                  <a:cubicBezTo>
                    <a:pt x="41" y="51"/>
                    <a:pt x="40" y="51"/>
                    <a:pt x="40" y="51"/>
                  </a:cubicBezTo>
                  <a:cubicBezTo>
                    <a:pt x="33" y="56"/>
                    <a:pt x="24" y="61"/>
                    <a:pt x="23" y="70"/>
                  </a:cubicBezTo>
                  <a:cubicBezTo>
                    <a:pt x="24" y="70"/>
                    <a:pt x="25" y="67"/>
                    <a:pt x="27" y="69"/>
                  </a:cubicBezTo>
                  <a:cubicBezTo>
                    <a:pt x="27" y="68"/>
                    <a:pt x="28" y="67"/>
                    <a:pt x="30" y="67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3" y="77"/>
                    <a:pt x="34" y="75"/>
                    <a:pt x="35" y="76"/>
                  </a:cubicBezTo>
                  <a:cubicBezTo>
                    <a:pt x="34" y="77"/>
                    <a:pt x="33" y="79"/>
                    <a:pt x="32" y="79"/>
                  </a:cubicBezTo>
                  <a:cubicBezTo>
                    <a:pt x="33" y="80"/>
                    <a:pt x="30" y="82"/>
                    <a:pt x="32" y="82"/>
                  </a:cubicBezTo>
                  <a:cubicBezTo>
                    <a:pt x="33" y="80"/>
                    <a:pt x="35" y="78"/>
                    <a:pt x="37" y="76"/>
                  </a:cubicBezTo>
                  <a:cubicBezTo>
                    <a:pt x="39" y="77"/>
                    <a:pt x="37" y="80"/>
                    <a:pt x="39" y="80"/>
                  </a:cubicBezTo>
                  <a:cubicBezTo>
                    <a:pt x="37" y="83"/>
                    <a:pt x="36" y="86"/>
                    <a:pt x="34" y="87"/>
                  </a:cubicBezTo>
                  <a:cubicBezTo>
                    <a:pt x="34" y="96"/>
                    <a:pt x="24" y="99"/>
                    <a:pt x="20" y="105"/>
                  </a:cubicBezTo>
                  <a:cubicBezTo>
                    <a:pt x="20" y="106"/>
                    <a:pt x="21" y="106"/>
                    <a:pt x="21" y="106"/>
                  </a:cubicBezTo>
                  <a:cubicBezTo>
                    <a:pt x="20" y="108"/>
                    <a:pt x="19" y="109"/>
                    <a:pt x="19" y="112"/>
                  </a:cubicBezTo>
                  <a:cubicBezTo>
                    <a:pt x="20" y="113"/>
                    <a:pt x="21" y="111"/>
                    <a:pt x="21" y="112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4" y="121"/>
                    <a:pt x="31" y="120"/>
                    <a:pt x="35" y="123"/>
                  </a:cubicBezTo>
                  <a:cubicBezTo>
                    <a:pt x="33" y="125"/>
                    <a:pt x="38" y="129"/>
                    <a:pt x="34" y="130"/>
                  </a:cubicBezTo>
                  <a:cubicBezTo>
                    <a:pt x="35" y="131"/>
                    <a:pt x="37" y="131"/>
                    <a:pt x="37" y="130"/>
                  </a:cubicBezTo>
                  <a:cubicBezTo>
                    <a:pt x="38" y="130"/>
                    <a:pt x="38" y="130"/>
                    <a:pt x="38" y="131"/>
                  </a:cubicBezTo>
                  <a:cubicBezTo>
                    <a:pt x="36" y="135"/>
                    <a:pt x="34" y="140"/>
                    <a:pt x="30" y="142"/>
                  </a:cubicBezTo>
                  <a:cubicBezTo>
                    <a:pt x="30" y="140"/>
                    <a:pt x="32" y="138"/>
                    <a:pt x="32" y="137"/>
                  </a:cubicBezTo>
                  <a:cubicBezTo>
                    <a:pt x="28" y="141"/>
                    <a:pt x="24" y="149"/>
                    <a:pt x="21" y="151"/>
                  </a:cubicBezTo>
                  <a:cubicBezTo>
                    <a:pt x="19" y="156"/>
                    <a:pt x="16" y="163"/>
                    <a:pt x="15" y="171"/>
                  </a:cubicBezTo>
                  <a:cubicBezTo>
                    <a:pt x="14" y="174"/>
                    <a:pt x="15" y="177"/>
                    <a:pt x="12" y="179"/>
                  </a:cubicBezTo>
                  <a:cubicBezTo>
                    <a:pt x="13" y="183"/>
                    <a:pt x="8" y="187"/>
                    <a:pt x="10" y="191"/>
                  </a:cubicBezTo>
                  <a:cubicBezTo>
                    <a:pt x="11" y="190"/>
                    <a:pt x="11" y="189"/>
                    <a:pt x="12" y="188"/>
                  </a:cubicBezTo>
                  <a:cubicBezTo>
                    <a:pt x="13" y="188"/>
                    <a:pt x="11" y="187"/>
                    <a:pt x="12" y="186"/>
                  </a:cubicBezTo>
                  <a:cubicBezTo>
                    <a:pt x="13" y="187"/>
                    <a:pt x="12" y="187"/>
                    <a:pt x="14" y="186"/>
                  </a:cubicBezTo>
                  <a:cubicBezTo>
                    <a:pt x="15" y="190"/>
                    <a:pt x="14" y="194"/>
                    <a:pt x="13" y="196"/>
                  </a:cubicBezTo>
                  <a:cubicBezTo>
                    <a:pt x="12" y="196"/>
                    <a:pt x="12" y="195"/>
                    <a:pt x="12" y="195"/>
                  </a:cubicBezTo>
                  <a:cubicBezTo>
                    <a:pt x="11" y="197"/>
                    <a:pt x="11" y="199"/>
                    <a:pt x="11" y="200"/>
                  </a:cubicBezTo>
                  <a:cubicBezTo>
                    <a:pt x="11" y="200"/>
                    <a:pt x="12" y="199"/>
                    <a:pt x="13" y="199"/>
                  </a:cubicBezTo>
                  <a:cubicBezTo>
                    <a:pt x="13" y="203"/>
                    <a:pt x="13" y="205"/>
                    <a:pt x="14" y="207"/>
                  </a:cubicBezTo>
                  <a:cubicBezTo>
                    <a:pt x="14" y="207"/>
                    <a:pt x="13" y="207"/>
                    <a:pt x="13" y="208"/>
                  </a:cubicBezTo>
                  <a:cubicBezTo>
                    <a:pt x="13" y="210"/>
                    <a:pt x="16" y="210"/>
                    <a:pt x="15" y="209"/>
                  </a:cubicBezTo>
                  <a:cubicBezTo>
                    <a:pt x="15" y="210"/>
                    <a:pt x="15" y="205"/>
                    <a:pt x="17" y="205"/>
                  </a:cubicBezTo>
                  <a:cubicBezTo>
                    <a:pt x="15" y="209"/>
                    <a:pt x="17" y="215"/>
                    <a:pt x="15" y="218"/>
                  </a:cubicBezTo>
                  <a:cubicBezTo>
                    <a:pt x="15" y="216"/>
                    <a:pt x="15" y="215"/>
                    <a:pt x="15" y="213"/>
                  </a:cubicBezTo>
                  <a:cubicBezTo>
                    <a:pt x="14" y="213"/>
                    <a:pt x="13" y="214"/>
                    <a:pt x="12" y="213"/>
                  </a:cubicBezTo>
                  <a:cubicBezTo>
                    <a:pt x="8" y="216"/>
                    <a:pt x="12" y="223"/>
                    <a:pt x="8" y="226"/>
                  </a:cubicBezTo>
                  <a:cubicBezTo>
                    <a:pt x="8" y="226"/>
                    <a:pt x="9" y="226"/>
                    <a:pt x="9" y="227"/>
                  </a:cubicBezTo>
                  <a:cubicBezTo>
                    <a:pt x="8" y="227"/>
                    <a:pt x="7" y="227"/>
                    <a:pt x="7" y="228"/>
                  </a:cubicBezTo>
                  <a:cubicBezTo>
                    <a:pt x="8" y="230"/>
                    <a:pt x="7" y="232"/>
                    <a:pt x="7" y="235"/>
                  </a:cubicBezTo>
                  <a:cubicBezTo>
                    <a:pt x="9" y="236"/>
                    <a:pt x="8" y="234"/>
                    <a:pt x="9" y="234"/>
                  </a:cubicBezTo>
                  <a:cubicBezTo>
                    <a:pt x="9" y="236"/>
                    <a:pt x="8" y="237"/>
                    <a:pt x="9" y="239"/>
                  </a:cubicBezTo>
                  <a:cubicBezTo>
                    <a:pt x="10" y="239"/>
                    <a:pt x="11" y="239"/>
                    <a:pt x="12" y="239"/>
                  </a:cubicBezTo>
                  <a:cubicBezTo>
                    <a:pt x="12" y="242"/>
                    <a:pt x="10" y="243"/>
                    <a:pt x="12" y="245"/>
                  </a:cubicBezTo>
                  <a:cubicBezTo>
                    <a:pt x="13" y="243"/>
                    <a:pt x="15" y="240"/>
                    <a:pt x="17" y="242"/>
                  </a:cubicBezTo>
                  <a:cubicBezTo>
                    <a:pt x="15" y="243"/>
                    <a:pt x="14" y="245"/>
                    <a:pt x="15" y="248"/>
                  </a:cubicBezTo>
                  <a:cubicBezTo>
                    <a:pt x="16" y="248"/>
                    <a:pt x="15" y="245"/>
                    <a:pt x="17" y="246"/>
                  </a:cubicBezTo>
                  <a:cubicBezTo>
                    <a:pt x="18" y="246"/>
                    <a:pt x="18" y="246"/>
                    <a:pt x="18" y="246"/>
                  </a:cubicBezTo>
                  <a:cubicBezTo>
                    <a:pt x="18" y="248"/>
                    <a:pt x="15" y="248"/>
                    <a:pt x="17" y="250"/>
                  </a:cubicBezTo>
                  <a:cubicBezTo>
                    <a:pt x="19" y="249"/>
                    <a:pt x="20" y="253"/>
                    <a:pt x="18" y="255"/>
                  </a:cubicBezTo>
                  <a:cubicBezTo>
                    <a:pt x="16" y="256"/>
                    <a:pt x="18" y="253"/>
                    <a:pt x="16" y="254"/>
                  </a:cubicBezTo>
                  <a:cubicBezTo>
                    <a:pt x="17" y="256"/>
                    <a:pt x="15" y="256"/>
                    <a:pt x="15" y="258"/>
                  </a:cubicBezTo>
                  <a:cubicBezTo>
                    <a:pt x="16" y="258"/>
                    <a:pt x="17" y="258"/>
                    <a:pt x="19" y="258"/>
                  </a:cubicBezTo>
                  <a:cubicBezTo>
                    <a:pt x="20" y="257"/>
                    <a:pt x="20" y="256"/>
                    <a:pt x="22" y="257"/>
                  </a:cubicBezTo>
                  <a:cubicBezTo>
                    <a:pt x="22" y="259"/>
                    <a:pt x="24" y="260"/>
                    <a:pt x="24" y="262"/>
                  </a:cubicBezTo>
                  <a:cubicBezTo>
                    <a:pt x="23" y="264"/>
                    <a:pt x="22" y="264"/>
                    <a:pt x="22" y="267"/>
                  </a:cubicBezTo>
                  <a:cubicBezTo>
                    <a:pt x="22" y="267"/>
                    <a:pt x="22" y="267"/>
                    <a:pt x="22" y="267"/>
                  </a:cubicBezTo>
                  <a:cubicBezTo>
                    <a:pt x="22" y="267"/>
                    <a:pt x="22" y="267"/>
                    <a:pt x="22" y="268"/>
                  </a:cubicBezTo>
                  <a:cubicBezTo>
                    <a:pt x="22" y="268"/>
                    <a:pt x="23" y="267"/>
                    <a:pt x="23" y="267"/>
                  </a:cubicBezTo>
                  <a:cubicBezTo>
                    <a:pt x="24" y="267"/>
                    <a:pt x="24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9"/>
                    <a:pt x="26" y="269"/>
                    <a:pt x="26" y="269"/>
                  </a:cubicBezTo>
                  <a:cubicBezTo>
                    <a:pt x="27" y="270"/>
                    <a:pt x="27" y="271"/>
                    <a:pt x="28" y="273"/>
                  </a:cubicBezTo>
                  <a:cubicBezTo>
                    <a:pt x="27" y="273"/>
                    <a:pt x="27" y="273"/>
                    <a:pt x="27" y="274"/>
                  </a:cubicBezTo>
                  <a:cubicBezTo>
                    <a:pt x="27" y="274"/>
                    <a:pt x="28" y="274"/>
                    <a:pt x="28" y="274"/>
                  </a:cubicBezTo>
                  <a:cubicBezTo>
                    <a:pt x="29" y="276"/>
                    <a:pt x="29" y="279"/>
                    <a:pt x="30" y="282"/>
                  </a:cubicBezTo>
                  <a:cubicBezTo>
                    <a:pt x="30" y="282"/>
                    <a:pt x="30" y="282"/>
                    <a:pt x="30" y="282"/>
                  </a:cubicBezTo>
                  <a:cubicBezTo>
                    <a:pt x="30" y="282"/>
                    <a:pt x="30" y="284"/>
                    <a:pt x="30" y="285"/>
                  </a:cubicBezTo>
                  <a:cubicBezTo>
                    <a:pt x="31" y="285"/>
                    <a:pt x="31" y="285"/>
                    <a:pt x="31" y="285"/>
                  </a:cubicBezTo>
                  <a:cubicBezTo>
                    <a:pt x="31" y="285"/>
                    <a:pt x="30" y="285"/>
                    <a:pt x="30" y="285"/>
                  </a:cubicBezTo>
                  <a:cubicBezTo>
                    <a:pt x="30" y="286"/>
                    <a:pt x="30" y="287"/>
                    <a:pt x="31" y="287"/>
                  </a:cubicBezTo>
                  <a:cubicBezTo>
                    <a:pt x="31" y="287"/>
                    <a:pt x="31" y="287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2" y="286"/>
                    <a:pt x="32" y="286"/>
                    <a:pt x="32" y="286"/>
                  </a:cubicBezTo>
                  <a:cubicBezTo>
                    <a:pt x="32" y="286"/>
                    <a:pt x="32" y="286"/>
                    <a:pt x="31" y="285"/>
                  </a:cubicBezTo>
                  <a:cubicBezTo>
                    <a:pt x="32" y="282"/>
                    <a:pt x="32" y="280"/>
                    <a:pt x="32" y="277"/>
                  </a:cubicBezTo>
                  <a:cubicBezTo>
                    <a:pt x="32" y="277"/>
                    <a:pt x="32" y="277"/>
                    <a:pt x="33" y="277"/>
                  </a:cubicBezTo>
                  <a:cubicBezTo>
                    <a:pt x="33" y="276"/>
                    <a:pt x="33" y="275"/>
                    <a:pt x="33" y="275"/>
                  </a:cubicBezTo>
                  <a:cubicBezTo>
                    <a:pt x="33" y="272"/>
                    <a:pt x="33" y="270"/>
                    <a:pt x="34" y="268"/>
                  </a:cubicBezTo>
                  <a:cubicBezTo>
                    <a:pt x="34" y="268"/>
                    <a:pt x="35" y="269"/>
                    <a:pt x="35" y="269"/>
                  </a:cubicBezTo>
                  <a:cubicBezTo>
                    <a:pt x="35" y="269"/>
                    <a:pt x="35" y="270"/>
                    <a:pt x="35" y="271"/>
                  </a:cubicBezTo>
                  <a:cubicBezTo>
                    <a:pt x="35" y="271"/>
                    <a:pt x="34" y="271"/>
                    <a:pt x="34" y="271"/>
                  </a:cubicBezTo>
                  <a:cubicBezTo>
                    <a:pt x="34" y="273"/>
                    <a:pt x="33" y="273"/>
                    <a:pt x="33" y="274"/>
                  </a:cubicBezTo>
                  <a:cubicBezTo>
                    <a:pt x="34" y="274"/>
                    <a:pt x="34" y="274"/>
                    <a:pt x="34" y="274"/>
                  </a:cubicBezTo>
                  <a:cubicBezTo>
                    <a:pt x="34" y="275"/>
                    <a:pt x="36" y="275"/>
                    <a:pt x="35" y="277"/>
                  </a:cubicBezTo>
                  <a:cubicBezTo>
                    <a:pt x="36" y="276"/>
                    <a:pt x="37" y="277"/>
                    <a:pt x="38" y="277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5" y="277"/>
                    <a:pt x="36" y="274"/>
                    <a:pt x="35" y="272"/>
                  </a:cubicBezTo>
                  <a:cubicBezTo>
                    <a:pt x="36" y="272"/>
                    <a:pt x="37" y="271"/>
                    <a:pt x="37" y="271"/>
                  </a:cubicBezTo>
                  <a:cubicBezTo>
                    <a:pt x="38" y="273"/>
                    <a:pt x="36" y="272"/>
                    <a:pt x="36" y="273"/>
                  </a:cubicBezTo>
                  <a:cubicBezTo>
                    <a:pt x="37" y="274"/>
                    <a:pt x="38" y="273"/>
                    <a:pt x="38" y="274"/>
                  </a:cubicBezTo>
                  <a:cubicBezTo>
                    <a:pt x="37" y="274"/>
                    <a:pt x="36" y="274"/>
                    <a:pt x="37" y="275"/>
                  </a:cubicBezTo>
                  <a:cubicBezTo>
                    <a:pt x="37" y="275"/>
                    <a:pt x="38" y="275"/>
                    <a:pt x="39" y="275"/>
                  </a:cubicBezTo>
                  <a:cubicBezTo>
                    <a:pt x="39" y="275"/>
                    <a:pt x="39" y="276"/>
                    <a:pt x="39" y="276"/>
                  </a:cubicBezTo>
                  <a:cubicBezTo>
                    <a:pt x="39" y="276"/>
                    <a:pt x="39" y="277"/>
                    <a:pt x="39" y="278"/>
                  </a:cubicBezTo>
                  <a:cubicBezTo>
                    <a:pt x="38" y="277"/>
                    <a:pt x="36" y="279"/>
                    <a:pt x="36" y="277"/>
                  </a:cubicBezTo>
                  <a:cubicBezTo>
                    <a:pt x="35" y="277"/>
                    <a:pt x="35" y="278"/>
                    <a:pt x="35" y="279"/>
                  </a:cubicBezTo>
                  <a:cubicBezTo>
                    <a:pt x="35" y="279"/>
                    <a:pt x="35" y="280"/>
                    <a:pt x="36" y="280"/>
                  </a:cubicBezTo>
                  <a:cubicBezTo>
                    <a:pt x="36" y="279"/>
                    <a:pt x="37" y="279"/>
                    <a:pt x="38" y="279"/>
                  </a:cubicBezTo>
                  <a:cubicBezTo>
                    <a:pt x="38" y="278"/>
                    <a:pt x="39" y="278"/>
                    <a:pt x="39" y="277"/>
                  </a:cubicBezTo>
                  <a:cubicBezTo>
                    <a:pt x="40" y="278"/>
                    <a:pt x="40" y="278"/>
                    <a:pt x="40" y="278"/>
                  </a:cubicBezTo>
                  <a:cubicBezTo>
                    <a:pt x="39" y="279"/>
                    <a:pt x="39" y="280"/>
                    <a:pt x="40" y="281"/>
                  </a:cubicBezTo>
                  <a:cubicBezTo>
                    <a:pt x="40" y="281"/>
                    <a:pt x="40" y="281"/>
                    <a:pt x="40" y="281"/>
                  </a:cubicBezTo>
                  <a:cubicBezTo>
                    <a:pt x="40" y="283"/>
                    <a:pt x="41" y="284"/>
                    <a:pt x="41" y="28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85"/>
                    <a:pt x="41" y="285"/>
                    <a:pt x="41" y="286"/>
                  </a:cubicBezTo>
                  <a:cubicBezTo>
                    <a:pt x="41" y="286"/>
                    <a:pt x="41" y="286"/>
                    <a:pt x="41" y="287"/>
                  </a:cubicBezTo>
                  <a:cubicBezTo>
                    <a:pt x="41" y="287"/>
                    <a:pt x="41" y="287"/>
                    <a:pt x="41" y="287"/>
                  </a:cubicBezTo>
                  <a:cubicBezTo>
                    <a:pt x="41" y="287"/>
                    <a:pt x="41" y="288"/>
                    <a:pt x="41" y="288"/>
                  </a:cubicBezTo>
                  <a:cubicBezTo>
                    <a:pt x="41" y="288"/>
                    <a:pt x="41" y="288"/>
                    <a:pt x="41" y="288"/>
                  </a:cubicBezTo>
                  <a:cubicBezTo>
                    <a:pt x="42" y="290"/>
                    <a:pt x="43" y="293"/>
                    <a:pt x="44" y="295"/>
                  </a:cubicBezTo>
                  <a:cubicBezTo>
                    <a:pt x="44" y="295"/>
                    <a:pt x="44" y="295"/>
                    <a:pt x="44" y="296"/>
                  </a:cubicBezTo>
                  <a:cubicBezTo>
                    <a:pt x="44" y="296"/>
                    <a:pt x="44" y="296"/>
                    <a:pt x="44" y="296"/>
                  </a:cubicBezTo>
                  <a:cubicBezTo>
                    <a:pt x="44" y="296"/>
                    <a:pt x="44" y="297"/>
                    <a:pt x="45" y="298"/>
                  </a:cubicBezTo>
                  <a:cubicBezTo>
                    <a:pt x="44" y="298"/>
                    <a:pt x="44" y="297"/>
                    <a:pt x="43" y="297"/>
                  </a:cubicBezTo>
                  <a:cubicBezTo>
                    <a:pt x="42" y="298"/>
                    <a:pt x="43" y="298"/>
                    <a:pt x="43" y="299"/>
                  </a:cubicBezTo>
                  <a:cubicBezTo>
                    <a:pt x="44" y="298"/>
                    <a:pt x="45" y="298"/>
                    <a:pt x="45" y="298"/>
                  </a:cubicBezTo>
                  <a:cubicBezTo>
                    <a:pt x="45" y="298"/>
                    <a:pt x="46" y="297"/>
                    <a:pt x="46" y="297"/>
                  </a:cubicBezTo>
                  <a:cubicBezTo>
                    <a:pt x="46" y="297"/>
                    <a:pt x="46" y="298"/>
                    <a:pt x="46" y="299"/>
                  </a:cubicBezTo>
                  <a:cubicBezTo>
                    <a:pt x="46" y="299"/>
                    <a:pt x="45" y="299"/>
                    <a:pt x="45" y="299"/>
                  </a:cubicBezTo>
                  <a:cubicBezTo>
                    <a:pt x="45" y="300"/>
                    <a:pt x="46" y="300"/>
                    <a:pt x="46" y="300"/>
                  </a:cubicBezTo>
                  <a:cubicBezTo>
                    <a:pt x="46" y="300"/>
                    <a:pt x="46" y="300"/>
                    <a:pt x="46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1"/>
                  </a:cubicBezTo>
                  <a:cubicBezTo>
                    <a:pt x="46" y="301"/>
                    <a:pt x="46" y="302"/>
                    <a:pt x="47" y="302"/>
                  </a:cubicBezTo>
                  <a:cubicBezTo>
                    <a:pt x="47" y="302"/>
                    <a:pt x="47" y="302"/>
                    <a:pt x="48" y="301"/>
                  </a:cubicBezTo>
                  <a:cubicBezTo>
                    <a:pt x="48" y="303"/>
                    <a:pt x="49" y="304"/>
                    <a:pt x="49" y="306"/>
                  </a:cubicBezTo>
                  <a:cubicBezTo>
                    <a:pt x="49" y="306"/>
                    <a:pt x="49" y="306"/>
                    <a:pt x="49" y="306"/>
                  </a:cubicBezTo>
                  <a:cubicBezTo>
                    <a:pt x="49" y="306"/>
                    <a:pt x="49" y="307"/>
                    <a:pt x="49" y="307"/>
                  </a:cubicBezTo>
                  <a:cubicBezTo>
                    <a:pt x="49" y="307"/>
                    <a:pt x="49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8"/>
                    <a:pt x="47" y="308"/>
                    <a:pt x="47" y="308"/>
                  </a:cubicBezTo>
                  <a:cubicBezTo>
                    <a:pt x="47" y="308"/>
                    <a:pt x="48" y="308"/>
                    <a:pt x="48" y="308"/>
                  </a:cubicBezTo>
                  <a:cubicBezTo>
                    <a:pt x="48" y="308"/>
                    <a:pt x="48" y="309"/>
                    <a:pt x="48" y="309"/>
                  </a:cubicBezTo>
                  <a:cubicBezTo>
                    <a:pt x="48" y="309"/>
                    <a:pt x="49" y="308"/>
                    <a:pt x="49" y="308"/>
                  </a:cubicBezTo>
                  <a:cubicBezTo>
                    <a:pt x="49" y="308"/>
                    <a:pt x="49" y="307"/>
                    <a:pt x="49" y="307"/>
                  </a:cubicBezTo>
                  <a:cubicBezTo>
                    <a:pt x="49" y="307"/>
                    <a:pt x="49" y="307"/>
                    <a:pt x="50" y="308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6"/>
                    <a:pt x="50" y="306"/>
                    <a:pt x="50" y="305"/>
                  </a:cubicBezTo>
                  <a:cubicBezTo>
                    <a:pt x="50" y="305"/>
                    <a:pt x="51" y="305"/>
                    <a:pt x="51" y="305"/>
                  </a:cubicBezTo>
                  <a:cubicBezTo>
                    <a:pt x="51" y="305"/>
                    <a:pt x="52" y="306"/>
                    <a:pt x="52" y="306"/>
                  </a:cubicBezTo>
                  <a:cubicBezTo>
                    <a:pt x="51" y="306"/>
                    <a:pt x="52" y="307"/>
                    <a:pt x="52" y="307"/>
                  </a:cubicBezTo>
                  <a:cubicBezTo>
                    <a:pt x="52" y="308"/>
                    <a:pt x="52" y="309"/>
                    <a:pt x="53" y="310"/>
                  </a:cubicBezTo>
                  <a:cubicBezTo>
                    <a:pt x="52" y="310"/>
                    <a:pt x="52" y="310"/>
                    <a:pt x="51" y="311"/>
                  </a:cubicBezTo>
                  <a:cubicBezTo>
                    <a:pt x="53" y="311"/>
                    <a:pt x="52" y="312"/>
                    <a:pt x="53" y="312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3" y="312"/>
                    <a:pt x="53" y="313"/>
                    <a:pt x="54" y="313"/>
                  </a:cubicBezTo>
                  <a:cubicBezTo>
                    <a:pt x="54" y="312"/>
                    <a:pt x="55" y="312"/>
                    <a:pt x="55" y="310"/>
                  </a:cubicBezTo>
                  <a:cubicBezTo>
                    <a:pt x="56" y="311"/>
                    <a:pt x="56" y="311"/>
                    <a:pt x="56" y="312"/>
                  </a:cubicBezTo>
                  <a:cubicBezTo>
                    <a:pt x="57" y="311"/>
                    <a:pt x="57" y="311"/>
                    <a:pt x="58" y="312"/>
                  </a:cubicBezTo>
                  <a:cubicBezTo>
                    <a:pt x="57" y="311"/>
                    <a:pt x="57" y="311"/>
                    <a:pt x="57" y="311"/>
                  </a:cubicBezTo>
                  <a:cubicBezTo>
                    <a:pt x="56" y="311"/>
                    <a:pt x="56" y="310"/>
                    <a:pt x="56" y="309"/>
                  </a:cubicBezTo>
                  <a:cubicBezTo>
                    <a:pt x="56" y="309"/>
                    <a:pt x="56" y="308"/>
                    <a:pt x="56" y="308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54" y="303"/>
                    <a:pt x="52" y="298"/>
                    <a:pt x="50" y="293"/>
                  </a:cubicBezTo>
                  <a:cubicBezTo>
                    <a:pt x="50" y="293"/>
                    <a:pt x="50" y="294"/>
                    <a:pt x="50" y="294"/>
                  </a:cubicBezTo>
                  <a:cubicBezTo>
                    <a:pt x="50" y="294"/>
                    <a:pt x="49" y="294"/>
                    <a:pt x="49" y="293"/>
                  </a:cubicBezTo>
                  <a:cubicBezTo>
                    <a:pt x="49" y="293"/>
                    <a:pt x="49" y="293"/>
                    <a:pt x="49" y="292"/>
                  </a:cubicBezTo>
                  <a:cubicBezTo>
                    <a:pt x="49" y="292"/>
                    <a:pt x="49" y="292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8" y="286"/>
                    <a:pt x="47" y="281"/>
                    <a:pt x="46" y="277"/>
                  </a:cubicBezTo>
                  <a:cubicBezTo>
                    <a:pt x="45" y="277"/>
                    <a:pt x="45" y="275"/>
                    <a:pt x="45" y="274"/>
                  </a:cubicBezTo>
                  <a:cubicBezTo>
                    <a:pt x="45" y="274"/>
                    <a:pt x="45" y="274"/>
                    <a:pt x="45" y="274"/>
                  </a:cubicBezTo>
                  <a:cubicBezTo>
                    <a:pt x="44" y="265"/>
                    <a:pt x="43" y="256"/>
                    <a:pt x="43" y="247"/>
                  </a:cubicBezTo>
                  <a:cubicBezTo>
                    <a:pt x="43" y="244"/>
                    <a:pt x="43" y="241"/>
                    <a:pt x="43" y="238"/>
                  </a:cubicBezTo>
                  <a:cubicBezTo>
                    <a:pt x="43" y="237"/>
                    <a:pt x="42" y="237"/>
                    <a:pt x="42" y="236"/>
                  </a:cubicBezTo>
                  <a:cubicBezTo>
                    <a:pt x="43" y="235"/>
                    <a:pt x="43" y="233"/>
                    <a:pt x="44" y="232"/>
                  </a:cubicBezTo>
                  <a:cubicBezTo>
                    <a:pt x="44" y="223"/>
                    <a:pt x="46" y="215"/>
                    <a:pt x="48" y="207"/>
                  </a:cubicBezTo>
                  <a:cubicBezTo>
                    <a:pt x="48" y="204"/>
                    <a:pt x="49" y="201"/>
                    <a:pt x="51" y="199"/>
                  </a:cubicBezTo>
                  <a:cubicBezTo>
                    <a:pt x="52" y="197"/>
                    <a:pt x="53" y="194"/>
                    <a:pt x="54" y="192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2" y="188"/>
                    <a:pt x="55" y="185"/>
                    <a:pt x="57" y="182"/>
                  </a:cubicBezTo>
                  <a:cubicBezTo>
                    <a:pt x="57" y="183"/>
                    <a:pt x="57" y="184"/>
                    <a:pt x="57" y="184"/>
                  </a:cubicBezTo>
                  <a:cubicBezTo>
                    <a:pt x="61" y="175"/>
                    <a:pt x="66" y="166"/>
                    <a:pt x="73" y="158"/>
                  </a:cubicBezTo>
                  <a:cubicBezTo>
                    <a:pt x="73" y="158"/>
                    <a:pt x="73" y="157"/>
                    <a:pt x="74" y="157"/>
                  </a:cubicBezTo>
                  <a:cubicBezTo>
                    <a:pt x="90" y="135"/>
                    <a:pt x="113" y="119"/>
                    <a:pt x="139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41" y="107"/>
                    <a:pt x="144" y="106"/>
                    <a:pt x="146" y="105"/>
                  </a:cubicBezTo>
                  <a:cubicBezTo>
                    <a:pt x="147" y="107"/>
                    <a:pt x="143" y="107"/>
                    <a:pt x="141" y="108"/>
                  </a:cubicBezTo>
                  <a:cubicBezTo>
                    <a:pt x="154" y="104"/>
                    <a:pt x="167" y="101"/>
                    <a:pt x="181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0" y="100"/>
                    <a:pt x="179" y="100"/>
                    <a:pt x="179" y="99"/>
                  </a:cubicBezTo>
                  <a:cubicBezTo>
                    <a:pt x="180" y="100"/>
                    <a:pt x="182" y="99"/>
                    <a:pt x="184" y="100"/>
                  </a:cubicBezTo>
                  <a:cubicBezTo>
                    <a:pt x="183" y="95"/>
                    <a:pt x="189" y="96"/>
                    <a:pt x="191" y="94"/>
                  </a:cubicBezTo>
                  <a:cubicBezTo>
                    <a:pt x="192" y="97"/>
                    <a:pt x="197" y="94"/>
                    <a:pt x="199" y="97"/>
                  </a:cubicBezTo>
                  <a:cubicBezTo>
                    <a:pt x="197" y="97"/>
                    <a:pt x="195" y="97"/>
                    <a:pt x="194" y="97"/>
                  </a:cubicBezTo>
                  <a:cubicBezTo>
                    <a:pt x="196" y="98"/>
                    <a:pt x="198" y="99"/>
                    <a:pt x="200" y="100"/>
                  </a:cubicBezTo>
                  <a:cubicBezTo>
                    <a:pt x="202" y="101"/>
                    <a:pt x="204" y="101"/>
                    <a:pt x="206" y="101"/>
                  </a:cubicBezTo>
                  <a:cubicBezTo>
                    <a:pt x="206" y="100"/>
                    <a:pt x="207" y="101"/>
                    <a:pt x="208" y="101"/>
                  </a:cubicBezTo>
                  <a:cubicBezTo>
                    <a:pt x="209" y="101"/>
                    <a:pt x="210" y="101"/>
                    <a:pt x="211" y="102"/>
                  </a:cubicBezTo>
                  <a:cubicBezTo>
                    <a:pt x="211" y="101"/>
                    <a:pt x="209" y="101"/>
                    <a:pt x="209" y="100"/>
                  </a:cubicBezTo>
                  <a:cubicBezTo>
                    <a:pt x="210" y="99"/>
                    <a:pt x="211" y="100"/>
                    <a:pt x="212" y="100"/>
                  </a:cubicBezTo>
                  <a:close/>
                  <a:moveTo>
                    <a:pt x="244" y="98"/>
                  </a:moveTo>
                  <a:cubicBezTo>
                    <a:pt x="247" y="98"/>
                    <a:pt x="246" y="100"/>
                    <a:pt x="248" y="100"/>
                  </a:cubicBezTo>
                  <a:cubicBezTo>
                    <a:pt x="247" y="101"/>
                    <a:pt x="244" y="100"/>
                    <a:pt x="244" y="98"/>
                  </a:cubicBezTo>
                  <a:close/>
                  <a:moveTo>
                    <a:pt x="285" y="106"/>
                  </a:moveTo>
                  <a:cubicBezTo>
                    <a:pt x="284" y="107"/>
                    <a:pt x="282" y="105"/>
                    <a:pt x="280" y="105"/>
                  </a:cubicBezTo>
                  <a:cubicBezTo>
                    <a:pt x="281" y="104"/>
                    <a:pt x="284" y="105"/>
                    <a:pt x="285" y="106"/>
                  </a:cubicBezTo>
                  <a:close/>
                  <a:moveTo>
                    <a:pt x="277" y="102"/>
                  </a:moveTo>
                  <a:cubicBezTo>
                    <a:pt x="276" y="102"/>
                    <a:pt x="275" y="101"/>
                    <a:pt x="274" y="101"/>
                  </a:cubicBezTo>
                  <a:cubicBezTo>
                    <a:pt x="275" y="99"/>
                    <a:pt x="277" y="101"/>
                    <a:pt x="277" y="102"/>
                  </a:cubicBezTo>
                  <a:close/>
                  <a:moveTo>
                    <a:pt x="275" y="102"/>
                  </a:moveTo>
                  <a:cubicBezTo>
                    <a:pt x="273" y="102"/>
                    <a:pt x="271" y="103"/>
                    <a:pt x="272" y="101"/>
                  </a:cubicBezTo>
                  <a:cubicBezTo>
                    <a:pt x="273" y="101"/>
                    <a:pt x="275" y="101"/>
                    <a:pt x="275" y="102"/>
                  </a:cubicBezTo>
                  <a:close/>
                  <a:moveTo>
                    <a:pt x="271" y="100"/>
                  </a:moveTo>
                  <a:cubicBezTo>
                    <a:pt x="271" y="103"/>
                    <a:pt x="269" y="99"/>
                    <a:pt x="267" y="99"/>
                  </a:cubicBezTo>
                  <a:cubicBezTo>
                    <a:pt x="268" y="98"/>
                    <a:pt x="270" y="101"/>
                    <a:pt x="271" y="100"/>
                  </a:cubicBezTo>
                  <a:close/>
                  <a:moveTo>
                    <a:pt x="233" y="70"/>
                  </a:moveTo>
                  <a:cubicBezTo>
                    <a:pt x="234" y="70"/>
                    <a:pt x="233" y="69"/>
                    <a:pt x="233" y="68"/>
                  </a:cubicBezTo>
                  <a:cubicBezTo>
                    <a:pt x="234" y="68"/>
                    <a:pt x="234" y="70"/>
                    <a:pt x="235" y="70"/>
                  </a:cubicBezTo>
                  <a:cubicBezTo>
                    <a:pt x="234" y="70"/>
                    <a:pt x="233" y="70"/>
                    <a:pt x="231" y="70"/>
                  </a:cubicBezTo>
                  <a:cubicBezTo>
                    <a:pt x="231" y="70"/>
                    <a:pt x="231" y="69"/>
                    <a:pt x="230" y="69"/>
                  </a:cubicBezTo>
                  <a:cubicBezTo>
                    <a:pt x="231" y="67"/>
                    <a:pt x="232" y="70"/>
                    <a:pt x="233" y="70"/>
                  </a:cubicBezTo>
                  <a:close/>
                  <a:moveTo>
                    <a:pt x="232" y="90"/>
                  </a:moveTo>
                  <a:cubicBezTo>
                    <a:pt x="232" y="88"/>
                    <a:pt x="236" y="87"/>
                    <a:pt x="238" y="88"/>
                  </a:cubicBezTo>
                  <a:cubicBezTo>
                    <a:pt x="238" y="89"/>
                    <a:pt x="236" y="90"/>
                    <a:pt x="235" y="90"/>
                  </a:cubicBezTo>
                  <a:cubicBezTo>
                    <a:pt x="235" y="91"/>
                    <a:pt x="236" y="90"/>
                    <a:pt x="237" y="90"/>
                  </a:cubicBezTo>
                  <a:cubicBezTo>
                    <a:pt x="233" y="93"/>
                    <a:pt x="240" y="91"/>
                    <a:pt x="240" y="94"/>
                  </a:cubicBezTo>
                  <a:cubicBezTo>
                    <a:pt x="236" y="93"/>
                    <a:pt x="233" y="92"/>
                    <a:pt x="229" y="90"/>
                  </a:cubicBezTo>
                  <a:cubicBezTo>
                    <a:pt x="229" y="88"/>
                    <a:pt x="232" y="89"/>
                    <a:pt x="232" y="90"/>
                  </a:cubicBezTo>
                  <a:close/>
                  <a:moveTo>
                    <a:pt x="224" y="76"/>
                  </a:moveTo>
                  <a:cubicBezTo>
                    <a:pt x="226" y="76"/>
                    <a:pt x="226" y="76"/>
                    <a:pt x="224" y="76"/>
                  </a:cubicBezTo>
                  <a:cubicBezTo>
                    <a:pt x="223" y="77"/>
                    <a:pt x="221" y="78"/>
                    <a:pt x="217" y="78"/>
                  </a:cubicBezTo>
                  <a:cubicBezTo>
                    <a:pt x="218" y="76"/>
                    <a:pt x="222" y="76"/>
                    <a:pt x="224" y="76"/>
                  </a:cubicBezTo>
                  <a:close/>
                  <a:moveTo>
                    <a:pt x="217" y="77"/>
                  </a:moveTo>
                  <a:cubicBezTo>
                    <a:pt x="216" y="79"/>
                    <a:pt x="213" y="79"/>
                    <a:pt x="211" y="79"/>
                  </a:cubicBezTo>
                  <a:cubicBezTo>
                    <a:pt x="211" y="77"/>
                    <a:pt x="215" y="78"/>
                    <a:pt x="217" y="77"/>
                  </a:cubicBezTo>
                  <a:close/>
                  <a:moveTo>
                    <a:pt x="134" y="61"/>
                  </a:moveTo>
                  <a:cubicBezTo>
                    <a:pt x="134" y="62"/>
                    <a:pt x="132" y="62"/>
                    <a:pt x="131" y="62"/>
                  </a:cubicBezTo>
                  <a:cubicBezTo>
                    <a:pt x="130" y="60"/>
                    <a:pt x="133" y="61"/>
                    <a:pt x="134" y="61"/>
                  </a:cubicBezTo>
                  <a:close/>
                  <a:moveTo>
                    <a:pt x="12" y="199"/>
                  </a:moveTo>
                  <a:cubicBezTo>
                    <a:pt x="12" y="198"/>
                    <a:pt x="12" y="197"/>
                    <a:pt x="12" y="197"/>
                  </a:cubicBezTo>
                  <a:cubicBezTo>
                    <a:pt x="14" y="197"/>
                    <a:pt x="13" y="199"/>
                    <a:pt x="12" y="199"/>
                  </a:cubicBezTo>
                  <a:close/>
                  <a:moveTo>
                    <a:pt x="12" y="238"/>
                  </a:moveTo>
                  <a:cubicBezTo>
                    <a:pt x="11" y="237"/>
                    <a:pt x="11" y="237"/>
                    <a:pt x="10" y="237"/>
                  </a:cubicBezTo>
                  <a:cubicBezTo>
                    <a:pt x="10" y="237"/>
                    <a:pt x="11" y="237"/>
                    <a:pt x="11" y="235"/>
                  </a:cubicBezTo>
                  <a:cubicBezTo>
                    <a:pt x="11" y="236"/>
                    <a:pt x="11" y="236"/>
                    <a:pt x="12" y="236"/>
                  </a:cubicBezTo>
                  <a:cubicBezTo>
                    <a:pt x="12" y="237"/>
                    <a:pt x="12" y="237"/>
                    <a:pt x="12" y="238"/>
                  </a:cubicBezTo>
                  <a:close/>
                  <a:moveTo>
                    <a:pt x="12" y="233"/>
                  </a:moveTo>
                  <a:cubicBezTo>
                    <a:pt x="11" y="232"/>
                    <a:pt x="12" y="230"/>
                    <a:pt x="13" y="228"/>
                  </a:cubicBezTo>
                  <a:cubicBezTo>
                    <a:pt x="15" y="229"/>
                    <a:pt x="12" y="232"/>
                    <a:pt x="12" y="233"/>
                  </a:cubicBezTo>
                  <a:close/>
                  <a:moveTo>
                    <a:pt x="34" y="268"/>
                  </a:moveTo>
                  <a:cubicBezTo>
                    <a:pt x="34" y="268"/>
                    <a:pt x="34" y="267"/>
                    <a:pt x="34" y="267"/>
                  </a:cubicBezTo>
                  <a:cubicBezTo>
                    <a:pt x="35" y="267"/>
                    <a:pt x="35" y="267"/>
                    <a:pt x="35" y="268"/>
                  </a:cubicBezTo>
                  <a:cubicBezTo>
                    <a:pt x="34" y="268"/>
                    <a:pt x="34" y="268"/>
                    <a:pt x="34" y="268"/>
                  </a:cubicBezTo>
                  <a:close/>
                  <a:moveTo>
                    <a:pt x="38" y="274"/>
                  </a:moveTo>
                  <a:cubicBezTo>
                    <a:pt x="38" y="273"/>
                    <a:pt x="38" y="271"/>
                    <a:pt x="37" y="271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7" y="270"/>
                    <a:pt x="37" y="270"/>
                    <a:pt x="37" y="270"/>
                  </a:cubicBezTo>
                  <a:cubicBezTo>
                    <a:pt x="37" y="270"/>
                    <a:pt x="37" y="270"/>
                    <a:pt x="37" y="269"/>
                  </a:cubicBezTo>
                  <a:cubicBezTo>
                    <a:pt x="37" y="269"/>
                    <a:pt x="37" y="269"/>
                    <a:pt x="37" y="269"/>
                  </a:cubicBezTo>
                  <a:cubicBezTo>
                    <a:pt x="37" y="269"/>
                    <a:pt x="37" y="269"/>
                    <a:pt x="37" y="268"/>
                  </a:cubicBezTo>
                  <a:cubicBezTo>
                    <a:pt x="37" y="269"/>
                    <a:pt x="37" y="269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1"/>
                    <a:pt x="38" y="272"/>
                    <a:pt x="39" y="274"/>
                  </a:cubicBezTo>
                  <a:cubicBezTo>
                    <a:pt x="39" y="274"/>
                    <a:pt x="38" y="274"/>
                    <a:pt x="38" y="274"/>
                  </a:cubicBezTo>
                  <a:close/>
                  <a:moveTo>
                    <a:pt x="52" y="307"/>
                  </a:moveTo>
                  <a:cubicBezTo>
                    <a:pt x="52" y="307"/>
                    <a:pt x="52" y="306"/>
                    <a:pt x="52" y="306"/>
                  </a:cubicBezTo>
                  <a:cubicBezTo>
                    <a:pt x="52" y="306"/>
                    <a:pt x="52" y="307"/>
                    <a:pt x="52" y="307"/>
                  </a:cubicBezTo>
                  <a:close/>
                  <a:moveTo>
                    <a:pt x="50" y="307"/>
                  </a:move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lose/>
                  <a:moveTo>
                    <a:pt x="69" y="159"/>
                  </a:moveTo>
                  <a:cubicBezTo>
                    <a:pt x="68" y="158"/>
                    <a:pt x="70" y="157"/>
                    <a:pt x="70" y="157"/>
                  </a:cubicBezTo>
                  <a:cubicBezTo>
                    <a:pt x="72" y="157"/>
                    <a:pt x="70" y="158"/>
                    <a:pt x="69" y="159"/>
                  </a:cubicBezTo>
                  <a:close/>
                  <a:moveTo>
                    <a:pt x="81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0" y="146"/>
                    <a:pt x="79" y="149"/>
                    <a:pt x="78" y="149"/>
                  </a:cubicBezTo>
                  <a:cubicBezTo>
                    <a:pt x="78" y="148"/>
                    <a:pt x="79" y="147"/>
                    <a:pt x="81" y="146"/>
                  </a:cubicBezTo>
                  <a:cubicBezTo>
                    <a:pt x="81" y="146"/>
                    <a:pt x="81" y="146"/>
                    <a:pt x="81" y="146"/>
                  </a:cubicBezTo>
                  <a:close/>
                  <a:moveTo>
                    <a:pt x="114" y="81"/>
                  </a:moveTo>
                  <a:cubicBezTo>
                    <a:pt x="114" y="80"/>
                    <a:pt x="115" y="80"/>
                    <a:pt x="116" y="79"/>
                  </a:cubicBezTo>
                  <a:cubicBezTo>
                    <a:pt x="116" y="81"/>
                    <a:pt x="115" y="81"/>
                    <a:pt x="114" y="81"/>
                  </a:cubicBezTo>
                  <a:close/>
                  <a:moveTo>
                    <a:pt x="120" y="79"/>
                  </a:moveTo>
                  <a:cubicBezTo>
                    <a:pt x="120" y="78"/>
                    <a:pt x="119" y="78"/>
                    <a:pt x="119" y="78"/>
                  </a:cubicBezTo>
                  <a:cubicBezTo>
                    <a:pt x="120" y="77"/>
                    <a:pt x="121" y="77"/>
                    <a:pt x="123" y="76"/>
                  </a:cubicBezTo>
                  <a:cubicBezTo>
                    <a:pt x="123" y="78"/>
                    <a:pt x="121" y="78"/>
                    <a:pt x="120" y="79"/>
                  </a:cubicBezTo>
                  <a:close/>
                  <a:moveTo>
                    <a:pt x="168" y="98"/>
                  </a:moveTo>
                  <a:cubicBezTo>
                    <a:pt x="169" y="97"/>
                    <a:pt x="170" y="96"/>
                    <a:pt x="171" y="96"/>
                  </a:cubicBezTo>
                  <a:cubicBezTo>
                    <a:pt x="171" y="97"/>
                    <a:pt x="169" y="98"/>
                    <a:pt x="168" y="98"/>
                  </a:cubicBezTo>
                  <a:close/>
                  <a:moveTo>
                    <a:pt x="172" y="98"/>
                  </a:moveTo>
                  <a:cubicBezTo>
                    <a:pt x="170" y="98"/>
                    <a:pt x="172" y="96"/>
                    <a:pt x="174" y="96"/>
                  </a:cubicBezTo>
                  <a:cubicBezTo>
                    <a:pt x="173" y="97"/>
                    <a:pt x="172" y="97"/>
                    <a:pt x="172" y="98"/>
                  </a:cubicBezTo>
                  <a:close/>
                  <a:moveTo>
                    <a:pt x="177" y="95"/>
                  </a:moveTo>
                  <a:cubicBezTo>
                    <a:pt x="176" y="96"/>
                    <a:pt x="174" y="96"/>
                    <a:pt x="174" y="94"/>
                  </a:cubicBezTo>
                  <a:cubicBezTo>
                    <a:pt x="175" y="94"/>
                    <a:pt x="177" y="93"/>
                    <a:pt x="177" y="95"/>
                  </a:cubicBezTo>
                  <a:close/>
                  <a:moveTo>
                    <a:pt x="185" y="87"/>
                  </a:moveTo>
                  <a:cubicBezTo>
                    <a:pt x="186" y="85"/>
                    <a:pt x="189" y="85"/>
                    <a:pt x="191" y="84"/>
                  </a:cubicBezTo>
                  <a:cubicBezTo>
                    <a:pt x="190" y="86"/>
                    <a:pt x="187" y="87"/>
                    <a:pt x="185" y="87"/>
                  </a:cubicBezTo>
                  <a:close/>
                  <a:moveTo>
                    <a:pt x="206" y="94"/>
                  </a:moveTo>
                  <a:cubicBezTo>
                    <a:pt x="204" y="95"/>
                    <a:pt x="204" y="94"/>
                    <a:pt x="204" y="94"/>
                  </a:cubicBezTo>
                  <a:cubicBezTo>
                    <a:pt x="204" y="92"/>
                    <a:pt x="206" y="93"/>
                    <a:pt x="206" y="94"/>
                  </a:cubicBezTo>
                  <a:close/>
                  <a:moveTo>
                    <a:pt x="206" y="80"/>
                  </a:moveTo>
                  <a:cubicBezTo>
                    <a:pt x="205" y="81"/>
                    <a:pt x="204" y="81"/>
                    <a:pt x="202" y="81"/>
                  </a:cubicBezTo>
                  <a:cubicBezTo>
                    <a:pt x="203" y="80"/>
                    <a:pt x="205" y="80"/>
                    <a:pt x="206" y="80"/>
                  </a:cubicBezTo>
                  <a:close/>
                  <a:moveTo>
                    <a:pt x="201" y="97"/>
                  </a:moveTo>
                  <a:cubicBezTo>
                    <a:pt x="199" y="96"/>
                    <a:pt x="199" y="95"/>
                    <a:pt x="199" y="94"/>
                  </a:cubicBezTo>
                  <a:cubicBezTo>
                    <a:pt x="200" y="94"/>
                    <a:pt x="203" y="94"/>
                    <a:pt x="202" y="97"/>
                  </a:cubicBezTo>
                  <a:cubicBezTo>
                    <a:pt x="202" y="97"/>
                    <a:pt x="201" y="96"/>
                    <a:pt x="201" y="97"/>
                  </a:cubicBezTo>
                  <a:close/>
                  <a:moveTo>
                    <a:pt x="346" y="166"/>
                  </a:moveTo>
                  <a:cubicBezTo>
                    <a:pt x="345" y="159"/>
                    <a:pt x="340" y="153"/>
                    <a:pt x="337" y="146"/>
                  </a:cubicBezTo>
                  <a:cubicBezTo>
                    <a:pt x="336" y="147"/>
                    <a:pt x="336" y="144"/>
                    <a:pt x="335" y="146"/>
                  </a:cubicBezTo>
                  <a:cubicBezTo>
                    <a:pt x="340" y="152"/>
                    <a:pt x="341" y="162"/>
                    <a:pt x="346" y="168"/>
                  </a:cubicBezTo>
                  <a:cubicBezTo>
                    <a:pt x="347" y="167"/>
                    <a:pt x="346" y="167"/>
                    <a:pt x="346" y="166"/>
                  </a:cubicBezTo>
                  <a:close/>
                  <a:moveTo>
                    <a:pt x="333" y="189"/>
                  </a:moveTo>
                  <a:cubicBezTo>
                    <a:pt x="336" y="189"/>
                    <a:pt x="334" y="192"/>
                    <a:pt x="336" y="192"/>
                  </a:cubicBezTo>
                  <a:cubicBezTo>
                    <a:pt x="336" y="191"/>
                    <a:pt x="336" y="190"/>
                    <a:pt x="335" y="188"/>
                  </a:cubicBezTo>
                  <a:cubicBezTo>
                    <a:pt x="334" y="189"/>
                    <a:pt x="332" y="188"/>
                    <a:pt x="333" y="189"/>
                  </a:cubicBezTo>
                  <a:close/>
                  <a:moveTo>
                    <a:pt x="182" y="47"/>
                  </a:moveTo>
                  <a:cubicBezTo>
                    <a:pt x="183" y="47"/>
                    <a:pt x="184" y="47"/>
                    <a:pt x="184" y="46"/>
                  </a:cubicBezTo>
                  <a:cubicBezTo>
                    <a:pt x="183" y="47"/>
                    <a:pt x="181" y="46"/>
                    <a:pt x="182" y="47"/>
                  </a:cubicBezTo>
                  <a:close/>
                  <a:moveTo>
                    <a:pt x="337" y="272"/>
                  </a:moveTo>
                  <a:cubicBezTo>
                    <a:pt x="337" y="273"/>
                    <a:pt x="336" y="275"/>
                    <a:pt x="337" y="275"/>
                  </a:cubicBezTo>
                  <a:cubicBezTo>
                    <a:pt x="338" y="275"/>
                    <a:pt x="338" y="273"/>
                    <a:pt x="337" y="272"/>
                  </a:cubicBezTo>
                  <a:close/>
                  <a:moveTo>
                    <a:pt x="331" y="126"/>
                  </a:moveTo>
                  <a:cubicBezTo>
                    <a:pt x="331" y="128"/>
                    <a:pt x="330" y="128"/>
                    <a:pt x="329" y="127"/>
                  </a:cubicBezTo>
                  <a:cubicBezTo>
                    <a:pt x="329" y="129"/>
                    <a:pt x="330" y="129"/>
                    <a:pt x="331" y="130"/>
                  </a:cubicBezTo>
                  <a:cubicBezTo>
                    <a:pt x="331" y="128"/>
                    <a:pt x="333" y="127"/>
                    <a:pt x="331" y="126"/>
                  </a:cubicBezTo>
                  <a:close/>
                  <a:moveTo>
                    <a:pt x="342" y="195"/>
                  </a:moveTo>
                  <a:cubicBezTo>
                    <a:pt x="341" y="196"/>
                    <a:pt x="340" y="196"/>
                    <a:pt x="339" y="195"/>
                  </a:cubicBezTo>
                  <a:cubicBezTo>
                    <a:pt x="339" y="196"/>
                    <a:pt x="339" y="197"/>
                    <a:pt x="340" y="197"/>
                  </a:cubicBezTo>
                  <a:cubicBezTo>
                    <a:pt x="341" y="197"/>
                    <a:pt x="342" y="197"/>
                    <a:pt x="342" y="195"/>
                  </a:cubicBezTo>
                  <a:close/>
                  <a:moveTo>
                    <a:pt x="340" y="192"/>
                  </a:moveTo>
                  <a:cubicBezTo>
                    <a:pt x="340" y="188"/>
                    <a:pt x="338" y="186"/>
                    <a:pt x="337" y="184"/>
                  </a:cubicBezTo>
                  <a:cubicBezTo>
                    <a:pt x="336" y="187"/>
                    <a:pt x="337" y="190"/>
                    <a:pt x="340" y="192"/>
                  </a:cubicBezTo>
                  <a:close/>
                  <a:moveTo>
                    <a:pt x="230" y="62"/>
                  </a:moveTo>
                  <a:cubicBezTo>
                    <a:pt x="231" y="60"/>
                    <a:pt x="234" y="63"/>
                    <a:pt x="237" y="63"/>
                  </a:cubicBezTo>
                  <a:cubicBezTo>
                    <a:pt x="236" y="61"/>
                    <a:pt x="230" y="59"/>
                    <a:pt x="230" y="62"/>
                  </a:cubicBezTo>
                  <a:close/>
                  <a:moveTo>
                    <a:pt x="230" y="57"/>
                  </a:moveTo>
                  <a:cubicBezTo>
                    <a:pt x="230" y="56"/>
                    <a:pt x="228" y="56"/>
                    <a:pt x="227" y="56"/>
                  </a:cubicBezTo>
                  <a:cubicBezTo>
                    <a:pt x="227" y="58"/>
                    <a:pt x="228" y="58"/>
                    <a:pt x="230" y="57"/>
                  </a:cubicBezTo>
                  <a:close/>
                  <a:moveTo>
                    <a:pt x="337" y="135"/>
                  </a:moveTo>
                  <a:cubicBezTo>
                    <a:pt x="337" y="134"/>
                    <a:pt x="336" y="133"/>
                    <a:pt x="335" y="132"/>
                  </a:cubicBezTo>
                  <a:cubicBezTo>
                    <a:pt x="335" y="133"/>
                    <a:pt x="336" y="135"/>
                    <a:pt x="337" y="135"/>
                  </a:cubicBezTo>
                  <a:close/>
                  <a:moveTo>
                    <a:pt x="168" y="50"/>
                  </a:moveTo>
                  <a:cubicBezTo>
                    <a:pt x="167" y="50"/>
                    <a:pt x="164" y="48"/>
                    <a:pt x="165" y="50"/>
                  </a:cubicBezTo>
                  <a:cubicBezTo>
                    <a:pt x="166" y="51"/>
                    <a:pt x="167" y="50"/>
                    <a:pt x="168" y="50"/>
                  </a:cubicBezTo>
                  <a:close/>
                  <a:moveTo>
                    <a:pt x="230" y="51"/>
                  </a:moveTo>
                  <a:cubicBezTo>
                    <a:pt x="228" y="51"/>
                    <a:pt x="225" y="50"/>
                    <a:pt x="224" y="50"/>
                  </a:cubicBezTo>
                  <a:cubicBezTo>
                    <a:pt x="226" y="51"/>
                    <a:pt x="223" y="52"/>
                    <a:pt x="224" y="53"/>
                  </a:cubicBezTo>
                  <a:cubicBezTo>
                    <a:pt x="226" y="53"/>
                    <a:pt x="227" y="54"/>
                    <a:pt x="227" y="55"/>
                  </a:cubicBezTo>
                  <a:cubicBezTo>
                    <a:pt x="229" y="54"/>
                    <a:pt x="230" y="55"/>
                    <a:pt x="231" y="56"/>
                  </a:cubicBezTo>
                  <a:cubicBezTo>
                    <a:pt x="231" y="57"/>
                    <a:pt x="230" y="57"/>
                    <a:pt x="231" y="58"/>
                  </a:cubicBezTo>
                  <a:cubicBezTo>
                    <a:pt x="238" y="58"/>
                    <a:pt x="243" y="59"/>
                    <a:pt x="249" y="61"/>
                  </a:cubicBezTo>
                  <a:cubicBezTo>
                    <a:pt x="250" y="61"/>
                    <a:pt x="249" y="60"/>
                    <a:pt x="250" y="60"/>
                  </a:cubicBezTo>
                  <a:cubicBezTo>
                    <a:pt x="251" y="61"/>
                    <a:pt x="254" y="61"/>
                    <a:pt x="255" y="61"/>
                  </a:cubicBezTo>
                  <a:cubicBezTo>
                    <a:pt x="255" y="60"/>
                    <a:pt x="253" y="61"/>
                    <a:pt x="253" y="60"/>
                  </a:cubicBezTo>
                  <a:cubicBezTo>
                    <a:pt x="254" y="59"/>
                    <a:pt x="256" y="60"/>
                    <a:pt x="255" y="59"/>
                  </a:cubicBezTo>
                  <a:cubicBezTo>
                    <a:pt x="254" y="58"/>
                    <a:pt x="251" y="58"/>
                    <a:pt x="251" y="57"/>
                  </a:cubicBezTo>
                  <a:cubicBezTo>
                    <a:pt x="254" y="57"/>
                    <a:pt x="257" y="57"/>
                    <a:pt x="259" y="57"/>
                  </a:cubicBezTo>
                  <a:cubicBezTo>
                    <a:pt x="257" y="54"/>
                    <a:pt x="251" y="53"/>
                    <a:pt x="247" y="54"/>
                  </a:cubicBezTo>
                  <a:cubicBezTo>
                    <a:pt x="247" y="55"/>
                    <a:pt x="247" y="56"/>
                    <a:pt x="246" y="56"/>
                  </a:cubicBezTo>
                  <a:cubicBezTo>
                    <a:pt x="242" y="55"/>
                    <a:pt x="237" y="54"/>
                    <a:pt x="231" y="54"/>
                  </a:cubicBezTo>
                  <a:cubicBezTo>
                    <a:pt x="231" y="52"/>
                    <a:pt x="231" y="53"/>
                    <a:pt x="230" y="51"/>
                  </a:cubicBezTo>
                  <a:close/>
                  <a:moveTo>
                    <a:pt x="244" y="65"/>
                  </a:moveTo>
                  <a:cubicBezTo>
                    <a:pt x="253" y="67"/>
                    <a:pt x="264" y="69"/>
                    <a:pt x="270" y="71"/>
                  </a:cubicBezTo>
                  <a:cubicBezTo>
                    <a:pt x="264" y="68"/>
                    <a:pt x="253" y="59"/>
                    <a:pt x="244" y="65"/>
                  </a:cubicBezTo>
                  <a:close/>
                  <a:moveTo>
                    <a:pt x="247" y="68"/>
                  </a:moveTo>
                  <a:cubicBezTo>
                    <a:pt x="248" y="68"/>
                    <a:pt x="248" y="68"/>
                    <a:pt x="249" y="68"/>
                  </a:cubicBezTo>
                  <a:cubicBezTo>
                    <a:pt x="249" y="66"/>
                    <a:pt x="248" y="66"/>
                    <a:pt x="247" y="66"/>
                  </a:cubicBezTo>
                  <a:lnTo>
                    <a:pt x="247" y="68"/>
                  </a:lnTo>
                  <a:close/>
                  <a:moveTo>
                    <a:pt x="227" y="101"/>
                  </a:moveTo>
                  <a:cubicBezTo>
                    <a:pt x="225" y="101"/>
                    <a:pt x="221" y="99"/>
                    <a:pt x="219" y="101"/>
                  </a:cubicBezTo>
                  <a:cubicBezTo>
                    <a:pt x="219" y="101"/>
                    <a:pt x="219" y="100"/>
                    <a:pt x="218" y="100"/>
                  </a:cubicBezTo>
                  <a:cubicBezTo>
                    <a:pt x="220" y="103"/>
                    <a:pt x="215" y="101"/>
                    <a:pt x="216" y="102"/>
                  </a:cubicBezTo>
                  <a:cubicBezTo>
                    <a:pt x="217" y="102"/>
                    <a:pt x="218" y="102"/>
                    <a:pt x="218" y="103"/>
                  </a:cubicBezTo>
                  <a:cubicBezTo>
                    <a:pt x="220" y="103"/>
                    <a:pt x="222" y="104"/>
                    <a:pt x="224" y="104"/>
                  </a:cubicBezTo>
                  <a:cubicBezTo>
                    <a:pt x="226" y="104"/>
                    <a:pt x="227" y="104"/>
                    <a:pt x="229" y="104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27" y="104"/>
                    <a:pt x="227" y="103"/>
                    <a:pt x="227" y="101"/>
                  </a:cubicBezTo>
                  <a:close/>
                  <a:moveTo>
                    <a:pt x="229" y="105"/>
                  </a:moveTo>
                  <a:cubicBezTo>
                    <a:pt x="230" y="106"/>
                    <a:pt x="230" y="106"/>
                    <a:pt x="231" y="106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31" y="105"/>
                    <a:pt x="230" y="105"/>
                    <a:pt x="229" y="105"/>
                  </a:cubicBezTo>
                  <a:close/>
                  <a:moveTo>
                    <a:pt x="224" y="97"/>
                  </a:moveTo>
                  <a:cubicBezTo>
                    <a:pt x="228" y="99"/>
                    <a:pt x="233" y="100"/>
                    <a:pt x="233" y="97"/>
                  </a:cubicBezTo>
                  <a:cubicBezTo>
                    <a:pt x="230" y="96"/>
                    <a:pt x="228" y="97"/>
                    <a:pt x="224" y="97"/>
                  </a:cubicBezTo>
                  <a:close/>
                  <a:moveTo>
                    <a:pt x="284" y="98"/>
                  </a:moveTo>
                  <a:cubicBezTo>
                    <a:pt x="284" y="99"/>
                    <a:pt x="285" y="99"/>
                    <a:pt x="284" y="100"/>
                  </a:cubicBezTo>
                  <a:cubicBezTo>
                    <a:pt x="285" y="100"/>
                    <a:pt x="286" y="100"/>
                    <a:pt x="286" y="99"/>
                  </a:cubicBezTo>
                  <a:cubicBezTo>
                    <a:pt x="285" y="100"/>
                    <a:pt x="285" y="98"/>
                    <a:pt x="284" y="98"/>
                  </a:cubicBezTo>
                  <a:close/>
                  <a:moveTo>
                    <a:pt x="228" y="105"/>
                  </a:moveTo>
                  <a:cubicBezTo>
                    <a:pt x="228" y="105"/>
                    <a:pt x="227" y="105"/>
                    <a:pt x="227" y="105"/>
                  </a:cubicBezTo>
                  <a:cubicBezTo>
                    <a:pt x="227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lose/>
                  <a:moveTo>
                    <a:pt x="162" y="59"/>
                  </a:moveTo>
                  <a:cubicBezTo>
                    <a:pt x="162" y="58"/>
                    <a:pt x="165" y="59"/>
                    <a:pt x="165" y="57"/>
                  </a:cubicBezTo>
                  <a:cubicBezTo>
                    <a:pt x="164" y="58"/>
                    <a:pt x="161" y="58"/>
                    <a:pt x="162" y="59"/>
                  </a:cubicBezTo>
                  <a:close/>
                  <a:moveTo>
                    <a:pt x="223" y="50"/>
                  </a:moveTo>
                  <a:cubicBezTo>
                    <a:pt x="222" y="50"/>
                    <a:pt x="223" y="49"/>
                    <a:pt x="224" y="49"/>
                  </a:cubicBezTo>
                  <a:cubicBezTo>
                    <a:pt x="227" y="48"/>
                    <a:pt x="230" y="51"/>
                    <a:pt x="231" y="49"/>
                  </a:cubicBezTo>
                  <a:cubicBezTo>
                    <a:pt x="229" y="47"/>
                    <a:pt x="224" y="47"/>
                    <a:pt x="222" y="45"/>
                  </a:cubicBezTo>
                  <a:cubicBezTo>
                    <a:pt x="222" y="46"/>
                    <a:pt x="221" y="46"/>
                    <a:pt x="221" y="47"/>
                  </a:cubicBezTo>
                  <a:cubicBezTo>
                    <a:pt x="222" y="47"/>
                    <a:pt x="222" y="48"/>
                    <a:pt x="222" y="49"/>
                  </a:cubicBezTo>
                  <a:cubicBezTo>
                    <a:pt x="221" y="50"/>
                    <a:pt x="218" y="48"/>
                    <a:pt x="218" y="50"/>
                  </a:cubicBezTo>
                  <a:cubicBezTo>
                    <a:pt x="220" y="50"/>
                    <a:pt x="222" y="51"/>
                    <a:pt x="223" y="50"/>
                  </a:cubicBezTo>
                  <a:close/>
                  <a:moveTo>
                    <a:pt x="217" y="100"/>
                  </a:moveTo>
                  <a:cubicBezTo>
                    <a:pt x="216" y="100"/>
                    <a:pt x="215" y="99"/>
                    <a:pt x="214" y="99"/>
                  </a:cubicBezTo>
                  <a:cubicBezTo>
                    <a:pt x="214" y="99"/>
                    <a:pt x="213" y="101"/>
                    <a:pt x="212" y="102"/>
                  </a:cubicBezTo>
                  <a:cubicBezTo>
                    <a:pt x="213" y="102"/>
                    <a:pt x="213" y="102"/>
                    <a:pt x="214" y="102"/>
                  </a:cubicBezTo>
                  <a:cubicBezTo>
                    <a:pt x="215" y="100"/>
                    <a:pt x="216" y="102"/>
                    <a:pt x="217" y="100"/>
                  </a:cubicBezTo>
                  <a:close/>
                  <a:moveTo>
                    <a:pt x="243" y="103"/>
                  </a:moveTo>
                  <a:cubicBezTo>
                    <a:pt x="241" y="103"/>
                    <a:pt x="240" y="101"/>
                    <a:pt x="237" y="102"/>
                  </a:cubicBezTo>
                  <a:cubicBezTo>
                    <a:pt x="237" y="104"/>
                    <a:pt x="237" y="104"/>
                    <a:pt x="237" y="104"/>
                  </a:cubicBezTo>
                  <a:cubicBezTo>
                    <a:pt x="239" y="102"/>
                    <a:pt x="242" y="104"/>
                    <a:pt x="243" y="103"/>
                  </a:cubicBezTo>
                  <a:close/>
                  <a:moveTo>
                    <a:pt x="197" y="100"/>
                  </a:move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lose/>
                  <a:moveTo>
                    <a:pt x="1" y="62"/>
                  </a:moveTo>
                  <a:cubicBezTo>
                    <a:pt x="2" y="61"/>
                    <a:pt x="4" y="62"/>
                    <a:pt x="4" y="60"/>
                  </a:cubicBezTo>
                  <a:cubicBezTo>
                    <a:pt x="3" y="59"/>
                    <a:pt x="2" y="61"/>
                    <a:pt x="1" y="62"/>
                  </a:cubicBezTo>
                  <a:close/>
                  <a:moveTo>
                    <a:pt x="368" y="214"/>
                  </a:moveTo>
                  <a:cubicBezTo>
                    <a:pt x="368" y="216"/>
                    <a:pt x="368" y="217"/>
                    <a:pt x="369" y="218"/>
                  </a:cubicBezTo>
                  <a:cubicBezTo>
                    <a:pt x="369" y="217"/>
                    <a:pt x="369" y="215"/>
                    <a:pt x="368" y="214"/>
                  </a:cubicBezTo>
                  <a:close/>
                  <a:moveTo>
                    <a:pt x="369" y="223"/>
                  </a:moveTo>
                  <a:cubicBezTo>
                    <a:pt x="370" y="225"/>
                    <a:pt x="369" y="228"/>
                    <a:pt x="371" y="229"/>
                  </a:cubicBezTo>
                  <a:cubicBezTo>
                    <a:pt x="370" y="227"/>
                    <a:pt x="371" y="223"/>
                    <a:pt x="369" y="223"/>
                  </a:cubicBezTo>
                  <a:close/>
                  <a:moveTo>
                    <a:pt x="371" y="229"/>
                  </a:moveTo>
                  <a:cubicBezTo>
                    <a:pt x="370" y="233"/>
                    <a:pt x="371" y="236"/>
                    <a:pt x="371" y="236"/>
                  </a:cubicBezTo>
                  <a:cubicBezTo>
                    <a:pt x="372" y="238"/>
                    <a:pt x="372" y="239"/>
                    <a:pt x="372" y="237"/>
                  </a:cubicBezTo>
                  <a:cubicBezTo>
                    <a:pt x="372" y="234"/>
                    <a:pt x="372" y="230"/>
                    <a:pt x="371" y="229"/>
                  </a:cubicBezTo>
                  <a:close/>
                  <a:moveTo>
                    <a:pt x="9" y="40"/>
                  </a:moveTo>
                  <a:cubicBezTo>
                    <a:pt x="13" y="42"/>
                    <a:pt x="17" y="37"/>
                    <a:pt x="19" y="37"/>
                  </a:cubicBezTo>
                  <a:cubicBezTo>
                    <a:pt x="17" y="40"/>
                    <a:pt x="17" y="40"/>
                    <a:pt x="14" y="42"/>
                  </a:cubicBezTo>
                  <a:cubicBezTo>
                    <a:pt x="19" y="47"/>
                    <a:pt x="23" y="40"/>
                    <a:pt x="26" y="36"/>
                  </a:cubicBezTo>
                  <a:cubicBezTo>
                    <a:pt x="34" y="27"/>
                    <a:pt x="43" y="18"/>
                    <a:pt x="52" y="14"/>
                  </a:cubicBezTo>
                  <a:cubicBezTo>
                    <a:pt x="54" y="9"/>
                    <a:pt x="59" y="8"/>
                    <a:pt x="62" y="3"/>
                  </a:cubicBezTo>
                  <a:cubicBezTo>
                    <a:pt x="57" y="4"/>
                    <a:pt x="56" y="8"/>
                    <a:pt x="52" y="9"/>
                  </a:cubicBezTo>
                  <a:cubicBezTo>
                    <a:pt x="53" y="8"/>
                    <a:pt x="52" y="7"/>
                    <a:pt x="53" y="6"/>
                  </a:cubicBezTo>
                  <a:cubicBezTo>
                    <a:pt x="51" y="6"/>
                    <a:pt x="50" y="8"/>
                    <a:pt x="48" y="8"/>
                  </a:cubicBezTo>
                  <a:cubicBezTo>
                    <a:pt x="49" y="5"/>
                    <a:pt x="53" y="4"/>
                    <a:pt x="52" y="0"/>
                  </a:cubicBezTo>
                  <a:cubicBezTo>
                    <a:pt x="46" y="0"/>
                    <a:pt x="44" y="5"/>
                    <a:pt x="39" y="7"/>
                  </a:cubicBezTo>
                  <a:cubicBezTo>
                    <a:pt x="38" y="6"/>
                    <a:pt x="38" y="5"/>
                    <a:pt x="37" y="5"/>
                  </a:cubicBezTo>
                  <a:cubicBezTo>
                    <a:pt x="34" y="8"/>
                    <a:pt x="30" y="10"/>
                    <a:pt x="26" y="12"/>
                  </a:cubicBezTo>
                  <a:cubicBezTo>
                    <a:pt x="26" y="16"/>
                    <a:pt x="23" y="19"/>
                    <a:pt x="20" y="21"/>
                  </a:cubicBezTo>
                  <a:cubicBezTo>
                    <a:pt x="14" y="25"/>
                    <a:pt x="5" y="28"/>
                    <a:pt x="0" y="34"/>
                  </a:cubicBezTo>
                  <a:cubicBezTo>
                    <a:pt x="3" y="35"/>
                    <a:pt x="3" y="33"/>
                    <a:pt x="5" y="33"/>
                  </a:cubicBezTo>
                  <a:cubicBezTo>
                    <a:pt x="6" y="35"/>
                    <a:pt x="2" y="36"/>
                    <a:pt x="3" y="39"/>
                  </a:cubicBezTo>
                  <a:cubicBezTo>
                    <a:pt x="5" y="41"/>
                    <a:pt x="9" y="38"/>
                    <a:pt x="11" y="37"/>
                  </a:cubicBezTo>
                  <a:cubicBezTo>
                    <a:pt x="11" y="39"/>
                    <a:pt x="9" y="39"/>
                    <a:pt x="9" y="40"/>
                  </a:cubicBezTo>
                  <a:close/>
                  <a:moveTo>
                    <a:pt x="194" y="97"/>
                  </a:moveTo>
                  <a:cubicBezTo>
                    <a:pt x="190" y="96"/>
                    <a:pt x="188" y="98"/>
                    <a:pt x="186" y="97"/>
                  </a:cubicBezTo>
                  <a:cubicBezTo>
                    <a:pt x="185" y="99"/>
                    <a:pt x="188" y="98"/>
                    <a:pt x="188" y="99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88" y="100"/>
                    <a:pt x="189" y="100"/>
                    <a:pt x="190" y="100"/>
                  </a:cubicBezTo>
                  <a:cubicBezTo>
                    <a:pt x="191" y="100"/>
                    <a:pt x="193" y="100"/>
                    <a:pt x="195" y="100"/>
                  </a:cubicBezTo>
                  <a:cubicBezTo>
                    <a:pt x="194" y="100"/>
                    <a:pt x="193" y="100"/>
                    <a:pt x="192" y="100"/>
                  </a:cubicBezTo>
                  <a:cubicBezTo>
                    <a:pt x="192" y="99"/>
                    <a:pt x="194" y="99"/>
                    <a:pt x="194" y="97"/>
                  </a:cubicBezTo>
                  <a:close/>
                  <a:moveTo>
                    <a:pt x="12" y="45"/>
                  </a:moveTo>
                  <a:cubicBezTo>
                    <a:pt x="12" y="47"/>
                    <a:pt x="11" y="48"/>
                    <a:pt x="9" y="48"/>
                  </a:cubicBezTo>
                  <a:cubicBezTo>
                    <a:pt x="11" y="49"/>
                    <a:pt x="13" y="47"/>
                    <a:pt x="15" y="45"/>
                  </a:cubicBezTo>
                  <a:cubicBezTo>
                    <a:pt x="13" y="46"/>
                    <a:pt x="14" y="45"/>
                    <a:pt x="12" y="45"/>
                  </a:cubicBezTo>
                  <a:close/>
                  <a:moveTo>
                    <a:pt x="7" y="213"/>
                  </a:moveTo>
                  <a:cubicBezTo>
                    <a:pt x="6" y="213"/>
                    <a:pt x="6" y="215"/>
                    <a:pt x="7" y="216"/>
                  </a:cubicBezTo>
                  <a:cubicBezTo>
                    <a:pt x="8" y="215"/>
                    <a:pt x="8" y="213"/>
                    <a:pt x="7" y="213"/>
                  </a:cubicBezTo>
                  <a:close/>
                  <a:moveTo>
                    <a:pt x="26" y="80"/>
                  </a:moveTo>
                  <a:cubicBezTo>
                    <a:pt x="26" y="81"/>
                    <a:pt x="26" y="81"/>
                    <a:pt x="27" y="81"/>
                  </a:cubicBezTo>
                  <a:cubicBezTo>
                    <a:pt x="27" y="80"/>
                    <a:pt x="29" y="80"/>
                    <a:pt x="29" y="78"/>
                  </a:cubicBezTo>
                  <a:cubicBezTo>
                    <a:pt x="27" y="79"/>
                    <a:pt x="28" y="78"/>
                    <a:pt x="27" y="76"/>
                  </a:cubicBezTo>
                  <a:cubicBezTo>
                    <a:pt x="24" y="80"/>
                    <a:pt x="21" y="83"/>
                    <a:pt x="18" y="87"/>
                  </a:cubicBezTo>
                  <a:cubicBezTo>
                    <a:pt x="20" y="87"/>
                    <a:pt x="21" y="87"/>
                    <a:pt x="22" y="86"/>
                  </a:cubicBezTo>
                  <a:cubicBezTo>
                    <a:pt x="22" y="85"/>
                    <a:pt x="21" y="85"/>
                    <a:pt x="21" y="84"/>
                  </a:cubicBezTo>
                  <a:cubicBezTo>
                    <a:pt x="22" y="83"/>
                    <a:pt x="24" y="84"/>
                    <a:pt x="25" y="84"/>
                  </a:cubicBezTo>
                  <a:cubicBezTo>
                    <a:pt x="24" y="83"/>
                    <a:pt x="26" y="82"/>
                    <a:pt x="25" y="81"/>
                  </a:cubicBezTo>
                  <a:cubicBezTo>
                    <a:pt x="25" y="82"/>
                    <a:pt x="24" y="83"/>
                    <a:pt x="23" y="82"/>
                  </a:cubicBezTo>
                  <a:cubicBezTo>
                    <a:pt x="24" y="81"/>
                    <a:pt x="25" y="80"/>
                    <a:pt x="26" y="80"/>
                  </a:cubicBezTo>
                  <a:close/>
                  <a:moveTo>
                    <a:pt x="21" y="264"/>
                  </a:moveTo>
                  <a:cubicBezTo>
                    <a:pt x="20" y="264"/>
                    <a:pt x="20" y="264"/>
                    <a:pt x="19" y="264"/>
                  </a:cubicBezTo>
                  <a:cubicBezTo>
                    <a:pt x="19" y="264"/>
                    <a:pt x="18" y="265"/>
                    <a:pt x="18" y="265"/>
                  </a:cubicBezTo>
                  <a:cubicBezTo>
                    <a:pt x="19" y="266"/>
                    <a:pt x="21" y="266"/>
                    <a:pt x="21" y="264"/>
                  </a:cubicBezTo>
                  <a:close/>
                  <a:moveTo>
                    <a:pt x="23" y="77"/>
                  </a:moveTo>
                  <a:cubicBezTo>
                    <a:pt x="21" y="79"/>
                    <a:pt x="18" y="82"/>
                    <a:pt x="18" y="84"/>
                  </a:cubicBezTo>
                  <a:cubicBezTo>
                    <a:pt x="19" y="81"/>
                    <a:pt x="25" y="80"/>
                    <a:pt x="23" y="77"/>
                  </a:cubicBezTo>
                  <a:close/>
                  <a:moveTo>
                    <a:pt x="21" y="76"/>
                  </a:moveTo>
                  <a:cubicBezTo>
                    <a:pt x="23" y="76"/>
                    <a:pt x="24" y="75"/>
                    <a:pt x="24" y="73"/>
                  </a:cubicBezTo>
                  <a:cubicBezTo>
                    <a:pt x="22" y="74"/>
                    <a:pt x="22" y="75"/>
                    <a:pt x="21" y="76"/>
                  </a:cubicBezTo>
                  <a:close/>
                  <a:moveTo>
                    <a:pt x="363" y="197"/>
                  </a:moveTo>
                  <a:cubicBezTo>
                    <a:pt x="363" y="199"/>
                    <a:pt x="364" y="202"/>
                    <a:pt x="365" y="203"/>
                  </a:cubicBezTo>
                  <a:cubicBezTo>
                    <a:pt x="365" y="201"/>
                    <a:pt x="365" y="197"/>
                    <a:pt x="363" y="197"/>
                  </a:cubicBezTo>
                  <a:close/>
                  <a:moveTo>
                    <a:pt x="343" y="286"/>
                  </a:moveTo>
                  <a:cubicBezTo>
                    <a:pt x="344" y="286"/>
                    <a:pt x="344" y="284"/>
                    <a:pt x="344" y="282"/>
                  </a:cubicBezTo>
                  <a:cubicBezTo>
                    <a:pt x="342" y="282"/>
                    <a:pt x="343" y="284"/>
                    <a:pt x="343" y="286"/>
                  </a:cubicBezTo>
                  <a:close/>
                  <a:moveTo>
                    <a:pt x="341" y="143"/>
                  </a:moveTo>
                  <a:cubicBezTo>
                    <a:pt x="340" y="141"/>
                    <a:pt x="340" y="139"/>
                    <a:pt x="339" y="138"/>
                  </a:cubicBezTo>
                  <a:cubicBezTo>
                    <a:pt x="338" y="140"/>
                    <a:pt x="340" y="142"/>
                    <a:pt x="341" y="143"/>
                  </a:cubicBezTo>
                  <a:close/>
                  <a:moveTo>
                    <a:pt x="343" y="152"/>
                  </a:moveTo>
                  <a:cubicBezTo>
                    <a:pt x="343" y="151"/>
                    <a:pt x="343" y="151"/>
                    <a:pt x="343" y="151"/>
                  </a:cubicBezTo>
                  <a:cubicBezTo>
                    <a:pt x="346" y="152"/>
                    <a:pt x="345" y="158"/>
                    <a:pt x="348" y="157"/>
                  </a:cubicBezTo>
                  <a:cubicBezTo>
                    <a:pt x="346" y="155"/>
                    <a:pt x="346" y="152"/>
                    <a:pt x="344" y="149"/>
                  </a:cubicBezTo>
                  <a:cubicBezTo>
                    <a:pt x="344" y="150"/>
                    <a:pt x="342" y="151"/>
                    <a:pt x="343" y="152"/>
                  </a:cubicBezTo>
                  <a:close/>
                  <a:moveTo>
                    <a:pt x="343" y="249"/>
                  </a:moveTo>
                  <a:cubicBezTo>
                    <a:pt x="344" y="242"/>
                    <a:pt x="344" y="235"/>
                    <a:pt x="343" y="230"/>
                  </a:cubicBezTo>
                  <a:cubicBezTo>
                    <a:pt x="343" y="237"/>
                    <a:pt x="342" y="243"/>
                    <a:pt x="343" y="249"/>
                  </a:cubicBezTo>
                  <a:close/>
                  <a:moveTo>
                    <a:pt x="341" y="250"/>
                  </a:moveTo>
                  <a:cubicBezTo>
                    <a:pt x="341" y="251"/>
                    <a:pt x="340" y="254"/>
                    <a:pt x="341" y="254"/>
                  </a:cubicBezTo>
                  <a:cubicBezTo>
                    <a:pt x="342" y="253"/>
                    <a:pt x="342" y="251"/>
                    <a:pt x="341" y="250"/>
                  </a:cubicBezTo>
                  <a:close/>
                  <a:moveTo>
                    <a:pt x="339" y="296"/>
                  </a:moveTo>
                  <a:cubicBezTo>
                    <a:pt x="340" y="295"/>
                    <a:pt x="341" y="292"/>
                    <a:pt x="340" y="290"/>
                  </a:cubicBezTo>
                  <a:cubicBezTo>
                    <a:pt x="340" y="292"/>
                    <a:pt x="338" y="294"/>
                    <a:pt x="339" y="296"/>
                  </a:cubicBezTo>
                  <a:close/>
                  <a:moveTo>
                    <a:pt x="344" y="227"/>
                  </a:moveTo>
                  <a:cubicBezTo>
                    <a:pt x="344" y="225"/>
                    <a:pt x="345" y="223"/>
                    <a:pt x="343" y="223"/>
                  </a:cubicBezTo>
                  <a:cubicBezTo>
                    <a:pt x="344" y="224"/>
                    <a:pt x="343" y="227"/>
                    <a:pt x="344" y="227"/>
                  </a:cubicBezTo>
                  <a:close/>
                  <a:moveTo>
                    <a:pt x="353" y="183"/>
                  </a:moveTo>
                  <a:cubicBezTo>
                    <a:pt x="353" y="183"/>
                    <a:pt x="354" y="184"/>
                    <a:pt x="354" y="185"/>
                  </a:cubicBezTo>
                  <a:cubicBezTo>
                    <a:pt x="355" y="184"/>
                    <a:pt x="353" y="181"/>
                    <a:pt x="353" y="183"/>
                  </a:cubicBezTo>
                  <a:close/>
                  <a:moveTo>
                    <a:pt x="355" y="183"/>
                  </a:moveTo>
                  <a:cubicBezTo>
                    <a:pt x="355" y="181"/>
                    <a:pt x="354" y="180"/>
                    <a:pt x="353" y="179"/>
                  </a:cubicBezTo>
                  <a:cubicBezTo>
                    <a:pt x="354" y="180"/>
                    <a:pt x="354" y="182"/>
                    <a:pt x="355" y="183"/>
                  </a:cubicBezTo>
                  <a:close/>
                  <a:moveTo>
                    <a:pt x="357" y="186"/>
                  </a:moveTo>
                  <a:cubicBezTo>
                    <a:pt x="355" y="185"/>
                    <a:pt x="355" y="187"/>
                    <a:pt x="356" y="188"/>
                  </a:cubicBezTo>
                  <a:cubicBezTo>
                    <a:pt x="357" y="188"/>
                    <a:pt x="356" y="187"/>
                    <a:pt x="357" y="186"/>
                  </a:cubicBezTo>
                  <a:close/>
                  <a:moveTo>
                    <a:pt x="343" y="276"/>
                  </a:moveTo>
                  <a:cubicBezTo>
                    <a:pt x="344" y="276"/>
                    <a:pt x="344" y="278"/>
                    <a:pt x="345" y="278"/>
                  </a:cubicBezTo>
                  <a:cubicBezTo>
                    <a:pt x="344" y="276"/>
                    <a:pt x="346" y="277"/>
                    <a:pt x="346" y="275"/>
                  </a:cubicBezTo>
                  <a:cubicBezTo>
                    <a:pt x="344" y="275"/>
                    <a:pt x="343" y="275"/>
                    <a:pt x="343" y="276"/>
                  </a:cubicBezTo>
                  <a:close/>
                  <a:moveTo>
                    <a:pt x="346" y="209"/>
                  </a:moveTo>
                  <a:cubicBezTo>
                    <a:pt x="348" y="212"/>
                    <a:pt x="345" y="208"/>
                    <a:pt x="344" y="206"/>
                  </a:cubicBezTo>
                  <a:cubicBezTo>
                    <a:pt x="344" y="203"/>
                    <a:pt x="344" y="200"/>
                    <a:pt x="343" y="199"/>
                  </a:cubicBezTo>
                  <a:cubicBezTo>
                    <a:pt x="341" y="199"/>
                    <a:pt x="341" y="200"/>
                    <a:pt x="340" y="199"/>
                  </a:cubicBezTo>
                  <a:cubicBezTo>
                    <a:pt x="341" y="204"/>
                    <a:pt x="342" y="206"/>
                    <a:pt x="345" y="209"/>
                  </a:cubicBezTo>
                  <a:cubicBezTo>
                    <a:pt x="344" y="212"/>
                    <a:pt x="345" y="216"/>
                    <a:pt x="346" y="219"/>
                  </a:cubicBezTo>
                  <a:cubicBezTo>
                    <a:pt x="349" y="215"/>
                    <a:pt x="344" y="212"/>
                    <a:pt x="346" y="209"/>
                  </a:cubicBezTo>
                  <a:close/>
                  <a:moveTo>
                    <a:pt x="346" y="180"/>
                  </a:moveTo>
                  <a:cubicBezTo>
                    <a:pt x="348" y="179"/>
                    <a:pt x="347" y="181"/>
                    <a:pt x="349" y="181"/>
                  </a:cubicBezTo>
                  <a:cubicBezTo>
                    <a:pt x="349" y="180"/>
                    <a:pt x="348" y="179"/>
                    <a:pt x="348" y="178"/>
                  </a:cubicBezTo>
                  <a:cubicBezTo>
                    <a:pt x="347" y="178"/>
                    <a:pt x="346" y="179"/>
                    <a:pt x="346" y="180"/>
                  </a:cubicBezTo>
                  <a:close/>
                  <a:moveTo>
                    <a:pt x="258" y="101"/>
                  </a:moveTo>
                  <a:cubicBezTo>
                    <a:pt x="256" y="101"/>
                    <a:pt x="255" y="100"/>
                    <a:pt x="254" y="100"/>
                  </a:cubicBezTo>
                  <a:cubicBezTo>
                    <a:pt x="254" y="102"/>
                    <a:pt x="258" y="102"/>
                    <a:pt x="258" y="101"/>
                  </a:cubicBezTo>
                  <a:close/>
                  <a:moveTo>
                    <a:pt x="328" y="130"/>
                  </a:moveTo>
                  <a:cubicBezTo>
                    <a:pt x="327" y="128"/>
                    <a:pt x="326" y="125"/>
                    <a:pt x="324" y="124"/>
                  </a:cubicBezTo>
                  <a:cubicBezTo>
                    <a:pt x="324" y="126"/>
                    <a:pt x="326" y="129"/>
                    <a:pt x="328" y="130"/>
                  </a:cubicBezTo>
                  <a:close/>
                  <a:moveTo>
                    <a:pt x="324" y="135"/>
                  </a:moveTo>
                  <a:cubicBezTo>
                    <a:pt x="326" y="137"/>
                    <a:pt x="328" y="141"/>
                    <a:pt x="330" y="141"/>
                  </a:cubicBezTo>
                  <a:cubicBezTo>
                    <a:pt x="328" y="140"/>
                    <a:pt x="327" y="138"/>
                    <a:pt x="328" y="136"/>
                  </a:cubicBezTo>
                  <a:cubicBezTo>
                    <a:pt x="326" y="137"/>
                    <a:pt x="325" y="134"/>
                    <a:pt x="324" y="135"/>
                  </a:cubicBezTo>
                  <a:close/>
                  <a:moveTo>
                    <a:pt x="333" y="131"/>
                  </a:moveTo>
                  <a:cubicBezTo>
                    <a:pt x="335" y="131"/>
                    <a:pt x="333" y="129"/>
                    <a:pt x="332" y="128"/>
                  </a:cubicBezTo>
                  <a:cubicBezTo>
                    <a:pt x="332" y="130"/>
                    <a:pt x="334" y="130"/>
                    <a:pt x="333" y="131"/>
                  </a:cubicBezTo>
                  <a:close/>
                  <a:moveTo>
                    <a:pt x="273" y="126"/>
                  </a:moveTo>
                  <a:cubicBezTo>
                    <a:pt x="273" y="126"/>
                    <a:pt x="274" y="126"/>
                    <a:pt x="274" y="127"/>
                  </a:cubicBezTo>
                  <a:cubicBezTo>
                    <a:pt x="275" y="127"/>
                    <a:pt x="275" y="126"/>
                    <a:pt x="274" y="126"/>
                  </a:cubicBezTo>
                  <a:cubicBezTo>
                    <a:pt x="274" y="126"/>
                    <a:pt x="273" y="125"/>
                    <a:pt x="273" y="126"/>
                  </a:cubicBezTo>
                  <a:close/>
                  <a:moveTo>
                    <a:pt x="270" y="118"/>
                  </a:moveTo>
                  <a:cubicBezTo>
                    <a:pt x="269" y="118"/>
                    <a:pt x="268" y="115"/>
                    <a:pt x="267" y="116"/>
                  </a:cubicBezTo>
                  <a:cubicBezTo>
                    <a:pt x="269" y="116"/>
                    <a:pt x="269" y="119"/>
                    <a:pt x="267" y="119"/>
                  </a:cubicBezTo>
                  <a:cubicBezTo>
                    <a:pt x="266" y="118"/>
                    <a:pt x="264" y="116"/>
                    <a:pt x="263" y="115"/>
                  </a:cubicBezTo>
                  <a:cubicBezTo>
                    <a:pt x="263" y="115"/>
                    <a:pt x="264" y="115"/>
                    <a:pt x="264" y="114"/>
                  </a:cubicBezTo>
                  <a:cubicBezTo>
                    <a:pt x="261" y="114"/>
                    <a:pt x="260" y="114"/>
                    <a:pt x="259" y="112"/>
                  </a:cubicBezTo>
                  <a:cubicBezTo>
                    <a:pt x="257" y="118"/>
                    <a:pt x="267" y="121"/>
                    <a:pt x="270" y="118"/>
                  </a:cubicBezTo>
                  <a:close/>
                  <a:moveTo>
                    <a:pt x="251" y="105"/>
                  </a:moveTo>
                  <a:cubicBezTo>
                    <a:pt x="249" y="105"/>
                    <a:pt x="248" y="103"/>
                    <a:pt x="248" y="105"/>
                  </a:cubicBezTo>
                  <a:cubicBezTo>
                    <a:pt x="248" y="105"/>
                    <a:pt x="250" y="105"/>
                    <a:pt x="251" y="105"/>
                  </a:cubicBezTo>
                  <a:close/>
                  <a:moveTo>
                    <a:pt x="275" y="63"/>
                  </a:moveTo>
                  <a:cubicBezTo>
                    <a:pt x="273" y="62"/>
                    <a:pt x="270" y="58"/>
                    <a:pt x="266" y="59"/>
                  </a:cubicBezTo>
                  <a:cubicBezTo>
                    <a:pt x="266" y="61"/>
                    <a:pt x="266" y="61"/>
                    <a:pt x="266" y="61"/>
                  </a:cubicBezTo>
                  <a:cubicBezTo>
                    <a:pt x="270" y="60"/>
                    <a:pt x="272" y="64"/>
                    <a:pt x="275" y="63"/>
                  </a:cubicBezTo>
                  <a:close/>
                  <a:moveTo>
                    <a:pt x="260" y="107"/>
                  </a:moveTo>
                  <a:cubicBezTo>
                    <a:pt x="260" y="106"/>
                    <a:pt x="261" y="105"/>
                    <a:pt x="262" y="105"/>
                  </a:cubicBezTo>
                  <a:cubicBezTo>
                    <a:pt x="257" y="105"/>
                    <a:pt x="254" y="101"/>
                    <a:pt x="251" y="101"/>
                  </a:cubicBezTo>
                  <a:cubicBezTo>
                    <a:pt x="253" y="105"/>
                    <a:pt x="257" y="105"/>
                    <a:pt x="260" y="107"/>
                  </a:cubicBezTo>
                  <a:close/>
                  <a:moveTo>
                    <a:pt x="278" y="114"/>
                  </a:moveTo>
                  <a:cubicBezTo>
                    <a:pt x="275" y="112"/>
                    <a:pt x="270" y="103"/>
                    <a:pt x="263" y="106"/>
                  </a:cubicBezTo>
                  <a:cubicBezTo>
                    <a:pt x="265" y="107"/>
                    <a:pt x="267" y="108"/>
                    <a:pt x="268" y="109"/>
                  </a:cubicBezTo>
                  <a:cubicBezTo>
                    <a:pt x="267" y="110"/>
                    <a:pt x="265" y="109"/>
                    <a:pt x="264" y="110"/>
                  </a:cubicBezTo>
                  <a:cubicBezTo>
                    <a:pt x="261" y="109"/>
                    <a:pt x="255" y="107"/>
                    <a:pt x="251" y="109"/>
                  </a:cubicBezTo>
                  <a:cubicBezTo>
                    <a:pt x="249" y="107"/>
                    <a:pt x="246" y="107"/>
                    <a:pt x="244" y="106"/>
                  </a:cubicBezTo>
                  <a:cubicBezTo>
                    <a:pt x="246" y="109"/>
                    <a:pt x="251" y="109"/>
                    <a:pt x="253" y="112"/>
                  </a:cubicBezTo>
                  <a:cubicBezTo>
                    <a:pt x="256" y="112"/>
                    <a:pt x="256" y="112"/>
                    <a:pt x="256" y="112"/>
                  </a:cubicBezTo>
                  <a:cubicBezTo>
                    <a:pt x="256" y="113"/>
                    <a:pt x="257" y="115"/>
                    <a:pt x="257" y="113"/>
                  </a:cubicBezTo>
                  <a:cubicBezTo>
                    <a:pt x="257" y="113"/>
                    <a:pt x="256" y="112"/>
                    <a:pt x="257" y="112"/>
                  </a:cubicBezTo>
                  <a:cubicBezTo>
                    <a:pt x="258" y="113"/>
                    <a:pt x="262" y="111"/>
                    <a:pt x="261" y="113"/>
                  </a:cubicBezTo>
                  <a:cubicBezTo>
                    <a:pt x="263" y="111"/>
                    <a:pt x="265" y="115"/>
                    <a:pt x="266" y="114"/>
                  </a:cubicBezTo>
                  <a:cubicBezTo>
                    <a:pt x="263" y="113"/>
                    <a:pt x="267" y="113"/>
                    <a:pt x="268" y="112"/>
                  </a:cubicBezTo>
                  <a:cubicBezTo>
                    <a:pt x="267" y="112"/>
                    <a:pt x="266" y="111"/>
                    <a:pt x="267" y="111"/>
                  </a:cubicBezTo>
                  <a:cubicBezTo>
                    <a:pt x="270" y="110"/>
                    <a:pt x="274" y="109"/>
                    <a:pt x="275" y="113"/>
                  </a:cubicBezTo>
                  <a:cubicBezTo>
                    <a:pt x="273" y="114"/>
                    <a:pt x="272" y="112"/>
                    <a:pt x="271" y="113"/>
                  </a:cubicBezTo>
                  <a:cubicBezTo>
                    <a:pt x="272" y="114"/>
                    <a:pt x="274" y="115"/>
                    <a:pt x="276" y="115"/>
                  </a:cubicBezTo>
                  <a:cubicBezTo>
                    <a:pt x="275" y="112"/>
                    <a:pt x="278" y="114"/>
                    <a:pt x="278" y="114"/>
                  </a:cubicBezTo>
                  <a:close/>
                  <a:moveTo>
                    <a:pt x="272" y="121"/>
                  </a:moveTo>
                  <a:cubicBezTo>
                    <a:pt x="271" y="121"/>
                    <a:pt x="271" y="121"/>
                    <a:pt x="270" y="121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2"/>
                    <a:pt x="271" y="122"/>
                    <a:pt x="272" y="121"/>
                  </a:cubicBezTo>
                  <a:close/>
                  <a:moveTo>
                    <a:pt x="291" y="136"/>
                  </a:moveTo>
                  <a:cubicBezTo>
                    <a:pt x="292" y="138"/>
                    <a:pt x="297" y="142"/>
                    <a:pt x="297" y="141"/>
                  </a:cubicBezTo>
                  <a:cubicBezTo>
                    <a:pt x="297" y="139"/>
                    <a:pt x="290" y="136"/>
                    <a:pt x="293" y="133"/>
                  </a:cubicBezTo>
                  <a:cubicBezTo>
                    <a:pt x="291" y="133"/>
                    <a:pt x="291" y="134"/>
                    <a:pt x="289" y="134"/>
                  </a:cubicBezTo>
                  <a:cubicBezTo>
                    <a:pt x="289" y="132"/>
                    <a:pt x="287" y="133"/>
                    <a:pt x="286" y="132"/>
                  </a:cubicBezTo>
                  <a:cubicBezTo>
                    <a:pt x="286" y="130"/>
                    <a:pt x="286" y="130"/>
                    <a:pt x="286" y="128"/>
                  </a:cubicBezTo>
                  <a:cubicBezTo>
                    <a:pt x="284" y="128"/>
                    <a:pt x="284" y="128"/>
                    <a:pt x="284" y="128"/>
                  </a:cubicBezTo>
                  <a:cubicBezTo>
                    <a:pt x="285" y="130"/>
                    <a:pt x="285" y="129"/>
                    <a:pt x="284" y="132"/>
                  </a:cubicBezTo>
                  <a:cubicBezTo>
                    <a:pt x="288" y="132"/>
                    <a:pt x="288" y="136"/>
                    <a:pt x="291" y="136"/>
                  </a:cubicBezTo>
                  <a:close/>
                  <a:moveTo>
                    <a:pt x="320" y="159"/>
                  </a:moveTo>
                  <a:cubicBezTo>
                    <a:pt x="320" y="160"/>
                    <a:pt x="319" y="160"/>
                    <a:pt x="319" y="161"/>
                  </a:cubicBezTo>
                  <a:cubicBezTo>
                    <a:pt x="320" y="162"/>
                    <a:pt x="321" y="163"/>
                    <a:pt x="322" y="164"/>
                  </a:cubicBezTo>
                  <a:cubicBezTo>
                    <a:pt x="322" y="162"/>
                    <a:pt x="321" y="161"/>
                    <a:pt x="320" y="159"/>
                  </a:cubicBezTo>
                  <a:close/>
                  <a:moveTo>
                    <a:pt x="301" y="137"/>
                  </a:moveTo>
                  <a:cubicBezTo>
                    <a:pt x="303" y="139"/>
                    <a:pt x="305" y="142"/>
                    <a:pt x="309" y="144"/>
                  </a:cubicBezTo>
                  <a:cubicBezTo>
                    <a:pt x="307" y="141"/>
                    <a:pt x="302" y="137"/>
                    <a:pt x="301" y="137"/>
                  </a:cubicBezTo>
                  <a:close/>
                  <a:moveTo>
                    <a:pt x="279" y="123"/>
                  </a:moveTo>
                  <a:cubicBezTo>
                    <a:pt x="279" y="122"/>
                    <a:pt x="279" y="121"/>
                    <a:pt x="278" y="120"/>
                  </a:cubicBezTo>
                  <a:cubicBezTo>
                    <a:pt x="277" y="121"/>
                    <a:pt x="278" y="123"/>
                    <a:pt x="279" y="123"/>
                  </a:cubicBezTo>
                  <a:close/>
                  <a:moveTo>
                    <a:pt x="323" y="160"/>
                  </a:moveTo>
                  <a:cubicBezTo>
                    <a:pt x="325" y="162"/>
                    <a:pt x="325" y="164"/>
                    <a:pt x="327" y="165"/>
                  </a:cubicBezTo>
                  <a:cubicBezTo>
                    <a:pt x="326" y="163"/>
                    <a:pt x="325" y="160"/>
                    <a:pt x="323" y="160"/>
                  </a:cubicBezTo>
                  <a:close/>
                  <a:moveTo>
                    <a:pt x="327" y="156"/>
                  </a:moveTo>
                  <a:cubicBezTo>
                    <a:pt x="326" y="157"/>
                    <a:pt x="324" y="156"/>
                    <a:pt x="324" y="157"/>
                  </a:cubicBezTo>
                  <a:cubicBezTo>
                    <a:pt x="325" y="157"/>
                    <a:pt x="326" y="159"/>
                    <a:pt x="327" y="159"/>
                  </a:cubicBezTo>
                  <a:cubicBezTo>
                    <a:pt x="327" y="158"/>
                    <a:pt x="326" y="157"/>
                    <a:pt x="327" y="156"/>
                  </a:cubicBezTo>
                  <a:close/>
                  <a:moveTo>
                    <a:pt x="303" y="146"/>
                  </a:moveTo>
                  <a:cubicBezTo>
                    <a:pt x="302" y="147"/>
                    <a:pt x="304" y="149"/>
                    <a:pt x="305" y="149"/>
                  </a:cubicBezTo>
                  <a:cubicBezTo>
                    <a:pt x="304" y="148"/>
                    <a:pt x="305" y="146"/>
                    <a:pt x="303" y="146"/>
                  </a:cubicBezTo>
                  <a:close/>
                  <a:moveTo>
                    <a:pt x="294" y="132"/>
                  </a:moveTo>
                  <a:cubicBezTo>
                    <a:pt x="294" y="131"/>
                    <a:pt x="292" y="130"/>
                    <a:pt x="292" y="132"/>
                  </a:cubicBezTo>
                  <a:cubicBezTo>
                    <a:pt x="293" y="131"/>
                    <a:pt x="294" y="133"/>
                    <a:pt x="294" y="132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7"/>
                    <a:pt x="277" y="117"/>
                  </a:cubicBezTo>
                  <a:cubicBezTo>
                    <a:pt x="277" y="118"/>
                    <a:pt x="279" y="120"/>
                    <a:pt x="280" y="119"/>
                  </a:cubicBezTo>
                  <a:close/>
                  <a:moveTo>
                    <a:pt x="316" y="137"/>
                  </a:moveTo>
                  <a:cubicBezTo>
                    <a:pt x="311" y="132"/>
                    <a:pt x="302" y="121"/>
                    <a:pt x="292" y="118"/>
                  </a:cubicBezTo>
                  <a:cubicBezTo>
                    <a:pt x="293" y="119"/>
                    <a:pt x="292" y="120"/>
                    <a:pt x="291" y="120"/>
                  </a:cubicBezTo>
                  <a:cubicBezTo>
                    <a:pt x="290" y="119"/>
                    <a:pt x="288" y="118"/>
                    <a:pt x="288" y="117"/>
                  </a:cubicBezTo>
                  <a:cubicBezTo>
                    <a:pt x="285" y="119"/>
                    <a:pt x="282" y="114"/>
                    <a:pt x="279" y="115"/>
                  </a:cubicBezTo>
                  <a:cubicBezTo>
                    <a:pt x="279" y="117"/>
                    <a:pt x="282" y="117"/>
                    <a:pt x="284" y="118"/>
                  </a:cubicBezTo>
                  <a:cubicBezTo>
                    <a:pt x="284" y="119"/>
                    <a:pt x="285" y="123"/>
                    <a:pt x="287" y="122"/>
                  </a:cubicBezTo>
                  <a:cubicBezTo>
                    <a:pt x="286" y="121"/>
                    <a:pt x="285" y="120"/>
                    <a:pt x="286" y="120"/>
                  </a:cubicBezTo>
                  <a:cubicBezTo>
                    <a:pt x="287" y="120"/>
                    <a:pt x="288" y="120"/>
                    <a:pt x="288" y="122"/>
                  </a:cubicBezTo>
                  <a:cubicBezTo>
                    <a:pt x="289" y="122"/>
                    <a:pt x="291" y="121"/>
                    <a:pt x="292" y="123"/>
                  </a:cubicBezTo>
                  <a:cubicBezTo>
                    <a:pt x="291" y="124"/>
                    <a:pt x="288" y="124"/>
                    <a:pt x="287" y="126"/>
                  </a:cubicBezTo>
                  <a:cubicBezTo>
                    <a:pt x="290" y="127"/>
                    <a:pt x="291" y="130"/>
                    <a:pt x="295" y="130"/>
                  </a:cubicBezTo>
                  <a:cubicBezTo>
                    <a:pt x="296" y="129"/>
                    <a:pt x="292" y="128"/>
                    <a:pt x="295" y="127"/>
                  </a:cubicBezTo>
                  <a:cubicBezTo>
                    <a:pt x="298" y="130"/>
                    <a:pt x="301" y="135"/>
                    <a:pt x="306" y="134"/>
                  </a:cubicBezTo>
                  <a:cubicBezTo>
                    <a:pt x="306" y="132"/>
                    <a:pt x="304" y="132"/>
                    <a:pt x="303" y="131"/>
                  </a:cubicBezTo>
                  <a:cubicBezTo>
                    <a:pt x="304" y="131"/>
                    <a:pt x="304" y="130"/>
                    <a:pt x="304" y="130"/>
                  </a:cubicBezTo>
                  <a:cubicBezTo>
                    <a:pt x="309" y="134"/>
                    <a:pt x="314" y="136"/>
                    <a:pt x="317" y="141"/>
                  </a:cubicBezTo>
                  <a:cubicBezTo>
                    <a:pt x="316" y="141"/>
                    <a:pt x="314" y="138"/>
                    <a:pt x="313" y="139"/>
                  </a:cubicBezTo>
                  <a:cubicBezTo>
                    <a:pt x="315" y="142"/>
                    <a:pt x="318" y="143"/>
                    <a:pt x="320" y="146"/>
                  </a:cubicBezTo>
                  <a:cubicBezTo>
                    <a:pt x="319" y="148"/>
                    <a:pt x="323" y="150"/>
                    <a:pt x="323" y="153"/>
                  </a:cubicBezTo>
                  <a:cubicBezTo>
                    <a:pt x="325" y="153"/>
                    <a:pt x="325" y="154"/>
                    <a:pt x="326" y="154"/>
                  </a:cubicBezTo>
                  <a:cubicBezTo>
                    <a:pt x="326" y="155"/>
                    <a:pt x="328" y="157"/>
                    <a:pt x="329" y="156"/>
                  </a:cubicBezTo>
                  <a:cubicBezTo>
                    <a:pt x="327" y="151"/>
                    <a:pt x="325" y="145"/>
                    <a:pt x="320" y="144"/>
                  </a:cubicBezTo>
                  <a:cubicBezTo>
                    <a:pt x="322" y="141"/>
                    <a:pt x="317" y="140"/>
                    <a:pt x="316" y="137"/>
                  </a:cubicBezTo>
                  <a:close/>
                  <a:moveTo>
                    <a:pt x="292" y="128"/>
                  </a:moveTo>
                  <a:cubicBezTo>
                    <a:pt x="291" y="127"/>
                    <a:pt x="290" y="127"/>
                    <a:pt x="291" y="125"/>
                  </a:cubicBezTo>
                  <a:cubicBezTo>
                    <a:pt x="292" y="125"/>
                    <a:pt x="292" y="124"/>
                    <a:pt x="294" y="125"/>
                  </a:cubicBezTo>
                  <a:cubicBezTo>
                    <a:pt x="294" y="127"/>
                    <a:pt x="293" y="127"/>
                    <a:pt x="292" y="128"/>
                  </a:cubicBezTo>
                  <a:close/>
                  <a:moveTo>
                    <a:pt x="294" y="126"/>
                  </a:moveTo>
                  <a:cubicBezTo>
                    <a:pt x="296" y="124"/>
                    <a:pt x="300" y="125"/>
                    <a:pt x="300" y="128"/>
                  </a:cubicBezTo>
                  <a:cubicBezTo>
                    <a:pt x="298" y="128"/>
                    <a:pt x="297" y="125"/>
                    <a:pt x="294" y="126"/>
                  </a:cubicBezTo>
                  <a:close/>
                  <a:moveTo>
                    <a:pt x="328" y="169"/>
                  </a:moveTo>
                  <a:cubicBezTo>
                    <a:pt x="329" y="167"/>
                    <a:pt x="328" y="171"/>
                    <a:pt x="329" y="170"/>
                  </a:cubicBezTo>
                  <a:cubicBezTo>
                    <a:pt x="330" y="169"/>
                    <a:pt x="328" y="167"/>
                    <a:pt x="328" y="166"/>
                  </a:cubicBezTo>
                  <a:cubicBezTo>
                    <a:pt x="328" y="167"/>
                    <a:pt x="327" y="169"/>
                    <a:pt x="328" y="169"/>
                  </a:cubicBezTo>
                  <a:close/>
                  <a:moveTo>
                    <a:pt x="263" y="120"/>
                  </a:move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lose/>
                  <a:moveTo>
                    <a:pt x="300" y="78"/>
                  </a:moveTo>
                  <a:cubicBezTo>
                    <a:pt x="300" y="78"/>
                    <a:pt x="299" y="76"/>
                    <a:pt x="298" y="77"/>
                  </a:cubicBezTo>
                  <a:cubicBezTo>
                    <a:pt x="299" y="78"/>
                    <a:pt x="300" y="80"/>
                    <a:pt x="300" y="78"/>
                  </a:cubicBezTo>
                  <a:close/>
                  <a:moveTo>
                    <a:pt x="310" y="89"/>
                  </a:moveTo>
                  <a:cubicBezTo>
                    <a:pt x="310" y="88"/>
                    <a:pt x="309" y="87"/>
                    <a:pt x="307" y="86"/>
                  </a:cubicBezTo>
                  <a:cubicBezTo>
                    <a:pt x="307" y="87"/>
                    <a:pt x="310" y="89"/>
                    <a:pt x="310" y="89"/>
                  </a:cubicBezTo>
                  <a:close/>
                  <a:moveTo>
                    <a:pt x="308" y="94"/>
                  </a:moveTo>
                  <a:cubicBezTo>
                    <a:pt x="306" y="92"/>
                    <a:pt x="303" y="88"/>
                    <a:pt x="302" y="89"/>
                  </a:cubicBezTo>
                  <a:cubicBezTo>
                    <a:pt x="304" y="90"/>
                    <a:pt x="305" y="93"/>
                    <a:pt x="308" y="94"/>
                  </a:cubicBezTo>
                  <a:close/>
                  <a:moveTo>
                    <a:pt x="310" y="89"/>
                  </a:moveTo>
                  <a:cubicBezTo>
                    <a:pt x="310" y="89"/>
                    <a:pt x="310" y="89"/>
                    <a:pt x="310" y="89"/>
                  </a:cubicBezTo>
                  <a:cubicBezTo>
                    <a:pt x="311" y="89"/>
                    <a:pt x="311" y="89"/>
                    <a:pt x="310" y="89"/>
                  </a:cubicBezTo>
                  <a:close/>
                  <a:moveTo>
                    <a:pt x="309" y="96"/>
                  </a:moveTo>
                  <a:cubicBezTo>
                    <a:pt x="310" y="96"/>
                    <a:pt x="311" y="99"/>
                    <a:pt x="312" y="98"/>
                  </a:cubicBezTo>
                  <a:cubicBezTo>
                    <a:pt x="311" y="98"/>
                    <a:pt x="311" y="94"/>
                    <a:pt x="309" y="96"/>
                  </a:cubicBezTo>
                  <a:close/>
                  <a:moveTo>
                    <a:pt x="301" y="109"/>
                  </a:moveTo>
                  <a:cubicBezTo>
                    <a:pt x="299" y="108"/>
                    <a:pt x="296" y="103"/>
                    <a:pt x="295" y="105"/>
                  </a:cubicBezTo>
                  <a:cubicBezTo>
                    <a:pt x="298" y="105"/>
                    <a:pt x="298" y="110"/>
                    <a:pt x="301" y="109"/>
                  </a:cubicBezTo>
                  <a:close/>
                  <a:moveTo>
                    <a:pt x="297" y="81"/>
                  </a:moveTo>
                  <a:cubicBezTo>
                    <a:pt x="298" y="81"/>
                    <a:pt x="299" y="82"/>
                    <a:pt x="300" y="82"/>
                  </a:cubicBezTo>
                  <a:cubicBezTo>
                    <a:pt x="300" y="81"/>
                    <a:pt x="297" y="79"/>
                    <a:pt x="297" y="81"/>
                  </a:cubicBezTo>
                  <a:close/>
                  <a:moveTo>
                    <a:pt x="305" y="102"/>
                  </a:moveTo>
                  <a:cubicBezTo>
                    <a:pt x="305" y="103"/>
                    <a:pt x="304" y="104"/>
                    <a:pt x="304" y="105"/>
                  </a:cubicBezTo>
                  <a:cubicBezTo>
                    <a:pt x="309" y="106"/>
                    <a:pt x="310" y="110"/>
                    <a:pt x="314" y="112"/>
                  </a:cubicBezTo>
                  <a:cubicBezTo>
                    <a:pt x="313" y="108"/>
                    <a:pt x="308" y="105"/>
                    <a:pt x="305" y="102"/>
                  </a:cubicBezTo>
                  <a:close/>
                  <a:moveTo>
                    <a:pt x="305" y="103"/>
                  </a:moveTo>
                  <a:cubicBezTo>
                    <a:pt x="307" y="103"/>
                    <a:pt x="306" y="105"/>
                    <a:pt x="307" y="105"/>
                  </a:cubicBezTo>
                  <a:cubicBezTo>
                    <a:pt x="307" y="106"/>
                    <a:pt x="305" y="104"/>
                    <a:pt x="305" y="103"/>
                  </a:cubicBezTo>
                  <a:close/>
                  <a:moveTo>
                    <a:pt x="284" y="73"/>
                  </a:moveTo>
                  <a:cubicBezTo>
                    <a:pt x="283" y="71"/>
                    <a:pt x="285" y="73"/>
                    <a:pt x="285" y="72"/>
                  </a:cubicBezTo>
                  <a:cubicBezTo>
                    <a:pt x="284" y="71"/>
                    <a:pt x="284" y="70"/>
                    <a:pt x="282" y="70"/>
                  </a:cubicBezTo>
                  <a:cubicBezTo>
                    <a:pt x="282" y="71"/>
                    <a:pt x="281" y="71"/>
                    <a:pt x="281" y="72"/>
                  </a:cubicBezTo>
                  <a:cubicBezTo>
                    <a:pt x="283" y="71"/>
                    <a:pt x="282" y="73"/>
                    <a:pt x="284" y="73"/>
                  </a:cubicBezTo>
                  <a:close/>
                  <a:moveTo>
                    <a:pt x="301" y="88"/>
                  </a:moveTo>
                  <a:cubicBezTo>
                    <a:pt x="299" y="86"/>
                    <a:pt x="298" y="85"/>
                    <a:pt x="295" y="84"/>
                  </a:cubicBezTo>
                  <a:cubicBezTo>
                    <a:pt x="297" y="86"/>
                    <a:pt x="298" y="87"/>
                    <a:pt x="301" y="88"/>
                  </a:cubicBezTo>
                  <a:close/>
                  <a:moveTo>
                    <a:pt x="261" y="108"/>
                  </a:moveTo>
                  <a:cubicBezTo>
                    <a:pt x="262" y="108"/>
                    <a:pt x="262" y="108"/>
                    <a:pt x="262" y="108"/>
                  </a:cubicBezTo>
                  <a:cubicBezTo>
                    <a:pt x="263" y="108"/>
                    <a:pt x="263" y="108"/>
                    <a:pt x="264" y="108"/>
                  </a:cubicBezTo>
                  <a:cubicBezTo>
                    <a:pt x="264" y="108"/>
                    <a:pt x="264" y="107"/>
                    <a:pt x="264" y="107"/>
                  </a:cubicBezTo>
                  <a:cubicBezTo>
                    <a:pt x="263" y="108"/>
                    <a:pt x="260" y="107"/>
                    <a:pt x="261" y="108"/>
                  </a:cubicBezTo>
                  <a:close/>
                  <a:moveTo>
                    <a:pt x="277" y="81"/>
                  </a:moveTo>
                  <a:cubicBezTo>
                    <a:pt x="276" y="79"/>
                    <a:pt x="274" y="79"/>
                    <a:pt x="272" y="78"/>
                  </a:cubicBezTo>
                  <a:cubicBezTo>
                    <a:pt x="272" y="80"/>
                    <a:pt x="275" y="80"/>
                    <a:pt x="277" y="81"/>
                  </a:cubicBezTo>
                  <a:close/>
                  <a:moveTo>
                    <a:pt x="288" y="114"/>
                  </a:moveTo>
                  <a:cubicBezTo>
                    <a:pt x="286" y="114"/>
                    <a:pt x="286" y="114"/>
                    <a:pt x="286" y="114"/>
                  </a:cubicBezTo>
                  <a:cubicBezTo>
                    <a:pt x="286" y="115"/>
                    <a:pt x="286" y="115"/>
                    <a:pt x="286" y="115"/>
                  </a:cubicBezTo>
                  <a:cubicBezTo>
                    <a:pt x="287" y="115"/>
                    <a:pt x="287" y="116"/>
                    <a:pt x="288" y="116"/>
                  </a:cubicBezTo>
                  <a:lnTo>
                    <a:pt x="288" y="114"/>
                  </a:lnTo>
                  <a:close/>
                  <a:moveTo>
                    <a:pt x="298" y="116"/>
                  </a:moveTo>
                  <a:cubicBezTo>
                    <a:pt x="300" y="118"/>
                    <a:pt x="303" y="122"/>
                    <a:pt x="306" y="122"/>
                  </a:cubicBezTo>
                  <a:cubicBezTo>
                    <a:pt x="304" y="119"/>
                    <a:pt x="300" y="117"/>
                    <a:pt x="298" y="116"/>
                  </a:cubicBezTo>
                  <a:close/>
                  <a:moveTo>
                    <a:pt x="275" y="110"/>
                  </a:moveTo>
                  <a:cubicBezTo>
                    <a:pt x="278" y="110"/>
                    <a:pt x="281" y="113"/>
                    <a:pt x="284" y="113"/>
                  </a:cubicBezTo>
                  <a:cubicBezTo>
                    <a:pt x="282" y="112"/>
                    <a:pt x="279" y="110"/>
                    <a:pt x="277" y="109"/>
                  </a:cubicBezTo>
                  <a:cubicBezTo>
                    <a:pt x="277" y="111"/>
                    <a:pt x="275" y="108"/>
                    <a:pt x="275" y="110"/>
                  </a:cubicBezTo>
                  <a:close/>
                  <a:moveTo>
                    <a:pt x="309" y="125"/>
                  </a:moveTo>
                  <a:cubicBezTo>
                    <a:pt x="312" y="129"/>
                    <a:pt x="308" y="122"/>
                    <a:pt x="306" y="123"/>
                  </a:cubicBezTo>
                  <a:cubicBezTo>
                    <a:pt x="307" y="124"/>
                    <a:pt x="307" y="126"/>
                    <a:pt x="309" y="125"/>
                  </a:cubicBezTo>
                  <a:close/>
                  <a:moveTo>
                    <a:pt x="321" y="123"/>
                  </a:moveTo>
                  <a:cubicBezTo>
                    <a:pt x="322" y="122"/>
                    <a:pt x="323" y="123"/>
                    <a:pt x="323" y="123"/>
                  </a:cubicBezTo>
                  <a:cubicBezTo>
                    <a:pt x="321" y="121"/>
                    <a:pt x="320" y="115"/>
                    <a:pt x="317" y="117"/>
                  </a:cubicBezTo>
                  <a:cubicBezTo>
                    <a:pt x="318" y="119"/>
                    <a:pt x="320" y="121"/>
                    <a:pt x="321" y="123"/>
                  </a:cubicBezTo>
                  <a:close/>
                  <a:moveTo>
                    <a:pt x="317" y="115"/>
                  </a:moveTo>
                  <a:cubicBezTo>
                    <a:pt x="317" y="113"/>
                    <a:pt x="316" y="113"/>
                    <a:pt x="315" y="112"/>
                  </a:cubicBezTo>
                  <a:cubicBezTo>
                    <a:pt x="316" y="114"/>
                    <a:pt x="316" y="113"/>
                    <a:pt x="315" y="115"/>
                  </a:cubicBezTo>
                  <a:lnTo>
                    <a:pt x="317" y="115"/>
                  </a:lnTo>
                  <a:close/>
                  <a:moveTo>
                    <a:pt x="313" y="130"/>
                  </a:moveTo>
                  <a:cubicBezTo>
                    <a:pt x="315" y="130"/>
                    <a:pt x="315" y="131"/>
                    <a:pt x="316" y="131"/>
                  </a:cubicBezTo>
                  <a:cubicBezTo>
                    <a:pt x="316" y="130"/>
                    <a:pt x="313" y="128"/>
                    <a:pt x="313" y="130"/>
                  </a:cubicBezTo>
                  <a:close/>
                  <a:moveTo>
                    <a:pt x="337" y="183"/>
                  </a:moveTo>
                  <a:cubicBezTo>
                    <a:pt x="337" y="180"/>
                    <a:pt x="335" y="178"/>
                    <a:pt x="335" y="175"/>
                  </a:cubicBezTo>
                  <a:cubicBezTo>
                    <a:pt x="332" y="177"/>
                    <a:pt x="336" y="181"/>
                    <a:pt x="337" y="183"/>
                  </a:cubicBezTo>
                  <a:close/>
                  <a:moveTo>
                    <a:pt x="39" y="302"/>
                  </a:moveTo>
                  <a:cubicBezTo>
                    <a:pt x="39" y="302"/>
                    <a:pt x="38" y="302"/>
                    <a:pt x="38" y="303"/>
                  </a:cubicBezTo>
                  <a:cubicBezTo>
                    <a:pt x="38" y="303"/>
                    <a:pt x="39" y="303"/>
                    <a:pt x="39" y="303"/>
                  </a:cubicBezTo>
                  <a:cubicBezTo>
                    <a:pt x="39" y="303"/>
                    <a:pt x="39" y="302"/>
                    <a:pt x="39" y="302"/>
                  </a:cubicBezTo>
                  <a:close/>
                  <a:moveTo>
                    <a:pt x="40" y="292"/>
                  </a:moveTo>
                  <a:cubicBezTo>
                    <a:pt x="40" y="291"/>
                    <a:pt x="40" y="291"/>
                    <a:pt x="40" y="291"/>
                  </a:cubicBezTo>
                  <a:cubicBezTo>
                    <a:pt x="39" y="291"/>
                    <a:pt x="39" y="291"/>
                    <a:pt x="39" y="291"/>
                  </a:cubicBezTo>
                  <a:cubicBezTo>
                    <a:pt x="39" y="292"/>
                    <a:pt x="39" y="292"/>
                    <a:pt x="40" y="292"/>
                  </a:cubicBezTo>
                  <a:close/>
                  <a:moveTo>
                    <a:pt x="37" y="287"/>
                  </a:moveTo>
                  <a:cubicBezTo>
                    <a:pt x="37" y="287"/>
                    <a:pt x="37" y="288"/>
                    <a:pt x="37" y="288"/>
                  </a:cubicBezTo>
                  <a:cubicBezTo>
                    <a:pt x="37" y="288"/>
                    <a:pt x="38" y="287"/>
                    <a:pt x="38" y="287"/>
                  </a:cubicBezTo>
                  <a:cubicBezTo>
                    <a:pt x="37" y="287"/>
                    <a:pt x="37" y="287"/>
                    <a:pt x="37" y="287"/>
                  </a:cubicBezTo>
                  <a:close/>
                  <a:moveTo>
                    <a:pt x="35" y="292"/>
                  </a:moveTo>
                  <a:cubicBezTo>
                    <a:pt x="35" y="292"/>
                    <a:pt x="36" y="292"/>
                    <a:pt x="36" y="291"/>
                  </a:cubicBezTo>
                  <a:cubicBezTo>
                    <a:pt x="36" y="292"/>
                    <a:pt x="35" y="291"/>
                    <a:pt x="35" y="292"/>
                  </a:cubicBezTo>
                  <a:close/>
                  <a:moveTo>
                    <a:pt x="40" y="295"/>
                  </a:moveTo>
                  <a:cubicBezTo>
                    <a:pt x="39" y="295"/>
                    <a:pt x="39" y="295"/>
                    <a:pt x="39" y="294"/>
                  </a:cubicBezTo>
                  <a:cubicBezTo>
                    <a:pt x="38" y="294"/>
                    <a:pt x="38" y="294"/>
                    <a:pt x="38" y="294"/>
                  </a:cubicBezTo>
                  <a:cubicBezTo>
                    <a:pt x="39" y="295"/>
                    <a:pt x="38" y="295"/>
                    <a:pt x="39" y="296"/>
                  </a:cubicBezTo>
                  <a:cubicBezTo>
                    <a:pt x="39" y="295"/>
                    <a:pt x="40" y="296"/>
                    <a:pt x="40" y="295"/>
                  </a:cubicBezTo>
                  <a:close/>
                  <a:moveTo>
                    <a:pt x="52" y="320"/>
                  </a:moveTo>
                  <a:cubicBezTo>
                    <a:pt x="52" y="320"/>
                    <a:pt x="51" y="320"/>
                    <a:pt x="51" y="320"/>
                  </a:cubicBezTo>
                  <a:cubicBezTo>
                    <a:pt x="51" y="321"/>
                    <a:pt x="51" y="322"/>
                    <a:pt x="52" y="322"/>
                  </a:cubicBezTo>
                  <a:cubicBezTo>
                    <a:pt x="52" y="321"/>
                    <a:pt x="52" y="321"/>
                    <a:pt x="53" y="321"/>
                  </a:cubicBezTo>
                  <a:cubicBezTo>
                    <a:pt x="53" y="321"/>
                    <a:pt x="52" y="321"/>
                    <a:pt x="52" y="320"/>
                  </a:cubicBezTo>
                  <a:close/>
                  <a:moveTo>
                    <a:pt x="40" y="294"/>
                  </a:moveTo>
                  <a:cubicBezTo>
                    <a:pt x="40" y="293"/>
                    <a:pt x="39" y="292"/>
                    <a:pt x="39" y="293"/>
                  </a:cubicBezTo>
                  <a:cubicBezTo>
                    <a:pt x="39" y="293"/>
                    <a:pt x="40" y="294"/>
                    <a:pt x="40" y="294"/>
                  </a:cubicBezTo>
                  <a:close/>
                  <a:moveTo>
                    <a:pt x="37" y="293"/>
                  </a:moveTo>
                  <a:cubicBezTo>
                    <a:pt x="37" y="292"/>
                    <a:pt x="37" y="292"/>
                    <a:pt x="37" y="292"/>
                  </a:cubicBezTo>
                  <a:cubicBezTo>
                    <a:pt x="37" y="292"/>
                    <a:pt x="37" y="293"/>
                    <a:pt x="36" y="293"/>
                  </a:cubicBezTo>
                  <a:cubicBezTo>
                    <a:pt x="36" y="293"/>
                    <a:pt x="37" y="293"/>
                    <a:pt x="37" y="293"/>
                  </a:cubicBezTo>
                  <a:close/>
                  <a:moveTo>
                    <a:pt x="48" y="310"/>
                  </a:moveTo>
                  <a:cubicBezTo>
                    <a:pt x="48" y="310"/>
                    <a:pt x="47" y="310"/>
                    <a:pt x="47" y="311"/>
                  </a:cubicBezTo>
                  <a:cubicBezTo>
                    <a:pt x="48" y="311"/>
                    <a:pt x="48" y="312"/>
                    <a:pt x="48" y="311"/>
                  </a:cubicBezTo>
                  <a:cubicBezTo>
                    <a:pt x="47" y="311"/>
                    <a:pt x="48" y="311"/>
                    <a:pt x="48" y="310"/>
                  </a:cubicBezTo>
                  <a:close/>
                  <a:moveTo>
                    <a:pt x="39" y="285"/>
                  </a:moveTo>
                  <a:cubicBezTo>
                    <a:pt x="38" y="285"/>
                    <a:pt x="38" y="286"/>
                    <a:pt x="38" y="286"/>
                  </a:cubicBezTo>
                  <a:cubicBezTo>
                    <a:pt x="38" y="286"/>
                    <a:pt x="37" y="286"/>
                    <a:pt x="37" y="286"/>
                  </a:cubicBezTo>
                  <a:cubicBezTo>
                    <a:pt x="37" y="287"/>
                    <a:pt x="40" y="286"/>
                    <a:pt x="39" y="289"/>
                  </a:cubicBezTo>
                  <a:cubicBezTo>
                    <a:pt x="39" y="289"/>
                    <a:pt x="39" y="289"/>
                    <a:pt x="39" y="289"/>
                  </a:cubicBezTo>
                  <a:cubicBezTo>
                    <a:pt x="40" y="288"/>
                    <a:pt x="37" y="286"/>
                    <a:pt x="40" y="286"/>
                  </a:cubicBezTo>
                  <a:cubicBezTo>
                    <a:pt x="40" y="286"/>
                    <a:pt x="40" y="287"/>
                    <a:pt x="40" y="287"/>
                  </a:cubicBezTo>
                  <a:cubicBezTo>
                    <a:pt x="41" y="286"/>
                    <a:pt x="40" y="286"/>
                    <a:pt x="40" y="285"/>
                  </a:cubicBezTo>
                  <a:cubicBezTo>
                    <a:pt x="40" y="285"/>
                    <a:pt x="39" y="285"/>
                    <a:pt x="39" y="285"/>
                  </a:cubicBezTo>
                  <a:cubicBezTo>
                    <a:pt x="40" y="284"/>
                    <a:pt x="39" y="283"/>
                    <a:pt x="40" y="282"/>
                  </a:cubicBezTo>
                  <a:cubicBezTo>
                    <a:pt x="39" y="283"/>
                    <a:pt x="39" y="284"/>
                    <a:pt x="39" y="285"/>
                  </a:cubicBezTo>
                  <a:close/>
                  <a:moveTo>
                    <a:pt x="35" y="280"/>
                  </a:moveTo>
                  <a:cubicBezTo>
                    <a:pt x="35" y="280"/>
                    <a:pt x="35" y="281"/>
                    <a:pt x="35" y="282"/>
                  </a:cubicBezTo>
                  <a:cubicBezTo>
                    <a:pt x="35" y="282"/>
                    <a:pt x="36" y="281"/>
                    <a:pt x="36" y="282"/>
                  </a:cubicBezTo>
                  <a:cubicBezTo>
                    <a:pt x="37" y="283"/>
                    <a:pt x="36" y="282"/>
                    <a:pt x="36" y="283"/>
                  </a:cubicBezTo>
                  <a:cubicBezTo>
                    <a:pt x="37" y="283"/>
                    <a:pt x="37" y="284"/>
                    <a:pt x="37" y="285"/>
                  </a:cubicBezTo>
                  <a:cubicBezTo>
                    <a:pt x="39" y="284"/>
                    <a:pt x="36" y="283"/>
                    <a:pt x="38" y="281"/>
                  </a:cubicBezTo>
                  <a:cubicBezTo>
                    <a:pt x="37" y="280"/>
                    <a:pt x="36" y="280"/>
                    <a:pt x="35" y="280"/>
                  </a:cubicBezTo>
                  <a:close/>
                  <a:moveTo>
                    <a:pt x="35" y="289"/>
                  </a:moveTo>
                  <a:cubicBezTo>
                    <a:pt x="35" y="290"/>
                    <a:pt x="36" y="291"/>
                    <a:pt x="37" y="291"/>
                  </a:cubicBezTo>
                  <a:cubicBezTo>
                    <a:pt x="37" y="291"/>
                    <a:pt x="37" y="291"/>
                    <a:pt x="37" y="291"/>
                  </a:cubicBezTo>
                  <a:cubicBezTo>
                    <a:pt x="37" y="291"/>
                    <a:pt x="37" y="291"/>
                    <a:pt x="37" y="290"/>
                  </a:cubicBezTo>
                  <a:cubicBezTo>
                    <a:pt x="36" y="291"/>
                    <a:pt x="36" y="289"/>
                    <a:pt x="35" y="289"/>
                  </a:cubicBezTo>
                  <a:close/>
                  <a:moveTo>
                    <a:pt x="41" y="306"/>
                  </a:moveTo>
                  <a:cubicBezTo>
                    <a:pt x="41" y="307"/>
                    <a:pt x="41" y="307"/>
                    <a:pt x="41" y="307"/>
                  </a:cubicBezTo>
                  <a:cubicBezTo>
                    <a:pt x="41" y="307"/>
                    <a:pt x="42" y="307"/>
                    <a:pt x="42" y="306"/>
                  </a:cubicBezTo>
                  <a:lnTo>
                    <a:pt x="41" y="306"/>
                  </a:lnTo>
                  <a:close/>
                  <a:moveTo>
                    <a:pt x="45" y="306"/>
                  </a:moveTo>
                  <a:cubicBezTo>
                    <a:pt x="45" y="307"/>
                    <a:pt x="45" y="307"/>
                    <a:pt x="46" y="307"/>
                  </a:cubicBezTo>
                  <a:cubicBezTo>
                    <a:pt x="46" y="307"/>
                    <a:pt x="46" y="307"/>
                    <a:pt x="46" y="306"/>
                  </a:cubicBezTo>
                  <a:cubicBezTo>
                    <a:pt x="46" y="307"/>
                    <a:pt x="45" y="306"/>
                    <a:pt x="45" y="306"/>
                  </a:cubicBezTo>
                  <a:close/>
                  <a:moveTo>
                    <a:pt x="48" y="322"/>
                  </a:moveTo>
                  <a:cubicBezTo>
                    <a:pt x="48" y="323"/>
                    <a:pt x="49" y="323"/>
                    <a:pt x="50" y="323"/>
                  </a:cubicBezTo>
                  <a:cubicBezTo>
                    <a:pt x="49" y="322"/>
                    <a:pt x="49" y="322"/>
                    <a:pt x="48" y="322"/>
                  </a:cubicBezTo>
                  <a:close/>
                  <a:moveTo>
                    <a:pt x="46" y="303"/>
                  </a:moveTo>
                  <a:cubicBezTo>
                    <a:pt x="46" y="304"/>
                    <a:pt x="47" y="304"/>
                    <a:pt x="47" y="304"/>
                  </a:cubicBezTo>
                  <a:cubicBezTo>
                    <a:pt x="47" y="303"/>
                    <a:pt x="47" y="303"/>
                    <a:pt x="46" y="303"/>
                  </a:cubicBezTo>
                  <a:close/>
                  <a:moveTo>
                    <a:pt x="45" y="303"/>
                  </a:moveTo>
                  <a:cubicBezTo>
                    <a:pt x="45" y="304"/>
                    <a:pt x="45" y="304"/>
                    <a:pt x="46" y="305"/>
                  </a:cubicBezTo>
                  <a:cubicBezTo>
                    <a:pt x="45" y="304"/>
                    <a:pt x="47" y="303"/>
                    <a:pt x="45" y="303"/>
                  </a:cubicBezTo>
                  <a:close/>
                  <a:moveTo>
                    <a:pt x="44" y="306"/>
                  </a:moveTo>
                  <a:cubicBezTo>
                    <a:pt x="45" y="306"/>
                    <a:pt x="46" y="306"/>
                    <a:pt x="46" y="306"/>
                  </a:cubicBezTo>
                  <a:cubicBezTo>
                    <a:pt x="46" y="306"/>
                    <a:pt x="44" y="306"/>
                    <a:pt x="44" y="306"/>
                  </a:cubicBezTo>
                  <a:close/>
                  <a:moveTo>
                    <a:pt x="49" y="309"/>
                  </a:moveTo>
                  <a:cubicBezTo>
                    <a:pt x="49" y="309"/>
                    <a:pt x="50" y="309"/>
                    <a:pt x="50" y="308"/>
                  </a:cubicBezTo>
                  <a:cubicBezTo>
                    <a:pt x="49" y="308"/>
                    <a:pt x="49" y="309"/>
                    <a:pt x="49" y="309"/>
                  </a:cubicBezTo>
                  <a:close/>
                  <a:moveTo>
                    <a:pt x="42" y="299"/>
                  </a:moveTo>
                  <a:cubicBezTo>
                    <a:pt x="40" y="298"/>
                    <a:pt x="40" y="300"/>
                    <a:pt x="40" y="301"/>
                  </a:cubicBezTo>
                  <a:cubicBezTo>
                    <a:pt x="40" y="301"/>
                    <a:pt x="41" y="300"/>
                    <a:pt x="41" y="301"/>
                  </a:cubicBezTo>
                  <a:cubicBezTo>
                    <a:pt x="42" y="301"/>
                    <a:pt x="42" y="300"/>
                    <a:pt x="42" y="300"/>
                  </a:cubicBezTo>
                  <a:cubicBezTo>
                    <a:pt x="41" y="300"/>
                    <a:pt x="41" y="299"/>
                    <a:pt x="42" y="299"/>
                  </a:cubicBezTo>
                  <a:close/>
                  <a:moveTo>
                    <a:pt x="44" y="302"/>
                  </a:moveTo>
                  <a:cubicBezTo>
                    <a:pt x="43" y="302"/>
                    <a:pt x="43" y="302"/>
                    <a:pt x="43" y="301"/>
                  </a:cubicBezTo>
                  <a:cubicBezTo>
                    <a:pt x="43" y="302"/>
                    <a:pt x="42" y="302"/>
                    <a:pt x="42" y="303"/>
                  </a:cubicBezTo>
                  <a:cubicBezTo>
                    <a:pt x="43" y="303"/>
                    <a:pt x="43" y="302"/>
                    <a:pt x="44" y="302"/>
                  </a:cubicBezTo>
                  <a:close/>
                  <a:moveTo>
                    <a:pt x="43" y="303"/>
                  </a:moveTo>
                  <a:cubicBezTo>
                    <a:pt x="43" y="303"/>
                    <a:pt x="43" y="304"/>
                    <a:pt x="44" y="304"/>
                  </a:cubicBezTo>
                  <a:cubicBezTo>
                    <a:pt x="44" y="303"/>
                    <a:pt x="44" y="303"/>
                    <a:pt x="43" y="303"/>
                  </a:cubicBezTo>
                  <a:close/>
                  <a:moveTo>
                    <a:pt x="43" y="308"/>
                  </a:moveTo>
                  <a:cubicBezTo>
                    <a:pt x="43" y="309"/>
                    <a:pt x="43" y="309"/>
                    <a:pt x="43" y="309"/>
                  </a:cubicBezTo>
                  <a:cubicBezTo>
                    <a:pt x="44" y="310"/>
                    <a:pt x="44" y="308"/>
                    <a:pt x="43" y="308"/>
                  </a:cubicBezTo>
                  <a:close/>
                  <a:moveTo>
                    <a:pt x="45" y="313"/>
                  </a:moveTo>
                  <a:cubicBezTo>
                    <a:pt x="45" y="312"/>
                    <a:pt x="45" y="312"/>
                    <a:pt x="45" y="312"/>
                  </a:cubicBezTo>
                  <a:cubicBezTo>
                    <a:pt x="44" y="312"/>
                    <a:pt x="45" y="314"/>
                    <a:pt x="46" y="313"/>
                  </a:cubicBezTo>
                  <a:cubicBezTo>
                    <a:pt x="45" y="313"/>
                    <a:pt x="45" y="313"/>
                    <a:pt x="45" y="313"/>
                  </a:cubicBezTo>
                  <a:close/>
                  <a:moveTo>
                    <a:pt x="305" y="342"/>
                  </a:moveTo>
                  <a:cubicBezTo>
                    <a:pt x="306" y="342"/>
                    <a:pt x="306" y="342"/>
                    <a:pt x="306" y="342"/>
                  </a:cubicBezTo>
                  <a:cubicBezTo>
                    <a:pt x="306" y="342"/>
                    <a:pt x="307" y="341"/>
                    <a:pt x="307" y="340"/>
                  </a:cubicBezTo>
                  <a:cubicBezTo>
                    <a:pt x="307" y="341"/>
                    <a:pt x="306" y="341"/>
                    <a:pt x="305" y="342"/>
                  </a:cubicBezTo>
                  <a:close/>
                  <a:moveTo>
                    <a:pt x="309" y="339"/>
                  </a:moveTo>
                  <a:cubicBezTo>
                    <a:pt x="309" y="339"/>
                    <a:pt x="309" y="338"/>
                    <a:pt x="309" y="338"/>
                  </a:cubicBezTo>
                  <a:cubicBezTo>
                    <a:pt x="308" y="339"/>
                    <a:pt x="308" y="339"/>
                    <a:pt x="308" y="340"/>
                  </a:cubicBezTo>
                  <a:cubicBezTo>
                    <a:pt x="308" y="339"/>
                    <a:pt x="308" y="339"/>
                    <a:pt x="309" y="339"/>
                  </a:cubicBezTo>
                  <a:close/>
                  <a:moveTo>
                    <a:pt x="307" y="347"/>
                  </a:moveTo>
                  <a:cubicBezTo>
                    <a:pt x="305" y="347"/>
                    <a:pt x="307" y="345"/>
                    <a:pt x="306" y="344"/>
                  </a:cubicBezTo>
                  <a:cubicBezTo>
                    <a:pt x="305" y="344"/>
                    <a:pt x="304" y="346"/>
                    <a:pt x="303" y="345"/>
                  </a:cubicBezTo>
                  <a:cubicBezTo>
                    <a:pt x="304" y="344"/>
                    <a:pt x="305" y="345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4" y="344"/>
                    <a:pt x="303" y="345"/>
                    <a:pt x="302" y="346"/>
                  </a:cubicBezTo>
                  <a:cubicBezTo>
                    <a:pt x="302" y="346"/>
                    <a:pt x="302" y="346"/>
                    <a:pt x="303" y="346"/>
                  </a:cubicBezTo>
                  <a:cubicBezTo>
                    <a:pt x="303" y="346"/>
                    <a:pt x="303" y="347"/>
                    <a:pt x="304" y="347"/>
                  </a:cubicBezTo>
                  <a:cubicBezTo>
                    <a:pt x="304" y="346"/>
                    <a:pt x="304" y="345"/>
                    <a:pt x="304" y="345"/>
                  </a:cubicBezTo>
                  <a:cubicBezTo>
                    <a:pt x="305" y="346"/>
                    <a:pt x="305" y="346"/>
                    <a:pt x="305" y="346"/>
                  </a:cubicBezTo>
                  <a:cubicBezTo>
                    <a:pt x="306" y="346"/>
                    <a:pt x="305" y="346"/>
                    <a:pt x="305" y="347"/>
                  </a:cubicBezTo>
                  <a:cubicBezTo>
                    <a:pt x="305" y="347"/>
                    <a:pt x="306" y="347"/>
                    <a:pt x="306" y="348"/>
                  </a:cubicBezTo>
                  <a:cubicBezTo>
                    <a:pt x="306" y="347"/>
                    <a:pt x="307" y="347"/>
                    <a:pt x="307" y="347"/>
                  </a:cubicBezTo>
                  <a:close/>
                  <a:moveTo>
                    <a:pt x="34" y="285"/>
                  </a:move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3" y="285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4" y="285"/>
                  </a:cubicBezTo>
                  <a:close/>
                  <a:moveTo>
                    <a:pt x="312" y="339"/>
                  </a:moveTo>
                  <a:cubicBezTo>
                    <a:pt x="311" y="339"/>
                    <a:pt x="311" y="339"/>
                    <a:pt x="311" y="339"/>
                  </a:cubicBezTo>
                  <a:cubicBezTo>
                    <a:pt x="311" y="340"/>
                    <a:pt x="312" y="339"/>
                    <a:pt x="312" y="339"/>
                  </a:cubicBezTo>
                  <a:close/>
                  <a:moveTo>
                    <a:pt x="287" y="361"/>
                  </a:moveTo>
                  <a:cubicBezTo>
                    <a:pt x="287" y="361"/>
                    <a:pt x="287" y="361"/>
                    <a:pt x="287" y="361"/>
                  </a:cubicBezTo>
                  <a:cubicBezTo>
                    <a:pt x="286" y="361"/>
                    <a:pt x="286" y="361"/>
                    <a:pt x="286" y="361"/>
                  </a:cubicBezTo>
                  <a:cubicBezTo>
                    <a:pt x="286" y="361"/>
                    <a:pt x="287" y="361"/>
                    <a:pt x="287" y="361"/>
                  </a:cubicBezTo>
                  <a:close/>
                  <a:moveTo>
                    <a:pt x="256" y="381"/>
                  </a:moveTo>
                  <a:cubicBezTo>
                    <a:pt x="257" y="380"/>
                    <a:pt x="257" y="380"/>
                    <a:pt x="258" y="380"/>
                  </a:cubicBezTo>
                  <a:cubicBezTo>
                    <a:pt x="257" y="380"/>
                    <a:pt x="257" y="380"/>
                    <a:pt x="256" y="380"/>
                  </a:cubicBezTo>
                  <a:cubicBezTo>
                    <a:pt x="256" y="380"/>
                    <a:pt x="256" y="381"/>
                    <a:pt x="256" y="381"/>
                  </a:cubicBezTo>
                  <a:close/>
                  <a:moveTo>
                    <a:pt x="51" y="315"/>
                  </a:moveTo>
                  <a:cubicBezTo>
                    <a:pt x="52" y="315"/>
                    <a:pt x="51" y="315"/>
                    <a:pt x="51" y="316"/>
                  </a:cubicBezTo>
                  <a:cubicBezTo>
                    <a:pt x="52" y="316"/>
                    <a:pt x="52" y="316"/>
                    <a:pt x="52" y="316"/>
                  </a:cubicBezTo>
                  <a:cubicBezTo>
                    <a:pt x="52" y="315"/>
                    <a:pt x="52" y="314"/>
                    <a:pt x="51" y="315"/>
                  </a:cubicBezTo>
                  <a:close/>
                  <a:moveTo>
                    <a:pt x="298" y="351"/>
                  </a:moveTo>
                  <a:cubicBezTo>
                    <a:pt x="297" y="351"/>
                    <a:pt x="297" y="351"/>
                    <a:pt x="296" y="352"/>
                  </a:cubicBezTo>
                  <a:cubicBezTo>
                    <a:pt x="296" y="352"/>
                    <a:pt x="297" y="352"/>
                    <a:pt x="297" y="352"/>
                  </a:cubicBezTo>
                  <a:cubicBezTo>
                    <a:pt x="296" y="352"/>
                    <a:pt x="296" y="352"/>
                    <a:pt x="296" y="352"/>
                  </a:cubicBezTo>
                  <a:cubicBezTo>
                    <a:pt x="296" y="352"/>
                    <a:pt x="296" y="352"/>
                    <a:pt x="296" y="353"/>
                  </a:cubicBezTo>
                  <a:cubicBezTo>
                    <a:pt x="296" y="353"/>
                    <a:pt x="296" y="353"/>
                    <a:pt x="296" y="353"/>
                  </a:cubicBezTo>
                  <a:cubicBezTo>
                    <a:pt x="297" y="353"/>
                    <a:pt x="298" y="352"/>
                    <a:pt x="298" y="351"/>
                  </a:cubicBezTo>
                  <a:close/>
                  <a:moveTo>
                    <a:pt x="296" y="355"/>
                  </a:moveTo>
                  <a:cubicBezTo>
                    <a:pt x="295" y="354"/>
                    <a:pt x="295" y="355"/>
                    <a:pt x="295" y="355"/>
                  </a:cubicBezTo>
                  <a:cubicBezTo>
                    <a:pt x="295" y="355"/>
                    <a:pt x="295" y="356"/>
                    <a:pt x="296" y="355"/>
                  </a:cubicBezTo>
                  <a:cubicBezTo>
                    <a:pt x="295" y="355"/>
                    <a:pt x="296" y="355"/>
                    <a:pt x="296" y="355"/>
                  </a:cubicBezTo>
                  <a:close/>
                  <a:moveTo>
                    <a:pt x="314" y="332"/>
                  </a:moveTo>
                  <a:cubicBezTo>
                    <a:pt x="314" y="332"/>
                    <a:pt x="314" y="332"/>
                    <a:pt x="314" y="332"/>
                  </a:cubicBezTo>
                  <a:cubicBezTo>
                    <a:pt x="313" y="332"/>
                    <a:pt x="313" y="332"/>
                    <a:pt x="313" y="332"/>
                  </a:cubicBezTo>
                  <a:lnTo>
                    <a:pt x="314" y="332"/>
                  </a:lnTo>
                  <a:close/>
                  <a:moveTo>
                    <a:pt x="310" y="336"/>
                  </a:moveTo>
                  <a:cubicBezTo>
                    <a:pt x="310" y="336"/>
                    <a:pt x="310" y="337"/>
                    <a:pt x="309" y="337"/>
                  </a:cubicBezTo>
                  <a:cubicBezTo>
                    <a:pt x="309" y="338"/>
                    <a:pt x="310" y="338"/>
                    <a:pt x="310" y="338"/>
                  </a:cubicBezTo>
                  <a:cubicBezTo>
                    <a:pt x="310" y="338"/>
                    <a:pt x="309" y="338"/>
                    <a:pt x="309" y="339"/>
                  </a:cubicBezTo>
                  <a:cubicBezTo>
                    <a:pt x="310" y="339"/>
                    <a:pt x="310" y="337"/>
                    <a:pt x="311" y="337"/>
                  </a:cubicBezTo>
                  <a:cubicBezTo>
                    <a:pt x="311" y="338"/>
                    <a:pt x="311" y="338"/>
                    <a:pt x="311" y="338"/>
                  </a:cubicBezTo>
                  <a:cubicBezTo>
                    <a:pt x="313" y="338"/>
                    <a:pt x="311" y="337"/>
                    <a:pt x="310" y="336"/>
                  </a:cubicBezTo>
                  <a:close/>
                  <a:moveTo>
                    <a:pt x="28" y="275"/>
                  </a:moveTo>
                  <a:cubicBezTo>
                    <a:pt x="27" y="275"/>
                    <a:pt x="27" y="275"/>
                    <a:pt x="27" y="276"/>
                  </a:cubicBezTo>
                  <a:cubicBezTo>
                    <a:pt x="27" y="275"/>
                    <a:pt x="27" y="277"/>
                    <a:pt x="27" y="276"/>
                  </a:cubicBezTo>
                  <a:cubicBezTo>
                    <a:pt x="27" y="276"/>
                    <a:pt x="28" y="276"/>
                    <a:pt x="28" y="275"/>
                  </a:cubicBezTo>
                  <a:close/>
                  <a:moveTo>
                    <a:pt x="318" y="330"/>
                  </a:moveTo>
                  <a:cubicBezTo>
                    <a:pt x="318" y="330"/>
                    <a:pt x="317" y="330"/>
                    <a:pt x="317" y="330"/>
                  </a:cubicBezTo>
                  <a:cubicBezTo>
                    <a:pt x="317" y="330"/>
                    <a:pt x="317" y="331"/>
                    <a:pt x="317" y="332"/>
                  </a:cubicBezTo>
                  <a:cubicBezTo>
                    <a:pt x="318" y="332"/>
                    <a:pt x="318" y="331"/>
                    <a:pt x="318" y="330"/>
                  </a:cubicBezTo>
                  <a:close/>
                  <a:moveTo>
                    <a:pt x="32" y="286"/>
                  </a:moveTo>
                  <a:cubicBezTo>
                    <a:pt x="32" y="288"/>
                    <a:pt x="32" y="288"/>
                    <a:pt x="32" y="288"/>
                  </a:cubicBezTo>
                  <a:cubicBezTo>
                    <a:pt x="33" y="288"/>
                    <a:pt x="34" y="288"/>
                    <a:pt x="34" y="287"/>
                  </a:cubicBezTo>
                  <a:cubicBezTo>
                    <a:pt x="34" y="286"/>
                    <a:pt x="33" y="287"/>
                    <a:pt x="32" y="286"/>
                  </a:cubicBezTo>
                  <a:close/>
                  <a:moveTo>
                    <a:pt x="25" y="268"/>
                  </a:moveTo>
                  <a:cubicBezTo>
                    <a:pt x="25" y="269"/>
                    <a:pt x="24" y="269"/>
                    <a:pt x="25" y="270"/>
                  </a:cubicBezTo>
                  <a:cubicBezTo>
                    <a:pt x="25" y="269"/>
                    <a:pt x="26" y="268"/>
                    <a:pt x="25" y="268"/>
                  </a:cubicBezTo>
                  <a:close/>
                  <a:moveTo>
                    <a:pt x="32" y="298"/>
                  </a:moveTo>
                  <a:cubicBezTo>
                    <a:pt x="33" y="298"/>
                    <a:pt x="33" y="298"/>
                    <a:pt x="34" y="298"/>
                  </a:cubicBezTo>
                  <a:cubicBezTo>
                    <a:pt x="34" y="297"/>
                    <a:pt x="32" y="297"/>
                    <a:pt x="32" y="298"/>
                  </a:cubicBezTo>
                  <a:close/>
                  <a:moveTo>
                    <a:pt x="27" y="287"/>
                  </a:moveTo>
                  <a:cubicBezTo>
                    <a:pt x="27" y="288"/>
                    <a:pt x="28" y="288"/>
                    <a:pt x="29" y="288"/>
                  </a:cubicBezTo>
                  <a:cubicBezTo>
                    <a:pt x="29" y="287"/>
                    <a:pt x="28" y="287"/>
                    <a:pt x="27" y="287"/>
                  </a:cubicBezTo>
                  <a:close/>
                  <a:moveTo>
                    <a:pt x="24" y="271"/>
                  </a:moveTo>
                  <a:cubicBezTo>
                    <a:pt x="24" y="271"/>
                    <a:pt x="25" y="271"/>
                    <a:pt x="26" y="271"/>
                  </a:cubicBezTo>
                  <a:cubicBezTo>
                    <a:pt x="26" y="271"/>
                    <a:pt x="24" y="271"/>
                    <a:pt x="24" y="271"/>
                  </a:cubicBezTo>
                  <a:close/>
                  <a:moveTo>
                    <a:pt x="322" y="319"/>
                  </a:moveTo>
                  <a:cubicBezTo>
                    <a:pt x="322" y="319"/>
                    <a:pt x="322" y="319"/>
                    <a:pt x="321" y="319"/>
                  </a:cubicBezTo>
                  <a:cubicBezTo>
                    <a:pt x="321" y="319"/>
                    <a:pt x="321" y="319"/>
                    <a:pt x="321" y="319"/>
                  </a:cubicBezTo>
                  <a:cubicBezTo>
                    <a:pt x="321" y="319"/>
                    <a:pt x="321" y="319"/>
                    <a:pt x="322" y="319"/>
                  </a:cubicBezTo>
                  <a:close/>
                  <a:moveTo>
                    <a:pt x="319" y="323"/>
                  </a:moveTo>
                  <a:cubicBezTo>
                    <a:pt x="319" y="323"/>
                    <a:pt x="319" y="323"/>
                    <a:pt x="320" y="323"/>
                  </a:cubicBezTo>
                  <a:cubicBezTo>
                    <a:pt x="320" y="322"/>
                    <a:pt x="320" y="322"/>
                    <a:pt x="320" y="322"/>
                  </a:cubicBezTo>
                  <a:cubicBezTo>
                    <a:pt x="320" y="322"/>
                    <a:pt x="320" y="322"/>
                    <a:pt x="320" y="322"/>
                  </a:cubicBezTo>
                  <a:lnTo>
                    <a:pt x="319" y="323"/>
                  </a:lnTo>
                  <a:close/>
                  <a:moveTo>
                    <a:pt x="20" y="271"/>
                  </a:moveTo>
                  <a:cubicBezTo>
                    <a:pt x="20" y="272"/>
                    <a:pt x="20" y="272"/>
                    <a:pt x="20" y="272"/>
                  </a:cubicBezTo>
                  <a:cubicBezTo>
                    <a:pt x="20" y="272"/>
                    <a:pt x="21" y="272"/>
                    <a:pt x="21" y="271"/>
                  </a:cubicBezTo>
                  <a:lnTo>
                    <a:pt x="20" y="271"/>
                  </a:lnTo>
                  <a:close/>
                  <a:moveTo>
                    <a:pt x="24" y="278"/>
                  </a:moveTo>
                  <a:cubicBezTo>
                    <a:pt x="24" y="277"/>
                    <a:pt x="25" y="277"/>
                    <a:pt x="24" y="277"/>
                  </a:cubicBezTo>
                  <a:cubicBezTo>
                    <a:pt x="23" y="277"/>
                    <a:pt x="24" y="279"/>
                    <a:pt x="25" y="278"/>
                  </a:cubicBezTo>
                  <a:cubicBezTo>
                    <a:pt x="25" y="278"/>
                    <a:pt x="24" y="278"/>
                    <a:pt x="24" y="278"/>
                  </a:cubicBezTo>
                  <a:close/>
                  <a:moveTo>
                    <a:pt x="302" y="359"/>
                  </a:moveTo>
                  <a:cubicBezTo>
                    <a:pt x="302" y="361"/>
                    <a:pt x="303" y="361"/>
                    <a:pt x="303" y="361"/>
                  </a:cubicBezTo>
                  <a:cubicBezTo>
                    <a:pt x="303" y="360"/>
                    <a:pt x="304" y="360"/>
                    <a:pt x="304" y="359"/>
                  </a:cubicBezTo>
                  <a:cubicBezTo>
                    <a:pt x="303" y="360"/>
                    <a:pt x="303" y="359"/>
                    <a:pt x="302" y="359"/>
                  </a:cubicBezTo>
                  <a:close/>
                  <a:moveTo>
                    <a:pt x="289" y="366"/>
                  </a:moveTo>
                  <a:cubicBezTo>
                    <a:pt x="289" y="367"/>
                    <a:pt x="289" y="367"/>
                    <a:pt x="289" y="367"/>
                  </a:cubicBezTo>
                  <a:cubicBezTo>
                    <a:pt x="290" y="367"/>
                    <a:pt x="291" y="367"/>
                    <a:pt x="292" y="367"/>
                  </a:cubicBezTo>
                  <a:cubicBezTo>
                    <a:pt x="292" y="365"/>
                    <a:pt x="290" y="367"/>
                    <a:pt x="289" y="366"/>
                  </a:cubicBezTo>
                  <a:close/>
                  <a:moveTo>
                    <a:pt x="290" y="362"/>
                  </a:moveTo>
                  <a:cubicBezTo>
                    <a:pt x="291" y="362"/>
                    <a:pt x="291" y="362"/>
                    <a:pt x="291" y="363"/>
                  </a:cubicBezTo>
                  <a:cubicBezTo>
                    <a:pt x="290" y="363"/>
                    <a:pt x="289" y="363"/>
                    <a:pt x="289" y="363"/>
                  </a:cubicBezTo>
                  <a:cubicBezTo>
                    <a:pt x="289" y="364"/>
                    <a:pt x="288" y="365"/>
                    <a:pt x="289" y="365"/>
                  </a:cubicBezTo>
                  <a:cubicBezTo>
                    <a:pt x="290" y="364"/>
                    <a:pt x="291" y="364"/>
                    <a:pt x="292" y="364"/>
                  </a:cubicBezTo>
                  <a:cubicBezTo>
                    <a:pt x="292" y="364"/>
                    <a:pt x="293" y="363"/>
                    <a:pt x="293" y="363"/>
                  </a:cubicBezTo>
                  <a:cubicBezTo>
                    <a:pt x="292" y="363"/>
                    <a:pt x="291" y="361"/>
                    <a:pt x="290" y="362"/>
                  </a:cubicBezTo>
                  <a:close/>
                  <a:moveTo>
                    <a:pt x="248" y="390"/>
                  </a:moveTo>
                  <a:cubicBezTo>
                    <a:pt x="249" y="389"/>
                    <a:pt x="250" y="389"/>
                    <a:pt x="250" y="388"/>
                  </a:cubicBezTo>
                  <a:cubicBezTo>
                    <a:pt x="249" y="387"/>
                    <a:pt x="248" y="389"/>
                    <a:pt x="248" y="390"/>
                  </a:cubicBezTo>
                  <a:close/>
                  <a:moveTo>
                    <a:pt x="282" y="376"/>
                  </a:moveTo>
                  <a:cubicBezTo>
                    <a:pt x="283" y="377"/>
                    <a:pt x="283" y="377"/>
                    <a:pt x="284" y="377"/>
                  </a:cubicBezTo>
                  <a:cubicBezTo>
                    <a:pt x="283" y="376"/>
                    <a:pt x="283" y="375"/>
                    <a:pt x="282" y="374"/>
                  </a:cubicBezTo>
                  <a:cubicBezTo>
                    <a:pt x="282" y="375"/>
                    <a:pt x="282" y="375"/>
                    <a:pt x="282" y="376"/>
                  </a:cubicBezTo>
                  <a:close/>
                  <a:moveTo>
                    <a:pt x="295" y="357"/>
                  </a:moveTo>
                  <a:cubicBezTo>
                    <a:pt x="295" y="357"/>
                    <a:pt x="295" y="357"/>
                    <a:pt x="295" y="356"/>
                  </a:cubicBezTo>
                  <a:cubicBezTo>
                    <a:pt x="294" y="356"/>
                    <a:pt x="294" y="357"/>
                    <a:pt x="293" y="356"/>
                  </a:cubicBezTo>
                  <a:cubicBezTo>
                    <a:pt x="293" y="356"/>
                    <a:pt x="293" y="356"/>
                    <a:pt x="293" y="355"/>
                  </a:cubicBezTo>
                  <a:cubicBezTo>
                    <a:pt x="294" y="355"/>
                    <a:pt x="295" y="354"/>
                    <a:pt x="295" y="353"/>
                  </a:cubicBezTo>
                  <a:cubicBezTo>
                    <a:pt x="295" y="353"/>
                    <a:pt x="295" y="353"/>
                    <a:pt x="295" y="353"/>
                  </a:cubicBezTo>
                  <a:cubicBezTo>
                    <a:pt x="294" y="355"/>
                    <a:pt x="292" y="356"/>
                    <a:pt x="291" y="357"/>
                  </a:cubicBezTo>
                  <a:cubicBezTo>
                    <a:pt x="291" y="357"/>
                    <a:pt x="291" y="358"/>
                    <a:pt x="291" y="358"/>
                  </a:cubicBezTo>
                  <a:cubicBezTo>
                    <a:pt x="292" y="358"/>
                    <a:pt x="292" y="357"/>
                    <a:pt x="292" y="357"/>
                  </a:cubicBezTo>
                  <a:cubicBezTo>
                    <a:pt x="293" y="359"/>
                    <a:pt x="292" y="359"/>
                    <a:pt x="292" y="361"/>
                  </a:cubicBezTo>
                  <a:cubicBezTo>
                    <a:pt x="294" y="361"/>
                    <a:pt x="294" y="363"/>
                    <a:pt x="295" y="363"/>
                  </a:cubicBezTo>
                  <a:cubicBezTo>
                    <a:pt x="295" y="361"/>
                    <a:pt x="293" y="359"/>
                    <a:pt x="295" y="357"/>
                  </a:cubicBezTo>
                  <a:close/>
                  <a:moveTo>
                    <a:pt x="294" y="360"/>
                  </a:moveTo>
                  <a:cubicBezTo>
                    <a:pt x="294" y="360"/>
                    <a:pt x="294" y="361"/>
                    <a:pt x="294" y="361"/>
                  </a:cubicBezTo>
                  <a:cubicBezTo>
                    <a:pt x="294" y="361"/>
                    <a:pt x="293" y="361"/>
                    <a:pt x="294" y="360"/>
                  </a:cubicBezTo>
                  <a:close/>
                  <a:moveTo>
                    <a:pt x="283" y="373"/>
                  </a:moveTo>
                  <a:cubicBezTo>
                    <a:pt x="284" y="372"/>
                    <a:pt x="285" y="372"/>
                    <a:pt x="284" y="371"/>
                  </a:cubicBezTo>
                  <a:cubicBezTo>
                    <a:pt x="284" y="372"/>
                    <a:pt x="283" y="373"/>
                    <a:pt x="283" y="373"/>
                  </a:cubicBezTo>
                  <a:close/>
                  <a:moveTo>
                    <a:pt x="284" y="364"/>
                  </a:moveTo>
                  <a:cubicBezTo>
                    <a:pt x="284" y="363"/>
                    <a:pt x="285" y="363"/>
                    <a:pt x="285" y="363"/>
                  </a:cubicBezTo>
                  <a:cubicBezTo>
                    <a:pt x="285" y="362"/>
                    <a:pt x="285" y="362"/>
                    <a:pt x="285" y="362"/>
                  </a:cubicBezTo>
                  <a:cubicBezTo>
                    <a:pt x="285" y="362"/>
                    <a:pt x="284" y="363"/>
                    <a:pt x="283" y="364"/>
                  </a:cubicBezTo>
                  <a:cubicBezTo>
                    <a:pt x="283" y="364"/>
                    <a:pt x="283" y="364"/>
                    <a:pt x="282" y="364"/>
                  </a:cubicBezTo>
                  <a:cubicBezTo>
                    <a:pt x="282" y="364"/>
                    <a:pt x="282" y="365"/>
                    <a:pt x="282" y="365"/>
                  </a:cubicBezTo>
                  <a:cubicBezTo>
                    <a:pt x="282" y="365"/>
                    <a:pt x="281" y="366"/>
                    <a:pt x="281" y="366"/>
                  </a:cubicBezTo>
                  <a:cubicBezTo>
                    <a:pt x="281" y="366"/>
                    <a:pt x="281" y="366"/>
                    <a:pt x="281" y="365"/>
                  </a:cubicBezTo>
                  <a:cubicBezTo>
                    <a:pt x="281" y="366"/>
                    <a:pt x="280" y="366"/>
                    <a:pt x="280" y="366"/>
                  </a:cubicBezTo>
                  <a:cubicBezTo>
                    <a:pt x="281" y="367"/>
                    <a:pt x="279" y="369"/>
                    <a:pt x="279" y="370"/>
                  </a:cubicBezTo>
                  <a:cubicBezTo>
                    <a:pt x="278" y="368"/>
                    <a:pt x="280" y="368"/>
                    <a:pt x="280" y="366"/>
                  </a:cubicBezTo>
                  <a:cubicBezTo>
                    <a:pt x="279" y="367"/>
                    <a:pt x="278" y="367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6" y="369"/>
                  </a:cubicBezTo>
                  <a:cubicBezTo>
                    <a:pt x="277" y="369"/>
                    <a:pt x="277" y="369"/>
                    <a:pt x="277" y="369"/>
                  </a:cubicBezTo>
                  <a:cubicBezTo>
                    <a:pt x="278" y="370"/>
                    <a:pt x="276" y="369"/>
                    <a:pt x="276" y="369"/>
                  </a:cubicBezTo>
                  <a:cubicBezTo>
                    <a:pt x="272" y="371"/>
                    <a:pt x="268" y="374"/>
                    <a:pt x="264" y="376"/>
                  </a:cubicBezTo>
                  <a:cubicBezTo>
                    <a:pt x="265" y="377"/>
                    <a:pt x="266" y="378"/>
                    <a:pt x="266" y="380"/>
                  </a:cubicBezTo>
                  <a:cubicBezTo>
                    <a:pt x="267" y="380"/>
                    <a:pt x="268" y="379"/>
                    <a:pt x="268" y="379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8" y="378"/>
                    <a:pt x="267" y="377"/>
                    <a:pt x="268" y="377"/>
                  </a:cubicBezTo>
                  <a:cubicBezTo>
                    <a:pt x="269" y="377"/>
                    <a:pt x="269" y="378"/>
                    <a:pt x="270" y="379"/>
                  </a:cubicBezTo>
                  <a:cubicBezTo>
                    <a:pt x="269" y="379"/>
                    <a:pt x="270" y="380"/>
                    <a:pt x="270" y="381"/>
                  </a:cubicBezTo>
                  <a:cubicBezTo>
                    <a:pt x="269" y="381"/>
                    <a:pt x="269" y="381"/>
                    <a:pt x="269" y="382"/>
                  </a:cubicBezTo>
                  <a:cubicBezTo>
                    <a:pt x="268" y="381"/>
                    <a:pt x="267" y="381"/>
                    <a:pt x="267" y="380"/>
                  </a:cubicBezTo>
                  <a:cubicBezTo>
                    <a:pt x="266" y="381"/>
                    <a:pt x="265" y="382"/>
                    <a:pt x="265" y="383"/>
                  </a:cubicBezTo>
                  <a:cubicBezTo>
                    <a:pt x="265" y="384"/>
                    <a:pt x="264" y="383"/>
                    <a:pt x="264" y="383"/>
                  </a:cubicBezTo>
                  <a:cubicBezTo>
                    <a:pt x="264" y="384"/>
                    <a:pt x="265" y="383"/>
                    <a:pt x="265" y="384"/>
                  </a:cubicBezTo>
                  <a:cubicBezTo>
                    <a:pt x="265" y="384"/>
                    <a:pt x="264" y="384"/>
                    <a:pt x="264" y="385"/>
                  </a:cubicBezTo>
                  <a:cubicBezTo>
                    <a:pt x="265" y="386"/>
                    <a:pt x="266" y="386"/>
                    <a:pt x="265" y="388"/>
                  </a:cubicBezTo>
                  <a:cubicBezTo>
                    <a:pt x="266" y="387"/>
                    <a:pt x="267" y="387"/>
                    <a:pt x="268" y="386"/>
                  </a:cubicBezTo>
                  <a:cubicBezTo>
                    <a:pt x="267" y="386"/>
                    <a:pt x="266" y="386"/>
                    <a:pt x="266" y="386"/>
                  </a:cubicBezTo>
                  <a:cubicBezTo>
                    <a:pt x="266" y="384"/>
                    <a:pt x="266" y="384"/>
                    <a:pt x="266" y="384"/>
                  </a:cubicBezTo>
                  <a:cubicBezTo>
                    <a:pt x="267" y="384"/>
                    <a:pt x="267" y="383"/>
                    <a:pt x="268" y="383"/>
                  </a:cubicBezTo>
                  <a:cubicBezTo>
                    <a:pt x="267" y="384"/>
                    <a:pt x="269" y="383"/>
                    <a:pt x="269" y="383"/>
                  </a:cubicBezTo>
                  <a:cubicBezTo>
                    <a:pt x="270" y="384"/>
                    <a:pt x="269" y="382"/>
                    <a:pt x="270" y="383"/>
                  </a:cubicBezTo>
                  <a:cubicBezTo>
                    <a:pt x="271" y="383"/>
                    <a:pt x="270" y="382"/>
                    <a:pt x="272" y="382"/>
                  </a:cubicBezTo>
                  <a:cubicBezTo>
                    <a:pt x="271" y="383"/>
                    <a:pt x="273" y="383"/>
                    <a:pt x="273" y="384"/>
                  </a:cubicBezTo>
                  <a:cubicBezTo>
                    <a:pt x="273" y="385"/>
                    <a:pt x="272" y="385"/>
                    <a:pt x="272" y="385"/>
                  </a:cubicBezTo>
                  <a:cubicBezTo>
                    <a:pt x="272" y="384"/>
                    <a:pt x="271" y="385"/>
                    <a:pt x="270" y="385"/>
                  </a:cubicBezTo>
                  <a:cubicBezTo>
                    <a:pt x="270" y="385"/>
                    <a:pt x="270" y="384"/>
                    <a:pt x="270" y="384"/>
                  </a:cubicBezTo>
                  <a:cubicBezTo>
                    <a:pt x="270" y="385"/>
                    <a:pt x="269" y="385"/>
                    <a:pt x="269" y="385"/>
                  </a:cubicBezTo>
                  <a:cubicBezTo>
                    <a:pt x="270" y="385"/>
                    <a:pt x="270" y="386"/>
                    <a:pt x="271" y="386"/>
                  </a:cubicBezTo>
                  <a:cubicBezTo>
                    <a:pt x="272" y="385"/>
                    <a:pt x="274" y="386"/>
                    <a:pt x="274" y="384"/>
                  </a:cubicBezTo>
                  <a:cubicBezTo>
                    <a:pt x="274" y="384"/>
                    <a:pt x="273" y="384"/>
                    <a:pt x="273" y="383"/>
                  </a:cubicBezTo>
                  <a:cubicBezTo>
                    <a:pt x="273" y="383"/>
                    <a:pt x="273" y="383"/>
                    <a:pt x="273" y="382"/>
                  </a:cubicBezTo>
                  <a:cubicBezTo>
                    <a:pt x="273" y="382"/>
                    <a:pt x="272" y="382"/>
                    <a:pt x="272" y="381"/>
                  </a:cubicBezTo>
                  <a:cubicBezTo>
                    <a:pt x="271" y="381"/>
                    <a:pt x="271" y="381"/>
                    <a:pt x="270" y="381"/>
                  </a:cubicBezTo>
                  <a:cubicBezTo>
                    <a:pt x="270" y="380"/>
                    <a:pt x="271" y="380"/>
                    <a:pt x="272" y="379"/>
                  </a:cubicBezTo>
                  <a:cubicBezTo>
                    <a:pt x="272" y="378"/>
                    <a:pt x="272" y="378"/>
                    <a:pt x="272" y="377"/>
                  </a:cubicBezTo>
                  <a:cubicBezTo>
                    <a:pt x="273" y="378"/>
                    <a:pt x="272" y="377"/>
                    <a:pt x="273" y="377"/>
                  </a:cubicBezTo>
                  <a:cubicBezTo>
                    <a:pt x="274" y="377"/>
                    <a:pt x="274" y="377"/>
                    <a:pt x="274" y="378"/>
                  </a:cubicBezTo>
                  <a:cubicBezTo>
                    <a:pt x="276" y="377"/>
                    <a:pt x="277" y="375"/>
                    <a:pt x="278" y="374"/>
                  </a:cubicBezTo>
                  <a:cubicBezTo>
                    <a:pt x="278" y="375"/>
                    <a:pt x="279" y="375"/>
                    <a:pt x="279" y="376"/>
                  </a:cubicBezTo>
                  <a:cubicBezTo>
                    <a:pt x="279" y="376"/>
                    <a:pt x="277" y="376"/>
                    <a:pt x="277" y="377"/>
                  </a:cubicBezTo>
                  <a:cubicBezTo>
                    <a:pt x="277" y="377"/>
                    <a:pt x="277" y="377"/>
                    <a:pt x="277" y="377"/>
                  </a:cubicBezTo>
                  <a:cubicBezTo>
                    <a:pt x="276" y="378"/>
                    <a:pt x="276" y="379"/>
                    <a:pt x="275" y="380"/>
                  </a:cubicBezTo>
                  <a:cubicBezTo>
                    <a:pt x="276" y="380"/>
                    <a:pt x="276" y="379"/>
                    <a:pt x="277" y="380"/>
                  </a:cubicBezTo>
                  <a:cubicBezTo>
                    <a:pt x="277" y="380"/>
                    <a:pt x="277" y="380"/>
                    <a:pt x="277" y="381"/>
                  </a:cubicBezTo>
                  <a:cubicBezTo>
                    <a:pt x="277" y="381"/>
                    <a:pt x="277" y="382"/>
                    <a:pt x="276" y="382"/>
                  </a:cubicBezTo>
                  <a:cubicBezTo>
                    <a:pt x="276" y="381"/>
                    <a:pt x="275" y="381"/>
                    <a:pt x="275" y="381"/>
                  </a:cubicBezTo>
                  <a:cubicBezTo>
                    <a:pt x="274" y="381"/>
                    <a:pt x="275" y="380"/>
                    <a:pt x="274" y="379"/>
                  </a:cubicBezTo>
                  <a:cubicBezTo>
                    <a:pt x="275" y="379"/>
                    <a:pt x="275" y="379"/>
                    <a:pt x="275" y="378"/>
                  </a:cubicBezTo>
                  <a:cubicBezTo>
                    <a:pt x="274" y="378"/>
                    <a:pt x="273" y="379"/>
                    <a:pt x="272" y="379"/>
                  </a:cubicBezTo>
                  <a:cubicBezTo>
                    <a:pt x="274" y="380"/>
                    <a:pt x="274" y="381"/>
                    <a:pt x="273" y="382"/>
                  </a:cubicBezTo>
                  <a:cubicBezTo>
                    <a:pt x="275" y="383"/>
                    <a:pt x="274" y="382"/>
                    <a:pt x="275" y="382"/>
                  </a:cubicBezTo>
                  <a:cubicBezTo>
                    <a:pt x="275" y="383"/>
                    <a:pt x="276" y="382"/>
                    <a:pt x="276" y="383"/>
                  </a:cubicBezTo>
                  <a:cubicBezTo>
                    <a:pt x="277" y="382"/>
                    <a:pt x="278" y="382"/>
                    <a:pt x="278" y="380"/>
                  </a:cubicBezTo>
                  <a:cubicBezTo>
                    <a:pt x="277" y="380"/>
                    <a:pt x="277" y="378"/>
                    <a:pt x="277" y="377"/>
                  </a:cubicBezTo>
                  <a:cubicBezTo>
                    <a:pt x="278" y="378"/>
                    <a:pt x="279" y="377"/>
                    <a:pt x="279" y="378"/>
                  </a:cubicBezTo>
                  <a:cubicBezTo>
                    <a:pt x="280" y="379"/>
                    <a:pt x="280" y="377"/>
                    <a:pt x="280" y="377"/>
                  </a:cubicBezTo>
                  <a:cubicBezTo>
                    <a:pt x="280" y="377"/>
                    <a:pt x="281" y="377"/>
                    <a:pt x="281" y="378"/>
                  </a:cubicBezTo>
                  <a:cubicBezTo>
                    <a:pt x="281" y="378"/>
                    <a:pt x="281" y="378"/>
                    <a:pt x="281" y="378"/>
                  </a:cubicBezTo>
                  <a:cubicBezTo>
                    <a:pt x="282" y="378"/>
                    <a:pt x="282" y="378"/>
                    <a:pt x="282" y="378"/>
                  </a:cubicBezTo>
                  <a:cubicBezTo>
                    <a:pt x="282" y="378"/>
                    <a:pt x="282" y="378"/>
                    <a:pt x="282" y="377"/>
                  </a:cubicBezTo>
                  <a:cubicBezTo>
                    <a:pt x="281" y="377"/>
                    <a:pt x="281" y="376"/>
                    <a:pt x="282" y="375"/>
                  </a:cubicBezTo>
                  <a:cubicBezTo>
                    <a:pt x="281" y="375"/>
                    <a:pt x="281" y="375"/>
                    <a:pt x="281" y="374"/>
                  </a:cubicBezTo>
                  <a:cubicBezTo>
                    <a:pt x="280" y="374"/>
                    <a:pt x="280" y="372"/>
                    <a:pt x="280" y="372"/>
                  </a:cubicBezTo>
                  <a:cubicBezTo>
                    <a:pt x="280" y="372"/>
                    <a:pt x="280" y="373"/>
                    <a:pt x="279" y="373"/>
                  </a:cubicBezTo>
                  <a:cubicBezTo>
                    <a:pt x="279" y="372"/>
                    <a:pt x="279" y="372"/>
                    <a:pt x="279" y="372"/>
                  </a:cubicBezTo>
                  <a:cubicBezTo>
                    <a:pt x="279" y="372"/>
                    <a:pt x="278" y="372"/>
                    <a:pt x="278" y="371"/>
                  </a:cubicBezTo>
                  <a:cubicBezTo>
                    <a:pt x="279" y="372"/>
                    <a:pt x="279" y="371"/>
                    <a:pt x="279" y="370"/>
                  </a:cubicBezTo>
                  <a:cubicBezTo>
                    <a:pt x="280" y="371"/>
                    <a:pt x="281" y="371"/>
                    <a:pt x="282" y="372"/>
                  </a:cubicBezTo>
                  <a:cubicBezTo>
                    <a:pt x="282" y="370"/>
                    <a:pt x="282" y="370"/>
                    <a:pt x="282" y="370"/>
                  </a:cubicBezTo>
                  <a:cubicBezTo>
                    <a:pt x="283" y="370"/>
                    <a:pt x="282" y="369"/>
                    <a:pt x="283" y="369"/>
                  </a:cubicBezTo>
                  <a:cubicBezTo>
                    <a:pt x="284" y="369"/>
                    <a:pt x="285" y="370"/>
                    <a:pt x="285" y="371"/>
                  </a:cubicBezTo>
                  <a:cubicBezTo>
                    <a:pt x="286" y="370"/>
                    <a:pt x="287" y="370"/>
                    <a:pt x="287" y="368"/>
                  </a:cubicBezTo>
                  <a:cubicBezTo>
                    <a:pt x="285" y="368"/>
                    <a:pt x="285" y="368"/>
                    <a:pt x="283" y="368"/>
                  </a:cubicBezTo>
                  <a:cubicBezTo>
                    <a:pt x="283" y="368"/>
                    <a:pt x="283" y="367"/>
                    <a:pt x="283" y="367"/>
                  </a:cubicBezTo>
                  <a:cubicBezTo>
                    <a:pt x="284" y="367"/>
                    <a:pt x="286" y="366"/>
                    <a:pt x="287" y="367"/>
                  </a:cubicBezTo>
                  <a:cubicBezTo>
                    <a:pt x="287" y="366"/>
                    <a:pt x="287" y="365"/>
                    <a:pt x="287" y="365"/>
                  </a:cubicBezTo>
                  <a:cubicBezTo>
                    <a:pt x="285" y="366"/>
                    <a:pt x="285" y="364"/>
                    <a:pt x="284" y="364"/>
                  </a:cubicBezTo>
                  <a:close/>
                  <a:moveTo>
                    <a:pt x="271" y="376"/>
                  </a:moveTo>
                  <a:cubicBezTo>
                    <a:pt x="269" y="376"/>
                    <a:pt x="269" y="376"/>
                    <a:pt x="269" y="376"/>
                  </a:cubicBezTo>
                  <a:cubicBezTo>
                    <a:pt x="270" y="375"/>
                    <a:pt x="269" y="375"/>
                    <a:pt x="269" y="374"/>
                  </a:cubicBezTo>
                  <a:cubicBezTo>
                    <a:pt x="270" y="374"/>
                    <a:pt x="270" y="375"/>
                    <a:pt x="271" y="375"/>
                  </a:cubicBezTo>
                  <a:lnTo>
                    <a:pt x="271" y="376"/>
                  </a:lnTo>
                  <a:close/>
                  <a:moveTo>
                    <a:pt x="273" y="375"/>
                  </a:moveTo>
                  <a:cubicBezTo>
                    <a:pt x="272" y="375"/>
                    <a:pt x="272" y="375"/>
                    <a:pt x="272" y="376"/>
                  </a:cubicBezTo>
                  <a:cubicBezTo>
                    <a:pt x="271" y="375"/>
                    <a:pt x="272" y="375"/>
                    <a:pt x="272" y="374"/>
                  </a:cubicBezTo>
                  <a:cubicBezTo>
                    <a:pt x="274" y="374"/>
                    <a:pt x="274" y="374"/>
                    <a:pt x="274" y="375"/>
                  </a:cubicBezTo>
                  <a:cubicBezTo>
                    <a:pt x="274" y="376"/>
                    <a:pt x="274" y="375"/>
                    <a:pt x="273" y="375"/>
                  </a:cubicBezTo>
                  <a:close/>
                  <a:moveTo>
                    <a:pt x="274" y="374"/>
                  </a:moveTo>
                  <a:cubicBezTo>
                    <a:pt x="274" y="373"/>
                    <a:pt x="274" y="372"/>
                    <a:pt x="275" y="372"/>
                  </a:cubicBezTo>
                  <a:cubicBezTo>
                    <a:pt x="275" y="372"/>
                    <a:pt x="274" y="370"/>
                    <a:pt x="276" y="370"/>
                  </a:cubicBezTo>
                  <a:cubicBezTo>
                    <a:pt x="275" y="371"/>
                    <a:pt x="276" y="372"/>
                    <a:pt x="277" y="372"/>
                  </a:cubicBezTo>
                  <a:cubicBezTo>
                    <a:pt x="276" y="372"/>
                    <a:pt x="275" y="373"/>
                    <a:pt x="274" y="374"/>
                  </a:cubicBezTo>
                  <a:close/>
                  <a:moveTo>
                    <a:pt x="281" y="370"/>
                  </a:moveTo>
                  <a:cubicBezTo>
                    <a:pt x="281" y="370"/>
                    <a:pt x="281" y="369"/>
                    <a:pt x="280" y="369"/>
                  </a:cubicBezTo>
                  <a:cubicBezTo>
                    <a:pt x="280" y="369"/>
                    <a:pt x="280" y="368"/>
                    <a:pt x="280" y="368"/>
                  </a:cubicBezTo>
                  <a:cubicBezTo>
                    <a:pt x="281" y="368"/>
                    <a:pt x="281" y="368"/>
                    <a:pt x="281" y="368"/>
                  </a:cubicBezTo>
                  <a:cubicBezTo>
                    <a:pt x="281" y="369"/>
                    <a:pt x="282" y="369"/>
                    <a:pt x="281" y="370"/>
                  </a:cubicBezTo>
                  <a:close/>
                  <a:moveTo>
                    <a:pt x="301" y="364"/>
                  </a:moveTo>
                  <a:cubicBezTo>
                    <a:pt x="302" y="365"/>
                    <a:pt x="301" y="365"/>
                    <a:pt x="301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02" y="365"/>
                    <a:pt x="303" y="364"/>
                    <a:pt x="301" y="364"/>
                  </a:cubicBezTo>
                  <a:close/>
                  <a:moveTo>
                    <a:pt x="304" y="356"/>
                  </a:moveTo>
                  <a:cubicBezTo>
                    <a:pt x="302" y="356"/>
                    <a:pt x="302" y="359"/>
                    <a:pt x="301" y="358"/>
                  </a:cubicBezTo>
                  <a:cubicBezTo>
                    <a:pt x="300" y="358"/>
                    <a:pt x="299" y="359"/>
                    <a:pt x="300" y="359"/>
                  </a:cubicBezTo>
                  <a:cubicBezTo>
                    <a:pt x="300" y="358"/>
                    <a:pt x="301" y="359"/>
                    <a:pt x="300" y="359"/>
                  </a:cubicBezTo>
                  <a:cubicBezTo>
                    <a:pt x="302" y="359"/>
                    <a:pt x="303" y="357"/>
                    <a:pt x="304" y="358"/>
                  </a:cubicBezTo>
                  <a:cubicBezTo>
                    <a:pt x="304" y="357"/>
                    <a:pt x="304" y="357"/>
                    <a:pt x="304" y="356"/>
                  </a:cubicBezTo>
                  <a:close/>
                  <a:moveTo>
                    <a:pt x="274" y="390"/>
                  </a:moveTo>
                  <a:cubicBezTo>
                    <a:pt x="275" y="390"/>
                    <a:pt x="275" y="391"/>
                    <a:pt x="276" y="390"/>
                  </a:cubicBezTo>
                  <a:cubicBezTo>
                    <a:pt x="276" y="390"/>
                    <a:pt x="275" y="389"/>
                    <a:pt x="274" y="390"/>
                  </a:cubicBezTo>
                  <a:close/>
                  <a:moveTo>
                    <a:pt x="304" y="354"/>
                  </a:moveTo>
                  <a:cubicBezTo>
                    <a:pt x="305" y="355"/>
                    <a:pt x="304" y="356"/>
                    <a:pt x="305" y="356"/>
                  </a:cubicBezTo>
                  <a:cubicBezTo>
                    <a:pt x="305" y="355"/>
                    <a:pt x="305" y="355"/>
                    <a:pt x="305" y="354"/>
                  </a:cubicBezTo>
                  <a:lnTo>
                    <a:pt x="304" y="354"/>
                  </a:lnTo>
                  <a:close/>
                  <a:moveTo>
                    <a:pt x="300" y="360"/>
                  </a:moveTo>
                  <a:cubicBezTo>
                    <a:pt x="300" y="361"/>
                    <a:pt x="301" y="361"/>
                    <a:pt x="301" y="361"/>
                  </a:cubicBezTo>
                  <a:cubicBezTo>
                    <a:pt x="300" y="362"/>
                    <a:pt x="299" y="363"/>
                    <a:pt x="300" y="363"/>
                  </a:cubicBezTo>
                  <a:cubicBezTo>
                    <a:pt x="301" y="363"/>
                    <a:pt x="300" y="362"/>
                    <a:pt x="301" y="362"/>
                  </a:cubicBezTo>
                  <a:cubicBezTo>
                    <a:pt x="301" y="361"/>
                    <a:pt x="302" y="360"/>
                    <a:pt x="300" y="360"/>
                  </a:cubicBezTo>
                  <a:close/>
                  <a:moveTo>
                    <a:pt x="296" y="359"/>
                  </a:moveTo>
                  <a:cubicBezTo>
                    <a:pt x="296" y="359"/>
                    <a:pt x="295" y="359"/>
                    <a:pt x="296" y="360"/>
                  </a:cubicBezTo>
                  <a:cubicBezTo>
                    <a:pt x="296" y="360"/>
                    <a:pt x="297" y="360"/>
                    <a:pt x="297" y="359"/>
                  </a:cubicBezTo>
                  <a:cubicBezTo>
                    <a:pt x="296" y="360"/>
                    <a:pt x="297" y="359"/>
                    <a:pt x="296" y="359"/>
                  </a:cubicBezTo>
                  <a:close/>
                  <a:moveTo>
                    <a:pt x="298" y="362"/>
                  </a:moveTo>
                  <a:cubicBezTo>
                    <a:pt x="298" y="363"/>
                    <a:pt x="298" y="363"/>
                    <a:pt x="298" y="364"/>
                  </a:cubicBezTo>
                  <a:cubicBezTo>
                    <a:pt x="298" y="363"/>
                    <a:pt x="298" y="364"/>
                    <a:pt x="299" y="363"/>
                  </a:cubicBezTo>
                  <a:cubicBezTo>
                    <a:pt x="299" y="363"/>
                    <a:pt x="299" y="362"/>
                    <a:pt x="298" y="362"/>
                  </a:cubicBezTo>
                  <a:close/>
                  <a:moveTo>
                    <a:pt x="260" y="386"/>
                  </a:moveTo>
                  <a:cubicBezTo>
                    <a:pt x="259" y="386"/>
                    <a:pt x="259" y="386"/>
                    <a:pt x="259" y="386"/>
                  </a:cubicBezTo>
                  <a:cubicBezTo>
                    <a:pt x="259" y="386"/>
                    <a:pt x="258" y="386"/>
                    <a:pt x="258" y="385"/>
                  </a:cubicBezTo>
                  <a:cubicBezTo>
                    <a:pt x="259" y="384"/>
                    <a:pt x="258" y="383"/>
                    <a:pt x="259" y="382"/>
                  </a:cubicBezTo>
                  <a:cubicBezTo>
                    <a:pt x="259" y="382"/>
                    <a:pt x="259" y="382"/>
                    <a:pt x="260" y="382"/>
                  </a:cubicBezTo>
                  <a:cubicBezTo>
                    <a:pt x="259" y="381"/>
                    <a:pt x="259" y="380"/>
                    <a:pt x="258" y="380"/>
                  </a:cubicBezTo>
                  <a:cubicBezTo>
                    <a:pt x="259" y="381"/>
                    <a:pt x="258" y="382"/>
                    <a:pt x="257" y="382"/>
                  </a:cubicBezTo>
                  <a:cubicBezTo>
                    <a:pt x="256" y="384"/>
                    <a:pt x="258" y="385"/>
                    <a:pt x="258" y="386"/>
                  </a:cubicBezTo>
                  <a:cubicBezTo>
                    <a:pt x="258" y="387"/>
                    <a:pt x="256" y="387"/>
                    <a:pt x="255" y="387"/>
                  </a:cubicBezTo>
                  <a:cubicBezTo>
                    <a:pt x="254" y="387"/>
                    <a:pt x="254" y="387"/>
                    <a:pt x="254" y="388"/>
                  </a:cubicBezTo>
                  <a:cubicBezTo>
                    <a:pt x="254" y="388"/>
                    <a:pt x="254" y="388"/>
                    <a:pt x="254" y="389"/>
                  </a:cubicBezTo>
                  <a:cubicBezTo>
                    <a:pt x="255" y="389"/>
                    <a:pt x="255" y="389"/>
                    <a:pt x="256" y="389"/>
                  </a:cubicBezTo>
                  <a:cubicBezTo>
                    <a:pt x="256" y="389"/>
                    <a:pt x="257" y="389"/>
                    <a:pt x="257" y="389"/>
                  </a:cubicBezTo>
                  <a:cubicBezTo>
                    <a:pt x="256" y="389"/>
                    <a:pt x="256" y="388"/>
                    <a:pt x="256" y="388"/>
                  </a:cubicBezTo>
                  <a:cubicBezTo>
                    <a:pt x="258" y="388"/>
                    <a:pt x="258" y="388"/>
                    <a:pt x="258" y="388"/>
                  </a:cubicBezTo>
                  <a:cubicBezTo>
                    <a:pt x="258" y="388"/>
                    <a:pt x="258" y="389"/>
                    <a:pt x="259" y="389"/>
                  </a:cubicBezTo>
                  <a:cubicBezTo>
                    <a:pt x="258" y="388"/>
                    <a:pt x="259" y="388"/>
                    <a:pt x="260" y="387"/>
                  </a:cubicBezTo>
                  <a:cubicBezTo>
                    <a:pt x="260" y="387"/>
                    <a:pt x="260" y="387"/>
                    <a:pt x="260" y="386"/>
                  </a:cubicBezTo>
                  <a:close/>
                  <a:moveTo>
                    <a:pt x="257" y="393"/>
                  </a:moveTo>
                  <a:cubicBezTo>
                    <a:pt x="257" y="393"/>
                    <a:pt x="256" y="393"/>
                    <a:pt x="256" y="394"/>
                  </a:cubicBezTo>
                  <a:cubicBezTo>
                    <a:pt x="257" y="394"/>
                    <a:pt x="257" y="394"/>
                    <a:pt x="257" y="394"/>
                  </a:cubicBezTo>
                  <a:cubicBezTo>
                    <a:pt x="257" y="393"/>
                    <a:pt x="258" y="393"/>
                    <a:pt x="257" y="393"/>
                  </a:cubicBezTo>
                  <a:close/>
                  <a:moveTo>
                    <a:pt x="252" y="391"/>
                  </a:moveTo>
                  <a:cubicBezTo>
                    <a:pt x="252" y="391"/>
                    <a:pt x="254" y="392"/>
                    <a:pt x="254" y="391"/>
                  </a:cubicBezTo>
                  <a:cubicBezTo>
                    <a:pt x="253" y="391"/>
                    <a:pt x="253" y="390"/>
                    <a:pt x="252" y="391"/>
                  </a:cubicBezTo>
                  <a:close/>
                  <a:moveTo>
                    <a:pt x="254" y="396"/>
                  </a:moveTo>
                  <a:cubicBezTo>
                    <a:pt x="254" y="396"/>
                    <a:pt x="253" y="396"/>
                    <a:pt x="253" y="396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7"/>
                    <a:pt x="254" y="397"/>
                    <a:pt x="254" y="396"/>
                  </a:cubicBezTo>
                  <a:close/>
                  <a:moveTo>
                    <a:pt x="253" y="399"/>
                  </a:moveTo>
                  <a:cubicBezTo>
                    <a:pt x="255" y="400"/>
                    <a:pt x="254" y="398"/>
                    <a:pt x="254" y="398"/>
                  </a:cubicBezTo>
                  <a:cubicBezTo>
                    <a:pt x="254" y="398"/>
                    <a:pt x="254" y="398"/>
                    <a:pt x="254" y="398"/>
                  </a:cubicBezTo>
                  <a:cubicBezTo>
                    <a:pt x="254" y="399"/>
                    <a:pt x="253" y="399"/>
                    <a:pt x="253" y="399"/>
                  </a:cubicBezTo>
                  <a:close/>
                  <a:moveTo>
                    <a:pt x="251" y="391"/>
                  </a:moveTo>
                  <a:cubicBezTo>
                    <a:pt x="251" y="390"/>
                    <a:pt x="251" y="390"/>
                    <a:pt x="251" y="390"/>
                  </a:cubicBezTo>
                  <a:cubicBezTo>
                    <a:pt x="250" y="390"/>
                    <a:pt x="250" y="390"/>
                    <a:pt x="250" y="390"/>
                  </a:cubicBezTo>
                  <a:cubicBezTo>
                    <a:pt x="250" y="391"/>
                    <a:pt x="250" y="391"/>
                    <a:pt x="251" y="391"/>
                  </a:cubicBezTo>
                  <a:close/>
                  <a:moveTo>
                    <a:pt x="252" y="388"/>
                  </a:moveTo>
                  <a:cubicBezTo>
                    <a:pt x="252" y="388"/>
                    <a:pt x="251" y="389"/>
                    <a:pt x="251" y="389"/>
                  </a:cubicBezTo>
                  <a:cubicBezTo>
                    <a:pt x="251" y="390"/>
                    <a:pt x="252" y="389"/>
                    <a:pt x="252" y="388"/>
                  </a:cubicBezTo>
                  <a:close/>
                  <a:moveTo>
                    <a:pt x="253" y="394"/>
                  </a:moveTo>
                  <a:cubicBezTo>
                    <a:pt x="253" y="394"/>
                    <a:pt x="252" y="393"/>
                    <a:pt x="252" y="394"/>
                  </a:cubicBezTo>
                  <a:cubicBezTo>
                    <a:pt x="252" y="395"/>
                    <a:pt x="254" y="395"/>
                    <a:pt x="253" y="394"/>
                  </a:cubicBezTo>
                  <a:close/>
                  <a:moveTo>
                    <a:pt x="258" y="390"/>
                  </a:moveTo>
                  <a:cubicBezTo>
                    <a:pt x="258" y="391"/>
                    <a:pt x="259" y="391"/>
                    <a:pt x="260" y="390"/>
                  </a:cubicBezTo>
                  <a:cubicBezTo>
                    <a:pt x="260" y="390"/>
                    <a:pt x="260" y="390"/>
                    <a:pt x="260" y="389"/>
                  </a:cubicBezTo>
                  <a:cubicBezTo>
                    <a:pt x="259" y="389"/>
                    <a:pt x="259" y="390"/>
                    <a:pt x="258" y="390"/>
                  </a:cubicBezTo>
                  <a:close/>
                  <a:moveTo>
                    <a:pt x="264" y="385"/>
                  </a:moveTo>
                  <a:cubicBezTo>
                    <a:pt x="263" y="385"/>
                    <a:pt x="263" y="384"/>
                    <a:pt x="263" y="383"/>
                  </a:cubicBezTo>
                  <a:cubicBezTo>
                    <a:pt x="263" y="383"/>
                    <a:pt x="263" y="383"/>
                    <a:pt x="263" y="383"/>
                  </a:cubicBezTo>
                  <a:cubicBezTo>
                    <a:pt x="264" y="382"/>
                    <a:pt x="263" y="382"/>
                    <a:pt x="263" y="382"/>
                  </a:cubicBezTo>
                  <a:cubicBezTo>
                    <a:pt x="263" y="381"/>
                    <a:pt x="263" y="381"/>
                    <a:pt x="264" y="381"/>
                  </a:cubicBezTo>
                  <a:cubicBezTo>
                    <a:pt x="264" y="380"/>
                    <a:pt x="263" y="380"/>
                    <a:pt x="263" y="379"/>
                  </a:cubicBezTo>
                  <a:cubicBezTo>
                    <a:pt x="264" y="379"/>
                    <a:pt x="264" y="378"/>
                    <a:pt x="264" y="377"/>
                  </a:cubicBezTo>
                  <a:cubicBezTo>
                    <a:pt x="264" y="377"/>
                    <a:pt x="263" y="377"/>
                    <a:pt x="263" y="377"/>
                  </a:cubicBezTo>
                  <a:cubicBezTo>
                    <a:pt x="262" y="377"/>
                    <a:pt x="261" y="378"/>
                    <a:pt x="259" y="379"/>
                  </a:cubicBezTo>
                  <a:cubicBezTo>
                    <a:pt x="259" y="379"/>
                    <a:pt x="260" y="379"/>
                    <a:pt x="260" y="380"/>
                  </a:cubicBezTo>
                  <a:cubicBezTo>
                    <a:pt x="261" y="380"/>
                    <a:pt x="260" y="379"/>
                    <a:pt x="261" y="379"/>
                  </a:cubicBezTo>
                  <a:cubicBezTo>
                    <a:pt x="261" y="380"/>
                    <a:pt x="261" y="380"/>
                    <a:pt x="261" y="381"/>
                  </a:cubicBezTo>
                  <a:cubicBezTo>
                    <a:pt x="261" y="381"/>
                    <a:pt x="260" y="381"/>
                    <a:pt x="261" y="382"/>
                  </a:cubicBezTo>
                  <a:cubicBezTo>
                    <a:pt x="261" y="382"/>
                    <a:pt x="262" y="382"/>
                    <a:pt x="262" y="382"/>
                  </a:cubicBezTo>
                  <a:cubicBezTo>
                    <a:pt x="262" y="383"/>
                    <a:pt x="261" y="384"/>
                    <a:pt x="262" y="386"/>
                  </a:cubicBezTo>
                  <a:cubicBezTo>
                    <a:pt x="263" y="386"/>
                    <a:pt x="263" y="386"/>
                    <a:pt x="264" y="385"/>
                  </a:cubicBezTo>
                  <a:close/>
                  <a:moveTo>
                    <a:pt x="264" y="387"/>
                  </a:moveTo>
                  <a:cubicBezTo>
                    <a:pt x="264" y="388"/>
                    <a:pt x="262" y="388"/>
                    <a:pt x="263" y="388"/>
                  </a:cubicBezTo>
                  <a:cubicBezTo>
                    <a:pt x="263" y="389"/>
                    <a:pt x="263" y="388"/>
                    <a:pt x="264" y="388"/>
                  </a:cubicBezTo>
                  <a:cubicBezTo>
                    <a:pt x="264" y="389"/>
                    <a:pt x="265" y="389"/>
                    <a:pt x="266" y="389"/>
                  </a:cubicBezTo>
                  <a:cubicBezTo>
                    <a:pt x="266" y="389"/>
                    <a:pt x="266" y="389"/>
                    <a:pt x="266" y="388"/>
                  </a:cubicBezTo>
                  <a:cubicBezTo>
                    <a:pt x="264" y="389"/>
                    <a:pt x="265" y="387"/>
                    <a:pt x="264" y="387"/>
                  </a:cubicBezTo>
                  <a:close/>
                  <a:moveTo>
                    <a:pt x="258" y="391"/>
                  </a:moveTo>
                  <a:cubicBezTo>
                    <a:pt x="258" y="391"/>
                    <a:pt x="258" y="392"/>
                    <a:pt x="258" y="392"/>
                  </a:cubicBezTo>
                  <a:cubicBezTo>
                    <a:pt x="258" y="391"/>
                    <a:pt x="259" y="392"/>
                    <a:pt x="259" y="391"/>
                  </a:cubicBezTo>
                  <a:lnTo>
                    <a:pt x="258" y="391"/>
                  </a:lnTo>
                  <a:close/>
                  <a:moveTo>
                    <a:pt x="259" y="384"/>
                  </a:moveTo>
                  <a:cubicBezTo>
                    <a:pt x="260" y="385"/>
                    <a:pt x="259" y="385"/>
                    <a:pt x="259" y="385"/>
                  </a:cubicBezTo>
                  <a:cubicBezTo>
                    <a:pt x="260" y="386"/>
                    <a:pt x="260" y="384"/>
                    <a:pt x="259" y="384"/>
                  </a:cubicBezTo>
                  <a:close/>
                  <a:moveTo>
                    <a:pt x="268" y="384"/>
                  </a:moveTo>
                  <a:cubicBezTo>
                    <a:pt x="267" y="385"/>
                    <a:pt x="268" y="385"/>
                    <a:pt x="269" y="385"/>
                  </a:cubicBezTo>
                  <a:cubicBezTo>
                    <a:pt x="268" y="384"/>
                    <a:pt x="268" y="384"/>
                    <a:pt x="268" y="384"/>
                  </a:cubicBezTo>
                  <a:close/>
                  <a:moveTo>
                    <a:pt x="304" y="352"/>
                  </a:moveTo>
                  <a:cubicBezTo>
                    <a:pt x="306" y="351"/>
                    <a:pt x="303" y="349"/>
                    <a:pt x="305" y="348"/>
                  </a:cubicBezTo>
                  <a:cubicBezTo>
                    <a:pt x="305" y="348"/>
                    <a:pt x="305" y="347"/>
                    <a:pt x="304" y="347"/>
                  </a:cubicBezTo>
                  <a:cubicBezTo>
                    <a:pt x="303" y="348"/>
                    <a:pt x="303" y="347"/>
                    <a:pt x="302" y="347"/>
                  </a:cubicBezTo>
                  <a:cubicBezTo>
                    <a:pt x="302" y="348"/>
                    <a:pt x="303" y="347"/>
                    <a:pt x="303" y="348"/>
                  </a:cubicBezTo>
                  <a:cubicBezTo>
                    <a:pt x="302" y="348"/>
                    <a:pt x="302" y="348"/>
                    <a:pt x="302" y="348"/>
                  </a:cubicBezTo>
                  <a:cubicBezTo>
                    <a:pt x="302" y="350"/>
                    <a:pt x="303" y="349"/>
                    <a:pt x="304" y="349"/>
                  </a:cubicBezTo>
                  <a:cubicBezTo>
                    <a:pt x="303" y="350"/>
                    <a:pt x="304" y="350"/>
                    <a:pt x="304" y="351"/>
                  </a:cubicBezTo>
                  <a:cubicBezTo>
                    <a:pt x="304" y="351"/>
                    <a:pt x="304" y="352"/>
                    <a:pt x="303" y="352"/>
                  </a:cubicBezTo>
                  <a:cubicBezTo>
                    <a:pt x="302" y="351"/>
                    <a:pt x="304" y="350"/>
                    <a:pt x="302" y="350"/>
                  </a:cubicBezTo>
                  <a:cubicBezTo>
                    <a:pt x="302" y="350"/>
                    <a:pt x="303" y="351"/>
                    <a:pt x="301" y="352"/>
                  </a:cubicBezTo>
                  <a:cubicBezTo>
                    <a:pt x="302" y="351"/>
                    <a:pt x="302" y="351"/>
                    <a:pt x="301" y="350"/>
                  </a:cubicBezTo>
                  <a:cubicBezTo>
                    <a:pt x="301" y="350"/>
                    <a:pt x="301" y="351"/>
                    <a:pt x="300" y="351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0" y="350"/>
                    <a:pt x="301" y="350"/>
                    <a:pt x="301" y="349"/>
                  </a:cubicBezTo>
                  <a:cubicBezTo>
                    <a:pt x="301" y="349"/>
                    <a:pt x="301" y="349"/>
                    <a:pt x="301" y="348"/>
                  </a:cubicBezTo>
                  <a:cubicBezTo>
                    <a:pt x="302" y="348"/>
                    <a:pt x="301" y="348"/>
                    <a:pt x="301" y="347"/>
                  </a:cubicBezTo>
                  <a:cubicBezTo>
                    <a:pt x="300" y="348"/>
                    <a:pt x="300" y="349"/>
                    <a:pt x="299" y="349"/>
                  </a:cubicBezTo>
                  <a:cubicBezTo>
                    <a:pt x="299" y="350"/>
                    <a:pt x="299" y="351"/>
                    <a:pt x="298" y="351"/>
                  </a:cubicBezTo>
                  <a:cubicBezTo>
                    <a:pt x="298" y="351"/>
                    <a:pt x="298" y="351"/>
                    <a:pt x="298" y="352"/>
                  </a:cubicBezTo>
                  <a:cubicBezTo>
                    <a:pt x="298" y="353"/>
                    <a:pt x="297" y="353"/>
                    <a:pt x="296" y="353"/>
                  </a:cubicBezTo>
                  <a:cubicBezTo>
                    <a:pt x="297" y="354"/>
                    <a:pt x="298" y="352"/>
                    <a:pt x="299" y="354"/>
                  </a:cubicBezTo>
                  <a:cubicBezTo>
                    <a:pt x="295" y="353"/>
                    <a:pt x="297" y="357"/>
                    <a:pt x="295" y="358"/>
                  </a:cubicBezTo>
                  <a:cubicBezTo>
                    <a:pt x="296" y="358"/>
                    <a:pt x="296" y="358"/>
                    <a:pt x="296" y="358"/>
                  </a:cubicBezTo>
                  <a:cubicBezTo>
                    <a:pt x="297" y="358"/>
                    <a:pt x="298" y="358"/>
                    <a:pt x="298" y="359"/>
                  </a:cubicBezTo>
                  <a:cubicBezTo>
                    <a:pt x="298" y="359"/>
                    <a:pt x="297" y="359"/>
                    <a:pt x="298" y="360"/>
                  </a:cubicBezTo>
                  <a:cubicBezTo>
                    <a:pt x="298" y="360"/>
                    <a:pt x="299" y="360"/>
                    <a:pt x="300" y="360"/>
                  </a:cubicBezTo>
                  <a:cubicBezTo>
                    <a:pt x="298" y="360"/>
                    <a:pt x="300" y="358"/>
                    <a:pt x="298" y="357"/>
                  </a:cubicBezTo>
                  <a:cubicBezTo>
                    <a:pt x="299" y="357"/>
                    <a:pt x="300" y="354"/>
                    <a:pt x="301" y="356"/>
                  </a:cubicBezTo>
                  <a:cubicBezTo>
                    <a:pt x="300" y="356"/>
                    <a:pt x="299" y="358"/>
                    <a:pt x="300" y="357"/>
                  </a:cubicBezTo>
                  <a:cubicBezTo>
                    <a:pt x="300" y="356"/>
                    <a:pt x="301" y="357"/>
                    <a:pt x="301" y="356"/>
                  </a:cubicBezTo>
                  <a:cubicBezTo>
                    <a:pt x="301" y="356"/>
                    <a:pt x="302" y="354"/>
                    <a:pt x="302" y="355"/>
                  </a:cubicBezTo>
                  <a:cubicBezTo>
                    <a:pt x="302" y="354"/>
                    <a:pt x="303" y="353"/>
                    <a:pt x="302" y="354"/>
                  </a:cubicBezTo>
                  <a:cubicBezTo>
                    <a:pt x="302" y="354"/>
                    <a:pt x="302" y="354"/>
                    <a:pt x="301" y="354"/>
                  </a:cubicBezTo>
                  <a:cubicBezTo>
                    <a:pt x="301" y="353"/>
                    <a:pt x="299" y="353"/>
                    <a:pt x="300" y="352"/>
                  </a:cubicBezTo>
                  <a:cubicBezTo>
                    <a:pt x="301" y="353"/>
                    <a:pt x="302" y="352"/>
                    <a:pt x="303" y="352"/>
                  </a:cubicBezTo>
                  <a:cubicBezTo>
                    <a:pt x="303" y="352"/>
                    <a:pt x="303" y="353"/>
                    <a:pt x="303" y="353"/>
                  </a:cubicBezTo>
                  <a:cubicBezTo>
                    <a:pt x="304" y="353"/>
                    <a:pt x="304" y="353"/>
                    <a:pt x="304" y="353"/>
                  </a:cubicBezTo>
                  <a:cubicBezTo>
                    <a:pt x="304" y="352"/>
                    <a:pt x="305" y="353"/>
                    <a:pt x="306" y="352"/>
                  </a:cubicBezTo>
                  <a:cubicBezTo>
                    <a:pt x="305" y="352"/>
                    <a:pt x="304" y="352"/>
                    <a:pt x="304" y="352"/>
                  </a:cubicBezTo>
                  <a:close/>
                  <a:moveTo>
                    <a:pt x="291" y="361"/>
                  </a:moveTo>
                  <a:cubicBezTo>
                    <a:pt x="290" y="360"/>
                    <a:pt x="290" y="360"/>
                    <a:pt x="290" y="360"/>
                  </a:cubicBezTo>
                  <a:cubicBezTo>
                    <a:pt x="290" y="359"/>
                    <a:pt x="290" y="359"/>
                    <a:pt x="291" y="359"/>
                  </a:cubicBezTo>
                  <a:cubicBezTo>
                    <a:pt x="291" y="358"/>
                    <a:pt x="290" y="358"/>
                    <a:pt x="290" y="358"/>
                  </a:cubicBezTo>
                  <a:cubicBezTo>
                    <a:pt x="290" y="358"/>
                    <a:pt x="289" y="359"/>
                    <a:pt x="288" y="360"/>
                  </a:cubicBezTo>
                  <a:cubicBezTo>
                    <a:pt x="288" y="360"/>
                    <a:pt x="289" y="361"/>
                    <a:pt x="289" y="362"/>
                  </a:cubicBezTo>
                  <a:cubicBezTo>
                    <a:pt x="288" y="362"/>
                    <a:pt x="287" y="362"/>
                    <a:pt x="287" y="361"/>
                  </a:cubicBezTo>
                  <a:cubicBezTo>
                    <a:pt x="287" y="362"/>
                    <a:pt x="286" y="364"/>
                    <a:pt x="286" y="363"/>
                  </a:cubicBezTo>
                  <a:cubicBezTo>
                    <a:pt x="287" y="363"/>
                    <a:pt x="286" y="362"/>
                    <a:pt x="287" y="362"/>
                  </a:cubicBezTo>
                  <a:cubicBezTo>
                    <a:pt x="288" y="362"/>
                    <a:pt x="288" y="363"/>
                    <a:pt x="288" y="363"/>
                  </a:cubicBezTo>
                  <a:cubicBezTo>
                    <a:pt x="289" y="363"/>
                    <a:pt x="289" y="361"/>
                    <a:pt x="291" y="361"/>
                  </a:cubicBezTo>
                  <a:close/>
                  <a:moveTo>
                    <a:pt x="327" y="320"/>
                  </a:moveTo>
                  <a:cubicBezTo>
                    <a:pt x="328" y="320"/>
                    <a:pt x="329" y="319"/>
                    <a:pt x="328" y="319"/>
                  </a:cubicBezTo>
                  <a:cubicBezTo>
                    <a:pt x="328" y="319"/>
                    <a:pt x="327" y="319"/>
                    <a:pt x="327" y="320"/>
                  </a:cubicBezTo>
                  <a:close/>
                  <a:moveTo>
                    <a:pt x="328" y="313"/>
                  </a:moveTo>
                  <a:cubicBezTo>
                    <a:pt x="328" y="314"/>
                    <a:pt x="327" y="314"/>
                    <a:pt x="328" y="314"/>
                  </a:cubicBezTo>
                  <a:cubicBezTo>
                    <a:pt x="328" y="314"/>
                    <a:pt x="329" y="313"/>
                    <a:pt x="328" y="313"/>
                  </a:cubicBezTo>
                  <a:close/>
                  <a:moveTo>
                    <a:pt x="329" y="309"/>
                  </a:moveTo>
                  <a:cubicBezTo>
                    <a:pt x="329" y="309"/>
                    <a:pt x="328" y="309"/>
                    <a:pt x="328" y="308"/>
                  </a:cubicBezTo>
                  <a:cubicBezTo>
                    <a:pt x="327" y="308"/>
                    <a:pt x="327" y="308"/>
                    <a:pt x="327" y="308"/>
                  </a:cubicBezTo>
                  <a:cubicBezTo>
                    <a:pt x="327" y="309"/>
                    <a:pt x="328" y="309"/>
                    <a:pt x="328" y="310"/>
                  </a:cubicBezTo>
                  <a:cubicBezTo>
                    <a:pt x="328" y="309"/>
                    <a:pt x="329" y="310"/>
                    <a:pt x="329" y="309"/>
                  </a:cubicBezTo>
                  <a:close/>
                  <a:moveTo>
                    <a:pt x="329" y="327"/>
                  </a:moveTo>
                  <a:cubicBezTo>
                    <a:pt x="329" y="328"/>
                    <a:pt x="329" y="327"/>
                    <a:pt x="330" y="328"/>
                  </a:cubicBezTo>
                  <a:cubicBezTo>
                    <a:pt x="330" y="326"/>
                    <a:pt x="329" y="327"/>
                    <a:pt x="329" y="327"/>
                  </a:cubicBezTo>
                  <a:close/>
                  <a:moveTo>
                    <a:pt x="323" y="323"/>
                  </a:moveTo>
                  <a:cubicBezTo>
                    <a:pt x="324" y="323"/>
                    <a:pt x="324" y="322"/>
                    <a:pt x="324" y="322"/>
                  </a:cubicBezTo>
                  <a:cubicBezTo>
                    <a:pt x="324" y="322"/>
                    <a:pt x="323" y="321"/>
                    <a:pt x="323" y="321"/>
                  </a:cubicBezTo>
                  <a:lnTo>
                    <a:pt x="323" y="323"/>
                  </a:lnTo>
                  <a:close/>
                  <a:moveTo>
                    <a:pt x="324" y="318"/>
                  </a:moveTo>
                  <a:cubicBezTo>
                    <a:pt x="323" y="318"/>
                    <a:pt x="322" y="318"/>
                    <a:pt x="323" y="318"/>
                  </a:cubicBezTo>
                  <a:cubicBezTo>
                    <a:pt x="323" y="318"/>
                    <a:pt x="324" y="319"/>
                    <a:pt x="324" y="318"/>
                  </a:cubicBezTo>
                  <a:close/>
                  <a:moveTo>
                    <a:pt x="324" y="320"/>
                  </a:moveTo>
                  <a:cubicBezTo>
                    <a:pt x="324" y="320"/>
                    <a:pt x="324" y="320"/>
                    <a:pt x="325" y="320"/>
                  </a:cubicBezTo>
                  <a:cubicBezTo>
                    <a:pt x="325" y="319"/>
                    <a:pt x="324" y="319"/>
                    <a:pt x="324" y="320"/>
                  </a:cubicBezTo>
                  <a:close/>
                  <a:moveTo>
                    <a:pt x="326" y="312"/>
                  </a:moveTo>
                  <a:cubicBezTo>
                    <a:pt x="326" y="312"/>
                    <a:pt x="326" y="312"/>
                    <a:pt x="326" y="313"/>
                  </a:cubicBezTo>
                  <a:cubicBezTo>
                    <a:pt x="327" y="313"/>
                    <a:pt x="327" y="312"/>
                    <a:pt x="326" y="312"/>
                  </a:cubicBezTo>
                  <a:close/>
                  <a:moveTo>
                    <a:pt x="338" y="301"/>
                  </a:moveTo>
                  <a:cubicBezTo>
                    <a:pt x="338" y="302"/>
                    <a:pt x="337" y="301"/>
                    <a:pt x="338" y="302"/>
                  </a:cubicBezTo>
                  <a:cubicBezTo>
                    <a:pt x="339" y="302"/>
                    <a:pt x="339" y="301"/>
                    <a:pt x="338" y="301"/>
                  </a:cubicBezTo>
                  <a:close/>
                  <a:moveTo>
                    <a:pt x="339" y="306"/>
                  </a:moveTo>
                  <a:cubicBezTo>
                    <a:pt x="339" y="307"/>
                    <a:pt x="339" y="307"/>
                    <a:pt x="340" y="307"/>
                  </a:cubicBezTo>
                  <a:cubicBezTo>
                    <a:pt x="340" y="307"/>
                    <a:pt x="340" y="306"/>
                    <a:pt x="339" y="306"/>
                  </a:cubicBezTo>
                  <a:close/>
                  <a:moveTo>
                    <a:pt x="306" y="350"/>
                  </a:moveTo>
                  <a:cubicBezTo>
                    <a:pt x="306" y="350"/>
                    <a:pt x="306" y="350"/>
                    <a:pt x="307" y="350"/>
                  </a:cubicBezTo>
                  <a:cubicBezTo>
                    <a:pt x="307" y="350"/>
                    <a:pt x="307" y="349"/>
                    <a:pt x="307" y="349"/>
                  </a:cubicBezTo>
                  <a:cubicBezTo>
                    <a:pt x="308" y="349"/>
                    <a:pt x="308" y="350"/>
                    <a:pt x="309" y="350"/>
                  </a:cubicBezTo>
                  <a:cubicBezTo>
                    <a:pt x="309" y="349"/>
                    <a:pt x="309" y="349"/>
                    <a:pt x="309" y="349"/>
                  </a:cubicBezTo>
                  <a:cubicBezTo>
                    <a:pt x="307" y="348"/>
                    <a:pt x="306" y="349"/>
                    <a:pt x="306" y="350"/>
                  </a:cubicBezTo>
                  <a:close/>
                  <a:moveTo>
                    <a:pt x="336" y="295"/>
                  </a:moveTo>
                  <a:cubicBezTo>
                    <a:pt x="336" y="294"/>
                    <a:pt x="336" y="294"/>
                    <a:pt x="336" y="293"/>
                  </a:cubicBezTo>
                  <a:cubicBezTo>
                    <a:pt x="335" y="293"/>
                    <a:pt x="335" y="292"/>
                    <a:pt x="334" y="292"/>
                  </a:cubicBezTo>
                  <a:cubicBezTo>
                    <a:pt x="334" y="293"/>
                    <a:pt x="335" y="293"/>
                    <a:pt x="334" y="294"/>
                  </a:cubicBezTo>
                  <a:cubicBezTo>
                    <a:pt x="334" y="295"/>
                    <a:pt x="335" y="295"/>
                    <a:pt x="336" y="295"/>
                  </a:cubicBezTo>
                  <a:close/>
                  <a:moveTo>
                    <a:pt x="53" y="333"/>
                  </a:moveTo>
                  <a:cubicBezTo>
                    <a:pt x="53" y="333"/>
                    <a:pt x="54" y="333"/>
                    <a:pt x="54" y="333"/>
                  </a:cubicBezTo>
                  <a:cubicBezTo>
                    <a:pt x="54" y="332"/>
                    <a:pt x="53" y="332"/>
                    <a:pt x="53" y="333"/>
                  </a:cubicBezTo>
                  <a:close/>
                  <a:moveTo>
                    <a:pt x="335" y="297"/>
                  </a:moveTo>
                  <a:cubicBezTo>
                    <a:pt x="336" y="297"/>
                    <a:pt x="336" y="297"/>
                    <a:pt x="336" y="296"/>
                  </a:cubicBezTo>
                  <a:cubicBezTo>
                    <a:pt x="335" y="296"/>
                    <a:pt x="335" y="297"/>
                    <a:pt x="335" y="297"/>
                  </a:cubicBezTo>
                  <a:close/>
                  <a:moveTo>
                    <a:pt x="341" y="310"/>
                  </a:moveTo>
                  <a:cubicBezTo>
                    <a:pt x="341" y="310"/>
                    <a:pt x="341" y="311"/>
                    <a:pt x="342" y="311"/>
                  </a:cubicBezTo>
                  <a:cubicBezTo>
                    <a:pt x="342" y="311"/>
                    <a:pt x="342" y="310"/>
                    <a:pt x="341" y="310"/>
                  </a:cubicBezTo>
                  <a:close/>
                  <a:moveTo>
                    <a:pt x="312" y="342"/>
                  </a:moveTo>
                  <a:cubicBezTo>
                    <a:pt x="312" y="341"/>
                    <a:pt x="310" y="342"/>
                    <a:pt x="310" y="343"/>
                  </a:cubicBezTo>
                  <a:cubicBezTo>
                    <a:pt x="311" y="343"/>
                    <a:pt x="312" y="343"/>
                    <a:pt x="312" y="342"/>
                  </a:cubicBezTo>
                  <a:close/>
                  <a:moveTo>
                    <a:pt x="311" y="347"/>
                  </a:moveTo>
                  <a:cubicBezTo>
                    <a:pt x="312" y="347"/>
                    <a:pt x="313" y="347"/>
                    <a:pt x="313" y="346"/>
                  </a:cubicBezTo>
                  <a:cubicBezTo>
                    <a:pt x="312" y="346"/>
                    <a:pt x="311" y="346"/>
                    <a:pt x="311" y="347"/>
                  </a:cubicBezTo>
                  <a:close/>
                  <a:moveTo>
                    <a:pt x="314" y="348"/>
                  </a:moveTo>
                  <a:cubicBezTo>
                    <a:pt x="314" y="349"/>
                    <a:pt x="313" y="349"/>
                    <a:pt x="314" y="350"/>
                  </a:cubicBezTo>
                  <a:cubicBezTo>
                    <a:pt x="314" y="349"/>
                    <a:pt x="315" y="349"/>
                    <a:pt x="314" y="348"/>
                  </a:cubicBezTo>
                  <a:close/>
                  <a:moveTo>
                    <a:pt x="310" y="341"/>
                  </a:moveTo>
                  <a:cubicBezTo>
                    <a:pt x="309" y="341"/>
                    <a:pt x="309" y="341"/>
                    <a:pt x="309" y="342"/>
                  </a:cubicBezTo>
                  <a:cubicBezTo>
                    <a:pt x="310" y="342"/>
                    <a:pt x="310" y="341"/>
                    <a:pt x="310" y="341"/>
                  </a:cubicBezTo>
                  <a:close/>
                  <a:moveTo>
                    <a:pt x="315" y="346"/>
                  </a:moveTo>
                  <a:cubicBezTo>
                    <a:pt x="314" y="346"/>
                    <a:pt x="314" y="346"/>
                    <a:pt x="314" y="346"/>
                  </a:cubicBezTo>
                  <a:cubicBezTo>
                    <a:pt x="314" y="347"/>
                    <a:pt x="314" y="347"/>
                    <a:pt x="314" y="347"/>
                  </a:cubicBezTo>
                  <a:cubicBezTo>
                    <a:pt x="315" y="347"/>
                    <a:pt x="315" y="346"/>
                    <a:pt x="315" y="346"/>
                  </a:cubicBezTo>
                  <a:close/>
                  <a:moveTo>
                    <a:pt x="307" y="341"/>
                  </a:moveTo>
                  <a:cubicBezTo>
                    <a:pt x="308" y="342"/>
                    <a:pt x="308" y="341"/>
                    <a:pt x="308" y="341"/>
                  </a:cubicBezTo>
                  <a:cubicBezTo>
                    <a:pt x="307" y="343"/>
                    <a:pt x="307" y="343"/>
                    <a:pt x="307" y="345"/>
                  </a:cubicBezTo>
                  <a:cubicBezTo>
                    <a:pt x="307" y="345"/>
                    <a:pt x="308" y="346"/>
                    <a:pt x="308" y="346"/>
                  </a:cubicBezTo>
                  <a:cubicBezTo>
                    <a:pt x="309" y="344"/>
                    <a:pt x="309" y="342"/>
                    <a:pt x="308" y="340"/>
                  </a:cubicBezTo>
                  <a:cubicBezTo>
                    <a:pt x="308" y="340"/>
                    <a:pt x="307" y="340"/>
                    <a:pt x="307" y="341"/>
                  </a:cubicBezTo>
                  <a:close/>
                  <a:moveTo>
                    <a:pt x="316" y="330"/>
                  </a:moveTo>
                  <a:cubicBezTo>
                    <a:pt x="315" y="329"/>
                    <a:pt x="316" y="328"/>
                    <a:pt x="317" y="327"/>
                  </a:cubicBezTo>
                  <a:cubicBezTo>
                    <a:pt x="316" y="328"/>
                    <a:pt x="316" y="328"/>
                    <a:pt x="315" y="329"/>
                  </a:cubicBezTo>
                  <a:cubicBezTo>
                    <a:pt x="316" y="330"/>
                    <a:pt x="316" y="331"/>
                    <a:pt x="315" y="331"/>
                  </a:cubicBezTo>
                  <a:cubicBezTo>
                    <a:pt x="316" y="332"/>
                    <a:pt x="316" y="330"/>
                    <a:pt x="316" y="330"/>
                  </a:cubicBezTo>
                  <a:close/>
                  <a:moveTo>
                    <a:pt x="321" y="334"/>
                  </a:moveTo>
                  <a:cubicBezTo>
                    <a:pt x="321" y="333"/>
                    <a:pt x="320" y="333"/>
                    <a:pt x="319" y="333"/>
                  </a:cubicBezTo>
                  <a:cubicBezTo>
                    <a:pt x="319" y="333"/>
                    <a:pt x="319" y="334"/>
                    <a:pt x="319" y="334"/>
                  </a:cubicBezTo>
                  <a:cubicBezTo>
                    <a:pt x="320" y="334"/>
                    <a:pt x="320" y="334"/>
                    <a:pt x="321" y="334"/>
                  </a:cubicBezTo>
                  <a:close/>
                  <a:moveTo>
                    <a:pt x="315" y="332"/>
                  </a:moveTo>
                  <a:cubicBezTo>
                    <a:pt x="315" y="332"/>
                    <a:pt x="315" y="332"/>
                    <a:pt x="315" y="332"/>
                  </a:cubicBezTo>
                  <a:cubicBezTo>
                    <a:pt x="315" y="332"/>
                    <a:pt x="315" y="332"/>
                    <a:pt x="314" y="332"/>
                  </a:cubicBezTo>
                  <a:cubicBezTo>
                    <a:pt x="314" y="332"/>
                    <a:pt x="313" y="333"/>
                    <a:pt x="313" y="333"/>
                  </a:cubicBezTo>
                  <a:cubicBezTo>
                    <a:pt x="314" y="332"/>
                    <a:pt x="314" y="334"/>
                    <a:pt x="314" y="334"/>
                  </a:cubicBezTo>
                  <a:cubicBezTo>
                    <a:pt x="313" y="334"/>
                    <a:pt x="312" y="334"/>
                    <a:pt x="311" y="335"/>
                  </a:cubicBezTo>
                  <a:cubicBezTo>
                    <a:pt x="312" y="335"/>
                    <a:pt x="312" y="335"/>
                    <a:pt x="312" y="335"/>
                  </a:cubicBezTo>
                  <a:cubicBezTo>
                    <a:pt x="313" y="335"/>
                    <a:pt x="313" y="334"/>
                    <a:pt x="314" y="334"/>
                  </a:cubicBezTo>
                  <a:cubicBezTo>
                    <a:pt x="314" y="335"/>
                    <a:pt x="313" y="335"/>
                    <a:pt x="314" y="335"/>
                  </a:cubicBezTo>
                  <a:cubicBezTo>
                    <a:pt x="314" y="335"/>
                    <a:pt x="314" y="336"/>
                    <a:pt x="315" y="336"/>
                  </a:cubicBezTo>
                  <a:cubicBezTo>
                    <a:pt x="314" y="335"/>
                    <a:pt x="315" y="335"/>
                    <a:pt x="315" y="334"/>
                  </a:cubicBezTo>
                  <a:cubicBezTo>
                    <a:pt x="314" y="335"/>
                    <a:pt x="314" y="332"/>
                    <a:pt x="315" y="332"/>
                  </a:cubicBezTo>
                  <a:close/>
                  <a:moveTo>
                    <a:pt x="320" y="327"/>
                  </a:moveTo>
                  <a:cubicBezTo>
                    <a:pt x="320" y="327"/>
                    <a:pt x="320" y="327"/>
                    <a:pt x="320" y="327"/>
                  </a:cubicBezTo>
                  <a:cubicBezTo>
                    <a:pt x="319" y="327"/>
                    <a:pt x="318" y="329"/>
                    <a:pt x="319" y="329"/>
                  </a:cubicBezTo>
                  <a:cubicBezTo>
                    <a:pt x="319" y="328"/>
                    <a:pt x="320" y="328"/>
                    <a:pt x="320" y="327"/>
                  </a:cubicBezTo>
                  <a:close/>
                  <a:moveTo>
                    <a:pt x="320" y="342"/>
                  </a:moveTo>
                  <a:cubicBezTo>
                    <a:pt x="320" y="343"/>
                    <a:pt x="321" y="343"/>
                    <a:pt x="321" y="342"/>
                  </a:cubicBezTo>
                  <a:lnTo>
                    <a:pt x="320" y="342"/>
                  </a:lnTo>
                  <a:close/>
                  <a:moveTo>
                    <a:pt x="322" y="320"/>
                  </a:moveTo>
                  <a:cubicBezTo>
                    <a:pt x="322" y="321"/>
                    <a:pt x="321" y="320"/>
                    <a:pt x="321" y="321"/>
                  </a:cubicBezTo>
                  <a:cubicBezTo>
                    <a:pt x="322" y="321"/>
                    <a:pt x="321" y="322"/>
                    <a:pt x="322" y="322"/>
                  </a:cubicBezTo>
                  <a:cubicBezTo>
                    <a:pt x="322" y="320"/>
                    <a:pt x="323" y="320"/>
                    <a:pt x="322" y="320"/>
                  </a:cubicBezTo>
                  <a:close/>
                  <a:moveTo>
                    <a:pt x="317" y="333"/>
                  </a:moveTo>
                  <a:cubicBezTo>
                    <a:pt x="317" y="333"/>
                    <a:pt x="316" y="334"/>
                    <a:pt x="316" y="335"/>
                  </a:cubicBezTo>
                  <a:cubicBezTo>
                    <a:pt x="317" y="335"/>
                    <a:pt x="318" y="334"/>
                    <a:pt x="318" y="333"/>
                  </a:cubicBezTo>
                  <a:cubicBezTo>
                    <a:pt x="318" y="333"/>
                    <a:pt x="318" y="333"/>
                    <a:pt x="317" y="333"/>
                  </a:cubicBezTo>
                  <a:close/>
                  <a:moveTo>
                    <a:pt x="332" y="295"/>
                  </a:moveTo>
                  <a:cubicBezTo>
                    <a:pt x="332" y="295"/>
                    <a:pt x="332" y="296"/>
                    <a:pt x="332" y="296"/>
                  </a:cubicBezTo>
                  <a:cubicBezTo>
                    <a:pt x="332" y="296"/>
                    <a:pt x="332" y="296"/>
                    <a:pt x="332" y="296"/>
                  </a:cubicBezTo>
                  <a:cubicBezTo>
                    <a:pt x="332" y="295"/>
                    <a:pt x="334" y="295"/>
                    <a:pt x="334" y="294"/>
                  </a:cubicBezTo>
                  <a:cubicBezTo>
                    <a:pt x="333" y="294"/>
                    <a:pt x="333" y="295"/>
                    <a:pt x="332" y="295"/>
                  </a:cubicBezTo>
                  <a:close/>
                  <a:moveTo>
                    <a:pt x="64" y="326"/>
                  </a:moveTo>
                  <a:cubicBezTo>
                    <a:pt x="65" y="328"/>
                    <a:pt x="64" y="329"/>
                    <a:pt x="64" y="331"/>
                  </a:cubicBezTo>
                  <a:cubicBezTo>
                    <a:pt x="65" y="331"/>
                    <a:pt x="65" y="331"/>
                    <a:pt x="65" y="331"/>
                  </a:cubicBezTo>
                  <a:cubicBezTo>
                    <a:pt x="65" y="330"/>
                    <a:pt x="65" y="327"/>
                    <a:pt x="64" y="326"/>
                  </a:cubicBezTo>
                  <a:close/>
                  <a:moveTo>
                    <a:pt x="64" y="338"/>
                  </a:moveTo>
                  <a:cubicBezTo>
                    <a:pt x="63" y="338"/>
                    <a:pt x="63" y="339"/>
                    <a:pt x="64" y="339"/>
                  </a:cubicBezTo>
                  <a:cubicBezTo>
                    <a:pt x="64" y="338"/>
                    <a:pt x="64" y="338"/>
                    <a:pt x="64" y="338"/>
                  </a:cubicBezTo>
                  <a:close/>
                  <a:moveTo>
                    <a:pt x="65" y="325"/>
                  </a:moveTo>
                  <a:cubicBezTo>
                    <a:pt x="65" y="325"/>
                    <a:pt x="65" y="325"/>
                    <a:pt x="65" y="325"/>
                  </a:cubicBezTo>
                  <a:cubicBezTo>
                    <a:pt x="64" y="326"/>
                    <a:pt x="65" y="327"/>
                    <a:pt x="66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6" y="326"/>
                    <a:pt x="65" y="326"/>
                    <a:pt x="65" y="325"/>
                  </a:cubicBezTo>
                  <a:close/>
                  <a:moveTo>
                    <a:pt x="62" y="334"/>
                  </a:moveTo>
                  <a:cubicBezTo>
                    <a:pt x="61" y="333"/>
                    <a:pt x="61" y="335"/>
                    <a:pt x="60" y="336"/>
                  </a:cubicBezTo>
                  <a:cubicBezTo>
                    <a:pt x="61" y="337"/>
                    <a:pt x="62" y="335"/>
                    <a:pt x="61" y="336"/>
                  </a:cubicBezTo>
                  <a:cubicBezTo>
                    <a:pt x="62" y="336"/>
                    <a:pt x="63" y="336"/>
                    <a:pt x="63" y="335"/>
                  </a:cubicBezTo>
                  <a:cubicBezTo>
                    <a:pt x="62" y="335"/>
                    <a:pt x="61" y="334"/>
                    <a:pt x="62" y="334"/>
                  </a:cubicBezTo>
                  <a:close/>
                  <a:moveTo>
                    <a:pt x="63" y="321"/>
                  </a:moveTo>
                  <a:cubicBezTo>
                    <a:pt x="62" y="321"/>
                    <a:pt x="62" y="320"/>
                    <a:pt x="62" y="320"/>
                  </a:cubicBezTo>
                  <a:cubicBezTo>
                    <a:pt x="62" y="320"/>
                    <a:pt x="61" y="320"/>
                    <a:pt x="61" y="320"/>
                  </a:cubicBezTo>
                  <a:cubicBezTo>
                    <a:pt x="62" y="320"/>
                    <a:pt x="62" y="321"/>
                    <a:pt x="63" y="321"/>
                  </a:cubicBezTo>
                  <a:cubicBezTo>
                    <a:pt x="63" y="321"/>
                    <a:pt x="63" y="321"/>
                    <a:pt x="63" y="321"/>
                  </a:cubicBezTo>
                  <a:close/>
                  <a:moveTo>
                    <a:pt x="61" y="322"/>
                  </a:moveTo>
                  <a:cubicBezTo>
                    <a:pt x="62" y="322"/>
                    <a:pt x="62" y="323"/>
                    <a:pt x="62" y="323"/>
                  </a:cubicBezTo>
                  <a:cubicBezTo>
                    <a:pt x="62" y="322"/>
                    <a:pt x="63" y="323"/>
                    <a:pt x="62" y="322"/>
                  </a:cubicBezTo>
                  <a:cubicBezTo>
                    <a:pt x="62" y="322"/>
                    <a:pt x="62" y="322"/>
                    <a:pt x="61" y="322"/>
                  </a:cubicBezTo>
                  <a:close/>
                  <a:moveTo>
                    <a:pt x="64" y="343"/>
                  </a:moveTo>
                  <a:cubicBezTo>
                    <a:pt x="64" y="344"/>
                    <a:pt x="63" y="344"/>
                    <a:pt x="63" y="344"/>
                  </a:cubicBezTo>
                  <a:cubicBezTo>
                    <a:pt x="65" y="345"/>
                    <a:pt x="65" y="343"/>
                    <a:pt x="64" y="343"/>
                  </a:cubicBezTo>
                  <a:close/>
                  <a:moveTo>
                    <a:pt x="63" y="332"/>
                  </a:moveTo>
                  <a:cubicBezTo>
                    <a:pt x="63" y="333"/>
                    <a:pt x="64" y="333"/>
                    <a:pt x="64" y="334"/>
                  </a:cubicBezTo>
                  <a:cubicBezTo>
                    <a:pt x="65" y="334"/>
                    <a:pt x="65" y="333"/>
                    <a:pt x="66" y="333"/>
                  </a:cubicBezTo>
                  <a:cubicBezTo>
                    <a:pt x="65" y="333"/>
                    <a:pt x="64" y="332"/>
                    <a:pt x="63" y="332"/>
                  </a:cubicBezTo>
                  <a:close/>
                  <a:moveTo>
                    <a:pt x="66" y="341"/>
                  </a:moveTo>
                  <a:cubicBezTo>
                    <a:pt x="66" y="342"/>
                    <a:pt x="66" y="342"/>
                    <a:pt x="66" y="343"/>
                  </a:cubicBezTo>
                  <a:cubicBezTo>
                    <a:pt x="66" y="342"/>
                    <a:pt x="67" y="342"/>
                    <a:pt x="67" y="342"/>
                  </a:cubicBezTo>
                  <a:cubicBezTo>
                    <a:pt x="66" y="342"/>
                    <a:pt x="66" y="341"/>
                    <a:pt x="66" y="341"/>
                  </a:cubicBezTo>
                  <a:close/>
                  <a:moveTo>
                    <a:pt x="68" y="334"/>
                  </a:moveTo>
                  <a:cubicBezTo>
                    <a:pt x="67" y="334"/>
                    <a:pt x="68" y="334"/>
                    <a:pt x="67" y="334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4"/>
                    <a:pt x="68" y="335"/>
                    <a:pt x="68" y="334"/>
                  </a:cubicBezTo>
                  <a:close/>
                  <a:moveTo>
                    <a:pt x="68" y="344"/>
                  </a:moveTo>
                  <a:cubicBezTo>
                    <a:pt x="69" y="343"/>
                    <a:pt x="70" y="342"/>
                    <a:pt x="70" y="342"/>
                  </a:cubicBezTo>
                  <a:cubicBezTo>
                    <a:pt x="69" y="342"/>
                    <a:pt x="68" y="342"/>
                    <a:pt x="68" y="344"/>
                  </a:cubicBezTo>
                  <a:close/>
                  <a:moveTo>
                    <a:pt x="69" y="335"/>
                  </a:moveTo>
                  <a:cubicBezTo>
                    <a:pt x="68" y="335"/>
                    <a:pt x="66" y="337"/>
                    <a:pt x="67" y="337"/>
                  </a:cubicBezTo>
                  <a:cubicBezTo>
                    <a:pt x="68" y="337"/>
                    <a:pt x="69" y="336"/>
                    <a:pt x="69" y="335"/>
                  </a:cubicBezTo>
                  <a:close/>
                  <a:moveTo>
                    <a:pt x="68" y="332"/>
                  </a:moveTo>
                  <a:cubicBezTo>
                    <a:pt x="67" y="332"/>
                    <a:pt x="66" y="333"/>
                    <a:pt x="67" y="333"/>
                  </a:cubicBezTo>
                  <a:cubicBezTo>
                    <a:pt x="67" y="333"/>
                    <a:pt x="68" y="333"/>
                    <a:pt x="68" y="332"/>
                  </a:cubicBezTo>
                  <a:close/>
                  <a:moveTo>
                    <a:pt x="67" y="329"/>
                  </a:moveTo>
                  <a:cubicBezTo>
                    <a:pt x="67" y="329"/>
                    <a:pt x="66" y="329"/>
                    <a:pt x="66" y="329"/>
                  </a:cubicBezTo>
                  <a:cubicBezTo>
                    <a:pt x="67" y="329"/>
                    <a:pt x="67" y="329"/>
                    <a:pt x="68" y="329"/>
                  </a:cubicBezTo>
                  <a:cubicBezTo>
                    <a:pt x="68" y="329"/>
                    <a:pt x="68" y="329"/>
                    <a:pt x="67" y="329"/>
                  </a:cubicBezTo>
                  <a:close/>
                  <a:moveTo>
                    <a:pt x="57" y="317"/>
                  </a:moveTo>
                  <a:cubicBezTo>
                    <a:pt x="57" y="317"/>
                    <a:pt x="57" y="317"/>
                    <a:pt x="57" y="317"/>
                  </a:cubicBezTo>
                  <a:cubicBezTo>
                    <a:pt x="56" y="317"/>
                    <a:pt x="56" y="318"/>
                    <a:pt x="56" y="318"/>
                  </a:cubicBezTo>
                  <a:cubicBezTo>
                    <a:pt x="56" y="318"/>
                    <a:pt x="56" y="318"/>
                    <a:pt x="56" y="319"/>
                  </a:cubicBezTo>
                  <a:cubicBezTo>
                    <a:pt x="58" y="318"/>
                    <a:pt x="57" y="319"/>
                    <a:pt x="58" y="320"/>
                  </a:cubicBezTo>
                  <a:cubicBezTo>
                    <a:pt x="60" y="319"/>
                    <a:pt x="57" y="318"/>
                    <a:pt x="58" y="316"/>
                  </a:cubicBezTo>
                  <a:cubicBezTo>
                    <a:pt x="57" y="316"/>
                    <a:pt x="57" y="315"/>
                    <a:pt x="56" y="315"/>
                  </a:cubicBezTo>
                  <a:cubicBezTo>
                    <a:pt x="56" y="315"/>
                    <a:pt x="56" y="316"/>
                    <a:pt x="55" y="317"/>
                  </a:cubicBezTo>
                  <a:cubicBezTo>
                    <a:pt x="56" y="317"/>
                    <a:pt x="57" y="316"/>
                    <a:pt x="57" y="317"/>
                  </a:cubicBezTo>
                  <a:close/>
                  <a:moveTo>
                    <a:pt x="55" y="327"/>
                  </a:moveTo>
                  <a:cubicBezTo>
                    <a:pt x="56" y="327"/>
                    <a:pt x="57" y="328"/>
                    <a:pt x="57" y="326"/>
                  </a:cubicBezTo>
                  <a:cubicBezTo>
                    <a:pt x="56" y="327"/>
                    <a:pt x="55" y="326"/>
                    <a:pt x="55" y="327"/>
                  </a:cubicBezTo>
                  <a:close/>
                  <a:moveTo>
                    <a:pt x="58" y="328"/>
                  </a:moveTo>
                  <a:cubicBezTo>
                    <a:pt x="58" y="327"/>
                    <a:pt x="58" y="327"/>
                    <a:pt x="58" y="327"/>
                  </a:cubicBezTo>
                  <a:cubicBezTo>
                    <a:pt x="57" y="327"/>
                    <a:pt x="57" y="328"/>
                    <a:pt x="57" y="328"/>
                  </a:cubicBezTo>
                  <a:cubicBezTo>
                    <a:pt x="57" y="328"/>
                    <a:pt x="57" y="328"/>
                    <a:pt x="58" y="328"/>
                  </a:cubicBezTo>
                  <a:close/>
                  <a:moveTo>
                    <a:pt x="61" y="317"/>
                  </a:moveTo>
                  <a:cubicBezTo>
                    <a:pt x="60" y="318"/>
                    <a:pt x="59" y="319"/>
                    <a:pt x="59" y="320"/>
                  </a:cubicBezTo>
                  <a:cubicBezTo>
                    <a:pt x="59" y="320"/>
                    <a:pt x="59" y="321"/>
                    <a:pt x="58" y="321"/>
                  </a:cubicBezTo>
                  <a:cubicBezTo>
                    <a:pt x="58" y="321"/>
                    <a:pt x="58" y="321"/>
                    <a:pt x="57" y="321"/>
                  </a:cubicBezTo>
                  <a:cubicBezTo>
                    <a:pt x="58" y="322"/>
                    <a:pt x="60" y="322"/>
                    <a:pt x="59" y="324"/>
                  </a:cubicBezTo>
                  <a:cubicBezTo>
                    <a:pt x="60" y="324"/>
                    <a:pt x="60" y="324"/>
                    <a:pt x="60" y="324"/>
                  </a:cubicBezTo>
                  <a:cubicBezTo>
                    <a:pt x="61" y="323"/>
                    <a:pt x="58" y="321"/>
                    <a:pt x="60" y="321"/>
                  </a:cubicBezTo>
                  <a:cubicBezTo>
                    <a:pt x="60" y="321"/>
                    <a:pt x="60" y="322"/>
                    <a:pt x="61" y="322"/>
                  </a:cubicBezTo>
                  <a:cubicBezTo>
                    <a:pt x="61" y="321"/>
                    <a:pt x="60" y="321"/>
                    <a:pt x="61" y="320"/>
                  </a:cubicBezTo>
                  <a:cubicBezTo>
                    <a:pt x="60" y="321"/>
                    <a:pt x="60" y="320"/>
                    <a:pt x="60" y="320"/>
                  </a:cubicBezTo>
                  <a:cubicBezTo>
                    <a:pt x="61" y="319"/>
                    <a:pt x="60" y="319"/>
                    <a:pt x="61" y="317"/>
                  </a:cubicBezTo>
                  <a:cubicBezTo>
                    <a:pt x="61" y="317"/>
                    <a:pt x="61" y="317"/>
                    <a:pt x="61" y="317"/>
                  </a:cubicBezTo>
                  <a:close/>
                  <a:moveTo>
                    <a:pt x="55" y="324"/>
                  </a:moveTo>
                  <a:cubicBezTo>
                    <a:pt x="56" y="325"/>
                    <a:pt x="57" y="326"/>
                    <a:pt x="57" y="326"/>
                  </a:cubicBezTo>
                  <a:cubicBezTo>
                    <a:pt x="57" y="326"/>
                    <a:pt x="57" y="326"/>
                    <a:pt x="57" y="326"/>
                  </a:cubicBezTo>
                  <a:cubicBezTo>
                    <a:pt x="57" y="326"/>
                    <a:pt x="58" y="326"/>
                    <a:pt x="58" y="325"/>
                  </a:cubicBezTo>
                  <a:cubicBezTo>
                    <a:pt x="57" y="326"/>
                    <a:pt x="57" y="324"/>
                    <a:pt x="55" y="324"/>
                  </a:cubicBezTo>
                  <a:close/>
                  <a:moveTo>
                    <a:pt x="53" y="321"/>
                  </a:moveTo>
                  <a:cubicBezTo>
                    <a:pt x="53" y="323"/>
                    <a:pt x="53" y="323"/>
                    <a:pt x="53" y="323"/>
                  </a:cubicBezTo>
                  <a:cubicBezTo>
                    <a:pt x="54" y="323"/>
                    <a:pt x="55" y="323"/>
                    <a:pt x="55" y="322"/>
                  </a:cubicBezTo>
                  <a:cubicBezTo>
                    <a:pt x="54" y="321"/>
                    <a:pt x="53" y="322"/>
                    <a:pt x="53" y="321"/>
                  </a:cubicBezTo>
                  <a:close/>
                  <a:moveTo>
                    <a:pt x="55" y="320"/>
                  </a:moveTo>
                  <a:cubicBezTo>
                    <a:pt x="54" y="320"/>
                    <a:pt x="54" y="320"/>
                    <a:pt x="54" y="320"/>
                  </a:cubicBezTo>
                  <a:cubicBezTo>
                    <a:pt x="54" y="320"/>
                    <a:pt x="54" y="321"/>
                    <a:pt x="54" y="320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0"/>
                    <a:pt x="55" y="320"/>
                    <a:pt x="55" y="320"/>
                  </a:cubicBezTo>
                  <a:cubicBezTo>
                    <a:pt x="55" y="320"/>
                    <a:pt x="55" y="320"/>
                    <a:pt x="55" y="320"/>
                  </a:cubicBezTo>
                  <a:close/>
                  <a:moveTo>
                    <a:pt x="57" y="322"/>
                  </a:moveTo>
                  <a:cubicBezTo>
                    <a:pt x="58" y="323"/>
                    <a:pt x="58" y="323"/>
                    <a:pt x="58" y="323"/>
                  </a:cubicBezTo>
                  <a:cubicBezTo>
                    <a:pt x="58" y="323"/>
                    <a:pt x="58" y="322"/>
                    <a:pt x="58" y="322"/>
                  </a:cubicBezTo>
                  <a:cubicBezTo>
                    <a:pt x="58" y="322"/>
                    <a:pt x="57" y="322"/>
                    <a:pt x="57" y="322"/>
                  </a:cubicBezTo>
                  <a:close/>
                  <a:moveTo>
                    <a:pt x="58" y="314"/>
                  </a:moveTo>
                  <a:cubicBezTo>
                    <a:pt x="58" y="314"/>
                    <a:pt x="58" y="314"/>
                    <a:pt x="59" y="31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7" y="313"/>
                  </a:cubicBezTo>
                  <a:cubicBezTo>
                    <a:pt x="57" y="313"/>
                    <a:pt x="57" y="313"/>
                    <a:pt x="57" y="313"/>
                  </a:cubicBezTo>
                  <a:cubicBezTo>
                    <a:pt x="57" y="313"/>
                    <a:pt x="56" y="313"/>
                    <a:pt x="56" y="312"/>
                  </a:cubicBezTo>
                  <a:cubicBezTo>
                    <a:pt x="56" y="313"/>
                    <a:pt x="56" y="313"/>
                    <a:pt x="55" y="314"/>
                  </a:cubicBezTo>
                  <a:cubicBezTo>
                    <a:pt x="56" y="314"/>
                    <a:pt x="56" y="315"/>
                    <a:pt x="56" y="315"/>
                  </a:cubicBezTo>
                  <a:cubicBezTo>
                    <a:pt x="57" y="314"/>
                    <a:pt x="58" y="314"/>
                    <a:pt x="58" y="314"/>
                  </a:cubicBezTo>
                  <a:close/>
                  <a:moveTo>
                    <a:pt x="61" y="329"/>
                  </a:moveTo>
                  <a:cubicBezTo>
                    <a:pt x="61" y="328"/>
                    <a:pt x="60" y="327"/>
                    <a:pt x="59" y="328"/>
                  </a:cubicBezTo>
                  <a:cubicBezTo>
                    <a:pt x="60" y="329"/>
                    <a:pt x="60" y="329"/>
                    <a:pt x="61" y="329"/>
                  </a:cubicBezTo>
                  <a:close/>
                  <a:moveTo>
                    <a:pt x="59" y="337"/>
                  </a:moveTo>
                  <a:cubicBezTo>
                    <a:pt x="59" y="337"/>
                    <a:pt x="58" y="337"/>
                    <a:pt x="59" y="338"/>
                  </a:cubicBezTo>
                  <a:cubicBezTo>
                    <a:pt x="59" y="338"/>
                    <a:pt x="59" y="338"/>
                    <a:pt x="60" y="338"/>
                  </a:cubicBezTo>
                  <a:cubicBezTo>
                    <a:pt x="60" y="338"/>
                    <a:pt x="60" y="337"/>
                    <a:pt x="59" y="337"/>
                  </a:cubicBezTo>
                  <a:close/>
                  <a:moveTo>
                    <a:pt x="60" y="330"/>
                  </a:moveTo>
                  <a:cubicBezTo>
                    <a:pt x="60" y="330"/>
                    <a:pt x="60" y="330"/>
                    <a:pt x="60" y="329"/>
                  </a:cubicBezTo>
                  <a:cubicBezTo>
                    <a:pt x="59" y="329"/>
                    <a:pt x="59" y="329"/>
                    <a:pt x="59" y="329"/>
                  </a:cubicBezTo>
                  <a:cubicBezTo>
                    <a:pt x="59" y="330"/>
                    <a:pt x="59" y="330"/>
                    <a:pt x="59" y="331"/>
                  </a:cubicBezTo>
                  <a:cubicBezTo>
                    <a:pt x="59" y="330"/>
                    <a:pt x="61" y="331"/>
                    <a:pt x="60" y="330"/>
                  </a:cubicBezTo>
                  <a:close/>
                  <a:moveTo>
                    <a:pt x="70" y="336"/>
                  </a:moveTo>
                  <a:cubicBezTo>
                    <a:pt x="70" y="337"/>
                    <a:pt x="69" y="337"/>
                    <a:pt x="69" y="338"/>
                  </a:cubicBezTo>
                  <a:cubicBezTo>
                    <a:pt x="70" y="338"/>
                    <a:pt x="71" y="337"/>
                    <a:pt x="70" y="336"/>
                  </a:cubicBezTo>
                  <a:close/>
                  <a:moveTo>
                    <a:pt x="60" y="327"/>
                  </a:moveTo>
                  <a:cubicBezTo>
                    <a:pt x="60" y="326"/>
                    <a:pt x="60" y="326"/>
                    <a:pt x="60" y="326"/>
                  </a:cubicBezTo>
                  <a:cubicBezTo>
                    <a:pt x="60" y="326"/>
                    <a:pt x="60" y="326"/>
                    <a:pt x="59" y="326"/>
                  </a:cubicBezTo>
                  <a:cubicBezTo>
                    <a:pt x="59" y="327"/>
                    <a:pt x="60" y="327"/>
                    <a:pt x="60" y="327"/>
                  </a:cubicBezTo>
                  <a:close/>
                  <a:moveTo>
                    <a:pt x="241" y="391"/>
                  </a:moveTo>
                  <a:cubicBezTo>
                    <a:pt x="242" y="391"/>
                    <a:pt x="243" y="390"/>
                    <a:pt x="243" y="389"/>
                  </a:cubicBezTo>
                  <a:cubicBezTo>
                    <a:pt x="242" y="390"/>
                    <a:pt x="242" y="390"/>
                    <a:pt x="241" y="391"/>
                  </a:cubicBezTo>
                  <a:close/>
                  <a:moveTo>
                    <a:pt x="227" y="394"/>
                  </a:moveTo>
                  <a:cubicBezTo>
                    <a:pt x="227" y="393"/>
                    <a:pt x="228" y="393"/>
                    <a:pt x="228" y="393"/>
                  </a:cubicBezTo>
                  <a:cubicBezTo>
                    <a:pt x="227" y="392"/>
                    <a:pt x="226" y="394"/>
                    <a:pt x="227" y="394"/>
                  </a:cubicBezTo>
                  <a:close/>
                  <a:moveTo>
                    <a:pt x="69" y="344"/>
                  </a:moveTo>
                  <a:cubicBezTo>
                    <a:pt x="70" y="344"/>
                    <a:pt x="71" y="344"/>
                    <a:pt x="71" y="343"/>
                  </a:cubicBezTo>
                  <a:cubicBezTo>
                    <a:pt x="70" y="343"/>
                    <a:pt x="70" y="344"/>
                    <a:pt x="69" y="344"/>
                  </a:cubicBezTo>
                  <a:close/>
                  <a:moveTo>
                    <a:pt x="250" y="388"/>
                  </a:moveTo>
                  <a:cubicBezTo>
                    <a:pt x="251" y="388"/>
                    <a:pt x="251" y="387"/>
                    <a:pt x="252" y="386"/>
                  </a:cubicBezTo>
                  <a:cubicBezTo>
                    <a:pt x="251" y="386"/>
                    <a:pt x="251" y="385"/>
                    <a:pt x="250" y="385"/>
                  </a:cubicBezTo>
                  <a:cubicBezTo>
                    <a:pt x="250" y="386"/>
                    <a:pt x="249" y="387"/>
                    <a:pt x="250" y="388"/>
                  </a:cubicBezTo>
                  <a:close/>
                  <a:moveTo>
                    <a:pt x="236" y="390"/>
                  </a:moveTo>
                  <a:cubicBezTo>
                    <a:pt x="237" y="390"/>
                    <a:pt x="236" y="389"/>
                    <a:pt x="237" y="388"/>
                  </a:cubicBezTo>
                  <a:cubicBezTo>
                    <a:pt x="236" y="388"/>
                    <a:pt x="236" y="388"/>
                    <a:pt x="236" y="389"/>
                  </a:cubicBezTo>
                  <a:cubicBezTo>
                    <a:pt x="235" y="389"/>
                    <a:pt x="235" y="390"/>
                    <a:pt x="236" y="390"/>
                  </a:cubicBezTo>
                  <a:close/>
                  <a:moveTo>
                    <a:pt x="232" y="390"/>
                  </a:moveTo>
                  <a:cubicBezTo>
                    <a:pt x="232" y="390"/>
                    <a:pt x="233" y="390"/>
                    <a:pt x="233" y="390"/>
                  </a:cubicBezTo>
                  <a:cubicBezTo>
                    <a:pt x="233" y="389"/>
                    <a:pt x="233" y="389"/>
                    <a:pt x="234" y="389"/>
                  </a:cubicBezTo>
                  <a:cubicBezTo>
                    <a:pt x="234" y="389"/>
                    <a:pt x="234" y="389"/>
                    <a:pt x="234" y="389"/>
                  </a:cubicBezTo>
                  <a:cubicBezTo>
                    <a:pt x="233" y="389"/>
                    <a:pt x="233" y="389"/>
                    <a:pt x="232" y="390"/>
                  </a:cubicBezTo>
                  <a:close/>
                  <a:moveTo>
                    <a:pt x="235" y="392"/>
                  </a:moveTo>
                  <a:cubicBezTo>
                    <a:pt x="235" y="391"/>
                    <a:pt x="235" y="390"/>
                    <a:pt x="235" y="390"/>
                  </a:cubicBezTo>
                  <a:cubicBezTo>
                    <a:pt x="235" y="390"/>
                    <a:pt x="234" y="390"/>
                    <a:pt x="234" y="391"/>
                  </a:cubicBezTo>
                  <a:cubicBezTo>
                    <a:pt x="234" y="391"/>
                    <a:pt x="234" y="392"/>
                    <a:pt x="235" y="392"/>
                  </a:cubicBezTo>
                  <a:close/>
                  <a:moveTo>
                    <a:pt x="234" y="395"/>
                  </a:moveTo>
                  <a:cubicBezTo>
                    <a:pt x="234" y="394"/>
                    <a:pt x="235" y="394"/>
                    <a:pt x="235" y="394"/>
                  </a:cubicBezTo>
                  <a:cubicBezTo>
                    <a:pt x="234" y="393"/>
                    <a:pt x="234" y="394"/>
                    <a:pt x="234" y="395"/>
                  </a:cubicBezTo>
                  <a:close/>
                  <a:moveTo>
                    <a:pt x="238" y="392"/>
                  </a:moveTo>
                  <a:cubicBezTo>
                    <a:pt x="238" y="393"/>
                    <a:pt x="237" y="394"/>
                    <a:pt x="238" y="394"/>
                  </a:cubicBezTo>
                  <a:cubicBezTo>
                    <a:pt x="239" y="393"/>
                    <a:pt x="238" y="392"/>
                    <a:pt x="238" y="392"/>
                  </a:cubicBezTo>
                  <a:close/>
                  <a:moveTo>
                    <a:pt x="238" y="390"/>
                  </a:moveTo>
                  <a:cubicBezTo>
                    <a:pt x="239" y="391"/>
                    <a:pt x="239" y="390"/>
                    <a:pt x="239" y="389"/>
                  </a:cubicBezTo>
                  <a:cubicBezTo>
                    <a:pt x="239" y="389"/>
                    <a:pt x="239" y="389"/>
                    <a:pt x="239" y="389"/>
                  </a:cubicBezTo>
                  <a:cubicBezTo>
                    <a:pt x="239" y="389"/>
                    <a:pt x="238" y="390"/>
                    <a:pt x="238" y="390"/>
                  </a:cubicBezTo>
                  <a:close/>
                  <a:moveTo>
                    <a:pt x="249" y="388"/>
                  </a:moveTo>
                  <a:cubicBezTo>
                    <a:pt x="249" y="387"/>
                    <a:pt x="248" y="387"/>
                    <a:pt x="248" y="386"/>
                  </a:cubicBezTo>
                  <a:cubicBezTo>
                    <a:pt x="248" y="386"/>
                    <a:pt x="248" y="386"/>
                    <a:pt x="249" y="385"/>
                  </a:cubicBezTo>
                  <a:cubicBezTo>
                    <a:pt x="249" y="386"/>
                    <a:pt x="248" y="387"/>
                    <a:pt x="249" y="387"/>
                  </a:cubicBezTo>
                  <a:cubicBezTo>
                    <a:pt x="250" y="386"/>
                    <a:pt x="250" y="385"/>
                    <a:pt x="250" y="385"/>
                  </a:cubicBezTo>
                  <a:cubicBezTo>
                    <a:pt x="252" y="385"/>
                    <a:pt x="252" y="386"/>
                    <a:pt x="253" y="387"/>
                  </a:cubicBezTo>
                  <a:cubicBezTo>
                    <a:pt x="253" y="385"/>
                    <a:pt x="254" y="385"/>
                    <a:pt x="254" y="384"/>
                  </a:cubicBezTo>
                  <a:cubicBezTo>
                    <a:pt x="255" y="385"/>
                    <a:pt x="254" y="386"/>
                    <a:pt x="254" y="386"/>
                  </a:cubicBezTo>
                  <a:cubicBezTo>
                    <a:pt x="255" y="386"/>
                    <a:pt x="256" y="384"/>
                    <a:pt x="256" y="383"/>
                  </a:cubicBezTo>
                  <a:cubicBezTo>
                    <a:pt x="256" y="384"/>
                    <a:pt x="255" y="384"/>
                    <a:pt x="255" y="383"/>
                  </a:cubicBezTo>
                  <a:cubicBezTo>
                    <a:pt x="257" y="383"/>
                    <a:pt x="255" y="382"/>
                    <a:pt x="256" y="381"/>
                  </a:cubicBezTo>
                  <a:cubicBezTo>
                    <a:pt x="256" y="381"/>
                    <a:pt x="256" y="381"/>
                    <a:pt x="255" y="381"/>
                  </a:cubicBezTo>
                  <a:cubicBezTo>
                    <a:pt x="254" y="381"/>
                    <a:pt x="254" y="382"/>
                    <a:pt x="253" y="382"/>
                  </a:cubicBezTo>
                  <a:cubicBezTo>
                    <a:pt x="253" y="382"/>
                    <a:pt x="253" y="383"/>
                    <a:pt x="252" y="383"/>
                  </a:cubicBezTo>
                  <a:cubicBezTo>
                    <a:pt x="252" y="383"/>
                    <a:pt x="252" y="383"/>
                    <a:pt x="252" y="382"/>
                  </a:cubicBezTo>
                  <a:cubicBezTo>
                    <a:pt x="252" y="383"/>
                    <a:pt x="251" y="383"/>
                    <a:pt x="251" y="383"/>
                  </a:cubicBezTo>
                  <a:cubicBezTo>
                    <a:pt x="251" y="383"/>
                    <a:pt x="251" y="383"/>
                    <a:pt x="252" y="383"/>
                  </a:cubicBezTo>
                  <a:cubicBezTo>
                    <a:pt x="252" y="384"/>
                    <a:pt x="252" y="384"/>
                    <a:pt x="252" y="384"/>
                  </a:cubicBezTo>
                  <a:cubicBezTo>
                    <a:pt x="251" y="384"/>
                    <a:pt x="250" y="384"/>
                    <a:pt x="250" y="383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5"/>
                    <a:pt x="248" y="385"/>
                    <a:pt x="247" y="387"/>
                  </a:cubicBezTo>
                  <a:cubicBezTo>
                    <a:pt x="248" y="387"/>
                    <a:pt x="248" y="387"/>
                    <a:pt x="249" y="388"/>
                  </a:cubicBezTo>
                  <a:close/>
                  <a:moveTo>
                    <a:pt x="244" y="388"/>
                  </a:moveTo>
                  <a:cubicBezTo>
                    <a:pt x="244" y="389"/>
                    <a:pt x="243" y="390"/>
                    <a:pt x="244" y="390"/>
                  </a:cubicBezTo>
                  <a:cubicBezTo>
                    <a:pt x="244" y="389"/>
                    <a:pt x="246" y="389"/>
                    <a:pt x="245" y="387"/>
                  </a:cubicBezTo>
                  <a:cubicBezTo>
                    <a:pt x="245" y="388"/>
                    <a:pt x="244" y="388"/>
                    <a:pt x="244" y="388"/>
                  </a:cubicBezTo>
                  <a:close/>
                  <a:moveTo>
                    <a:pt x="245" y="385"/>
                  </a:moveTo>
                  <a:cubicBezTo>
                    <a:pt x="245" y="386"/>
                    <a:pt x="244" y="386"/>
                    <a:pt x="244" y="387"/>
                  </a:cubicBezTo>
                  <a:cubicBezTo>
                    <a:pt x="245" y="387"/>
                    <a:pt x="245" y="386"/>
                    <a:pt x="246" y="386"/>
                  </a:cubicBezTo>
                  <a:cubicBezTo>
                    <a:pt x="246" y="386"/>
                    <a:pt x="246" y="385"/>
                    <a:pt x="245" y="385"/>
                  </a:cubicBezTo>
                  <a:close/>
                  <a:moveTo>
                    <a:pt x="239" y="388"/>
                  </a:moveTo>
                  <a:cubicBezTo>
                    <a:pt x="239" y="388"/>
                    <a:pt x="241" y="388"/>
                    <a:pt x="241" y="387"/>
                  </a:cubicBezTo>
                  <a:cubicBezTo>
                    <a:pt x="240" y="387"/>
                    <a:pt x="240" y="387"/>
                    <a:pt x="239" y="387"/>
                  </a:cubicBezTo>
                  <a:cubicBezTo>
                    <a:pt x="239" y="388"/>
                    <a:pt x="239" y="388"/>
                    <a:pt x="239" y="388"/>
                  </a:cubicBezTo>
                  <a:close/>
                  <a:moveTo>
                    <a:pt x="245" y="393"/>
                  </a:moveTo>
                  <a:cubicBezTo>
                    <a:pt x="244" y="393"/>
                    <a:pt x="244" y="393"/>
                    <a:pt x="243" y="393"/>
                  </a:cubicBezTo>
                  <a:cubicBezTo>
                    <a:pt x="243" y="395"/>
                    <a:pt x="241" y="394"/>
                    <a:pt x="241" y="395"/>
                  </a:cubicBezTo>
                  <a:cubicBezTo>
                    <a:pt x="242" y="396"/>
                    <a:pt x="243" y="394"/>
                    <a:pt x="245" y="394"/>
                  </a:cubicBezTo>
                  <a:cubicBezTo>
                    <a:pt x="244" y="394"/>
                    <a:pt x="245" y="394"/>
                    <a:pt x="245" y="393"/>
                  </a:cubicBezTo>
                  <a:close/>
                  <a:moveTo>
                    <a:pt x="243" y="386"/>
                  </a:moveTo>
                  <a:cubicBezTo>
                    <a:pt x="242" y="386"/>
                    <a:pt x="242" y="386"/>
                    <a:pt x="241" y="387"/>
                  </a:cubicBezTo>
                  <a:cubicBezTo>
                    <a:pt x="241" y="387"/>
                    <a:pt x="241" y="387"/>
                    <a:pt x="241" y="387"/>
                  </a:cubicBezTo>
                  <a:cubicBezTo>
                    <a:pt x="242" y="387"/>
                    <a:pt x="242" y="387"/>
                    <a:pt x="243" y="387"/>
                  </a:cubicBezTo>
                  <a:cubicBezTo>
                    <a:pt x="243" y="387"/>
                    <a:pt x="243" y="386"/>
                    <a:pt x="243" y="386"/>
                  </a:cubicBezTo>
                  <a:close/>
                  <a:moveTo>
                    <a:pt x="77" y="353"/>
                  </a:moveTo>
                  <a:cubicBezTo>
                    <a:pt x="77" y="353"/>
                    <a:pt x="78" y="353"/>
                    <a:pt x="78" y="352"/>
                  </a:cubicBezTo>
                  <a:cubicBezTo>
                    <a:pt x="77" y="352"/>
                    <a:pt x="77" y="353"/>
                    <a:pt x="77" y="353"/>
                  </a:cubicBezTo>
                  <a:close/>
                  <a:moveTo>
                    <a:pt x="75" y="344"/>
                  </a:moveTo>
                  <a:cubicBezTo>
                    <a:pt x="75" y="345"/>
                    <a:pt x="75" y="345"/>
                    <a:pt x="76" y="345"/>
                  </a:cubicBezTo>
                  <a:cubicBezTo>
                    <a:pt x="76" y="345"/>
                    <a:pt x="76" y="345"/>
                    <a:pt x="76" y="344"/>
                  </a:cubicBezTo>
                  <a:cubicBezTo>
                    <a:pt x="76" y="344"/>
                    <a:pt x="76" y="344"/>
                    <a:pt x="75" y="344"/>
                  </a:cubicBezTo>
                  <a:close/>
                  <a:moveTo>
                    <a:pt x="78" y="343"/>
                  </a:moveTo>
                  <a:cubicBezTo>
                    <a:pt x="78" y="342"/>
                    <a:pt x="78" y="342"/>
                    <a:pt x="77" y="342"/>
                  </a:cubicBezTo>
                  <a:cubicBezTo>
                    <a:pt x="77" y="342"/>
                    <a:pt x="77" y="342"/>
                    <a:pt x="77" y="343"/>
                  </a:cubicBezTo>
                  <a:cubicBezTo>
                    <a:pt x="78" y="343"/>
                    <a:pt x="78" y="343"/>
                    <a:pt x="78" y="343"/>
                  </a:cubicBezTo>
                  <a:close/>
                  <a:moveTo>
                    <a:pt x="78" y="349"/>
                  </a:moveTo>
                  <a:cubicBezTo>
                    <a:pt x="79" y="349"/>
                    <a:pt x="79" y="348"/>
                    <a:pt x="79" y="348"/>
                  </a:cubicBezTo>
                  <a:cubicBezTo>
                    <a:pt x="78" y="348"/>
                    <a:pt x="78" y="348"/>
                    <a:pt x="78" y="348"/>
                  </a:cubicBezTo>
                  <a:cubicBezTo>
                    <a:pt x="78" y="348"/>
                    <a:pt x="78" y="349"/>
                    <a:pt x="78" y="349"/>
                  </a:cubicBezTo>
                  <a:close/>
                  <a:moveTo>
                    <a:pt x="70" y="334"/>
                  </a:moveTo>
                  <a:cubicBezTo>
                    <a:pt x="70" y="334"/>
                    <a:pt x="71" y="334"/>
                    <a:pt x="71" y="334"/>
                  </a:cubicBezTo>
                  <a:cubicBezTo>
                    <a:pt x="71" y="333"/>
                    <a:pt x="71" y="333"/>
                    <a:pt x="70" y="333"/>
                  </a:cubicBezTo>
                  <a:cubicBezTo>
                    <a:pt x="70" y="333"/>
                    <a:pt x="70" y="334"/>
                    <a:pt x="70" y="334"/>
                  </a:cubicBezTo>
                  <a:close/>
                  <a:moveTo>
                    <a:pt x="75" y="340"/>
                  </a:moveTo>
                  <a:cubicBezTo>
                    <a:pt x="75" y="340"/>
                    <a:pt x="76" y="340"/>
                    <a:pt x="76" y="340"/>
                  </a:cubicBezTo>
                  <a:cubicBezTo>
                    <a:pt x="76" y="340"/>
                    <a:pt x="75" y="339"/>
                    <a:pt x="75" y="339"/>
                  </a:cubicBezTo>
                  <a:cubicBezTo>
                    <a:pt x="75" y="340"/>
                    <a:pt x="75" y="340"/>
                    <a:pt x="74" y="340"/>
                  </a:cubicBezTo>
                  <a:cubicBezTo>
                    <a:pt x="74" y="341"/>
                    <a:pt x="74" y="341"/>
                    <a:pt x="75" y="342"/>
                  </a:cubicBezTo>
                  <a:cubicBezTo>
                    <a:pt x="75" y="341"/>
                    <a:pt x="74" y="340"/>
                    <a:pt x="75" y="340"/>
                  </a:cubicBezTo>
                  <a:close/>
                  <a:moveTo>
                    <a:pt x="200" y="395"/>
                  </a:moveTo>
                  <a:cubicBezTo>
                    <a:pt x="201" y="396"/>
                    <a:pt x="201" y="395"/>
                    <a:pt x="201" y="395"/>
                  </a:cubicBezTo>
                  <a:cubicBezTo>
                    <a:pt x="201" y="395"/>
                    <a:pt x="201" y="395"/>
                    <a:pt x="201" y="395"/>
                  </a:cubicBezTo>
                  <a:cubicBezTo>
                    <a:pt x="200" y="395"/>
                    <a:pt x="200" y="395"/>
                    <a:pt x="200" y="395"/>
                  </a:cubicBezTo>
                  <a:close/>
                  <a:moveTo>
                    <a:pt x="88" y="355"/>
                  </a:moveTo>
                  <a:cubicBezTo>
                    <a:pt x="89" y="355"/>
                    <a:pt x="88" y="356"/>
                    <a:pt x="89" y="356"/>
                  </a:cubicBezTo>
                  <a:cubicBezTo>
                    <a:pt x="89" y="356"/>
                    <a:pt x="89" y="355"/>
                    <a:pt x="88" y="355"/>
                  </a:cubicBezTo>
                  <a:close/>
                  <a:moveTo>
                    <a:pt x="49" y="293"/>
                  </a:moveTo>
                  <a:cubicBezTo>
                    <a:pt x="50" y="293"/>
                    <a:pt x="50" y="293"/>
                    <a:pt x="50" y="293"/>
                  </a:cubicBezTo>
                  <a:cubicBezTo>
                    <a:pt x="50" y="293"/>
                    <a:pt x="50" y="293"/>
                    <a:pt x="50" y="292"/>
                  </a:cubicBezTo>
                  <a:cubicBezTo>
                    <a:pt x="50" y="293"/>
                    <a:pt x="50" y="293"/>
                    <a:pt x="49" y="293"/>
                  </a:cubicBezTo>
                  <a:close/>
                  <a:moveTo>
                    <a:pt x="79" y="344"/>
                  </a:moveTo>
                  <a:cubicBezTo>
                    <a:pt x="78" y="344"/>
                    <a:pt x="78" y="344"/>
                    <a:pt x="78" y="344"/>
                  </a:cubicBezTo>
                  <a:cubicBezTo>
                    <a:pt x="78" y="344"/>
                    <a:pt x="78" y="345"/>
                    <a:pt x="78" y="345"/>
                  </a:cubicBezTo>
                  <a:cubicBezTo>
                    <a:pt x="79" y="345"/>
                    <a:pt x="79" y="345"/>
                    <a:pt x="79" y="345"/>
                  </a:cubicBezTo>
                  <a:lnTo>
                    <a:pt x="79" y="344"/>
                  </a:lnTo>
                  <a:close/>
                  <a:moveTo>
                    <a:pt x="87" y="359"/>
                  </a:moveTo>
                  <a:cubicBezTo>
                    <a:pt x="88" y="359"/>
                    <a:pt x="88" y="358"/>
                    <a:pt x="88" y="357"/>
                  </a:cubicBezTo>
                  <a:cubicBezTo>
                    <a:pt x="88" y="357"/>
                    <a:pt x="88" y="357"/>
                    <a:pt x="87" y="357"/>
                  </a:cubicBezTo>
                  <a:cubicBezTo>
                    <a:pt x="87" y="358"/>
                    <a:pt x="87" y="358"/>
                    <a:pt x="87" y="359"/>
                  </a:cubicBezTo>
                  <a:close/>
                  <a:moveTo>
                    <a:pt x="83" y="349"/>
                  </a:moveTo>
                  <a:cubicBezTo>
                    <a:pt x="83" y="349"/>
                    <a:pt x="83" y="349"/>
                    <a:pt x="83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2" y="348"/>
                    <a:pt x="82" y="349"/>
                    <a:pt x="83" y="349"/>
                  </a:cubicBezTo>
                  <a:close/>
                  <a:moveTo>
                    <a:pt x="79" y="345"/>
                  </a:moveTo>
                  <a:cubicBezTo>
                    <a:pt x="79" y="346"/>
                    <a:pt x="78" y="346"/>
                    <a:pt x="78" y="346"/>
                  </a:cubicBezTo>
                  <a:cubicBezTo>
                    <a:pt x="79" y="346"/>
                    <a:pt x="80" y="346"/>
                    <a:pt x="80" y="345"/>
                  </a:cubicBezTo>
                  <a:lnTo>
                    <a:pt x="79" y="3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45A7C606-AF5B-47ED-9537-FB069698027B}"/>
                </a:ext>
              </a:extLst>
            </p:cNvPr>
            <p:cNvSpPr txBox="1"/>
            <p:nvPr/>
          </p:nvSpPr>
          <p:spPr>
            <a:xfrm>
              <a:off x="368300" y="482821"/>
              <a:ext cx="1887696" cy="545879"/>
            </a:xfrm>
            <a:prstGeom prst="rect">
              <a:avLst/>
            </a:prstGeom>
            <a:noFill/>
          </p:spPr>
          <p:txBody>
            <a:bodyPr wrap="none" lIns="0" tIns="45720" rIns="91440" bIns="7200" rtlCol="0">
              <a:spAutoFit/>
            </a:bodyPr>
            <a:lstStyle/>
            <a:p>
              <a:r>
                <a:rPr lang="zh-CN" altLang="en-US" sz="3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具体内容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336968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图表 17">
            <a:extLst>
              <a:ext uri="{FF2B5EF4-FFF2-40B4-BE49-F238E27FC236}">
                <a16:creationId xmlns:a16="http://schemas.microsoft.com/office/drawing/2014/main" xmlns="" id="{DED21D01-D743-42D4-B7A0-87B29FC53E7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9877820"/>
              </p:ext>
            </p:extLst>
          </p:nvPr>
        </p:nvGraphicFramePr>
        <p:xfrm>
          <a:off x="8504375" y="1130300"/>
          <a:ext cx="3319325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A5881210-2E02-4A0A-8757-A952050C8F6F}"/>
              </a:ext>
            </a:extLst>
          </p:cNvPr>
          <p:cNvGrpSpPr/>
          <p:nvPr/>
        </p:nvGrpSpPr>
        <p:grpSpPr>
          <a:xfrm>
            <a:off x="368300" y="4405677"/>
            <a:ext cx="8136075" cy="1860511"/>
            <a:chOff x="840900" y="1013330"/>
            <a:chExt cx="3804600" cy="1860511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52532A9E-DA93-48EA-90C3-A56A63DA1A90}"/>
                </a:ext>
              </a:extLst>
            </p:cNvPr>
            <p:cNvSpPr txBox="1"/>
            <p:nvPr/>
          </p:nvSpPr>
          <p:spPr>
            <a:xfrm>
              <a:off x="840900" y="1592656"/>
              <a:ext cx="3804600" cy="1281185"/>
            </a:xfrm>
            <a:prstGeom prst="rect">
              <a:avLst/>
            </a:prstGeom>
            <a:noFill/>
          </p:spPr>
          <p:txBody>
            <a:bodyPr wrap="square" lIns="0" tIns="45720" rIns="0" bIns="45720" rtlCol="0">
              <a:spAutoFit/>
            </a:bodyPr>
            <a:lstStyle/>
            <a:p>
              <a:pPr marL="285750" indent="-285750" algn="just">
                <a:lnSpc>
                  <a:spcPct val="150000"/>
                </a:lnSpc>
                <a:buBlip>
                  <a:blip r:embed="rId3"/>
                </a:buBlip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方案一：获得了一位同事的支持。最重要是开拓地区托盘商，建立合作关系；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  <a:p>
              <a:pPr marL="285750" indent="-285750" algn="just">
                <a:lnSpc>
                  <a:spcPct val="150000"/>
                </a:lnSpc>
                <a:buBlip>
                  <a:blip r:embed="rId3"/>
                </a:buBlip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方案二：获得了三位同事的支持。需要准备图片拍摄、市场资料翻译等；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  <a:p>
              <a:pPr marL="285750" indent="-285750" algn="just">
                <a:lnSpc>
                  <a:spcPct val="150000"/>
                </a:lnSpc>
                <a:buBlip>
                  <a:blip r:embed="rId3"/>
                </a:buBlip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方案三：获得了两位同事的支持。需要其他团队的积极配合。</a:t>
              </a: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9B54223F-3404-4BEE-8D0A-517A8D82397B}"/>
                </a:ext>
              </a:extLst>
            </p:cNvPr>
            <p:cNvGrpSpPr/>
            <p:nvPr/>
          </p:nvGrpSpPr>
          <p:grpSpPr>
            <a:xfrm>
              <a:off x="840900" y="1013330"/>
              <a:ext cx="2790278" cy="579326"/>
              <a:chOff x="840900" y="1062491"/>
              <a:chExt cx="2790278" cy="579326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xmlns="" id="{51872353-6BB8-4848-A826-CD72966103A9}"/>
                  </a:ext>
                </a:extLst>
              </p:cNvPr>
              <p:cNvSpPr txBox="1"/>
              <p:nvPr/>
            </p:nvSpPr>
            <p:spPr>
              <a:xfrm>
                <a:off x="938872" y="1062491"/>
                <a:ext cx="2692306" cy="5793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对比结果分析：</a:t>
                </a:r>
                <a:endPara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endParaRP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xmlns="" id="{A15C40D0-4CEA-4191-B842-0345F4AA02B4}"/>
                  </a:ext>
                </a:extLst>
              </p:cNvPr>
              <p:cNvSpPr/>
              <p:nvPr/>
            </p:nvSpPr>
            <p:spPr>
              <a:xfrm>
                <a:off x="840900" y="1236140"/>
                <a:ext cx="41572" cy="35956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aphicFrame>
        <p:nvGraphicFramePr>
          <p:cNvPr id="8" name="表格 6">
            <a:extLst>
              <a:ext uri="{FF2B5EF4-FFF2-40B4-BE49-F238E27FC236}">
                <a16:creationId xmlns:a16="http://schemas.microsoft.com/office/drawing/2014/main" xmlns="" id="{7C98DFA0-CAC0-47D4-BAC1-B6E3BE7A7C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69889"/>
              </p:ext>
            </p:extLst>
          </p:nvPr>
        </p:nvGraphicFramePr>
        <p:xfrm>
          <a:off x="368301" y="1315542"/>
          <a:ext cx="8136072" cy="294556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162296">
                  <a:extLst>
                    <a:ext uri="{9D8B030D-6E8A-4147-A177-3AD203B41FA5}">
                      <a16:colId xmlns:a16="http://schemas.microsoft.com/office/drawing/2014/main" xmlns="" val="2278636107"/>
                    </a:ext>
                  </a:extLst>
                </a:gridCol>
                <a:gridCol w="1162296">
                  <a:extLst>
                    <a:ext uri="{9D8B030D-6E8A-4147-A177-3AD203B41FA5}">
                      <a16:colId xmlns:a16="http://schemas.microsoft.com/office/drawing/2014/main" xmlns="" val="1382656138"/>
                    </a:ext>
                  </a:extLst>
                </a:gridCol>
                <a:gridCol w="1162296">
                  <a:extLst>
                    <a:ext uri="{9D8B030D-6E8A-4147-A177-3AD203B41FA5}">
                      <a16:colId xmlns:a16="http://schemas.microsoft.com/office/drawing/2014/main" xmlns="" val="2776489558"/>
                    </a:ext>
                  </a:extLst>
                </a:gridCol>
                <a:gridCol w="1162296">
                  <a:extLst>
                    <a:ext uri="{9D8B030D-6E8A-4147-A177-3AD203B41FA5}">
                      <a16:colId xmlns:a16="http://schemas.microsoft.com/office/drawing/2014/main" xmlns="" val="1699993715"/>
                    </a:ext>
                  </a:extLst>
                </a:gridCol>
                <a:gridCol w="1162296">
                  <a:extLst>
                    <a:ext uri="{9D8B030D-6E8A-4147-A177-3AD203B41FA5}">
                      <a16:colId xmlns:a16="http://schemas.microsoft.com/office/drawing/2014/main" xmlns="" val="2666914589"/>
                    </a:ext>
                  </a:extLst>
                </a:gridCol>
                <a:gridCol w="1162296">
                  <a:extLst>
                    <a:ext uri="{9D8B030D-6E8A-4147-A177-3AD203B41FA5}">
                      <a16:colId xmlns:a16="http://schemas.microsoft.com/office/drawing/2014/main" xmlns="" val="1197266545"/>
                    </a:ext>
                  </a:extLst>
                </a:gridCol>
                <a:gridCol w="1162296">
                  <a:extLst>
                    <a:ext uri="{9D8B030D-6E8A-4147-A177-3AD203B41FA5}">
                      <a16:colId xmlns:a16="http://schemas.microsoft.com/office/drawing/2014/main" xmlns="" val="3705631065"/>
                    </a:ext>
                  </a:extLst>
                </a:gridCol>
              </a:tblGrid>
              <a:tr h="56639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项目</a:t>
                      </a: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地区</a:t>
                      </a: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日期</a:t>
                      </a: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单价</a:t>
                      </a: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数量</a:t>
                      </a: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总价</a:t>
                      </a: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盈利</a:t>
                      </a: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64219263"/>
                  </a:ext>
                </a:extLst>
              </a:tr>
              <a:tr h="4758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PPT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喜鹊聚珍体 regular" panose="00000500000000000000" pitchFamily="2" charset="-122"/>
                        <a:ea typeface="喜鹊聚珍体 regular" panose="00000500000000000000" pitchFamily="2" charset="-122"/>
                      </a:endParaRP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广州</a:t>
                      </a: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11.11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喜鹊聚珍体 regular" panose="00000500000000000000" pitchFamily="2" charset="-122"/>
                        <a:ea typeface="喜鹊聚珍体 regular" panose="00000500000000000000" pitchFamily="2" charset="-122"/>
                      </a:endParaRP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9</a:t>
                      </a:r>
                      <a:r>
                        <a:rPr lang="zh-CN" altLang="en-US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元</a:t>
                      </a: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3</a:t>
                      </a:r>
                      <a:r>
                        <a:rPr lang="zh-CN" altLang="en-US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元</a:t>
                      </a: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27</a:t>
                      </a:r>
                      <a:r>
                        <a:rPr lang="zh-CN" altLang="en-US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元</a:t>
                      </a: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5</a:t>
                      </a:r>
                      <a:r>
                        <a:rPr lang="zh-CN" altLang="en-US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元</a:t>
                      </a: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9927765"/>
                  </a:ext>
                </a:extLst>
              </a:tr>
              <a:tr h="4758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PS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喜鹊聚珍体 regular" panose="00000500000000000000" pitchFamily="2" charset="-122"/>
                        <a:ea typeface="喜鹊聚珍体 regular" panose="00000500000000000000" pitchFamily="2" charset="-122"/>
                      </a:endParaRP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深圳</a:t>
                      </a: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11.16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喜鹊聚珍体 regular" panose="00000500000000000000" pitchFamily="2" charset="-122"/>
                        <a:ea typeface="喜鹊聚珍体 regular" panose="00000500000000000000" pitchFamily="2" charset="-122"/>
                      </a:endParaRP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16</a:t>
                      </a:r>
                      <a:r>
                        <a:rPr lang="zh-CN" altLang="en-US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元</a:t>
                      </a: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5</a:t>
                      </a:r>
                      <a:r>
                        <a:rPr lang="zh-CN" altLang="en-US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元</a:t>
                      </a: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80</a:t>
                      </a:r>
                      <a:r>
                        <a:rPr lang="zh-CN" altLang="en-US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元</a:t>
                      </a: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17</a:t>
                      </a:r>
                      <a:r>
                        <a:rPr lang="zh-CN" altLang="en-US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元</a:t>
                      </a: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88510339"/>
                  </a:ext>
                </a:extLst>
              </a:tr>
              <a:tr h="4758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PPT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喜鹊聚珍体 regular" panose="00000500000000000000" pitchFamily="2" charset="-122"/>
                        <a:ea typeface="喜鹊聚珍体 regular" panose="00000500000000000000" pitchFamily="2" charset="-122"/>
                      </a:endParaRP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广州</a:t>
                      </a: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11.11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喜鹊聚珍体 regular" panose="00000500000000000000" pitchFamily="2" charset="-122"/>
                        <a:ea typeface="喜鹊聚珍体 regular" panose="00000500000000000000" pitchFamily="2" charset="-122"/>
                      </a:endParaRP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9</a:t>
                      </a:r>
                      <a:r>
                        <a:rPr lang="zh-CN" altLang="en-US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元</a:t>
                      </a: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3</a:t>
                      </a:r>
                      <a:r>
                        <a:rPr lang="zh-CN" altLang="en-US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元</a:t>
                      </a: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27</a:t>
                      </a:r>
                      <a:r>
                        <a:rPr lang="zh-CN" altLang="en-US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元</a:t>
                      </a: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5</a:t>
                      </a:r>
                      <a:r>
                        <a:rPr lang="zh-CN" altLang="en-US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元</a:t>
                      </a: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8940192"/>
                  </a:ext>
                </a:extLst>
              </a:tr>
              <a:tr h="4758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PS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喜鹊聚珍体 regular" panose="00000500000000000000" pitchFamily="2" charset="-122"/>
                        <a:ea typeface="喜鹊聚珍体 regular" panose="00000500000000000000" pitchFamily="2" charset="-122"/>
                      </a:endParaRP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深圳</a:t>
                      </a: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11.16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喜鹊聚珍体 regular" panose="00000500000000000000" pitchFamily="2" charset="-122"/>
                        <a:ea typeface="喜鹊聚珍体 regular" panose="00000500000000000000" pitchFamily="2" charset="-122"/>
                      </a:endParaRP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16</a:t>
                      </a:r>
                      <a:r>
                        <a:rPr lang="zh-CN" altLang="en-US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元</a:t>
                      </a: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5</a:t>
                      </a:r>
                      <a:r>
                        <a:rPr lang="zh-CN" altLang="en-US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元</a:t>
                      </a: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80</a:t>
                      </a:r>
                      <a:r>
                        <a:rPr lang="zh-CN" altLang="en-US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元</a:t>
                      </a: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17</a:t>
                      </a:r>
                      <a:r>
                        <a:rPr lang="zh-CN" altLang="en-US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元</a:t>
                      </a: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40463009"/>
                  </a:ext>
                </a:extLst>
              </a:tr>
              <a:tr h="4758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PPT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喜鹊聚珍体 regular" panose="00000500000000000000" pitchFamily="2" charset="-122"/>
                        <a:ea typeface="喜鹊聚珍体 regular" panose="00000500000000000000" pitchFamily="2" charset="-122"/>
                      </a:endParaRP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广州</a:t>
                      </a: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11.11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喜鹊聚珍体 regular" panose="00000500000000000000" pitchFamily="2" charset="-122"/>
                        <a:ea typeface="喜鹊聚珍体 regular" panose="00000500000000000000" pitchFamily="2" charset="-122"/>
                      </a:endParaRP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9</a:t>
                      </a:r>
                      <a:r>
                        <a:rPr lang="zh-CN" altLang="en-US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元</a:t>
                      </a: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3</a:t>
                      </a:r>
                      <a:r>
                        <a:rPr lang="zh-CN" altLang="en-US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元</a:t>
                      </a: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27</a:t>
                      </a:r>
                      <a:r>
                        <a:rPr lang="zh-CN" altLang="en-US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元</a:t>
                      </a: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5</a:t>
                      </a:r>
                      <a:r>
                        <a:rPr lang="zh-CN" altLang="en-US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元</a:t>
                      </a:r>
                    </a:p>
                  </a:txBody>
                  <a:tcPr marL="69578" marR="69578" marT="34789" marB="3478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84784296"/>
                  </a:ext>
                </a:extLst>
              </a:tr>
            </a:tbl>
          </a:graphicData>
        </a:graphic>
      </p:graphicFrame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5192AF49-78E2-474C-8189-A893CBAA317A}"/>
              </a:ext>
            </a:extLst>
          </p:cNvPr>
          <p:cNvGrpSpPr/>
          <p:nvPr/>
        </p:nvGrpSpPr>
        <p:grpSpPr>
          <a:xfrm>
            <a:off x="368300" y="456840"/>
            <a:ext cx="1990402" cy="728868"/>
            <a:chOff x="368300" y="456840"/>
            <a:chExt cx="1990402" cy="728868"/>
          </a:xfrm>
        </p:grpSpPr>
        <p:sp>
          <p:nvSpPr>
            <p:cNvPr id="15" name="Freeform 32">
              <a:extLst>
                <a:ext uri="{FF2B5EF4-FFF2-40B4-BE49-F238E27FC236}">
                  <a16:creationId xmlns:a16="http://schemas.microsoft.com/office/drawing/2014/main" xmlns="" id="{90B6271C-7126-4206-AF8C-0C24346269FF}"/>
                </a:ext>
              </a:extLst>
            </p:cNvPr>
            <p:cNvSpPr>
              <a:spLocks noEditPoints="1"/>
            </p:cNvSpPr>
            <p:nvPr/>
          </p:nvSpPr>
          <p:spPr bwMode="auto">
            <a:xfrm rot="6400182">
              <a:off x="1623227" y="450232"/>
              <a:ext cx="728868" cy="742083"/>
            </a:xfrm>
            <a:custGeom>
              <a:avLst/>
              <a:gdLst>
                <a:gd name="T0" fmla="*/ 226 w 372"/>
                <a:gd name="T1" fmla="*/ 91 h 400"/>
                <a:gd name="T2" fmla="*/ 243 w 372"/>
                <a:gd name="T3" fmla="*/ 72 h 400"/>
                <a:gd name="T4" fmla="*/ 196 w 372"/>
                <a:gd name="T5" fmla="*/ 54 h 400"/>
                <a:gd name="T6" fmla="*/ 168 w 372"/>
                <a:gd name="T7" fmla="*/ 56 h 400"/>
                <a:gd name="T8" fmla="*/ 179 w 372"/>
                <a:gd name="T9" fmla="*/ 29 h 400"/>
                <a:gd name="T10" fmla="*/ 21 w 372"/>
                <a:gd name="T11" fmla="*/ 112 h 400"/>
                <a:gd name="T12" fmla="*/ 7 w 372"/>
                <a:gd name="T13" fmla="*/ 235 h 400"/>
                <a:gd name="T14" fmla="*/ 30 w 372"/>
                <a:gd name="T15" fmla="*/ 285 h 400"/>
                <a:gd name="T16" fmla="*/ 39 w 372"/>
                <a:gd name="T17" fmla="*/ 278 h 400"/>
                <a:gd name="T18" fmla="*/ 47 w 372"/>
                <a:gd name="T19" fmla="*/ 300 h 400"/>
                <a:gd name="T20" fmla="*/ 56 w 372"/>
                <a:gd name="T21" fmla="*/ 312 h 400"/>
                <a:gd name="T22" fmla="*/ 74 w 372"/>
                <a:gd name="T23" fmla="*/ 157 h 400"/>
                <a:gd name="T24" fmla="*/ 275 w 372"/>
                <a:gd name="T25" fmla="*/ 102 h 400"/>
                <a:gd name="T26" fmla="*/ 12 w 372"/>
                <a:gd name="T27" fmla="*/ 199 h 400"/>
                <a:gd name="T28" fmla="*/ 50 w 372"/>
                <a:gd name="T29" fmla="*/ 307 h 400"/>
                <a:gd name="T30" fmla="*/ 185 w 372"/>
                <a:gd name="T31" fmla="*/ 87 h 400"/>
                <a:gd name="T32" fmla="*/ 331 w 372"/>
                <a:gd name="T33" fmla="*/ 126 h 400"/>
                <a:gd name="T34" fmla="*/ 253 w 372"/>
                <a:gd name="T35" fmla="*/ 60 h 400"/>
                <a:gd name="T36" fmla="*/ 233 w 372"/>
                <a:gd name="T37" fmla="*/ 97 h 400"/>
                <a:gd name="T38" fmla="*/ 237 w 372"/>
                <a:gd name="T39" fmla="*/ 104 h 400"/>
                <a:gd name="T40" fmla="*/ 39 w 372"/>
                <a:gd name="T41" fmla="*/ 7 h 400"/>
                <a:gd name="T42" fmla="*/ 22 w 372"/>
                <a:gd name="T43" fmla="*/ 86 h 400"/>
                <a:gd name="T44" fmla="*/ 343 w 372"/>
                <a:gd name="T45" fmla="*/ 152 h 400"/>
                <a:gd name="T46" fmla="*/ 340 w 372"/>
                <a:gd name="T47" fmla="*/ 199 h 400"/>
                <a:gd name="T48" fmla="*/ 264 w 372"/>
                <a:gd name="T49" fmla="*/ 114 h 400"/>
                <a:gd name="T50" fmla="*/ 271 w 372"/>
                <a:gd name="T51" fmla="*/ 113 h 400"/>
                <a:gd name="T52" fmla="*/ 327 w 372"/>
                <a:gd name="T53" fmla="*/ 156 h 400"/>
                <a:gd name="T54" fmla="*/ 317 w 372"/>
                <a:gd name="T55" fmla="*/ 141 h 400"/>
                <a:gd name="T56" fmla="*/ 308 w 372"/>
                <a:gd name="T57" fmla="*/ 94 h 400"/>
                <a:gd name="T58" fmla="*/ 301 w 372"/>
                <a:gd name="T59" fmla="*/ 88 h 400"/>
                <a:gd name="T60" fmla="*/ 315 w 372"/>
                <a:gd name="T61" fmla="*/ 112 h 400"/>
                <a:gd name="T62" fmla="*/ 52 w 372"/>
                <a:gd name="T63" fmla="*/ 320 h 400"/>
                <a:gd name="T64" fmla="*/ 36 w 372"/>
                <a:gd name="T65" fmla="*/ 282 h 400"/>
                <a:gd name="T66" fmla="*/ 44 w 372"/>
                <a:gd name="T67" fmla="*/ 306 h 400"/>
                <a:gd name="T68" fmla="*/ 308 w 372"/>
                <a:gd name="T69" fmla="*/ 340 h 400"/>
                <a:gd name="T70" fmla="*/ 287 w 372"/>
                <a:gd name="T71" fmla="*/ 361 h 400"/>
                <a:gd name="T72" fmla="*/ 309 w 372"/>
                <a:gd name="T73" fmla="*/ 339 h 400"/>
                <a:gd name="T74" fmla="*/ 321 w 372"/>
                <a:gd name="T75" fmla="*/ 319 h 400"/>
                <a:gd name="T76" fmla="*/ 293 w 372"/>
                <a:gd name="T77" fmla="*/ 363 h 400"/>
                <a:gd name="T78" fmla="*/ 285 w 372"/>
                <a:gd name="T79" fmla="*/ 362 h 400"/>
                <a:gd name="T80" fmla="*/ 268 w 372"/>
                <a:gd name="T81" fmla="*/ 386 h 400"/>
                <a:gd name="T82" fmla="*/ 276 w 372"/>
                <a:gd name="T83" fmla="*/ 382 h 400"/>
                <a:gd name="T84" fmla="*/ 283 w 372"/>
                <a:gd name="T85" fmla="*/ 367 h 400"/>
                <a:gd name="T86" fmla="*/ 301 w 372"/>
                <a:gd name="T87" fmla="*/ 358 h 400"/>
                <a:gd name="T88" fmla="*/ 260 w 372"/>
                <a:gd name="T89" fmla="*/ 382 h 400"/>
                <a:gd name="T90" fmla="*/ 251 w 372"/>
                <a:gd name="T91" fmla="*/ 391 h 400"/>
                <a:gd name="T92" fmla="*/ 264 w 372"/>
                <a:gd name="T93" fmla="*/ 385 h 400"/>
                <a:gd name="T94" fmla="*/ 300 w 372"/>
                <a:gd name="T95" fmla="*/ 351 h 400"/>
                <a:gd name="T96" fmla="*/ 290 w 372"/>
                <a:gd name="T97" fmla="*/ 360 h 400"/>
                <a:gd name="T98" fmla="*/ 323 w 372"/>
                <a:gd name="T99" fmla="*/ 318 h 400"/>
                <a:gd name="T100" fmla="*/ 336 w 372"/>
                <a:gd name="T101" fmla="*/ 296 h 400"/>
                <a:gd name="T102" fmla="*/ 315 w 372"/>
                <a:gd name="T103" fmla="*/ 329 h 400"/>
                <a:gd name="T104" fmla="*/ 322 w 372"/>
                <a:gd name="T105" fmla="*/ 320 h 400"/>
                <a:gd name="T106" fmla="*/ 61 w 372"/>
                <a:gd name="T107" fmla="*/ 320 h 400"/>
                <a:gd name="T108" fmla="*/ 68 w 372"/>
                <a:gd name="T109" fmla="*/ 332 h 400"/>
                <a:gd name="T110" fmla="*/ 60 w 372"/>
                <a:gd name="T111" fmla="*/ 321 h 400"/>
                <a:gd name="T112" fmla="*/ 59 w 372"/>
                <a:gd name="T113" fmla="*/ 314 h 400"/>
                <a:gd name="T114" fmla="*/ 243 w 372"/>
                <a:gd name="T115" fmla="*/ 389 h 400"/>
                <a:gd name="T116" fmla="*/ 238 w 372"/>
                <a:gd name="T117" fmla="*/ 394 h 400"/>
                <a:gd name="T118" fmla="*/ 244 w 372"/>
                <a:gd name="T119" fmla="*/ 388 h 400"/>
                <a:gd name="T120" fmla="*/ 78 w 372"/>
                <a:gd name="T121" fmla="*/ 343 h 400"/>
                <a:gd name="T122" fmla="*/ 79 w 372"/>
                <a:gd name="T123" fmla="*/ 34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2" h="400">
                  <a:moveTo>
                    <a:pt x="334" y="171"/>
                  </a:moveTo>
                  <a:cubicBezTo>
                    <a:pt x="336" y="172"/>
                    <a:pt x="335" y="168"/>
                    <a:pt x="334" y="169"/>
                  </a:cubicBezTo>
                  <a:cubicBezTo>
                    <a:pt x="334" y="170"/>
                    <a:pt x="334" y="171"/>
                    <a:pt x="334" y="171"/>
                  </a:cubicBezTo>
                  <a:close/>
                  <a:moveTo>
                    <a:pt x="330" y="156"/>
                  </a:moveTo>
                  <a:cubicBezTo>
                    <a:pt x="327" y="156"/>
                    <a:pt x="329" y="160"/>
                    <a:pt x="331" y="160"/>
                  </a:cubicBezTo>
                  <a:cubicBezTo>
                    <a:pt x="331" y="158"/>
                    <a:pt x="329" y="158"/>
                    <a:pt x="330" y="156"/>
                  </a:cubicBezTo>
                  <a:close/>
                  <a:moveTo>
                    <a:pt x="336" y="153"/>
                  </a:moveTo>
                  <a:cubicBezTo>
                    <a:pt x="336" y="151"/>
                    <a:pt x="335" y="150"/>
                    <a:pt x="334" y="149"/>
                  </a:cubicBezTo>
                  <a:cubicBezTo>
                    <a:pt x="333" y="151"/>
                    <a:pt x="335" y="152"/>
                    <a:pt x="336" y="153"/>
                  </a:cubicBezTo>
                  <a:close/>
                  <a:moveTo>
                    <a:pt x="216" y="50"/>
                  </a:moveTo>
                  <a:cubicBezTo>
                    <a:pt x="216" y="47"/>
                    <a:pt x="209" y="48"/>
                    <a:pt x="209" y="49"/>
                  </a:cubicBezTo>
                  <a:cubicBezTo>
                    <a:pt x="212" y="49"/>
                    <a:pt x="214" y="50"/>
                    <a:pt x="216" y="50"/>
                  </a:cubicBezTo>
                  <a:close/>
                  <a:moveTo>
                    <a:pt x="212" y="100"/>
                  </a:moveTo>
                  <a:cubicBezTo>
                    <a:pt x="211" y="98"/>
                    <a:pt x="207" y="99"/>
                    <a:pt x="205" y="98"/>
                  </a:cubicBezTo>
                  <a:cubicBezTo>
                    <a:pt x="204" y="98"/>
                    <a:pt x="204" y="100"/>
                    <a:pt x="202" y="100"/>
                  </a:cubicBezTo>
                  <a:cubicBezTo>
                    <a:pt x="203" y="98"/>
                    <a:pt x="204" y="97"/>
                    <a:pt x="204" y="95"/>
                  </a:cubicBezTo>
                  <a:cubicBezTo>
                    <a:pt x="210" y="96"/>
                    <a:pt x="215" y="98"/>
                    <a:pt x="221" y="97"/>
                  </a:cubicBezTo>
                  <a:cubicBezTo>
                    <a:pt x="220" y="96"/>
                    <a:pt x="220" y="95"/>
                    <a:pt x="219" y="94"/>
                  </a:cubicBezTo>
                  <a:cubicBezTo>
                    <a:pt x="218" y="95"/>
                    <a:pt x="218" y="96"/>
                    <a:pt x="217" y="96"/>
                  </a:cubicBezTo>
                  <a:cubicBezTo>
                    <a:pt x="217" y="95"/>
                    <a:pt x="217" y="96"/>
                    <a:pt x="217" y="94"/>
                  </a:cubicBezTo>
                  <a:cubicBezTo>
                    <a:pt x="216" y="96"/>
                    <a:pt x="214" y="95"/>
                    <a:pt x="213" y="96"/>
                  </a:cubicBezTo>
                  <a:cubicBezTo>
                    <a:pt x="212" y="95"/>
                    <a:pt x="211" y="94"/>
                    <a:pt x="210" y="94"/>
                  </a:cubicBezTo>
                  <a:cubicBezTo>
                    <a:pt x="208" y="93"/>
                    <a:pt x="209" y="95"/>
                    <a:pt x="207" y="95"/>
                  </a:cubicBezTo>
                  <a:cubicBezTo>
                    <a:pt x="208" y="93"/>
                    <a:pt x="206" y="92"/>
                    <a:pt x="206" y="91"/>
                  </a:cubicBezTo>
                  <a:cubicBezTo>
                    <a:pt x="207" y="91"/>
                    <a:pt x="208" y="92"/>
                    <a:pt x="209" y="92"/>
                  </a:cubicBezTo>
                  <a:cubicBezTo>
                    <a:pt x="210" y="90"/>
                    <a:pt x="208" y="92"/>
                    <a:pt x="208" y="91"/>
                  </a:cubicBezTo>
                  <a:cubicBezTo>
                    <a:pt x="208" y="89"/>
                    <a:pt x="212" y="91"/>
                    <a:pt x="213" y="90"/>
                  </a:cubicBezTo>
                  <a:cubicBezTo>
                    <a:pt x="212" y="90"/>
                    <a:pt x="212" y="90"/>
                    <a:pt x="212" y="89"/>
                  </a:cubicBezTo>
                  <a:cubicBezTo>
                    <a:pt x="216" y="88"/>
                    <a:pt x="223" y="88"/>
                    <a:pt x="226" y="91"/>
                  </a:cubicBezTo>
                  <a:cubicBezTo>
                    <a:pt x="226" y="92"/>
                    <a:pt x="224" y="91"/>
                    <a:pt x="224" y="93"/>
                  </a:cubicBezTo>
                  <a:cubicBezTo>
                    <a:pt x="230" y="96"/>
                    <a:pt x="239" y="94"/>
                    <a:pt x="244" y="99"/>
                  </a:cubicBezTo>
                  <a:cubicBezTo>
                    <a:pt x="240" y="99"/>
                    <a:pt x="236" y="97"/>
                    <a:pt x="233" y="98"/>
                  </a:cubicBezTo>
                  <a:cubicBezTo>
                    <a:pt x="239" y="100"/>
                    <a:pt x="244" y="101"/>
                    <a:pt x="249" y="102"/>
                  </a:cubicBezTo>
                  <a:cubicBezTo>
                    <a:pt x="249" y="101"/>
                    <a:pt x="250" y="101"/>
                    <a:pt x="251" y="101"/>
                  </a:cubicBezTo>
                  <a:cubicBezTo>
                    <a:pt x="248" y="98"/>
                    <a:pt x="243" y="97"/>
                    <a:pt x="241" y="94"/>
                  </a:cubicBezTo>
                  <a:cubicBezTo>
                    <a:pt x="243" y="93"/>
                    <a:pt x="244" y="94"/>
                    <a:pt x="244" y="93"/>
                  </a:cubicBezTo>
                  <a:cubicBezTo>
                    <a:pt x="245" y="93"/>
                    <a:pt x="248" y="94"/>
                    <a:pt x="246" y="95"/>
                  </a:cubicBezTo>
                  <a:cubicBezTo>
                    <a:pt x="249" y="97"/>
                    <a:pt x="255" y="100"/>
                    <a:pt x="257" y="99"/>
                  </a:cubicBezTo>
                  <a:cubicBezTo>
                    <a:pt x="256" y="99"/>
                    <a:pt x="256" y="99"/>
                    <a:pt x="255" y="98"/>
                  </a:cubicBezTo>
                  <a:cubicBezTo>
                    <a:pt x="259" y="98"/>
                    <a:pt x="262" y="99"/>
                    <a:pt x="265" y="101"/>
                  </a:cubicBezTo>
                  <a:cubicBezTo>
                    <a:pt x="265" y="100"/>
                    <a:pt x="265" y="100"/>
                    <a:pt x="265" y="100"/>
                  </a:cubicBezTo>
                  <a:cubicBezTo>
                    <a:pt x="266" y="100"/>
                    <a:pt x="265" y="101"/>
                    <a:pt x="267" y="101"/>
                  </a:cubicBezTo>
                  <a:cubicBezTo>
                    <a:pt x="267" y="101"/>
                    <a:pt x="267" y="101"/>
                    <a:pt x="266" y="102"/>
                  </a:cubicBezTo>
                  <a:cubicBezTo>
                    <a:pt x="270" y="103"/>
                    <a:pt x="273" y="105"/>
                    <a:pt x="277" y="106"/>
                  </a:cubicBezTo>
                  <a:cubicBezTo>
                    <a:pt x="277" y="105"/>
                    <a:pt x="275" y="106"/>
                    <a:pt x="275" y="105"/>
                  </a:cubicBezTo>
                  <a:cubicBezTo>
                    <a:pt x="280" y="107"/>
                    <a:pt x="285" y="109"/>
                    <a:pt x="289" y="112"/>
                  </a:cubicBezTo>
                  <a:cubicBezTo>
                    <a:pt x="290" y="111"/>
                    <a:pt x="287" y="111"/>
                    <a:pt x="289" y="109"/>
                  </a:cubicBezTo>
                  <a:cubicBezTo>
                    <a:pt x="291" y="110"/>
                    <a:pt x="292" y="112"/>
                    <a:pt x="294" y="112"/>
                  </a:cubicBezTo>
                  <a:cubicBezTo>
                    <a:pt x="291" y="107"/>
                    <a:pt x="282" y="104"/>
                    <a:pt x="284" y="97"/>
                  </a:cubicBezTo>
                  <a:cubicBezTo>
                    <a:pt x="278" y="96"/>
                    <a:pt x="274" y="93"/>
                    <a:pt x="270" y="90"/>
                  </a:cubicBezTo>
                  <a:cubicBezTo>
                    <a:pt x="272" y="90"/>
                    <a:pt x="275" y="92"/>
                    <a:pt x="277" y="92"/>
                  </a:cubicBezTo>
                  <a:cubicBezTo>
                    <a:pt x="276" y="92"/>
                    <a:pt x="274" y="90"/>
                    <a:pt x="275" y="90"/>
                  </a:cubicBezTo>
                  <a:cubicBezTo>
                    <a:pt x="281" y="92"/>
                    <a:pt x="286" y="95"/>
                    <a:pt x="292" y="97"/>
                  </a:cubicBezTo>
                  <a:cubicBezTo>
                    <a:pt x="290" y="95"/>
                    <a:pt x="289" y="93"/>
                    <a:pt x="287" y="91"/>
                  </a:cubicBezTo>
                  <a:cubicBezTo>
                    <a:pt x="287" y="91"/>
                    <a:pt x="287" y="91"/>
                    <a:pt x="288" y="90"/>
                  </a:cubicBezTo>
                  <a:cubicBezTo>
                    <a:pt x="285" y="89"/>
                    <a:pt x="283" y="87"/>
                    <a:pt x="281" y="86"/>
                  </a:cubicBezTo>
                  <a:cubicBezTo>
                    <a:pt x="280" y="87"/>
                    <a:pt x="282" y="87"/>
                    <a:pt x="282" y="89"/>
                  </a:cubicBezTo>
                  <a:cubicBezTo>
                    <a:pt x="270" y="82"/>
                    <a:pt x="256" y="77"/>
                    <a:pt x="243" y="72"/>
                  </a:cubicBezTo>
                  <a:cubicBezTo>
                    <a:pt x="243" y="71"/>
                    <a:pt x="243" y="71"/>
                    <a:pt x="242" y="71"/>
                  </a:cubicBezTo>
                  <a:cubicBezTo>
                    <a:pt x="241" y="71"/>
                    <a:pt x="240" y="70"/>
                    <a:pt x="239" y="72"/>
                  </a:cubicBezTo>
                  <a:cubicBezTo>
                    <a:pt x="238" y="70"/>
                    <a:pt x="237" y="70"/>
                    <a:pt x="236" y="70"/>
                  </a:cubicBezTo>
                  <a:cubicBezTo>
                    <a:pt x="237" y="69"/>
                    <a:pt x="240" y="69"/>
                    <a:pt x="241" y="68"/>
                  </a:cubicBezTo>
                  <a:cubicBezTo>
                    <a:pt x="241" y="69"/>
                    <a:pt x="244" y="70"/>
                    <a:pt x="245" y="69"/>
                  </a:cubicBezTo>
                  <a:cubicBezTo>
                    <a:pt x="243" y="68"/>
                    <a:pt x="241" y="68"/>
                    <a:pt x="239" y="67"/>
                  </a:cubicBezTo>
                  <a:cubicBezTo>
                    <a:pt x="240" y="67"/>
                    <a:pt x="241" y="67"/>
                    <a:pt x="241" y="66"/>
                  </a:cubicBezTo>
                  <a:cubicBezTo>
                    <a:pt x="236" y="62"/>
                    <a:pt x="228" y="67"/>
                    <a:pt x="224" y="62"/>
                  </a:cubicBezTo>
                  <a:cubicBezTo>
                    <a:pt x="219" y="61"/>
                    <a:pt x="214" y="64"/>
                    <a:pt x="212" y="60"/>
                  </a:cubicBezTo>
                  <a:cubicBezTo>
                    <a:pt x="211" y="60"/>
                    <a:pt x="209" y="61"/>
                    <a:pt x="208" y="60"/>
                  </a:cubicBezTo>
                  <a:cubicBezTo>
                    <a:pt x="209" y="59"/>
                    <a:pt x="213" y="59"/>
                    <a:pt x="214" y="59"/>
                  </a:cubicBezTo>
                  <a:cubicBezTo>
                    <a:pt x="213" y="56"/>
                    <a:pt x="220" y="59"/>
                    <a:pt x="221" y="58"/>
                  </a:cubicBezTo>
                  <a:cubicBezTo>
                    <a:pt x="221" y="58"/>
                    <a:pt x="220" y="57"/>
                    <a:pt x="221" y="57"/>
                  </a:cubicBezTo>
                  <a:cubicBezTo>
                    <a:pt x="221" y="58"/>
                    <a:pt x="224" y="58"/>
                    <a:pt x="224" y="57"/>
                  </a:cubicBezTo>
                  <a:cubicBezTo>
                    <a:pt x="223" y="56"/>
                    <a:pt x="221" y="56"/>
                    <a:pt x="218" y="56"/>
                  </a:cubicBezTo>
                  <a:cubicBezTo>
                    <a:pt x="218" y="55"/>
                    <a:pt x="219" y="55"/>
                    <a:pt x="218" y="54"/>
                  </a:cubicBezTo>
                  <a:cubicBezTo>
                    <a:pt x="216" y="56"/>
                    <a:pt x="212" y="53"/>
                    <a:pt x="212" y="56"/>
                  </a:cubicBezTo>
                  <a:cubicBezTo>
                    <a:pt x="209" y="55"/>
                    <a:pt x="206" y="56"/>
                    <a:pt x="203" y="54"/>
                  </a:cubicBezTo>
                  <a:cubicBezTo>
                    <a:pt x="204" y="53"/>
                    <a:pt x="203" y="52"/>
                    <a:pt x="204" y="52"/>
                  </a:cubicBezTo>
                  <a:cubicBezTo>
                    <a:pt x="205" y="55"/>
                    <a:pt x="209" y="52"/>
                    <a:pt x="211" y="52"/>
                  </a:cubicBezTo>
                  <a:cubicBezTo>
                    <a:pt x="208" y="50"/>
                    <a:pt x="205" y="53"/>
                    <a:pt x="203" y="49"/>
                  </a:cubicBezTo>
                  <a:cubicBezTo>
                    <a:pt x="204" y="49"/>
                    <a:pt x="206" y="50"/>
                    <a:pt x="206" y="48"/>
                  </a:cubicBezTo>
                  <a:cubicBezTo>
                    <a:pt x="203" y="47"/>
                    <a:pt x="199" y="48"/>
                    <a:pt x="198" y="50"/>
                  </a:cubicBezTo>
                  <a:cubicBezTo>
                    <a:pt x="199" y="50"/>
                    <a:pt x="200" y="50"/>
                    <a:pt x="200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6" y="50"/>
                    <a:pt x="198" y="49"/>
                    <a:pt x="195" y="49"/>
                  </a:cubicBezTo>
                  <a:cubicBezTo>
                    <a:pt x="195" y="50"/>
                    <a:pt x="196" y="50"/>
                    <a:pt x="196" y="50"/>
                  </a:cubicBezTo>
                  <a:cubicBezTo>
                    <a:pt x="195" y="51"/>
                    <a:pt x="193" y="51"/>
                    <a:pt x="192" y="53"/>
                  </a:cubicBezTo>
                  <a:cubicBezTo>
                    <a:pt x="194" y="52"/>
                    <a:pt x="194" y="55"/>
                    <a:pt x="196" y="54"/>
                  </a:cubicBezTo>
                  <a:cubicBezTo>
                    <a:pt x="196" y="53"/>
                    <a:pt x="196" y="52"/>
                    <a:pt x="197" y="52"/>
                  </a:cubicBezTo>
                  <a:cubicBezTo>
                    <a:pt x="198" y="52"/>
                    <a:pt x="199" y="53"/>
                    <a:pt x="199" y="54"/>
                  </a:cubicBezTo>
                  <a:cubicBezTo>
                    <a:pt x="198" y="54"/>
                    <a:pt x="197" y="55"/>
                    <a:pt x="197" y="56"/>
                  </a:cubicBezTo>
                  <a:cubicBezTo>
                    <a:pt x="201" y="58"/>
                    <a:pt x="208" y="55"/>
                    <a:pt x="212" y="58"/>
                  </a:cubicBezTo>
                  <a:cubicBezTo>
                    <a:pt x="209" y="58"/>
                    <a:pt x="207" y="58"/>
                    <a:pt x="205" y="57"/>
                  </a:cubicBezTo>
                  <a:cubicBezTo>
                    <a:pt x="205" y="59"/>
                    <a:pt x="202" y="59"/>
                    <a:pt x="201" y="59"/>
                  </a:cubicBezTo>
                  <a:cubicBezTo>
                    <a:pt x="201" y="58"/>
                    <a:pt x="201" y="58"/>
                    <a:pt x="201" y="57"/>
                  </a:cubicBezTo>
                  <a:cubicBezTo>
                    <a:pt x="197" y="58"/>
                    <a:pt x="195" y="58"/>
                    <a:pt x="190" y="58"/>
                  </a:cubicBezTo>
                  <a:cubicBezTo>
                    <a:pt x="190" y="58"/>
                    <a:pt x="189" y="58"/>
                    <a:pt x="189" y="56"/>
                  </a:cubicBezTo>
                  <a:cubicBezTo>
                    <a:pt x="188" y="58"/>
                    <a:pt x="183" y="59"/>
                    <a:pt x="181" y="57"/>
                  </a:cubicBezTo>
                  <a:cubicBezTo>
                    <a:pt x="183" y="57"/>
                    <a:pt x="182" y="56"/>
                    <a:pt x="181" y="55"/>
                  </a:cubicBezTo>
                  <a:cubicBezTo>
                    <a:pt x="184" y="55"/>
                    <a:pt x="187" y="56"/>
                    <a:pt x="191" y="55"/>
                  </a:cubicBezTo>
                  <a:cubicBezTo>
                    <a:pt x="190" y="53"/>
                    <a:pt x="186" y="56"/>
                    <a:pt x="184" y="54"/>
                  </a:cubicBezTo>
                  <a:cubicBezTo>
                    <a:pt x="184" y="54"/>
                    <a:pt x="186" y="54"/>
                    <a:pt x="186" y="53"/>
                  </a:cubicBezTo>
                  <a:cubicBezTo>
                    <a:pt x="186" y="52"/>
                    <a:pt x="185" y="53"/>
                    <a:pt x="183" y="53"/>
                  </a:cubicBezTo>
                  <a:cubicBezTo>
                    <a:pt x="183" y="55"/>
                    <a:pt x="182" y="54"/>
                    <a:pt x="180" y="54"/>
                  </a:cubicBezTo>
                  <a:cubicBezTo>
                    <a:pt x="180" y="55"/>
                    <a:pt x="181" y="55"/>
                    <a:pt x="181" y="56"/>
                  </a:cubicBezTo>
                  <a:cubicBezTo>
                    <a:pt x="179" y="56"/>
                    <a:pt x="177" y="58"/>
                    <a:pt x="176" y="56"/>
                  </a:cubicBezTo>
                  <a:cubicBezTo>
                    <a:pt x="178" y="56"/>
                    <a:pt x="180" y="55"/>
                    <a:pt x="180" y="53"/>
                  </a:cubicBezTo>
                  <a:cubicBezTo>
                    <a:pt x="178" y="53"/>
                    <a:pt x="178" y="52"/>
                    <a:pt x="177" y="53"/>
                  </a:cubicBezTo>
                  <a:cubicBezTo>
                    <a:pt x="177" y="52"/>
                    <a:pt x="178" y="52"/>
                    <a:pt x="178" y="52"/>
                  </a:cubicBezTo>
                  <a:cubicBezTo>
                    <a:pt x="176" y="51"/>
                    <a:pt x="172" y="51"/>
                    <a:pt x="171" y="53"/>
                  </a:cubicBezTo>
                  <a:cubicBezTo>
                    <a:pt x="172" y="54"/>
                    <a:pt x="176" y="51"/>
                    <a:pt x="176" y="54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4" y="56"/>
                    <a:pt x="173" y="54"/>
                    <a:pt x="175" y="55"/>
                  </a:cubicBezTo>
                  <a:cubicBezTo>
                    <a:pt x="176" y="58"/>
                    <a:pt x="173" y="57"/>
                    <a:pt x="172" y="57"/>
                  </a:cubicBezTo>
                  <a:cubicBezTo>
                    <a:pt x="171" y="57"/>
                    <a:pt x="171" y="57"/>
                    <a:pt x="172" y="56"/>
                  </a:cubicBezTo>
                  <a:cubicBezTo>
                    <a:pt x="170" y="56"/>
                    <a:pt x="169" y="57"/>
                    <a:pt x="168" y="56"/>
                  </a:cubicBezTo>
                  <a:cubicBezTo>
                    <a:pt x="165" y="59"/>
                    <a:pt x="162" y="61"/>
                    <a:pt x="160" y="64"/>
                  </a:cubicBezTo>
                  <a:cubicBezTo>
                    <a:pt x="149" y="65"/>
                    <a:pt x="140" y="67"/>
                    <a:pt x="133" y="72"/>
                  </a:cubicBezTo>
                  <a:cubicBezTo>
                    <a:pt x="130" y="72"/>
                    <a:pt x="129" y="75"/>
                    <a:pt x="126" y="74"/>
                  </a:cubicBezTo>
                  <a:cubicBezTo>
                    <a:pt x="128" y="73"/>
                    <a:pt x="130" y="72"/>
                    <a:pt x="132" y="71"/>
                  </a:cubicBezTo>
                  <a:cubicBezTo>
                    <a:pt x="131" y="69"/>
                    <a:pt x="135" y="69"/>
                    <a:pt x="136" y="68"/>
                  </a:cubicBezTo>
                  <a:cubicBezTo>
                    <a:pt x="131" y="68"/>
                    <a:pt x="127" y="70"/>
                    <a:pt x="123" y="71"/>
                  </a:cubicBezTo>
                  <a:cubicBezTo>
                    <a:pt x="125" y="70"/>
                    <a:pt x="123" y="69"/>
                    <a:pt x="124" y="68"/>
                  </a:cubicBezTo>
                  <a:cubicBezTo>
                    <a:pt x="127" y="67"/>
                    <a:pt x="130" y="65"/>
                    <a:pt x="134" y="64"/>
                  </a:cubicBezTo>
                  <a:cubicBezTo>
                    <a:pt x="134" y="66"/>
                    <a:pt x="137" y="66"/>
                    <a:pt x="136" y="68"/>
                  </a:cubicBezTo>
                  <a:cubicBezTo>
                    <a:pt x="138" y="68"/>
                    <a:pt x="136" y="63"/>
                    <a:pt x="139" y="64"/>
                  </a:cubicBezTo>
                  <a:cubicBezTo>
                    <a:pt x="139" y="63"/>
                    <a:pt x="137" y="64"/>
                    <a:pt x="137" y="63"/>
                  </a:cubicBezTo>
                  <a:cubicBezTo>
                    <a:pt x="142" y="62"/>
                    <a:pt x="148" y="60"/>
                    <a:pt x="152" y="58"/>
                  </a:cubicBezTo>
                  <a:cubicBezTo>
                    <a:pt x="146" y="59"/>
                    <a:pt x="140" y="61"/>
                    <a:pt x="135" y="60"/>
                  </a:cubicBezTo>
                  <a:cubicBezTo>
                    <a:pt x="136" y="59"/>
                    <a:pt x="140" y="58"/>
                    <a:pt x="143" y="57"/>
                  </a:cubicBezTo>
                  <a:cubicBezTo>
                    <a:pt x="141" y="57"/>
                    <a:pt x="139" y="58"/>
                    <a:pt x="138" y="57"/>
                  </a:cubicBezTo>
                  <a:cubicBezTo>
                    <a:pt x="138" y="56"/>
                    <a:pt x="140" y="57"/>
                    <a:pt x="140" y="56"/>
                  </a:cubicBezTo>
                  <a:cubicBezTo>
                    <a:pt x="139" y="55"/>
                    <a:pt x="137" y="56"/>
                    <a:pt x="137" y="54"/>
                  </a:cubicBezTo>
                  <a:cubicBezTo>
                    <a:pt x="141" y="54"/>
                    <a:pt x="144" y="52"/>
                    <a:pt x="148" y="52"/>
                  </a:cubicBezTo>
                  <a:cubicBezTo>
                    <a:pt x="151" y="51"/>
                    <a:pt x="152" y="52"/>
                    <a:pt x="154" y="50"/>
                  </a:cubicBezTo>
                  <a:cubicBezTo>
                    <a:pt x="153" y="49"/>
                    <a:pt x="151" y="51"/>
                    <a:pt x="152" y="48"/>
                  </a:cubicBezTo>
                  <a:cubicBezTo>
                    <a:pt x="156" y="48"/>
                    <a:pt x="158" y="46"/>
                    <a:pt x="162" y="46"/>
                  </a:cubicBezTo>
                  <a:cubicBezTo>
                    <a:pt x="161" y="46"/>
                    <a:pt x="161" y="45"/>
                    <a:pt x="161" y="45"/>
                  </a:cubicBezTo>
                  <a:cubicBezTo>
                    <a:pt x="169" y="41"/>
                    <a:pt x="183" y="41"/>
                    <a:pt x="190" y="39"/>
                  </a:cubicBezTo>
                  <a:cubicBezTo>
                    <a:pt x="189" y="39"/>
                    <a:pt x="188" y="38"/>
                    <a:pt x="187" y="38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9" y="36"/>
                    <a:pt x="191" y="37"/>
                    <a:pt x="192" y="36"/>
                  </a:cubicBezTo>
                  <a:cubicBezTo>
                    <a:pt x="186" y="34"/>
                    <a:pt x="181" y="33"/>
                    <a:pt x="173" y="32"/>
                  </a:cubicBezTo>
                  <a:cubicBezTo>
                    <a:pt x="173" y="30"/>
                    <a:pt x="176" y="32"/>
                    <a:pt x="177" y="31"/>
                  </a:cubicBezTo>
                  <a:cubicBezTo>
                    <a:pt x="175" y="30"/>
                    <a:pt x="179" y="30"/>
                    <a:pt x="179" y="29"/>
                  </a:cubicBezTo>
                  <a:cubicBezTo>
                    <a:pt x="175" y="30"/>
                    <a:pt x="173" y="25"/>
                    <a:pt x="170" y="28"/>
                  </a:cubicBezTo>
                  <a:cubicBezTo>
                    <a:pt x="169" y="28"/>
                    <a:pt x="170" y="26"/>
                    <a:pt x="168" y="26"/>
                  </a:cubicBezTo>
                  <a:cubicBezTo>
                    <a:pt x="167" y="26"/>
                    <a:pt x="166" y="27"/>
                    <a:pt x="164" y="27"/>
                  </a:cubicBezTo>
                  <a:cubicBezTo>
                    <a:pt x="165" y="25"/>
                    <a:pt x="162" y="26"/>
                    <a:pt x="161" y="25"/>
                  </a:cubicBezTo>
                  <a:cubicBezTo>
                    <a:pt x="162" y="24"/>
                    <a:pt x="163" y="24"/>
                    <a:pt x="163" y="23"/>
                  </a:cubicBezTo>
                  <a:cubicBezTo>
                    <a:pt x="159" y="21"/>
                    <a:pt x="152" y="23"/>
                    <a:pt x="147" y="21"/>
                  </a:cubicBezTo>
                  <a:cubicBezTo>
                    <a:pt x="147" y="21"/>
                    <a:pt x="148" y="20"/>
                    <a:pt x="148" y="19"/>
                  </a:cubicBezTo>
                  <a:cubicBezTo>
                    <a:pt x="147" y="19"/>
                    <a:pt x="147" y="19"/>
                    <a:pt x="146" y="19"/>
                  </a:cubicBezTo>
                  <a:cubicBezTo>
                    <a:pt x="130" y="19"/>
                    <a:pt x="115" y="22"/>
                    <a:pt x="100" y="24"/>
                  </a:cubicBezTo>
                  <a:cubicBezTo>
                    <a:pt x="89" y="25"/>
                    <a:pt x="81" y="31"/>
                    <a:pt x="71" y="31"/>
                  </a:cubicBezTo>
                  <a:cubicBezTo>
                    <a:pt x="70" y="32"/>
                    <a:pt x="72" y="33"/>
                    <a:pt x="71" y="33"/>
                  </a:cubicBezTo>
                  <a:cubicBezTo>
                    <a:pt x="70" y="33"/>
                    <a:pt x="70" y="32"/>
                    <a:pt x="69" y="32"/>
                  </a:cubicBezTo>
                  <a:cubicBezTo>
                    <a:pt x="62" y="35"/>
                    <a:pt x="54" y="40"/>
                    <a:pt x="47" y="46"/>
                  </a:cubicBezTo>
                  <a:cubicBezTo>
                    <a:pt x="45" y="47"/>
                    <a:pt x="43" y="50"/>
                    <a:pt x="41" y="50"/>
                  </a:cubicBezTo>
                  <a:cubicBezTo>
                    <a:pt x="41" y="51"/>
                    <a:pt x="40" y="51"/>
                    <a:pt x="40" y="51"/>
                  </a:cubicBezTo>
                  <a:cubicBezTo>
                    <a:pt x="33" y="56"/>
                    <a:pt x="24" y="61"/>
                    <a:pt x="23" y="70"/>
                  </a:cubicBezTo>
                  <a:cubicBezTo>
                    <a:pt x="24" y="70"/>
                    <a:pt x="25" y="67"/>
                    <a:pt x="27" y="69"/>
                  </a:cubicBezTo>
                  <a:cubicBezTo>
                    <a:pt x="27" y="68"/>
                    <a:pt x="28" y="67"/>
                    <a:pt x="30" y="67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3" y="77"/>
                    <a:pt x="34" y="75"/>
                    <a:pt x="35" y="76"/>
                  </a:cubicBezTo>
                  <a:cubicBezTo>
                    <a:pt x="34" y="77"/>
                    <a:pt x="33" y="79"/>
                    <a:pt x="32" y="79"/>
                  </a:cubicBezTo>
                  <a:cubicBezTo>
                    <a:pt x="33" y="80"/>
                    <a:pt x="30" y="82"/>
                    <a:pt x="32" y="82"/>
                  </a:cubicBezTo>
                  <a:cubicBezTo>
                    <a:pt x="33" y="80"/>
                    <a:pt x="35" y="78"/>
                    <a:pt x="37" y="76"/>
                  </a:cubicBezTo>
                  <a:cubicBezTo>
                    <a:pt x="39" y="77"/>
                    <a:pt x="37" y="80"/>
                    <a:pt x="39" y="80"/>
                  </a:cubicBezTo>
                  <a:cubicBezTo>
                    <a:pt x="37" y="83"/>
                    <a:pt x="36" y="86"/>
                    <a:pt x="34" y="87"/>
                  </a:cubicBezTo>
                  <a:cubicBezTo>
                    <a:pt x="34" y="96"/>
                    <a:pt x="24" y="99"/>
                    <a:pt x="20" y="105"/>
                  </a:cubicBezTo>
                  <a:cubicBezTo>
                    <a:pt x="20" y="106"/>
                    <a:pt x="21" y="106"/>
                    <a:pt x="21" y="106"/>
                  </a:cubicBezTo>
                  <a:cubicBezTo>
                    <a:pt x="20" y="108"/>
                    <a:pt x="19" y="109"/>
                    <a:pt x="19" y="112"/>
                  </a:cubicBezTo>
                  <a:cubicBezTo>
                    <a:pt x="20" y="113"/>
                    <a:pt x="21" y="111"/>
                    <a:pt x="21" y="112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4" y="121"/>
                    <a:pt x="31" y="120"/>
                    <a:pt x="35" y="123"/>
                  </a:cubicBezTo>
                  <a:cubicBezTo>
                    <a:pt x="33" y="125"/>
                    <a:pt x="38" y="129"/>
                    <a:pt x="34" y="130"/>
                  </a:cubicBezTo>
                  <a:cubicBezTo>
                    <a:pt x="35" y="131"/>
                    <a:pt x="37" y="131"/>
                    <a:pt x="37" y="130"/>
                  </a:cubicBezTo>
                  <a:cubicBezTo>
                    <a:pt x="38" y="130"/>
                    <a:pt x="38" y="130"/>
                    <a:pt x="38" y="131"/>
                  </a:cubicBezTo>
                  <a:cubicBezTo>
                    <a:pt x="36" y="135"/>
                    <a:pt x="34" y="140"/>
                    <a:pt x="30" y="142"/>
                  </a:cubicBezTo>
                  <a:cubicBezTo>
                    <a:pt x="30" y="140"/>
                    <a:pt x="32" y="138"/>
                    <a:pt x="32" y="137"/>
                  </a:cubicBezTo>
                  <a:cubicBezTo>
                    <a:pt x="28" y="141"/>
                    <a:pt x="24" y="149"/>
                    <a:pt x="21" y="151"/>
                  </a:cubicBezTo>
                  <a:cubicBezTo>
                    <a:pt x="19" y="156"/>
                    <a:pt x="16" y="163"/>
                    <a:pt x="15" y="171"/>
                  </a:cubicBezTo>
                  <a:cubicBezTo>
                    <a:pt x="14" y="174"/>
                    <a:pt x="15" y="177"/>
                    <a:pt x="12" y="179"/>
                  </a:cubicBezTo>
                  <a:cubicBezTo>
                    <a:pt x="13" y="183"/>
                    <a:pt x="8" y="187"/>
                    <a:pt x="10" y="191"/>
                  </a:cubicBezTo>
                  <a:cubicBezTo>
                    <a:pt x="11" y="190"/>
                    <a:pt x="11" y="189"/>
                    <a:pt x="12" y="188"/>
                  </a:cubicBezTo>
                  <a:cubicBezTo>
                    <a:pt x="13" y="188"/>
                    <a:pt x="11" y="187"/>
                    <a:pt x="12" y="186"/>
                  </a:cubicBezTo>
                  <a:cubicBezTo>
                    <a:pt x="13" y="187"/>
                    <a:pt x="12" y="187"/>
                    <a:pt x="14" y="186"/>
                  </a:cubicBezTo>
                  <a:cubicBezTo>
                    <a:pt x="15" y="190"/>
                    <a:pt x="14" y="194"/>
                    <a:pt x="13" y="196"/>
                  </a:cubicBezTo>
                  <a:cubicBezTo>
                    <a:pt x="12" y="196"/>
                    <a:pt x="12" y="195"/>
                    <a:pt x="12" y="195"/>
                  </a:cubicBezTo>
                  <a:cubicBezTo>
                    <a:pt x="11" y="197"/>
                    <a:pt x="11" y="199"/>
                    <a:pt x="11" y="200"/>
                  </a:cubicBezTo>
                  <a:cubicBezTo>
                    <a:pt x="11" y="200"/>
                    <a:pt x="12" y="199"/>
                    <a:pt x="13" y="199"/>
                  </a:cubicBezTo>
                  <a:cubicBezTo>
                    <a:pt x="13" y="203"/>
                    <a:pt x="13" y="205"/>
                    <a:pt x="14" y="207"/>
                  </a:cubicBezTo>
                  <a:cubicBezTo>
                    <a:pt x="14" y="207"/>
                    <a:pt x="13" y="207"/>
                    <a:pt x="13" y="208"/>
                  </a:cubicBezTo>
                  <a:cubicBezTo>
                    <a:pt x="13" y="210"/>
                    <a:pt x="16" y="210"/>
                    <a:pt x="15" y="209"/>
                  </a:cubicBezTo>
                  <a:cubicBezTo>
                    <a:pt x="15" y="210"/>
                    <a:pt x="15" y="205"/>
                    <a:pt x="17" y="205"/>
                  </a:cubicBezTo>
                  <a:cubicBezTo>
                    <a:pt x="15" y="209"/>
                    <a:pt x="17" y="215"/>
                    <a:pt x="15" y="218"/>
                  </a:cubicBezTo>
                  <a:cubicBezTo>
                    <a:pt x="15" y="216"/>
                    <a:pt x="15" y="215"/>
                    <a:pt x="15" y="213"/>
                  </a:cubicBezTo>
                  <a:cubicBezTo>
                    <a:pt x="14" y="213"/>
                    <a:pt x="13" y="214"/>
                    <a:pt x="12" y="213"/>
                  </a:cubicBezTo>
                  <a:cubicBezTo>
                    <a:pt x="8" y="216"/>
                    <a:pt x="12" y="223"/>
                    <a:pt x="8" y="226"/>
                  </a:cubicBezTo>
                  <a:cubicBezTo>
                    <a:pt x="8" y="226"/>
                    <a:pt x="9" y="226"/>
                    <a:pt x="9" y="227"/>
                  </a:cubicBezTo>
                  <a:cubicBezTo>
                    <a:pt x="8" y="227"/>
                    <a:pt x="7" y="227"/>
                    <a:pt x="7" y="228"/>
                  </a:cubicBezTo>
                  <a:cubicBezTo>
                    <a:pt x="8" y="230"/>
                    <a:pt x="7" y="232"/>
                    <a:pt x="7" y="235"/>
                  </a:cubicBezTo>
                  <a:cubicBezTo>
                    <a:pt x="9" y="236"/>
                    <a:pt x="8" y="234"/>
                    <a:pt x="9" y="234"/>
                  </a:cubicBezTo>
                  <a:cubicBezTo>
                    <a:pt x="9" y="236"/>
                    <a:pt x="8" y="237"/>
                    <a:pt x="9" y="239"/>
                  </a:cubicBezTo>
                  <a:cubicBezTo>
                    <a:pt x="10" y="239"/>
                    <a:pt x="11" y="239"/>
                    <a:pt x="12" y="239"/>
                  </a:cubicBezTo>
                  <a:cubicBezTo>
                    <a:pt x="12" y="242"/>
                    <a:pt x="10" y="243"/>
                    <a:pt x="12" y="245"/>
                  </a:cubicBezTo>
                  <a:cubicBezTo>
                    <a:pt x="13" y="243"/>
                    <a:pt x="15" y="240"/>
                    <a:pt x="17" y="242"/>
                  </a:cubicBezTo>
                  <a:cubicBezTo>
                    <a:pt x="15" y="243"/>
                    <a:pt x="14" y="245"/>
                    <a:pt x="15" y="248"/>
                  </a:cubicBezTo>
                  <a:cubicBezTo>
                    <a:pt x="16" y="248"/>
                    <a:pt x="15" y="245"/>
                    <a:pt x="17" y="246"/>
                  </a:cubicBezTo>
                  <a:cubicBezTo>
                    <a:pt x="18" y="246"/>
                    <a:pt x="18" y="246"/>
                    <a:pt x="18" y="246"/>
                  </a:cubicBezTo>
                  <a:cubicBezTo>
                    <a:pt x="18" y="248"/>
                    <a:pt x="15" y="248"/>
                    <a:pt x="17" y="250"/>
                  </a:cubicBezTo>
                  <a:cubicBezTo>
                    <a:pt x="19" y="249"/>
                    <a:pt x="20" y="253"/>
                    <a:pt x="18" y="255"/>
                  </a:cubicBezTo>
                  <a:cubicBezTo>
                    <a:pt x="16" y="256"/>
                    <a:pt x="18" y="253"/>
                    <a:pt x="16" y="254"/>
                  </a:cubicBezTo>
                  <a:cubicBezTo>
                    <a:pt x="17" y="256"/>
                    <a:pt x="15" y="256"/>
                    <a:pt x="15" y="258"/>
                  </a:cubicBezTo>
                  <a:cubicBezTo>
                    <a:pt x="16" y="258"/>
                    <a:pt x="17" y="258"/>
                    <a:pt x="19" y="258"/>
                  </a:cubicBezTo>
                  <a:cubicBezTo>
                    <a:pt x="20" y="257"/>
                    <a:pt x="20" y="256"/>
                    <a:pt x="22" y="257"/>
                  </a:cubicBezTo>
                  <a:cubicBezTo>
                    <a:pt x="22" y="259"/>
                    <a:pt x="24" y="260"/>
                    <a:pt x="24" y="262"/>
                  </a:cubicBezTo>
                  <a:cubicBezTo>
                    <a:pt x="23" y="264"/>
                    <a:pt x="22" y="264"/>
                    <a:pt x="22" y="267"/>
                  </a:cubicBezTo>
                  <a:cubicBezTo>
                    <a:pt x="22" y="267"/>
                    <a:pt x="22" y="267"/>
                    <a:pt x="22" y="267"/>
                  </a:cubicBezTo>
                  <a:cubicBezTo>
                    <a:pt x="22" y="267"/>
                    <a:pt x="22" y="267"/>
                    <a:pt x="22" y="268"/>
                  </a:cubicBezTo>
                  <a:cubicBezTo>
                    <a:pt x="22" y="268"/>
                    <a:pt x="23" y="267"/>
                    <a:pt x="23" y="267"/>
                  </a:cubicBezTo>
                  <a:cubicBezTo>
                    <a:pt x="24" y="267"/>
                    <a:pt x="24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9"/>
                    <a:pt x="26" y="269"/>
                    <a:pt x="26" y="269"/>
                  </a:cubicBezTo>
                  <a:cubicBezTo>
                    <a:pt x="27" y="270"/>
                    <a:pt x="27" y="271"/>
                    <a:pt x="28" y="273"/>
                  </a:cubicBezTo>
                  <a:cubicBezTo>
                    <a:pt x="27" y="273"/>
                    <a:pt x="27" y="273"/>
                    <a:pt x="27" y="274"/>
                  </a:cubicBezTo>
                  <a:cubicBezTo>
                    <a:pt x="27" y="274"/>
                    <a:pt x="28" y="274"/>
                    <a:pt x="28" y="274"/>
                  </a:cubicBezTo>
                  <a:cubicBezTo>
                    <a:pt x="29" y="276"/>
                    <a:pt x="29" y="279"/>
                    <a:pt x="30" y="282"/>
                  </a:cubicBezTo>
                  <a:cubicBezTo>
                    <a:pt x="30" y="282"/>
                    <a:pt x="30" y="282"/>
                    <a:pt x="30" y="282"/>
                  </a:cubicBezTo>
                  <a:cubicBezTo>
                    <a:pt x="30" y="282"/>
                    <a:pt x="30" y="284"/>
                    <a:pt x="30" y="285"/>
                  </a:cubicBezTo>
                  <a:cubicBezTo>
                    <a:pt x="31" y="285"/>
                    <a:pt x="31" y="285"/>
                    <a:pt x="31" y="285"/>
                  </a:cubicBezTo>
                  <a:cubicBezTo>
                    <a:pt x="31" y="285"/>
                    <a:pt x="30" y="285"/>
                    <a:pt x="30" y="285"/>
                  </a:cubicBezTo>
                  <a:cubicBezTo>
                    <a:pt x="30" y="286"/>
                    <a:pt x="30" y="287"/>
                    <a:pt x="31" y="287"/>
                  </a:cubicBezTo>
                  <a:cubicBezTo>
                    <a:pt x="31" y="287"/>
                    <a:pt x="31" y="287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2" y="286"/>
                    <a:pt x="32" y="286"/>
                    <a:pt x="32" y="286"/>
                  </a:cubicBezTo>
                  <a:cubicBezTo>
                    <a:pt x="32" y="286"/>
                    <a:pt x="32" y="286"/>
                    <a:pt x="31" y="285"/>
                  </a:cubicBezTo>
                  <a:cubicBezTo>
                    <a:pt x="32" y="282"/>
                    <a:pt x="32" y="280"/>
                    <a:pt x="32" y="277"/>
                  </a:cubicBezTo>
                  <a:cubicBezTo>
                    <a:pt x="32" y="277"/>
                    <a:pt x="32" y="277"/>
                    <a:pt x="33" y="277"/>
                  </a:cubicBezTo>
                  <a:cubicBezTo>
                    <a:pt x="33" y="276"/>
                    <a:pt x="33" y="275"/>
                    <a:pt x="33" y="275"/>
                  </a:cubicBezTo>
                  <a:cubicBezTo>
                    <a:pt x="33" y="272"/>
                    <a:pt x="33" y="270"/>
                    <a:pt x="34" y="268"/>
                  </a:cubicBezTo>
                  <a:cubicBezTo>
                    <a:pt x="34" y="268"/>
                    <a:pt x="35" y="269"/>
                    <a:pt x="35" y="269"/>
                  </a:cubicBezTo>
                  <a:cubicBezTo>
                    <a:pt x="35" y="269"/>
                    <a:pt x="35" y="270"/>
                    <a:pt x="35" y="271"/>
                  </a:cubicBezTo>
                  <a:cubicBezTo>
                    <a:pt x="35" y="271"/>
                    <a:pt x="34" y="271"/>
                    <a:pt x="34" y="271"/>
                  </a:cubicBezTo>
                  <a:cubicBezTo>
                    <a:pt x="34" y="273"/>
                    <a:pt x="33" y="273"/>
                    <a:pt x="33" y="274"/>
                  </a:cubicBezTo>
                  <a:cubicBezTo>
                    <a:pt x="34" y="274"/>
                    <a:pt x="34" y="274"/>
                    <a:pt x="34" y="274"/>
                  </a:cubicBezTo>
                  <a:cubicBezTo>
                    <a:pt x="34" y="275"/>
                    <a:pt x="36" y="275"/>
                    <a:pt x="35" y="277"/>
                  </a:cubicBezTo>
                  <a:cubicBezTo>
                    <a:pt x="36" y="276"/>
                    <a:pt x="37" y="277"/>
                    <a:pt x="38" y="277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5" y="277"/>
                    <a:pt x="36" y="274"/>
                    <a:pt x="35" y="272"/>
                  </a:cubicBezTo>
                  <a:cubicBezTo>
                    <a:pt x="36" y="272"/>
                    <a:pt x="37" y="271"/>
                    <a:pt x="37" y="271"/>
                  </a:cubicBezTo>
                  <a:cubicBezTo>
                    <a:pt x="38" y="273"/>
                    <a:pt x="36" y="272"/>
                    <a:pt x="36" y="273"/>
                  </a:cubicBezTo>
                  <a:cubicBezTo>
                    <a:pt x="37" y="274"/>
                    <a:pt x="38" y="273"/>
                    <a:pt x="38" y="274"/>
                  </a:cubicBezTo>
                  <a:cubicBezTo>
                    <a:pt x="37" y="274"/>
                    <a:pt x="36" y="274"/>
                    <a:pt x="37" y="275"/>
                  </a:cubicBezTo>
                  <a:cubicBezTo>
                    <a:pt x="37" y="275"/>
                    <a:pt x="38" y="275"/>
                    <a:pt x="39" y="275"/>
                  </a:cubicBezTo>
                  <a:cubicBezTo>
                    <a:pt x="39" y="275"/>
                    <a:pt x="39" y="276"/>
                    <a:pt x="39" y="276"/>
                  </a:cubicBezTo>
                  <a:cubicBezTo>
                    <a:pt x="39" y="276"/>
                    <a:pt x="39" y="277"/>
                    <a:pt x="39" y="278"/>
                  </a:cubicBezTo>
                  <a:cubicBezTo>
                    <a:pt x="38" y="277"/>
                    <a:pt x="36" y="279"/>
                    <a:pt x="36" y="277"/>
                  </a:cubicBezTo>
                  <a:cubicBezTo>
                    <a:pt x="35" y="277"/>
                    <a:pt x="35" y="278"/>
                    <a:pt x="35" y="279"/>
                  </a:cubicBezTo>
                  <a:cubicBezTo>
                    <a:pt x="35" y="279"/>
                    <a:pt x="35" y="280"/>
                    <a:pt x="36" y="280"/>
                  </a:cubicBezTo>
                  <a:cubicBezTo>
                    <a:pt x="36" y="279"/>
                    <a:pt x="37" y="279"/>
                    <a:pt x="38" y="279"/>
                  </a:cubicBezTo>
                  <a:cubicBezTo>
                    <a:pt x="38" y="278"/>
                    <a:pt x="39" y="278"/>
                    <a:pt x="39" y="277"/>
                  </a:cubicBezTo>
                  <a:cubicBezTo>
                    <a:pt x="40" y="278"/>
                    <a:pt x="40" y="278"/>
                    <a:pt x="40" y="278"/>
                  </a:cubicBezTo>
                  <a:cubicBezTo>
                    <a:pt x="39" y="279"/>
                    <a:pt x="39" y="280"/>
                    <a:pt x="40" y="281"/>
                  </a:cubicBezTo>
                  <a:cubicBezTo>
                    <a:pt x="40" y="281"/>
                    <a:pt x="40" y="281"/>
                    <a:pt x="40" y="281"/>
                  </a:cubicBezTo>
                  <a:cubicBezTo>
                    <a:pt x="40" y="283"/>
                    <a:pt x="41" y="284"/>
                    <a:pt x="41" y="28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85"/>
                    <a:pt x="41" y="285"/>
                    <a:pt x="41" y="286"/>
                  </a:cubicBezTo>
                  <a:cubicBezTo>
                    <a:pt x="41" y="286"/>
                    <a:pt x="41" y="286"/>
                    <a:pt x="41" y="287"/>
                  </a:cubicBezTo>
                  <a:cubicBezTo>
                    <a:pt x="41" y="287"/>
                    <a:pt x="41" y="287"/>
                    <a:pt x="41" y="287"/>
                  </a:cubicBezTo>
                  <a:cubicBezTo>
                    <a:pt x="41" y="287"/>
                    <a:pt x="41" y="288"/>
                    <a:pt x="41" y="288"/>
                  </a:cubicBezTo>
                  <a:cubicBezTo>
                    <a:pt x="41" y="288"/>
                    <a:pt x="41" y="288"/>
                    <a:pt x="41" y="288"/>
                  </a:cubicBezTo>
                  <a:cubicBezTo>
                    <a:pt x="42" y="290"/>
                    <a:pt x="43" y="293"/>
                    <a:pt x="44" y="295"/>
                  </a:cubicBezTo>
                  <a:cubicBezTo>
                    <a:pt x="44" y="295"/>
                    <a:pt x="44" y="295"/>
                    <a:pt x="44" y="296"/>
                  </a:cubicBezTo>
                  <a:cubicBezTo>
                    <a:pt x="44" y="296"/>
                    <a:pt x="44" y="296"/>
                    <a:pt x="44" y="296"/>
                  </a:cubicBezTo>
                  <a:cubicBezTo>
                    <a:pt x="44" y="296"/>
                    <a:pt x="44" y="297"/>
                    <a:pt x="45" y="298"/>
                  </a:cubicBezTo>
                  <a:cubicBezTo>
                    <a:pt x="44" y="298"/>
                    <a:pt x="44" y="297"/>
                    <a:pt x="43" y="297"/>
                  </a:cubicBezTo>
                  <a:cubicBezTo>
                    <a:pt x="42" y="298"/>
                    <a:pt x="43" y="298"/>
                    <a:pt x="43" y="299"/>
                  </a:cubicBezTo>
                  <a:cubicBezTo>
                    <a:pt x="44" y="298"/>
                    <a:pt x="45" y="298"/>
                    <a:pt x="45" y="298"/>
                  </a:cubicBezTo>
                  <a:cubicBezTo>
                    <a:pt x="45" y="298"/>
                    <a:pt x="46" y="297"/>
                    <a:pt x="46" y="297"/>
                  </a:cubicBezTo>
                  <a:cubicBezTo>
                    <a:pt x="46" y="297"/>
                    <a:pt x="46" y="298"/>
                    <a:pt x="46" y="299"/>
                  </a:cubicBezTo>
                  <a:cubicBezTo>
                    <a:pt x="46" y="299"/>
                    <a:pt x="45" y="299"/>
                    <a:pt x="45" y="299"/>
                  </a:cubicBezTo>
                  <a:cubicBezTo>
                    <a:pt x="45" y="300"/>
                    <a:pt x="46" y="300"/>
                    <a:pt x="46" y="300"/>
                  </a:cubicBezTo>
                  <a:cubicBezTo>
                    <a:pt x="46" y="300"/>
                    <a:pt x="46" y="300"/>
                    <a:pt x="46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1"/>
                  </a:cubicBezTo>
                  <a:cubicBezTo>
                    <a:pt x="46" y="301"/>
                    <a:pt x="46" y="302"/>
                    <a:pt x="47" y="302"/>
                  </a:cubicBezTo>
                  <a:cubicBezTo>
                    <a:pt x="47" y="302"/>
                    <a:pt x="47" y="302"/>
                    <a:pt x="48" y="301"/>
                  </a:cubicBezTo>
                  <a:cubicBezTo>
                    <a:pt x="48" y="303"/>
                    <a:pt x="49" y="304"/>
                    <a:pt x="49" y="306"/>
                  </a:cubicBezTo>
                  <a:cubicBezTo>
                    <a:pt x="49" y="306"/>
                    <a:pt x="49" y="306"/>
                    <a:pt x="49" y="306"/>
                  </a:cubicBezTo>
                  <a:cubicBezTo>
                    <a:pt x="49" y="306"/>
                    <a:pt x="49" y="307"/>
                    <a:pt x="49" y="307"/>
                  </a:cubicBezTo>
                  <a:cubicBezTo>
                    <a:pt x="49" y="307"/>
                    <a:pt x="49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8"/>
                    <a:pt x="47" y="308"/>
                    <a:pt x="47" y="308"/>
                  </a:cubicBezTo>
                  <a:cubicBezTo>
                    <a:pt x="47" y="308"/>
                    <a:pt x="48" y="308"/>
                    <a:pt x="48" y="308"/>
                  </a:cubicBezTo>
                  <a:cubicBezTo>
                    <a:pt x="48" y="308"/>
                    <a:pt x="48" y="309"/>
                    <a:pt x="48" y="309"/>
                  </a:cubicBezTo>
                  <a:cubicBezTo>
                    <a:pt x="48" y="309"/>
                    <a:pt x="49" y="308"/>
                    <a:pt x="49" y="308"/>
                  </a:cubicBezTo>
                  <a:cubicBezTo>
                    <a:pt x="49" y="308"/>
                    <a:pt x="49" y="307"/>
                    <a:pt x="49" y="307"/>
                  </a:cubicBezTo>
                  <a:cubicBezTo>
                    <a:pt x="49" y="307"/>
                    <a:pt x="49" y="307"/>
                    <a:pt x="50" y="308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6"/>
                    <a:pt x="50" y="306"/>
                    <a:pt x="50" y="305"/>
                  </a:cubicBezTo>
                  <a:cubicBezTo>
                    <a:pt x="50" y="305"/>
                    <a:pt x="51" y="305"/>
                    <a:pt x="51" y="305"/>
                  </a:cubicBezTo>
                  <a:cubicBezTo>
                    <a:pt x="51" y="305"/>
                    <a:pt x="52" y="306"/>
                    <a:pt x="52" y="306"/>
                  </a:cubicBezTo>
                  <a:cubicBezTo>
                    <a:pt x="51" y="306"/>
                    <a:pt x="52" y="307"/>
                    <a:pt x="52" y="307"/>
                  </a:cubicBezTo>
                  <a:cubicBezTo>
                    <a:pt x="52" y="308"/>
                    <a:pt x="52" y="309"/>
                    <a:pt x="53" y="310"/>
                  </a:cubicBezTo>
                  <a:cubicBezTo>
                    <a:pt x="52" y="310"/>
                    <a:pt x="52" y="310"/>
                    <a:pt x="51" y="311"/>
                  </a:cubicBezTo>
                  <a:cubicBezTo>
                    <a:pt x="53" y="311"/>
                    <a:pt x="52" y="312"/>
                    <a:pt x="53" y="312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3" y="312"/>
                    <a:pt x="53" y="313"/>
                    <a:pt x="54" y="313"/>
                  </a:cubicBezTo>
                  <a:cubicBezTo>
                    <a:pt x="54" y="312"/>
                    <a:pt x="55" y="312"/>
                    <a:pt x="55" y="310"/>
                  </a:cubicBezTo>
                  <a:cubicBezTo>
                    <a:pt x="56" y="311"/>
                    <a:pt x="56" y="311"/>
                    <a:pt x="56" y="312"/>
                  </a:cubicBezTo>
                  <a:cubicBezTo>
                    <a:pt x="57" y="311"/>
                    <a:pt x="57" y="311"/>
                    <a:pt x="58" y="312"/>
                  </a:cubicBezTo>
                  <a:cubicBezTo>
                    <a:pt x="57" y="311"/>
                    <a:pt x="57" y="311"/>
                    <a:pt x="57" y="311"/>
                  </a:cubicBezTo>
                  <a:cubicBezTo>
                    <a:pt x="56" y="311"/>
                    <a:pt x="56" y="310"/>
                    <a:pt x="56" y="309"/>
                  </a:cubicBezTo>
                  <a:cubicBezTo>
                    <a:pt x="56" y="309"/>
                    <a:pt x="56" y="308"/>
                    <a:pt x="56" y="308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54" y="303"/>
                    <a:pt x="52" y="298"/>
                    <a:pt x="50" y="293"/>
                  </a:cubicBezTo>
                  <a:cubicBezTo>
                    <a:pt x="50" y="293"/>
                    <a:pt x="50" y="294"/>
                    <a:pt x="50" y="294"/>
                  </a:cubicBezTo>
                  <a:cubicBezTo>
                    <a:pt x="50" y="294"/>
                    <a:pt x="49" y="294"/>
                    <a:pt x="49" y="293"/>
                  </a:cubicBezTo>
                  <a:cubicBezTo>
                    <a:pt x="49" y="293"/>
                    <a:pt x="49" y="293"/>
                    <a:pt x="49" y="292"/>
                  </a:cubicBezTo>
                  <a:cubicBezTo>
                    <a:pt x="49" y="292"/>
                    <a:pt x="49" y="292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8" y="286"/>
                    <a:pt x="47" y="281"/>
                    <a:pt x="46" y="277"/>
                  </a:cubicBezTo>
                  <a:cubicBezTo>
                    <a:pt x="45" y="277"/>
                    <a:pt x="45" y="275"/>
                    <a:pt x="45" y="274"/>
                  </a:cubicBezTo>
                  <a:cubicBezTo>
                    <a:pt x="45" y="274"/>
                    <a:pt x="45" y="274"/>
                    <a:pt x="45" y="274"/>
                  </a:cubicBezTo>
                  <a:cubicBezTo>
                    <a:pt x="44" y="265"/>
                    <a:pt x="43" y="256"/>
                    <a:pt x="43" y="247"/>
                  </a:cubicBezTo>
                  <a:cubicBezTo>
                    <a:pt x="43" y="244"/>
                    <a:pt x="43" y="241"/>
                    <a:pt x="43" y="238"/>
                  </a:cubicBezTo>
                  <a:cubicBezTo>
                    <a:pt x="43" y="237"/>
                    <a:pt x="42" y="237"/>
                    <a:pt x="42" y="236"/>
                  </a:cubicBezTo>
                  <a:cubicBezTo>
                    <a:pt x="43" y="235"/>
                    <a:pt x="43" y="233"/>
                    <a:pt x="44" y="232"/>
                  </a:cubicBezTo>
                  <a:cubicBezTo>
                    <a:pt x="44" y="223"/>
                    <a:pt x="46" y="215"/>
                    <a:pt x="48" y="207"/>
                  </a:cubicBezTo>
                  <a:cubicBezTo>
                    <a:pt x="48" y="204"/>
                    <a:pt x="49" y="201"/>
                    <a:pt x="51" y="199"/>
                  </a:cubicBezTo>
                  <a:cubicBezTo>
                    <a:pt x="52" y="197"/>
                    <a:pt x="53" y="194"/>
                    <a:pt x="54" y="192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2" y="188"/>
                    <a:pt x="55" y="185"/>
                    <a:pt x="57" y="182"/>
                  </a:cubicBezTo>
                  <a:cubicBezTo>
                    <a:pt x="57" y="183"/>
                    <a:pt x="57" y="184"/>
                    <a:pt x="57" y="184"/>
                  </a:cubicBezTo>
                  <a:cubicBezTo>
                    <a:pt x="61" y="175"/>
                    <a:pt x="66" y="166"/>
                    <a:pt x="73" y="158"/>
                  </a:cubicBezTo>
                  <a:cubicBezTo>
                    <a:pt x="73" y="158"/>
                    <a:pt x="73" y="157"/>
                    <a:pt x="74" y="157"/>
                  </a:cubicBezTo>
                  <a:cubicBezTo>
                    <a:pt x="90" y="135"/>
                    <a:pt x="113" y="119"/>
                    <a:pt x="139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41" y="107"/>
                    <a:pt x="144" y="106"/>
                    <a:pt x="146" y="105"/>
                  </a:cubicBezTo>
                  <a:cubicBezTo>
                    <a:pt x="147" y="107"/>
                    <a:pt x="143" y="107"/>
                    <a:pt x="141" y="108"/>
                  </a:cubicBezTo>
                  <a:cubicBezTo>
                    <a:pt x="154" y="104"/>
                    <a:pt x="167" y="101"/>
                    <a:pt x="181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0" y="100"/>
                    <a:pt x="179" y="100"/>
                    <a:pt x="179" y="99"/>
                  </a:cubicBezTo>
                  <a:cubicBezTo>
                    <a:pt x="180" y="100"/>
                    <a:pt x="182" y="99"/>
                    <a:pt x="184" y="100"/>
                  </a:cubicBezTo>
                  <a:cubicBezTo>
                    <a:pt x="183" y="95"/>
                    <a:pt x="189" y="96"/>
                    <a:pt x="191" y="94"/>
                  </a:cubicBezTo>
                  <a:cubicBezTo>
                    <a:pt x="192" y="97"/>
                    <a:pt x="197" y="94"/>
                    <a:pt x="199" y="97"/>
                  </a:cubicBezTo>
                  <a:cubicBezTo>
                    <a:pt x="197" y="97"/>
                    <a:pt x="195" y="97"/>
                    <a:pt x="194" y="97"/>
                  </a:cubicBezTo>
                  <a:cubicBezTo>
                    <a:pt x="196" y="98"/>
                    <a:pt x="198" y="99"/>
                    <a:pt x="200" y="100"/>
                  </a:cubicBezTo>
                  <a:cubicBezTo>
                    <a:pt x="202" y="101"/>
                    <a:pt x="204" y="101"/>
                    <a:pt x="206" y="101"/>
                  </a:cubicBezTo>
                  <a:cubicBezTo>
                    <a:pt x="206" y="100"/>
                    <a:pt x="207" y="101"/>
                    <a:pt x="208" y="101"/>
                  </a:cubicBezTo>
                  <a:cubicBezTo>
                    <a:pt x="209" y="101"/>
                    <a:pt x="210" y="101"/>
                    <a:pt x="211" y="102"/>
                  </a:cubicBezTo>
                  <a:cubicBezTo>
                    <a:pt x="211" y="101"/>
                    <a:pt x="209" y="101"/>
                    <a:pt x="209" y="100"/>
                  </a:cubicBezTo>
                  <a:cubicBezTo>
                    <a:pt x="210" y="99"/>
                    <a:pt x="211" y="100"/>
                    <a:pt x="212" y="100"/>
                  </a:cubicBezTo>
                  <a:close/>
                  <a:moveTo>
                    <a:pt x="244" y="98"/>
                  </a:moveTo>
                  <a:cubicBezTo>
                    <a:pt x="247" y="98"/>
                    <a:pt x="246" y="100"/>
                    <a:pt x="248" y="100"/>
                  </a:cubicBezTo>
                  <a:cubicBezTo>
                    <a:pt x="247" y="101"/>
                    <a:pt x="244" y="100"/>
                    <a:pt x="244" y="98"/>
                  </a:cubicBezTo>
                  <a:close/>
                  <a:moveTo>
                    <a:pt x="285" y="106"/>
                  </a:moveTo>
                  <a:cubicBezTo>
                    <a:pt x="284" y="107"/>
                    <a:pt x="282" y="105"/>
                    <a:pt x="280" y="105"/>
                  </a:cubicBezTo>
                  <a:cubicBezTo>
                    <a:pt x="281" y="104"/>
                    <a:pt x="284" y="105"/>
                    <a:pt x="285" y="106"/>
                  </a:cubicBezTo>
                  <a:close/>
                  <a:moveTo>
                    <a:pt x="277" y="102"/>
                  </a:moveTo>
                  <a:cubicBezTo>
                    <a:pt x="276" y="102"/>
                    <a:pt x="275" y="101"/>
                    <a:pt x="274" y="101"/>
                  </a:cubicBezTo>
                  <a:cubicBezTo>
                    <a:pt x="275" y="99"/>
                    <a:pt x="277" y="101"/>
                    <a:pt x="277" y="102"/>
                  </a:cubicBezTo>
                  <a:close/>
                  <a:moveTo>
                    <a:pt x="275" y="102"/>
                  </a:moveTo>
                  <a:cubicBezTo>
                    <a:pt x="273" y="102"/>
                    <a:pt x="271" y="103"/>
                    <a:pt x="272" y="101"/>
                  </a:cubicBezTo>
                  <a:cubicBezTo>
                    <a:pt x="273" y="101"/>
                    <a:pt x="275" y="101"/>
                    <a:pt x="275" y="102"/>
                  </a:cubicBezTo>
                  <a:close/>
                  <a:moveTo>
                    <a:pt x="271" y="100"/>
                  </a:moveTo>
                  <a:cubicBezTo>
                    <a:pt x="271" y="103"/>
                    <a:pt x="269" y="99"/>
                    <a:pt x="267" y="99"/>
                  </a:cubicBezTo>
                  <a:cubicBezTo>
                    <a:pt x="268" y="98"/>
                    <a:pt x="270" y="101"/>
                    <a:pt x="271" y="100"/>
                  </a:cubicBezTo>
                  <a:close/>
                  <a:moveTo>
                    <a:pt x="233" y="70"/>
                  </a:moveTo>
                  <a:cubicBezTo>
                    <a:pt x="234" y="70"/>
                    <a:pt x="233" y="69"/>
                    <a:pt x="233" y="68"/>
                  </a:cubicBezTo>
                  <a:cubicBezTo>
                    <a:pt x="234" y="68"/>
                    <a:pt x="234" y="70"/>
                    <a:pt x="235" y="70"/>
                  </a:cubicBezTo>
                  <a:cubicBezTo>
                    <a:pt x="234" y="70"/>
                    <a:pt x="233" y="70"/>
                    <a:pt x="231" y="70"/>
                  </a:cubicBezTo>
                  <a:cubicBezTo>
                    <a:pt x="231" y="70"/>
                    <a:pt x="231" y="69"/>
                    <a:pt x="230" y="69"/>
                  </a:cubicBezTo>
                  <a:cubicBezTo>
                    <a:pt x="231" y="67"/>
                    <a:pt x="232" y="70"/>
                    <a:pt x="233" y="70"/>
                  </a:cubicBezTo>
                  <a:close/>
                  <a:moveTo>
                    <a:pt x="232" y="90"/>
                  </a:moveTo>
                  <a:cubicBezTo>
                    <a:pt x="232" y="88"/>
                    <a:pt x="236" y="87"/>
                    <a:pt x="238" y="88"/>
                  </a:cubicBezTo>
                  <a:cubicBezTo>
                    <a:pt x="238" y="89"/>
                    <a:pt x="236" y="90"/>
                    <a:pt x="235" y="90"/>
                  </a:cubicBezTo>
                  <a:cubicBezTo>
                    <a:pt x="235" y="91"/>
                    <a:pt x="236" y="90"/>
                    <a:pt x="237" y="90"/>
                  </a:cubicBezTo>
                  <a:cubicBezTo>
                    <a:pt x="233" y="93"/>
                    <a:pt x="240" y="91"/>
                    <a:pt x="240" y="94"/>
                  </a:cubicBezTo>
                  <a:cubicBezTo>
                    <a:pt x="236" y="93"/>
                    <a:pt x="233" y="92"/>
                    <a:pt x="229" y="90"/>
                  </a:cubicBezTo>
                  <a:cubicBezTo>
                    <a:pt x="229" y="88"/>
                    <a:pt x="232" y="89"/>
                    <a:pt x="232" y="90"/>
                  </a:cubicBezTo>
                  <a:close/>
                  <a:moveTo>
                    <a:pt x="224" y="76"/>
                  </a:moveTo>
                  <a:cubicBezTo>
                    <a:pt x="226" y="76"/>
                    <a:pt x="226" y="76"/>
                    <a:pt x="224" y="76"/>
                  </a:cubicBezTo>
                  <a:cubicBezTo>
                    <a:pt x="223" y="77"/>
                    <a:pt x="221" y="78"/>
                    <a:pt x="217" y="78"/>
                  </a:cubicBezTo>
                  <a:cubicBezTo>
                    <a:pt x="218" y="76"/>
                    <a:pt x="222" y="76"/>
                    <a:pt x="224" y="76"/>
                  </a:cubicBezTo>
                  <a:close/>
                  <a:moveTo>
                    <a:pt x="217" y="77"/>
                  </a:moveTo>
                  <a:cubicBezTo>
                    <a:pt x="216" y="79"/>
                    <a:pt x="213" y="79"/>
                    <a:pt x="211" y="79"/>
                  </a:cubicBezTo>
                  <a:cubicBezTo>
                    <a:pt x="211" y="77"/>
                    <a:pt x="215" y="78"/>
                    <a:pt x="217" y="77"/>
                  </a:cubicBezTo>
                  <a:close/>
                  <a:moveTo>
                    <a:pt x="134" y="61"/>
                  </a:moveTo>
                  <a:cubicBezTo>
                    <a:pt x="134" y="62"/>
                    <a:pt x="132" y="62"/>
                    <a:pt x="131" y="62"/>
                  </a:cubicBezTo>
                  <a:cubicBezTo>
                    <a:pt x="130" y="60"/>
                    <a:pt x="133" y="61"/>
                    <a:pt x="134" y="61"/>
                  </a:cubicBezTo>
                  <a:close/>
                  <a:moveTo>
                    <a:pt x="12" y="199"/>
                  </a:moveTo>
                  <a:cubicBezTo>
                    <a:pt x="12" y="198"/>
                    <a:pt x="12" y="197"/>
                    <a:pt x="12" y="197"/>
                  </a:cubicBezTo>
                  <a:cubicBezTo>
                    <a:pt x="14" y="197"/>
                    <a:pt x="13" y="199"/>
                    <a:pt x="12" y="199"/>
                  </a:cubicBezTo>
                  <a:close/>
                  <a:moveTo>
                    <a:pt x="12" y="238"/>
                  </a:moveTo>
                  <a:cubicBezTo>
                    <a:pt x="11" y="237"/>
                    <a:pt x="11" y="237"/>
                    <a:pt x="10" y="237"/>
                  </a:cubicBezTo>
                  <a:cubicBezTo>
                    <a:pt x="10" y="237"/>
                    <a:pt x="11" y="237"/>
                    <a:pt x="11" y="235"/>
                  </a:cubicBezTo>
                  <a:cubicBezTo>
                    <a:pt x="11" y="236"/>
                    <a:pt x="11" y="236"/>
                    <a:pt x="12" y="236"/>
                  </a:cubicBezTo>
                  <a:cubicBezTo>
                    <a:pt x="12" y="237"/>
                    <a:pt x="12" y="237"/>
                    <a:pt x="12" y="238"/>
                  </a:cubicBezTo>
                  <a:close/>
                  <a:moveTo>
                    <a:pt x="12" y="233"/>
                  </a:moveTo>
                  <a:cubicBezTo>
                    <a:pt x="11" y="232"/>
                    <a:pt x="12" y="230"/>
                    <a:pt x="13" y="228"/>
                  </a:cubicBezTo>
                  <a:cubicBezTo>
                    <a:pt x="15" y="229"/>
                    <a:pt x="12" y="232"/>
                    <a:pt x="12" y="233"/>
                  </a:cubicBezTo>
                  <a:close/>
                  <a:moveTo>
                    <a:pt x="34" y="268"/>
                  </a:moveTo>
                  <a:cubicBezTo>
                    <a:pt x="34" y="268"/>
                    <a:pt x="34" y="267"/>
                    <a:pt x="34" y="267"/>
                  </a:cubicBezTo>
                  <a:cubicBezTo>
                    <a:pt x="35" y="267"/>
                    <a:pt x="35" y="267"/>
                    <a:pt x="35" y="268"/>
                  </a:cubicBezTo>
                  <a:cubicBezTo>
                    <a:pt x="34" y="268"/>
                    <a:pt x="34" y="268"/>
                    <a:pt x="34" y="268"/>
                  </a:cubicBezTo>
                  <a:close/>
                  <a:moveTo>
                    <a:pt x="38" y="274"/>
                  </a:moveTo>
                  <a:cubicBezTo>
                    <a:pt x="38" y="273"/>
                    <a:pt x="38" y="271"/>
                    <a:pt x="37" y="271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7" y="270"/>
                    <a:pt x="37" y="270"/>
                    <a:pt x="37" y="270"/>
                  </a:cubicBezTo>
                  <a:cubicBezTo>
                    <a:pt x="37" y="270"/>
                    <a:pt x="37" y="270"/>
                    <a:pt x="37" y="269"/>
                  </a:cubicBezTo>
                  <a:cubicBezTo>
                    <a:pt x="37" y="269"/>
                    <a:pt x="37" y="269"/>
                    <a:pt x="37" y="269"/>
                  </a:cubicBezTo>
                  <a:cubicBezTo>
                    <a:pt x="37" y="269"/>
                    <a:pt x="37" y="269"/>
                    <a:pt x="37" y="268"/>
                  </a:cubicBezTo>
                  <a:cubicBezTo>
                    <a:pt x="37" y="269"/>
                    <a:pt x="37" y="269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1"/>
                    <a:pt x="38" y="272"/>
                    <a:pt x="39" y="274"/>
                  </a:cubicBezTo>
                  <a:cubicBezTo>
                    <a:pt x="39" y="274"/>
                    <a:pt x="38" y="274"/>
                    <a:pt x="38" y="274"/>
                  </a:cubicBezTo>
                  <a:close/>
                  <a:moveTo>
                    <a:pt x="52" y="307"/>
                  </a:moveTo>
                  <a:cubicBezTo>
                    <a:pt x="52" y="307"/>
                    <a:pt x="52" y="306"/>
                    <a:pt x="52" y="306"/>
                  </a:cubicBezTo>
                  <a:cubicBezTo>
                    <a:pt x="52" y="306"/>
                    <a:pt x="52" y="307"/>
                    <a:pt x="52" y="307"/>
                  </a:cubicBezTo>
                  <a:close/>
                  <a:moveTo>
                    <a:pt x="50" y="307"/>
                  </a:move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lose/>
                  <a:moveTo>
                    <a:pt x="69" y="159"/>
                  </a:moveTo>
                  <a:cubicBezTo>
                    <a:pt x="68" y="158"/>
                    <a:pt x="70" y="157"/>
                    <a:pt x="70" y="157"/>
                  </a:cubicBezTo>
                  <a:cubicBezTo>
                    <a:pt x="72" y="157"/>
                    <a:pt x="70" y="158"/>
                    <a:pt x="69" y="159"/>
                  </a:cubicBezTo>
                  <a:close/>
                  <a:moveTo>
                    <a:pt x="81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0" y="146"/>
                    <a:pt x="79" y="149"/>
                    <a:pt x="78" y="149"/>
                  </a:cubicBezTo>
                  <a:cubicBezTo>
                    <a:pt x="78" y="148"/>
                    <a:pt x="79" y="147"/>
                    <a:pt x="81" y="146"/>
                  </a:cubicBezTo>
                  <a:cubicBezTo>
                    <a:pt x="81" y="146"/>
                    <a:pt x="81" y="146"/>
                    <a:pt x="81" y="146"/>
                  </a:cubicBezTo>
                  <a:close/>
                  <a:moveTo>
                    <a:pt x="114" y="81"/>
                  </a:moveTo>
                  <a:cubicBezTo>
                    <a:pt x="114" y="80"/>
                    <a:pt x="115" y="80"/>
                    <a:pt x="116" y="79"/>
                  </a:cubicBezTo>
                  <a:cubicBezTo>
                    <a:pt x="116" y="81"/>
                    <a:pt x="115" y="81"/>
                    <a:pt x="114" y="81"/>
                  </a:cubicBezTo>
                  <a:close/>
                  <a:moveTo>
                    <a:pt x="120" y="79"/>
                  </a:moveTo>
                  <a:cubicBezTo>
                    <a:pt x="120" y="78"/>
                    <a:pt x="119" y="78"/>
                    <a:pt x="119" y="78"/>
                  </a:cubicBezTo>
                  <a:cubicBezTo>
                    <a:pt x="120" y="77"/>
                    <a:pt x="121" y="77"/>
                    <a:pt x="123" y="76"/>
                  </a:cubicBezTo>
                  <a:cubicBezTo>
                    <a:pt x="123" y="78"/>
                    <a:pt x="121" y="78"/>
                    <a:pt x="120" y="79"/>
                  </a:cubicBezTo>
                  <a:close/>
                  <a:moveTo>
                    <a:pt x="168" y="98"/>
                  </a:moveTo>
                  <a:cubicBezTo>
                    <a:pt x="169" y="97"/>
                    <a:pt x="170" y="96"/>
                    <a:pt x="171" y="96"/>
                  </a:cubicBezTo>
                  <a:cubicBezTo>
                    <a:pt x="171" y="97"/>
                    <a:pt x="169" y="98"/>
                    <a:pt x="168" y="98"/>
                  </a:cubicBezTo>
                  <a:close/>
                  <a:moveTo>
                    <a:pt x="172" y="98"/>
                  </a:moveTo>
                  <a:cubicBezTo>
                    <a:pt x="170" y="98"/>
                    <a:pt x="172" y="96"/>
                    <a:pt x="174" y="96"/>
                  </a:cubicBezTo>
                  <a:cubicBezTo>
                    <a:pt x="173" y="97"/>
                    <a:pt x="172" y="97"/>
                    <a:pt x="172" y="98"/>
                  </a:cubicBezTo>
                  <a:close/>
                  <a:moveTo>
                    <a:pt x="177" y="95"/>
                  </a:moveTo>
                  <a:cubicBezTo>
                    <a:pt x="176" y="96"/>
                    <a:pt x="174" y="96"/>
                    <a:pt x="174" y="94"/>
                  </a:cubicBezTo>
                  <a:cubicBezTo>
                    <a:pt x="175" y="94"/>
                    <a:pt x="177" y="93"/>
                    <a:pt x="177" y="95"/>
                  </a:cubicBezTo>
                  <a:close/>
                  <a:moveTo>
                    <a:pt x="185" y="87"/>
                  </a:moveTo>
                  <a:cubicBezTo>
                    <a:pt x="186" y="85"/>
                    <a:pt x="189" y="85"/>
                    <a:pt x="191" y="84"/>
                  </a:cubicBezTo>
                  <a:cubicBezTo>
                    <a:pt x="190" y="86"/>
                    <a:pt x="187" y="87"/>
                    <a:pt x="185" y="87"/>
                  </a:cubicBezTo>
                  <a:close/>
                  <a:moveTo>
                    <a:pt x="206" y="94"/>
                  </a:moveTo>
                  <a:cubicBezTo>
                    <a:pt x="204" y="95"/>
                    <a:pt x="204" y="94"/>
                    <a:pt x="204" y="94"/>
                  </a:cubicBezTo>
                  <a:cubicBezTo>
                    <a:pt x="204" y="92"/>
                    <a:pt x="206" y="93"/>
                    <a:pt x="206" y="94"/>
                  </a:cubicBezTo>
                  <a:close/>
                  <a:moveTo>
                    <a:pt x="206" y="80"/>
                  </a:moveTo>
                  <a:cubicBezTo>
                    <a:pt x="205" y="81"/>
                    <a:pt x="204" y="81"/>
                    <a:pt x="202" y="81"/>
                  </a:cubicBezTo>
                  <a:cubicBezTo>
                    <a:pt x="203" y="80"/>
                    <a:pt x="205" y="80"/>
                    <a:pt x="206" y="80"/>
                  </a:cubicBezTo>
                  <a:close/>
                  <a:moveTo>
                    <a:pt x="201" y="97"/>
                  </a:moveTo>
                  <a:cubicBezTo>
                    <a:pt x="199" y="96"/>
                    <a:pt x="199" y="95"/>
                    <a:pt x="199" y="94"/>
                  </a:cubicBezTo>
                  <a:cubicBezTo>
                    <a:pt x="200" y="94"/>
                    <a:pt x="203" y="94"/>
                    <a:pt x="202" y="97"/>
                  </a:cubicBezTo>
                  <a:cubicBezTo>
                    <a:pt x="202" y="97"/>
                    <a:pt x="201" y="96"/>
                    <a:pt x="201" y="97"/>
                  </a:cubicBezTo>
                  <a:close/>
                  <a:moveTo>
                    <a:pt x="346" y="166"/>
                  </a:moveTo>
                  <a:cubicBezTo>
                    <a:pt x="345" y="159"/>
                    <a:pt x="340" y="153"/>
                    <a:pt x="337" y="146"/>
                  </a:cubicBezTo>
                  <a:cubicBezTo>
                    <a:pt x="336" y="147"/>
                    <a:pt x="336" y="144"/>
                    <a:pt x="335" y="146"/>
                  </a:cubicBezTo>
                  <a:cubicBezTo>
                    <a:pt x="340" y="152"/>
                    <a:pt x="341" y="162"/>
                    <a:pt x="346" y="168"/>
                  </a:cubicBezTo>
                  <a:cubicBezTo>
                    <a:pt x="347" y="167"/>
                    <a:pt x="346" y="167"/>
                    <a:pt x="346" y="166"/>
                  </a:cubicBezTo>
                  <a:close/>
                  <a:moveTo>
                    <a:pt x="333" y="189"/>
                  </a:moveTo>
                  <a:cubicBezTo>
                    <a:pt x="336" y="189"/>
                    <a:pt x="334" y="192"/>
                    <a:pt x="336" y="192"/>
                  </a:cubicBezTo>
                  <a:cubicBezTo>
                    <a:pt x="336" y="191"/>
                    <a:pt x="336" y="190"/>
                    <a:pt x="335" y="188"/>
                  </a:cubicBezTo>
                  <a:cubicBezTo>
                    <a:pt x="334" y="189"/>
                    <a:pt x="332" y="188"/>
                    <a:pt x="333" y="189"/>
                  </a:cubicBezTo>
                  <a:close/>
                  <a:moveTo>
                    <a:pt x="182" y="47"/>
                  </a:moveTo>
                  <a:cubicBezTo>
                    <a:pt x="183" y="47"/>
                    <a:pt x="184" y="47"/>
                    <a:pt x="184" y="46"/>
                  </a:cubicBezTo>
                  <a:cubicBezTo>
                    <a:pt x="183" y="47"/>
                    <a:pt x="181" y="46"/>
                    <a:pt x="182" y="47"/>
                  </a:cubicBezTo>
                  <a:close/>
                  <a:moveTo>
                    <a:pt x="337" y="272"/>
                  </a:moveTo>
                  <a:cubicBezTo>
                    <a:pt x="337" y="273"/>
                    <a:pt x="336" y="275"/>
                    <a:pt x="337" y="275"/>
                  </a:cubicBezTo>
                  <a:cubicBezTo>
                    <a:pt x="338" y="275"/>
                    <a:pt x="338" y="273"/>
                    <a:pt x="337" y="272"/>
                  </a:cubicBezTo>
                  <a:close/>
                  <a:moveTo>
                    <a:pt x="331" y="126"/>
                  </a:moveTo>
                  <a:cubicBezTo>
                    <a:pt x="331" y="128"/>
                    <a:pt x="330" y="128"/>
                    <a:pt x="329" y="127"/>
                  </a:cubicBezTo>
                  <a:cubicBezTo>
                    <a:pt x="329" y="129"/>
                    <a:pt x="330" y="129"/>
                    <a:pt x="331" y="130"/>
                  </a:cubicBezTo>
                  <a:cubicBezTo>
                    <a:pt x="331" y="128"/>
                    <a:pt x="333" y="127"/>
                    <a:pt x="331" y="126"/>
                  </a:cubicBezTo>
                  <a:close/>
                  <a:moveTo>
                    <a:pt x="342" y="195"/>
                  </a:moveTo>
                  <a:cubicBezTo>
                    <a:pt x="341" y="196"/>
                    <a:pt x="340" y="196"/>
                    <a:pt x="339" y="195"/>
                  </a:cubicBezTo>
                  <a:cubicBezTo>
                    <a:pt x="339" y="196"/>
                    <a:pt x="339" y="197"/>
                    <a:pt x="340" y="197"/>
                  </a:cubicBezTo>
                  <a:cubicBezTo>
                    <a:pt x="341" y="197"/>
                    <a:pt x="342" y="197"/>
                    <a:pt x="342" y="195"/>
                  </a:cubicBezTo>
                  <a:close/>
                  <a:moveTo>
                    <a:pt x="340" y="192"/>
                  </a:moveTo>
                  <a:cubicBezTo>
                    <a:pt x="340" y="188"/>
                    <a:pt x="338" y="186"/>
                    <a:pt x="337" y="184"/>
                  </a:cubicBezTo>
                  <a:cubicBezTo>
                    <a:pt x="336" y="187"/>
                    <a:pt x="337" y="190"/>
                    <a:pt x="340" y="192"/>
                  </a:cubicBezTo>
                  <a:close/>
                  <a:moveTo>
                    <a:pt x="230" y="62"/>
                  </a:moveTo>
                  <a:cubicBezTo>
                    <a:pt x="231" y="60"/>
                    <a:pt x="234" y="63"/>
                    <a:pt x="237" y="63"/>
                  </a:cubicBezTo>
                  <a:cubicBezTo>
                    <a:pt x="236" y="61"/>
                    <a:pt x="230" y="59"/>
                    <a:pt x="230" y="62"/>
                  </a:cubicBezTo>
                  <a:close/>
                  <a:moveTo>
                    <a:pt x="230" y="57"/>
                  </a:moveTo>
                  <a:cubicBezTo>
                    <a:pt x="230" y="56"/>
                    <a:pt x="228" y="56"/>
                    <a:pt x="227" y="56"/>
                  </a:cubicBezTo>
                  <a:cubicBezTo>
                    <a:pt x="227" y="58"/>
                    <a:pt x="228" y="58"/>
                    <a:pt x="230" y="57"/>
                  </a:cubicBezTo>
                  <a:close/>
                  <a:moveTo>
                    <a:pt x="337" y="135"/>
                  </a:moveTo>
                  <a:cubicBezTo>
                    <a:pt x="337" y="134"/>
                    <a:pt x="336" y="133"/>
                    <a:pt x="335" y="132"/>
                  </a:cubicBezTo>
                  <a:cubicBezTo>
                    <a:pt x="335" y="133"/>
                    <a:pt x="336" y="135"/>
                    <a:pt x="337" y="135"/>
                  </a:cubicBezTo>
                  <a:close/>
                  <a:moveTo>
                    <a:pt x="168" y="50"/>
                  </a:moveTo>
                  <a:cubicBezTo>
                    <a:pt x="167" y="50"/>
                    <a:pt x="164" y="48"/>
                    <a:pt x="165" y="50"/>
                  </a:cubicBezTo>
                  <a:cubicBezTo>
                    <a:pt x="166" y="51"/>
                    <a:pt x="167" y="50"/>
                    <a:pt x="168" y="50"/>
                  </a:cubicBezTo>
                  <a:close/>
                  <a:moveTo>
                    <a:pt x="230" y="51"/>
                  </a:moveTo>
                  <a:cubicBezTo>
                    <a:pt x="228" y="51"/>
                    <a:pt x="225" y="50"/>
                    <a:pt x="224" y="50"/>
                  </a:cubicBezTo>
                  <a:cubicBezTo>
                    <a:pt x="226" y="51"/>
                    <a:pt x="223" y="52"/>
                    <a:pt x="224" y="53"/>
                  </a:cubicBezTo>
                  <a:cubicBezTo>
                    <a:pt x="226" y="53"/>
                    <a:pt x="227" y="54"/>
                    <a:pt x="227" y="55"/>
                  </a:cubicBezTo>
                  <a:cubicBezTo>
                    <a:pt x="229" y="54"/>
                    <a:pt x="230" y="55"/>
                    <a:pt x="231" y="56"/>
                  </a:cubicBezTo>
                  <a:cubicBezTo>
                    <a:pt x="231" y="57"/>
                    <a:pt x="230" y="57"/>
                    <a:pt x="231" y="58"/>
                  </a:cubicBezTo>
                  <a:cubicBezTo>
                    <a:pt x="238" y="58"/>
                    <a:pt x="243" y="59"/>
                    <a:pt x="249" y="61"/>
                  </a:cubicBezTo>
                  <a:cubicBezTo>
                    <a:pt x="250" y="61"/>
                    <a:pt x="249" y="60"/>
                    <a:pt x="250" y="60"/>
                  </a:cubicBezTo>
                  <a:cubicBezTo>
                    <a:pt x="251" y="61"/>
                    <a:pt x="254" y="61"/>
                    <a:pt x="255" y="61"/>
                  </a:cubicBezTo>
                  <a:cubicBezTo>
                    <a:pt x="255" y="60"/>
                    <a:pt x="253" y="61"/>
                    <a:pt x="253" y="60"/>
                  </a:cubicBezTo>
                  <a:cubicBezTo>
                    <a:pt x="254" y="59"/>
                    <a:pt x="256" y="60"/>
                    <a:pt x="255" y="59"/>
                  </a:cubicBezTo>
                  <a:cubicBezTo>
                    <a:pt x="254" y="58"/>
                    <a:pt x="251" y="58"/>
                    <a:pt x="251" y="57"/>
                  </a:cubicBezTo>
                  <a:cubicBezTo>
                    <a:pt x="254" y="57"/>
                    <a:pt x="257" y="57"/>
                    <a:pt x="259" y="57"/>
                  </a:cubicBezTo>
                  <a:cubicBezTo>
                    <a:pt x="257" y="54"/>
                    <a:pt x="251" y="53"/>
                    <a:pt x="247" y="54"/>
                  </a:cubicBezTo>
                  <a:cubicBezTo>
                    <a:pt x="247" y="55"/>
                    <a:pt x="247" y="56"/>
                    <a:pt x="246" y="56"/>
                  </a:cubicBezTo>
                  <a:cubicBezTo>
                    <a:pt x="242" y="55"/>
                    <a:pt x="237" y="54"/>
                    <a:pt x="231" y="54"/>
                  </a:cubicBezTo>
                  <a:cubicBezTo>
                    <a:pt x="231" y="52"/>
                    <a:pt x="231" y="53"/>
                    <a:pt x="230" y="51"/>
                  </a:cubicBezTo>
                  <a:close/>
                  <a:moveTo>
                    <a:pt x="244" y="65"/>
                  </a:moveTo>
                  <a:cubicBezTo>
                    <a:pt x="253" y="67"/>
                    <a:pt x="264" y="69"/>
                    <a:pt x="270" y="71"/>
                  </a:cubicBezTo>
                  <a:cubicBezTo>
                    <a:pt x="264" y="68"/>
                    <a:pt x="253" y="59"/>
                    <a:pt x="244" y="65"/>
                  </a:cubicBezTo>
                  <a:close/>
                  <a:moveTo>
                    <a:pt x="247" y="68"/>
                  </a:moveTo>
                  <a:cubicBezTo>
                    <a:pt x="248" y="68"/>
                    <a:pt x="248" y="68"/>
                    <a:pt x="249" y="68"/>
                  </a:cubicBezTo>
                  <a:cubicBezTo>
                    <a:pt x="249" y="66"/>
                    <a:pt x="248" y="66"/>
                    <a:pt x="247" y="66"/>
                  </a:cubicBezTo>
                  <a:lnTo>
                    <a:pt x="247" y="68"/>
                  </a:lnTo>
                  <a:close/>
                  <a:moveTo>
                    <a:pt x="227" y="101"/>
                  </a:moveTo>
                  <a:cubicBezTo>
                    <a:pt x="225" y="101"/>
                    <a:pt x="221" y="99"/>
                    <a:pt x="219" y="101"/>
                  </a:cubicBezTo>
                  <a:cubicBezTo>
                    <a:pt x="219" y="101"/>
                    <a:pt x="219" y="100"/>
                    <a:pt x="218" y="100"/>
                  </a:cubicBezTo>
                  <a:cubicBezTo>
                    <a:pt x="220" y="103"/>
                    <a:pt x="215" y="101"/>
                    <a:pt x="216" y="102"/>
                  </a:cubicBezTo>
                  <a:cubicBezTo>
                    <a:pt x="217" y="102"/>
                    <a:pt x="218" y="102"/>
                    <a:pt x="218" y="103"/>
                  </a:cubicBezTo>
                  <a:cubicBezTo>
                    <a:pt x="220" y="103"/>
                    <a:pt x="222" y="104"/>
                    <a:pt x="224" y="104"/>
                  </a:cubicBezTo>
                  <a:cubicBezTo>
                    <a:pt x="226" y="104"/>
                    <a:pt x="227" y="104"/>
                    <a:pt x="229" y="104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27" y="104"/>
                    <a:pt x="227" y="103"/>
                    <a:pt x="227" y="101"/>
                  </a:cubicBezTo>
                  <a:close/>
                  <a:moveTo>
                    <a:pt x="229" y="105"/>
                  </a:moveTo>
                  <a:cubicBezTo>
                    <a:pt x="230" y="106"/>
                    <a:pt x="230" y="106"/>
                    <a:pt x="231" y="106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31" y="105"/>
                    <a:pt x="230" y="105"/>
                    <a:pt x="229" y="105"/>
                  </a:cubicBezTo>
                  <a:close/>
                  <a:moveTo>
                    <a:pt x="224" y="97"/>
                  </a:moveTo>
                  <a:cubicBezTo>
                    <a:pt x="228" y="99"/>
                    <a:pt x="233" y="100"/>
                    <a:pt x="233" y="97"/>
                  </a:cubicBezTo>
                  <a:cubicBezTo>
                    <a:pt x="230" y="96"/>
                    <a:pt x="228" y="97"/>
                    <a:pt x="224" y="97"/>
                  </a:cubicBezTo>
                  <a:close/>
                  <a:moveTo>
                    <a:pt x="284" y="98"/>
                  </a:moveTo>
                  <a:cubicBezTo>
                    <a:pt x="284" y="99"/>
                    <a:pt x="285" y="99"/>
                    <a:pt x="284" y="100"/>
                  </a:cubicBezTo>
                  <a:cubicBezTo>
                    <a:pt x="285" y="100"/>
                    <a:pt x="286" y="100"/>
                    <a:pt x="286" y="99"/>
                  </a:cubicBezTo>
                  <a:cubicBezTo>
                    <a:pt x="285" y="100"/>
                    <a:pt x="285" y="98"/>
                    <a:pt x="284" y="98"/>
                  </a:cubicBezTo>
                  <a:close/>
                  <a:moveTo>
                    <a:pt x="228" y="105"/>
                  </a:moveTo>
                  <a:cubicBezTo>
                    <a:pt x="228" y="105"/>
                    <a:pt x="227" y="105"/>
                    <a:pt x="227" y="105"/>
                  </a:cubicBezTo>
                  <a:cubicBezTo>
                    <a:pt x="227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lose/>
                  <a:moveTo>
                    <a:pt x="162" y="59"/>
                  </a:moveTo>
                  <a:cubicBezTo>
                    <a:pt x="162" y="58"/>
                    <a:pt x="165" y="59"/>
                    <a:pt x="165" y="57"/>
                  </a:cubicBezTo>
                  <a:cubicBezTo>
                    <a:pt x="164" y="58"/>
                    <a:pt x="161" y="58"/>
                    <a:pt x="162" y="59"/>
                  </a:cubicBezTo>
                  <a:close/>
                  <a:moveTo>
                    <a:pt x="223" y="50"/>
                  </a:moveTo>
                  <a:cubicBezTo>
                    <a:pt x="222" y="50"/>
                    <a:pt x="223" y="49"/>
                    <a:pt x="224" y="49"/>
                  </a:cubicBezTo>
                  <a:cubicBezTo>
                    <a:pt x="227" y="48"/>
                    <a:pt x="230" y="51"/>
                    <a:pt x="231" y="49"/>
                  </a:cubicBezTo>
                  <a:cubicBezTo>
                    <a:pt x="229" y="47"/>
                    <a:pt x="224" y="47"/>
                    <a:pt x="222" y="45"/>
                  </a:cubicBezTo>
                  <a:cubicBezTo>
                    <a:pt x="222" y="46"/>
                    <a:pt x="221" y="46"/>
                    <a:pt x="221" y="47"/>
                  </a:cubicBezTo>
                  <a:cubicBezTo>
                    <a:pt x="222" y="47"/>
                    <a:pt x="222" y="48"/>
                    <a:pt x="222" y="49"/>
                  </a:cubicBezTo>
                  <a:cubicBezTo>
                    <a:pt x="221" y="50"/>
                    <a:pt x="218" y="48"/>
                    <a:pt x="218" y="50"/>
                  </a:cubicBezTo>
                  <a:cubicBezTo>
                    <a:pt x="220" y="50"/>
                    <a:pt x="222" y="51"/>
                    <a:pt x="223" y="50"/>
                  </a:cubicBezTo>
                  <a:close/>
                  <a:moveTo>
                    <a:pt x="217" y="100"/>
                  </a:moveTo>
                  <a:cubicBezTo>
                    <a:pt x="216" y="100"/>
                    <a:pt x="215" y="99"/>
                    <a:pt x="214" y="99"/>
                  </a:cubicBezTo>
                  <a:cubicBezTo>
                    <a:pt x="214" y="99"/>
                    <a:pt x="213" y="101"/>
                    <a:pt x="212" y="102"/>
                  </a:cubicBezTo>
                  <a:cubicBezTo>
                    <a:pt x="213" y="102"/>
                    <a:pt x="213" y="102"/>
                    <a:pt x="214" y="102"/>
                  </a:cubicBezTo>
                  <a:cubicBezTo>
                    <a:pt x="215" y="100"/>
                    <a:pt x="216" y="102"/>
                    <a:pt x="217" y="100"/>
                  </a:cubicBezTo>
                  <a:close/>
                  <a:moveTo>
                    <a:pt x="243" y="103"/>
                  </a:moveTo>
                  <a:cubicBezTo>
                    <a:pt x="241" y="103"/>
                    <a:pt x="240" y="101"/>
                    <a:pt x="237" y="102"/>
                  </a:cubicBezTo>
                  <a:cubicBezTo>
                    <a:pt x="237" y="104"/>
                    <a:pt x="237" y="104"/>
                    <a:pt x="237" y="104"/>
                  </a:cubicBezTo>
                  <a:cubicBezTo>
                    <a:pt x="239" y="102"/>
                    <a:pt x="242" y="104"/>
                    <a:pt x="243" y="103"/>
                  </a:cubicBezTo>
                  <a:close/>
                  <a:moveTo>
                    <a:pt x="197" y="100"/>
                  </a:move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lose/>
                  <a:moveTo>
                    <a:pt x="1" y="62"/>
                  </a:moveTo>
                  <a:cubicBezTo>
                    <a:pt x="2" y="61"/>
                    <a:pt x="4" y="62"/>
                    <a:pt x="4" y="60"/>
                  </a:cubicBezTo>
                  <a:cubicBezTo>
                    <a:pt x="3" y="59"/>
                    <a:pt x="2" y="61"/>
                    <a:pt x="1" y="62"/>
                  </a:cubicBezTo>
                  <a:close/>
                  <a:moveTo>
                    <a:pt x="368" y="214"/>
                  </a:moveTo>
                  <a:cubicBezTo>
                    <a:pt x="368" y="216"/>
                    <a:pt x="368" y="217"/>
                    <a:pt x="369" y="218"/>
                  </a:cubicBezTo>
                  <a:cubicBezTo>
                    <a:pt x="369" y="217"/>
                    <a:pt x="369" y="215"/>
                    <a:pt x="368" y="214"/>
                  </a:cubicBezTo>
                  <a:close/>
                  <a:moveTo>
                    <a:pt x="369" y="223"/>
                  </a:moveTo>
                  <a:cubicBezTo>
                    <a:pt x="370" y="225"/>
                    <a:pt x="369" y="228"/>
                    <a:pt x="371" y="229"/>
                  </a:cubicBezTo>
                  <a:cubicBezTo>
                    <a:pt x="370" y="227"/>
                    <a:pt x="371" y="223"/>
                    <a:pt x="369" y="223"/>
                  </a:cubicBezTo>
                  <a:close/>
                  <a:moveTo>
                    <a:pt x="371" y="229"/>
                  </a:moveTo>
                  <a:cubicBezTo>
                    <a:pt x="370" y="233"/>
                    <a:pt x="371" y="236"/>
                    <a:pt x="371" y="236"/>
                  </a:cubicBezTo>
                  <a:cubicBezTo>
                    <a:pt x="372" y="238"/>
                    <a:pt x="372" y="239"/>
                    <a:pt x="372" y="237"/>
                  </a:cubicBezTo>
                  <a:cubicBezTo>
                    <a:pt x="372" y="234"/>
                    <a:pt x="372" y="230"/>
                    <a:pt x="371" y="229"/>
                  </a:cubicBezTo>
                  <a:close/>
                  <a:moveTo>
                    <a:pt x="9" y="40"/>
                  </a:moveTo>
                  <a:cubicBezTo>
                    <a:pt x="13" y="42"/>
                    <a:pt x="17" y="37"/>
                    <a:pt x="19" y="37"/>
                  </a:cubicBezTo>
                  <a:cubicBezTo>
                    <a:pt x="17" y="40"/>
                    <a:pt x="17" y="40"/>
                    <a:pt x="14" y="42"/>
                  </a:cubicBezTo>
                  <a:cubicBezTo>
                    <a:pt x="19" y="47"/>
                    <a:pt x="23" y="40"/>
                    <a:pt x="26" y="36"/>
                  </a:cubicBezTo>
                  <a:cubicBezTo>
                    <a:pt x="34" y="27"/>
                    <a:pt x="43" y="18"/>
                    <a:pt x="52" y="14"/>
                  </a:cubicBezTo>
                  <a:cubicBezTo>
                    <a:pt x="54" y="9"/>
                    <a:pt x="59" y="8"/>
                    <a:pt x="62" y="3"/>
                  </a:cubicBezTo>
                  <a:cubicBezTo>
                    <a:pt x="57" y="4"/>
                    <a:pt x="56" y="8"/>
                    <a:pt x="52" y="9"/>
                  </a:cubicBezTo>
                  <a:cubicBezTo>
                    <a:pt x="53" y="8"/>
                    <a:pt x="52" y="7"/>
                    <a:pt x="53" y="6"/>
                  </a:cubicBezTo>
                  <a:cubicBezTo>
                    <a:pt x="51" y="6"/>
                    <a:pt x="50" y="8"/>
                    <a:pt x="48" y="8"/>
                  </a:cubicBezTo>
                  <a:cubicBezTo>
                    <a:pt x="49" y="5"/>
                    <a:pt x="53" y="4"/>
                    <a:pt x="52" y="0"/>
                  </a:cubicBezTo>
                  <a:cubicBezTo>
                    <a:pt x="46" y="0"/>
                    <a:pt x="44" y="5"/>
                    <a:pt x="39" y="7"/>
                  </a:cubicBezTo>
                  <a:cubicBezTo>
                    <a:pt x="38" y="6"/>
                    <a:pt x="38" y="5"/>
                    <a:pt x="37" y="5"/>
                  </a:cubicBezTo>
                  <a:cubicBezTo>
                    <a:pt x="34" y="8"/>
                    <a:pt x="30" y="10"/>
                    <a:pt x="26" y="12"/>
                  </a:cubicBezTo>
                  <a:cubicBezTo>
                    <a:pt x="26" y="16"/>
                    <a:pt x="23" y="19"/>
                    <a:pt x="20" y="21"/>
                  </a:cubicBezTo>
                  <a:cubicBezTo>
                    <a:pt x="14" y="25"/>
                    <a:pt x="5" y="28"/>
                    <a:pt x="0" y="34"/>
                  </a:cubicBezTo>
                  <a:cubicBezTo>
                    <a:pt x="3" y="35"/>
                    <a:pt x="3" y="33"/>
                    <a:pt x="5" y="33"/>
                  </a:cubicBezTo>
                  <a:cubicBezTo>
                    <a:pt x="6" y="35"/>
                    <a:pt x="2" y="36"/>
                    <a:pt x="3" y="39"/>
                  </a:cubicBezTo>
                  <a:cubicBezTo>
                    <a:pt x="5" y="41"/>
                    <a:pt x="9" y="38"/>
                    <a:pt x="11" y="37"/>
                  </a:cubicBezTo>
                  <a:cubicBezTo>
                    <a:pt x="11" y="39"/>
                    <a:pt x="9" y="39"/>
                    <a:pt x="9" y="40"/>
                  </a:cubicBezTo>
                  <a:close/>
                  <a:moveTo>
                    <a:pt x="194" y="97"/>
                  </a:moveTo>
                  <a:cubicBezTo>
                    <a:pt x="190" y="96"/>
                    <a:pt x="188" y="98"/>
                    <a:pt x="186" y="97"/>
                  </a:cubicBezTo>
                  <a:cubicBezTo>
                    <a:pt x="185" y="99"/>
                    <a:pt x="188" y="98"/>
                    <a:pt x="188" y="99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88" y="100"/>
                    <a:pt x="189" y="100"/>
                    <a:pt x="190" y="100"/>
                  </a:cubicBezTo>
                  <a:cubicBezTo>
                    <a:pt x="191" y="100"/>
                    <a:pt x="193" y="100"/>
                    <a:pt x="195" y="100"/>
                  </a:cubicBezTo>
                  <a:cubicBezTo>
                    <a:pt x="194" y="100"/>
                    <a:pt x="193" y="100"/>
                    <a:pt x="192" y="100"/>
                  </a:cubicBezTo>
                  <a:cubicBezTo>
                    <a:pt x="192" y="99"/>
                    <a:pt x="194" y="99"/>
                    <a:pt x="194" y="97"/>
                  </a:cubicBezTo>
                  <a:close/>
                  <a:moveTo>
                    <a:pt x="12" y="45"/>
                  </a:moveTo>
                  <a:cubicBezTo>
                    <a:pt x="12" y="47"/>
                    <a:pt x="11" y="48"/>
                    <a:pt x="9" y="48"/>
                  </a:cubicBezTo>
                  <a:cubicBezTo>
                    <a:pt x="11" y="49"/>
                    <a:pt x="13" y="47"/>
                    <a:pt x="15" y="45"/>
                  </a:cubicBezTo>
                  <a:cubicBezTo>
                    <a:pt x="13" y="46"/>
                    <a:pt x="14" y="45"/>
                    <a:pt x="12" y="45"/>
                  </a:cubicBezTo>
                  <a:close/>
                  <a:moveTo>
                    <a:pt x="7" y="213"/>
                  </a:moveTo>
                  <a:cubicBezTo>
                    <a:pt x="6" y="213"/>
                    <a:pt x="6" y="215"/>
                    <a:pt x="7" y="216"/>
                  </a:cubicBezTo>
                  <a:cubicBezTo>
                    <a:pt x="8" y="215"/>
                    <a:pt x="8" y="213"/>
                    <a:pt x="7" y="213"/>
                  </a:cubicBezTo>
                  <a:close/>
                  <a:moveTo>
                    <a:pt x="26" y="80"/>
                  </a:moveTo>
                  <a:cubicBezTo>
                    <a:pt x="26" y="81"/>
                    <a:pt x="26" y="81"/>
                    <a:pt x="27" y="81"/>
                  </a:cubicBezTo>
                  <a:cubicBezTo>
                    <a:pt x="27" y="80"/>
                    <a:pt x="29" y="80"/>
                    <a:pt x="29" y="78"/>
                  </a:cubicBezTo>
                  <a:cubicBezTo>
                    <a:pt x="27" y="79"/>
                    <a:pt x="28" y="78"/>
                    <a:pt x="27" y="76"/>
                  </a:cubicBezTo>
                  <a:cubicBezTo>
                    <a:pt x="24" y="80"/>
                    <a:pt x="21" y="83"/>
                    <a:pt x="18" y="87"/>
                  </a:cubicBezTo>
                  <a:cubicBezTo>
                    <a:pt x="20" y="87"/>
                    <a:pt x="21" y="87"/>
                    <a:pt x="22" y="86"/>
                  </a:cubicBezTo>
                  <a:cubicBezTo>
                    <a:pt x="22" y="85"/>
                    <a:pt x="21" y="85"/>
                    <a:pt x="21" y="84"/>
                  </a:cubicBezTo>
                  <a:cubicBezTo>
                    <a:pt x="22" y="83"/>
                    <a:pt x="24" y="84"/>
                    <a:pt x="25" y="84"/>
                  </a:cubicBezTo>
                  <a:cubicBezTo>
                    <a:pt x="24" y="83"/>
                    <a:pt x="26" y="82"/>
                    <a:pt x="25" y="81"/>
                  </a:cubicBezTo>
                  <a:cubicBezTo>
                    <a:pt x="25" y="82"/>
                    <a:pt x="24" y="83"/>
                    <a:pt x="23" y="82"/>
                  </a:cubicBezTo>
                  <a:cubicBezTo>
                    <a:pt x="24" y="81"/>
                    <a:pt x="25" y="80"/>
                    <a:pt x="26" y="80"/>
                  </a:cubicBezTo>
                  <a:close/>
                  <a:moveTo>
                    <a:pt x="21" y="264"/>
                  </a:moveTo>
                  <a:cubicBezTo>
                    <a:pt x="20" y="264"/>
                    <a:pt x="20" y="264"/>
                    <a:pt x="19" y="264"/>
                  </a:cubicBezTo>
                  <a:cubicBezTo>
                    <a:pt x="19" y="264"/>
                    <a:pt x="18" y="265"/>
                    <a:pt x="18" y="265"/>
                  </a:cubicBezTo>
                  <a:cubicBezTo>
                    <a:pt x="19" y="266"/>
                    <a:pt x="21" y="266"/>
                    <a:pt x="21" y="264"/>
                  </a:cubicBezTo>
                  <a:close/>
                  <a:moveTo>
                    <a:pt x="23" y="77"/>
                  </a:moveTo>
                  <a:cubicBezTo>
                    <a:pt x="21" y="79"/>
                    <a:pt x="18" y="82"/>
                    <a:pt x="18" y="84"/>
                  </a:cubicBezTo>
                  <a:cubicBezTo>
                    <a:pt x="19" y="81"/>
                    <a:pt x="25" y="80"/>
                    <a:pt x="23" y="77"/>
                  </a:cubicBezTo>
                  <a:close/>
                  <a:moveTo>
                    <a:pt x="21" y="76"/>
                  </a:moveTo>
                  <a:cubicBezTo>
                    <a:pt x="23" y="76"/>
                    <a:pt x="24" y="75"/>
                    <a:pt x="24" y="73"/>
                  </a:cubicBezTo>
                  <a:cubicBezTo>
                    <a:pt x="22" y="74"/>
                    <a:pt x="22" y="75"/>
                    <a:pt x="21" y="76"/>
                  </a:cubicBezTo>
                  <a:close/>
                  <a:moveTo>
                    <a:pt x="363" y="197"/>
                  </a:moveTo>
                  <a:cubicBezTo>
                    <a:pt x="363" y="199"/>
                    <a:pt x="364" y="202"/>
                    <a:pt x="365" y="203"/>
                  </a:cubicBezTo>
                  <a:cubicBezTo>
                    <a:pt x="365" y="201"/>
                    <a:pt x="365" y="197"/>
                    <a:pt x="363" y="197"/>
                  </a:cubicBezTo>
                  <a:close/>
                  <a:moveTo>
                    <a:pt x="343" y="286"/>
                  </a:moveTo>
                  <a:cubicBezTo>
                    <a:pt x="344" y="286"/>
                    <a:pt x="344" y="284"/>
                    <a:pt x="344" y="282"/>
                  </a:cubicBezTo>
                  <a:cubicBezTo>
                    <a:pt x="342" y="282"/>
                    <a:pt x="343" y="284"/>
                    <a:pt x="343" y="286"/>
                  </a:cubicBezTo>
                  <a:close/>
                  <a:moveTo>
                    <a:pt x="341" y="143"/>
                  </a:moveTo>
                  <a:cubicBezTo>
                    <a:pt x="340" y="141"/>
                    <a:pt x="340" y="139"/>
                    <a:pt x="339" y="138"/>
                  </a:cubicBezTo>
                  <a:cubicBezTo>
                    <a:pt x="338" y="140"/>
                    <a:pt x="340" y="142"/>
                    <a:pt x="341" y="143"/>
                  </a:cubicBezTo>
                  <a:close/>
                  <a:moveTo>
                    <a:pt x="343" y="152"/>
                  </a:moveTo>
                  <a:cubicBezTo>
                    <a:pt x="343" y="151"/>
                    <a:pt x="343" y="151"/>
                    <a:pt x="343" y="151"/>
                  </a:cubicBezTo>
                  <a:cubicBezTo>
                    <a:pt x="346" y="152"/>
                    <a:pt x="345" y="158"/>
                    <a:pt x="348" y="157"/>
                  </a:cubicBezTo>
                  <a:cubicBezTo>
                    <a:pt x="346" y="155"/>
                    <a:pt x="346" y="152"/>
                    <a:pt x="344" y="149"/>
                  </a:cubicBezTo>
                  <a:cubicBezTo>
                    <a:pt x="344" y="150"/>
                    <a:pt x="342" y="151"/>
                    <a:pt x="343" y="152"/>
                  </a:cubicBezTo>
                  <a:close/>
                  <a:moveTo>
                    <a:pt x="343" y="249"/>
                  </a:moveTo>
                  <a:cubicBezTo>
                    <a:pt x="344" y="242"/>
                    <a:pt x="344" y="235"/>
                    <a:pt x="343" y="230"/>
                  </a:cubicBezTo>
                  <a:cubicBezTo>
                    <a:pt x="343" y="237"/>
                    <a:pt x="342" y="243"/>
                    <a:pt x="343" y="249"/>
                  </a:cubicBezTo>
                  <a:close/>
                  <a:moveTo>
                    <a:pt x="341" y="250"/>
                  </a:moveTo>
                  <a:cubicBezTo>
                    <a:pt x="341" y="251"/>
                    <a:pt x="340" y="254"/>
                    <a:pt x="341" y="254"/>
                  </a:cubicBezTo>
                  <a:cubicBezTo>
                    <a:pt x="342" y="253"/>
                    <a:pt x="342" y="251"/>
                    <a:pt x="341" y="250"/>
                  </a:cubicBezTo>
                  <a:close/>
                  <a:moveTo>
                    <a:pt x="339" y="296"/>
                  </a:moveTo>
                  <a:cubicBezTo>
                    <a:pt x="340" y="295"/>
                    <a:pt x="341" y="292"/>
                    <a:pt x="340" y="290"/>
                  </a:cubicBezTo>
                  <a:cubicBezTo>
                    <a:pt x="340" y="292"/>
                    <a:pt x="338" y="294"/>
                    <a:pt x="339" y="296"/>
                  </a:cubicBezTo>
                  <a:close/>
                  <a:moveTo>
                    <a:pt x="344" y="227"/>
                  </a:moveTo>
                  <a:cubicBezTo>
                    <a:pt x="344" y="225"/>
                    <a:pt x="345" y="223"/>
                    <a:pt x="343" y="223"/>
                  </a:cubicBezTo>
                  <a:cubicBezTo>
                    <a:pt x="344" y="224"/>
                    <a:pt x="343" y="227"/>
                    <a:pt x="344" y="227"/>
                  </a:cubicBezTo>
                  <a:close/>
                  <a:moveTo>
                    <a:pt x="353" y="183"/>
                  </a:moveTo>
                  <a:cubicBezTo>
                    <a:pt x="353" y="183"/>
                    <a:pt x="354" y="184"/>
                    <a:pt x="354" y="185"/>
                  </a:cubicBezTo>
                  <a:cubicBezTo>
                    <a:pt x="355" y="184"/>
                    <a:pt x="353" y="181"/>
                    <a:pt x="353" y="183"/>
                  </a:cubicBezTo>
                  <a:close/>
                  <a:moveTo>
                    <a:pt x="355" y="183"/>
                  </a:moveTo>
                  <a:cubicBezTo>
                    <a:pt x="355" y="181"/>
                    <a:pt x="354" y="180"/>
                    <a:pt x="353" y="179"/>
                  </a:cubicBezTo>
                  <a:cubicBezTo>
                    <a:pt x="354" y="180"/>
                    <a:pt x="354" y="182"/>
                    <a:pt x="355" y="183"/>
                  </a:cubicBezTo>
                  <a:close/>
                  <a:moveTo>
                    <a:pt x="357" y="186"/>
                  </a:moveTo>
                  <a:cubicBezTo>
                    <a:pt x="355" y="185"/>
                    <a:pt x="355" y="187"/>
                    <a:pt x="356" y="188"/>
                  </a:cubicBezTo>
                  <a:cubicBezTo>
                    <a:pt x="357" y="188"/>
                    <a:pt x="356" y="187"/>
                    <a:pt x="357" y="186"/>
                  </a:cubicBezTo>
                  <a:close/>
                  <a:moveTo>
                    <a:pt x="343" y="276"/>
                  </a:moveTo>
                  <a:cubicBezTo>
                    <a:pt x="344" y="276"/>
                    <a:pt x="344" y="278"/>
                    <a:pt x="345" y="278"/>
                  </a:cubicBezTo>
                  <a:cubicBezTo>
                    <a:pt x="344" y="276"/>
                    <a:pt x="346" y="277"/>
                    <a:pt x="346" y="275"/>
                  </a:cubicBezTo>
                  <a:cubicBezTo>
                    <a:pt x="344" y="275"/>
                    <a:pt x="343" y="275"/>
                    <a:pt x="343" y="276"/>
                  </a:cubicBezTo>
                  <a:close/>
                  <a:moveTo>
                    <a:pt x="346" y="209"/>
                  </a:moveTo>
                  <a:cubicBezTo>
                    <a:pt x="348" y="212"/>
                    <a:pt x="345" y="208"/>
                    <a:pt x="344" y="206"/>
                  </a:cubicBezTo>
                  <a:cubicBezTo>
                    <a:pt x="344" y="203"/>
                    <a:pt x="344" y="200"/>
                    <a:pt x="343" y="199"/>
                  </a:cubicBezTo>
                  <a:cubicBezTo>
                    <a:pt x="341" y="199"/>
                    <a:pt x="341" y="200"/>
                    <a:pt x="340" y="199"/>
                  </a:cubicBezTo>
                  <a:cubicBezTo>
                    <a:pt x="341" y="204"/>
                    <a:pt x="342" y="206"/>
                    <a:pt x="345" y="209"/>
                  </a:cubicBezTo>
                  <a:cubicBezTo>
                    <a:pt x="344" y="212"/>
                    <a:pt x="345" y="216"/>
                    <a:pt x="346" y="219"/>
                  </a:cubicBezTo>
                  <a:cubicBezTo>
                    <a:pt x="349" y="215"/>
                    <a:pt x="344" y="212"/>
                    <a:pt x="346" y="209"/>
                  </a:cubicBezTo>
                  <a:close/>
                  <a:moveTo>
                    <a:pt x="346" y="180"/>
                  </a:moveTo>
                  <a:cubicBezTo>
                    <a:pt x="348" y="179"/>
                    <a:pt x="347" y="181"/>
                    <a:pt x="349" y="181"/>
                  </a:cubicBezTo>
                  <a:cubicBezTo>
                    <a:pt x="349" y="180"/>
                    <a:pt x="348" y="179"/>
                    <a:pt x="348" y="178"/>
                  </a:cubicBezTo>
                  <a:cubicBezTo>
                    <a:pt x="347" y="178"/>
                    <a:pt x="346" y="179"/>
                    <a:pt x="346" y="180"/>
                  </a:cubicBezTo>
                  <a:close/>
                  <a:moveTo>
                    <a:pt x="258" y="101"/>
                  </a:moveTo>
                  <a:cubicBezTo>
                    <a:pt x="256" y="101"/>
                    <a:pt x="255" y="100"/>
                    <a:pt x="254" y="100"/>
                  </a:cubicBezTo>
                  <a:cubicBezTo>
                    <a:pt x="254" y="102"/>
                    <a:pt x="258" y="102"/>
                    <a:pt x="258" y="101"/>
                  </a:cubicBezTo>
                  <a:close/>
                  <a:moveTo>
                    <a:pt x="328" y="130"/>
                  </a:moveTo>
                  <a:cubicBezTo>
                    <a:pt x="327" y="128"/>
                    <a:pt x="326" y="125"/>
                    <a:pt x="324" y="124"/>
                  </a:cubicBezTo>
                  <a:cubicBezTo>
                    <a:pt x="324" y="126"/>
                    <a:pt x="326" y="129"/>
                    <a:pt x="328" y="130"/>
                  </a:cubicBezTo>
                  <a:close/>
                  <a:moveTo>
                    <a:pt x="324" y="135"/>
                  </a:moveTo>
                  <a:cubicBezTo>
                    <a:pt x="326" y="137"/>
                    <a:pt x="328" y="141"/>
                    <a:pt x="330" y="141"/>
                  </a:cubicBezTo>
                  <a:cubicBezTo>
                    <a:pt x="328" y="140"/>
                    <a:pt x="327" y="138"/>
                    <a:pt x="328" y="136"/>
                  </a:cubicBezTo>
                  <a:cubicBezTo>
                    <a:pt x="326" y="137"/>
                    <a:pt x="325" y="134"/>
                    <a:pt x="324" y="135"/>
                  </a:cubicBezTo>
                  <a:close/>
                  <a:moveTo>
                    <a:pt x="333" y="131"/>
                  </a:moveTo>
                  <a:cubicBezTo>
                    <a:pt x="335" y="131"/>
                    <a:pt x="333" y="129"/>
                    <a:pt x="332" y="128"/>
                  </a:cubicBezTo>
                  <a:cubicBezTo>
                    <a:pt x="332" y="130"/>
                    <a:pt x="334" y="130"/>
                    <a:pt x="333" y="131"/>
                  </a:cubicBezTo>
                  <a:close/>
                  <a:moveTo>
                    <a:pt x="273" y="126"/>
                  </a:moveTo>
                  <a:cubicBezTo>
                    <a:pt x="273" y="126"/>
                    <a:pt x="274" y="126"/>
                    <a:pt x="274" y="127"/>
                  </a:cubicBezTo>
                  <a:cubicBezTo>
                    <a:pt x="275" y="127"/>
                    <a:pt x="275" y="126"/>
                    <a:pt x="274" y="126"/>
                  </a:cubicBezTo>
                  <a:cubicBezTo>
                    <a:pt x="274" y="126"/>
                    <a:pt x="273" y="125"/>
                    <a:pt x="273" y="126"/>
                  </a:cubicBezTo>
                  <a:close/>
                  <a:moveTo>
                    <a:pt x="270" y="118"/>
                  </a:moveTo>
                  <a:cubicBezTo>
                    <a:pt x="269" y="118"/>
                    <a:pt x="268" y="115"/>
                    <a:pt x="267" y="116"/>
                  </a:cubicBezTo>
                  <a:cubicBezTo>
                    <a:pt x="269" y="116"/>
                    <a:pt x="269" y="119"/>
                    <a:pt x="267" y="119"/>
                  </a:cubicBezTo>
                  <a:cubicBezTo>
                    <a:pt x="266" y="118"/>
                    <a:pt x="264" y="116"/>
                    <a:pt x="263" y="115"/>
                  </a:cubicBezTo>
                  <a:cubicBezTo>
                    <a:pt x="263" y="115"/>
                    <a:pt x="264" y="115"/>
                    <a:pt x="264" y="114"/>
                  </a:cubicBezTo>
                  <a:cubicBezTo>
                    <a:pt x="261" y="114"/>
                    <a:pt x="260" y="114"/>
                    <a:pt x="259" y="112"/>
                  </a:cubicBezTo>
                  <a:cubicBezTo>
                    <a:pt x="257" y="118"/>
                    <a:pt x="267" y="121"/>
                    <a:pt x="270" y="118"/>
                  </a:cubicBezTo>
                  <a:close/>
                  <a:moveTo>
                    <a:pt x="251" y="105"/>
                  </a:moveTo>
                  <a:cubicBezTo>
                    <a:pt x="249" y="105"/>
                    <a:pt x="248" y="103"/>
                    <a:pt x="248" y="105"/>
                  </a:cubicBezTo>
                  <a:cubicBezTo>
                    <a:pt x="248" y="105"/>
                    <a:pt x="250" y="105"/>
                    <a:pt x="251" y="105"/>
                  </a:cubicBezTo>
                  <a:close/>
                  <a:moveTo>
                    <a:pt x="275" y="63"/>
                  </a:moveTo>
                  <a:cubicBezTo>
                    <a:pt x="273" y="62"/>
                    <a:pt x="270" y="58"/>
                    <a:pt x="266" y="59"/>
                  </a:cubicBezTo>
                  <a:cubicBezTo>
                    <a:pt x="266" y="61"/>
                    <a:pt x="266" y="61"/>
                    <a:pt x="266" y="61"/>
                  </a:cubicBezTo>
                  <a:cubicBezTo>
                    <a:pt x="270" y="60"/>
                    <a:pt x="272" y="64"/>
                    <a:pt x="275" y="63"/>
                  </a:cubicBezTo>
                  <a:close/>
                  <a:moveTo>
                    <a:pt x="260" y="107"/>
                  </a:moveTo>
                  <a:cubicBezTo>
                    <a:pt x="260" y="106"/>
                    <a:pt x="261" y="105"/>
                    <a:pt x="262" y="105"/>
                  </a:cubicBezTo>
                  <a:cubicBezTo>
                    <a:pt x="257" y="105"/>
                    <a:pt x="254" y="101"/>
                    <a:pt x="251" y="101"/>
                  </a:cubicBezTo>
                  <a:cubicBezTo>
                    <a:pt x="253" y="105"/>
                    <a:pt x="257" y="105"/>
                    <a:pt x="260" y="107"/>
                  </a:cubicBezTo>
                  <a:close/>
                  <a:moveTo>
                    <a:pt x="278" y="114"/>
                  </a:moveTo>
                  <a:cubicBezTo>
                    <a:pt x="275" y="112"/>
                    <a:pt x="270" y="103"/>
                    <a:pt x="263" y="106"/>
                  </a:cubicBezTo>
                  <a:cubicBezTo>
                    <a:pt x="265" y="107"/>
                    <a:pt x="267" y="108"/>
                    <a:pt x="268" y="109"/>
                  </a:cubicBezTo>
                  <a:cubicBezTo>
                    <a:pt x="267" y="110"/>
                    <a:pt x="265" y="109"/>
                    <a:pt x="264" y="110"/>
                  </a:cubicBezTo>
                  <a:cubicBezTo>
                    <a:pt x="261" y="109"/>
                    <a:pt x="255" y="107"/>
                    <a:pt x="251" y="109"/>
                  </a:cubicBezTo>
                  <a:cubicBezTo>
                    <a:pt x="249" y="107"/>
                    <a:pt x="246" y="107"/>
                    <a:pt x="244" y="106"/>
                  </a:cubicBezTo>
                  <a:cubicBezTo>
                    <a:pt x="246" y="109"/>
                    <a:pt x="251" y="109"/>
                    <a:pt x="253" y="112"/>
                  </a:cubicBezTo>
                  <a:cubicBezTo>
                    <a:pt x="256" y="112"/>
                    <a:pt x="256" y="112"/>
                    <a:pt x="256" y="112"/>
                  </a:cubicBezTo>
                  <a:cubicBezTo>
                    <a:pt x="256" y="113"/>
                    <a:pt x="257" y="115"/>
                    <a:pt x="257" y="113"/>
                  </a:cubicBezTo>
                  <a:cubicBezTo>
                    <a:pt x="257" y="113"/>
                    <a:pt x="256" y="112"/>
                    <a:pt x="257" y="112"/>
                  </a:cubicBezTo>
                  <a:cubicBezTo>
                    <a:pt x="258" y="113"/>
                    <a:pt x="262" y="111"/>
                    <a:pt x="261" y="113"/>
                  </a:cubicBezTo>
                  <a:cubicBezTo>
                    <a:pt x="263" y="111"/>
                    <a:pt x="265" y="115"/>
                    <a:pt x="266" y="114"/>
                  </a:cubicBezTo>
                  <a:cubicBezTo>
                    <a:pt x="263" y="113"/>
                    <a:pt x="267" y="113"/>
                    <a:pt x="268" y="112"/>
                  </a:cubicBezTo>
                  <a:cubicBezTo>
                    <a:pt x="267" y="112"/>
                    <a:pt x="266" y="111"/>
                    <a:pt x="267" y="111"/>
                  </a:cubicBezTo>
                  <a:cubicBezTo>
                    <a:pt x="270" y="110"/>
                    <a:pt x="274" y="109"/>
                    <a:pt x="275" y="113"/>
                  </a:cubicBezTo>
                  <a:cubicBezTo>
                    <a:pt x="273" y="114"/>
                    <a:pt x="272" y="112"/>
                    <a:pt x="271" y="113"/>
                  </a:cubicBezTo>
                  <a:cubicBezTo>
                    <a:pt x="272" y="114"/>
                    <a:pt x="274" y="115"/>
                    <a:pt x="276" y="115"/>
                  </a:cubicBezTo>
                  <a:cubicBezTo>
                    <a:pt x="275" y="112"/>
                    <a:pt x="278" y="114"/>
                    <a:pt x="278" y="114"/>
                  </a:cubicBezTo>
                  <a:close/>
                  <a:moveTo>
                    <a:pt x="272" y="121"/>
                  </a:moveTo>
                  <a:cubicBezTo>
                    <a:pt x="271" y="121"/>
                    <a:pt x="271" y="121"/>
                    <a:pt x="270" y="121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2"/>
                    <a:pt x="271" y="122"/>
                    <a:pt x="272" y="121"/>
                  </a:cubicBezTo>
                  <a:close/>
                  <a:moveTo>
                    <a:pt x="291" y="136"/>
                  </a:moveTo>
                  <a:cubicBezTo>
                    <a:pt x="292" y="138"/>
                    <a:pt x="297" y="142"/>
                    <a:pt x="297" y="141"/>
                  </a:cubicBezTo>
                  <a:cubicBezTo>
                    <a:pt x="297" y="139"/>
                    <a:pt x="290" y="136"/>
                    <a:pt x="293" y="133"/>
                  </a:cubicBezTo>
                  <a:cubicBezTo>
                    <a:pt x="291" y="133"/>
                    <a:pt x="291" y="134"/>
                    <a:pt x="289" y="134"/>
                  </a:cubicBezTo>
                  <a:cubicBezTo>
                    <a:pt x="289" y="132"/>
                    <a:pt x="287" y="133"/>
                    <a:pt x="286" y="132"/>
                  </a:cubicBezTo>
                  <a:cubicBezTo>
                    <a:pt x="286" y="130"/>
                    <a:pt x="286" y="130"/>
                    <a:pt x="286" y="128"/>
                  </a:cubicBezTo>
                  <a:cubicBezTo>
                    <a:pt x="284" y="128"/>
                    <a:pt x="284" y="128"/>
                    <a:pt x="284" y="128"/>
                  </a:cubicBezTo>
                  <a:cubicBezTo>
                    <a:pt x="285" y="130"/>
                    <a:pt x="285" y="129"/>
                    <a:pt x="284" y="132"/>
                  </a:cubicBezTo>
                  <a:cubicBezTo>
                    <a:pt x="288" y="132"/>
                    <a:pt x="288" y="136"/>
                    <a:pt x="291" y="136"/>
                  </a:cubicBezTo>
                  <a:close/>
                  <a:moveTo>
                    <a:pt x="320" y="159"/>
                  </a:moveTo>
                  <a:cubicBezTo>
                    <a:pt x="320" y="160"/>
                    <a:pt x="319" y="160"/>
                    <a:pt x="319" y="161"/>
                  </a:cubicBezTo>
                  <a:cubicBezTo>
                    <a:pt x="320" y="162"/>
                    <a:pt x="321" y="163"/>
                    <a:pt x="322" y="164"/>
                  </a:cubicBezTo>
                  <a:cubicBezTo>
                    <a:pt x="322" y="162"/>
                    <a:pt x="321" y="161"/>
                    <a:pt x="320" y="159"/>
                  </a:cubicBezTo>
                  <a:close/>
                  <a:moveTo>
                    <a:pt x="301" y="137"/>
                  </a:moveTo>
                  <a:cubicBezTo>
                    <a:pt x="303" y="139"/>
                    <a:pt x="305" y="142"/>
                    <a:pt x="309" y="144"/>
                  </a:cubicBezTo>
                  <a:cubicBezTo>
                    <a:pt x="307" y="141"/>
                    <a:pt x="302" y="137"/>
                    <a:pt x="301" y="137"/>
                  </a:cubicBezTo>
                  <a:close/>
                  <a:moveTo>
                    <a:pt x="279" y="123"/>
                  </a:moveTo>
                  <a:cubicBezTo>
                    <a:pt x="279" y="122"/>
                    <a:pt x="279" y="121"/>
                    <a:pt x="278" y="120"/>
                  </a:cubicBezTo>
                  <a:cubicBezTo>
                    <a:pt x="277" y="121"/>
                    <a:pt x="278" y="123"/>
                    <a:pt x="279" y="123"/>
                  </a:cubicBezTo>
                  <a:close/>
                  <a:moveTo>
                    <a:pt x="323" y="160"/>
                  </a:moveTo>
                  <a:cubicBezTo>
                    <a:pt x="325" y="162"/>
                    <a:pt x="325" y="164"/>
                    <a:pt x="327" y="165"/>
                  </a:cubicBezTo>
                  <a:cubicBezTo>
                    <a:pt x="326" y="163"/>
                    <a:pt x="325" y="160"/>
                    <a:pt x="323" y="160"/>
                  </a:cubicBezTo>
                  <a:close/>
                  <a:moveTo>
                    <a:pt x="327" y="156"/>
                  </a:moveTo>
                  <a:cubicBezTo>
                    <a:pt x="326" y="157"/>
                    <a:pt x="324" y="156"/>
                    <a:pt x="324" y="157"/>
                  </a:cubicBezTo>
                  <a:cubicBezTo>
                    <a:pt x="325" y="157"/>
                    <a:pt x="326" y="159"/>
                    <a:pt x="327" y="159"/>
                  </a:cubicBezTo>
                  <a:cubicBezTo>
                    <a:pt x="327" y="158"/>
                    <a:pt x="326" y="157"/>
                    <a:pt x="327" y="156"/>
                  </a:cubicBezTo>
                  <a:close/>
                  <a:moveTo>
                    <a:pt x="303" y="146"/>
                  </a:moveTo>
                  <a:cubicBezTo>
                    <a:pt x="302" y="147"/>
                    <a:pt x="304" y="149"/>
                    <a:pt x="305" y="149"/>
                  </a:cubicBezTo>
                  <a:cubicBezTo>
                    <a:pt x="304" y="148"/>
                    <a:pt x="305" y="146"/>
                    <a:pt x="303" y="146"/>
                  </a:cubicBezTo>
                  <a:close/>
                  <a:moveTo>
                    <a:pt x="294" y="132"/>
                  </a:moveTo>
                  <a:cubicBezTo>
                    <a:pt x="294" y="131"/>
                    <a:pt x="292" y="130"/>
                    <a:pt x="292" y="132"/>
                  </a:cubicBezTo>
                  <a:cubicBezTo>
                    <a:pt x="293" y="131"/>
                    <a:pt x="294" y="133"/>
                    <a:pt x="294" y="132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7"/>
                    <a:pt x="277" y="117"/>
                  </a:cubicBezTo>
                  <a:cubicBezTo>
                    <a:pt x="277" y="118"/>
                    <a:pt x="279" y="120"/>
                    <a:pt x="280" y="119"/>
                  </a:cubicBezTo>
                  <a:close/>
                  <a:moveTo>
                    <a:pt x="316" y="137"/>
                  </a:moveTo>
                  <a:cubicBezTo>
                    <a:pt x="311" y="132"/>
                    <a:pt x="302" y="121"/>
                    <a:pt x="292" y="118"/>
                  </a:cubicBezTo>
                  <a:cubicBezTo>
                    <a:pt x="293" y="119"/>
                    <a:pt x="292" y="120"/>
                    <a:pt x="291" y="120"/>
                  </a:cubicBezTo>
                  <a:cubicBezTo>
                    <a:pt x="290" y="119"/>
                    <a:pt x="288" y="118"/>
                    <a:pt x="288" y="117"/>
                  </a:cubicBezTo>
                  <a:cubicBezTo>
                    <a:pt x="285" y="119"/>
                    <a:pt x="282" y="114"/>
                    <a:pt x="279" y="115"/>
                  </a:cubicBezTo>
                  <a:cubicBezTo>
                    <a:pt x="279" y="117"/>
                    <a:pt x="282" y="117"/>
                    <a:pt x="284" y="118"/>
                  </a:cubicBezTo>
                  <a:cubicBezTo>
                    <a:pt x="284" y="119"/>
                    <a:pt x="285" y="123"/>
                    <a:pt x="287" y="122"/>
                  </a:cubicBezTo>
                  <a:cubicBezTo>
                    <a:pt x="286" y="121"/>
                    <a:pt x="285" y="120"/>
                    <a:pt x="286" y="120"/>
                  </a:cubicBezTo>
                  <a:cubicBezTo>
                    <a:pt x="287" y="120"/>
                    <a:pt x="288" y="120"/>
                    <a:pt x="288" y="122"/>
                  </a:cubicBezTo>
                  <a:cubicBezTo>
                    <a:pt x="289" y="122"/>
                    <a:pt x="291" y="121"/>
                    <a:pt x="292" y="123"/>
                  </a:cubicBezTo>
                  <a:cubicBezTo>
                    <a:pt x="291" y="124"/>
                    <a:pt x="288" y="124"/>
                    <a:pt x="287" y="126"/>
                  </a:cubicBezTo>
                  <a:cubicBezTo>
                    <a:pt x="290" y="127"/>
                    <a:pt x="291" y="130"/>
                    <a:pt x="295" y="130"/>
                  </a:cubicBezTo>
                  <a:cubicBezTo>
                    <a:pt x="296" y="129"/>
                    <a:pt x="292" y="128"/>
                    <a:pt x="295" y="127"/>
                  </a:cubicBezTo>
                  <a:cubicBezTo>
                    <a:pt x="298" y="130"/>
                    <a:pt x="301" y="135"/>
                    <a:pt x="306" y="134"/>
                  </a:cubicBezTo>
                  <a:cubicBezTo>
                    <a:pt x="306" y="132"/>
                    <a:pt x="304" y="132"/>
                    <a:pt x="303" y="131"/>
                  </a:cubicBezTo>
                  <a:cubicBezTo>
                    <a:pt x="304" y="131"/>
                    <a:pt x="304" y="130"/>
                    <a:pt x="304" y="130"/>
                  </a:cubicBezTo>
                  <a:cubicBezTo>
                    <a:pt x="309" y="134"/>
                    <a:pt x="314" y="136"/>
                    <a:pt x="317" y="141"/>
                  </a:cubicBezTo>
                  <a:cubicBezTo>
                    <a:pt x="316" y="141"/>
                    <a:pt x="314" y="138"/>
                    <a:pt x="313" y="139"/>
                  </a:cubicBezTo>
                  <a:cubicBezTo>
                    <a:pt x="315" y="142"/>
                    <a:pt x="318" y="143"/>
                    <a:pt x="320" y="146"/>
                  </a:cubicBezTo>
                  <a:cubicBezTo>
                    <a:pt x="319" y="148"/>
                    <a:pt x="323" y="150"/>
                    <a:pt x="323" y="153"/>
                  </a:cubicBezTo>
                  <a:cubicBezTo>
                    <a:pt x="325" y="153"/>
                    <a:pt x="325" y="154"/>
                    <a:pt x="326" y="154"/>
                  </a:cubicBezTo>
                  <a:cubicBezTo>
                    <a:pt x="326" y="155"/>
                    <a:pt x="328" y="157"/>
                    <a:pt x="329" y="156"/>
                  </a:cubicBezTo>
                  <a:cubicBezTo>
                    <a:pt x="327" y="151"/>
                    <a:pt x="325" y="145"/>
                    <a:pt x="320" y="144"/>
                  </a:cubicBezTo>
                  <a:cubicBezTo>
                    <a:pt x="322" y="141"/>
                    <a:pt x="317" y="140"/>
                    <a:pt x="316" y="137"/>
                  </a:cubicBezTo>
                  <a:close/>
                  <a:moveTo>
                    <a:pt x="292" y="128"/>
                  </a:moveTo>
                  <a:cubicBezTo>
                    <a:pt x="291" y="127"/>
                    <a:pt x="290" y="127"/>
                    <a:pt x="291" y="125"/>
                  </a:cubicBezTo>
                  <a:cubicBezTo>
                    <a:pt x="292" y="125"/>
                    <a:pt x="292" y="124"/>
                    <a:pt x="294" y="125"/>
                  </a:cubicBezTo>
                  <a:cubicBezTo>
                    <a:pt x="294" y="127"/>
                    <a:pt x="293" y="127"/>
                    <a:pt x="292" y="128"/>
                  </a:cubicBezTo>
                  <a:close/>
                  <a:moveTo>
                    <a:pt x="294" y="126"/>
                  </a:moveTo>
                  <a:cubicBezTo>
                    <a:pt x="296" y="124"/>
                    <a:pt x="300" y="125"/>
                    <a:pt x="300" y="128"/>
                  </a:cubicBezTo>
                  <a:cubicBezTo>
                    <a:pt x="298" y="128"/>
                    <a:pt x="297" y="125"/>
                    <a:pt x="294" y="126"/>
                  </a:cubicBezTo>
                  <a:close/>
                  <a:moveTo>
                    <a:pt x="328" y="169"/>
                  </a:moveTo>
                  <a:cubicBezTo>
                    <a:pt x="329" y="167"/>
                    <a:pt x="328" y="171"/>
                    <a:pt x="329" y="170"/>
                  </a:cubicBezTo>
                  <a:cubicBezTo>
                    <a:pt x="330" y="169"/>
                    <a:pt x="328" y="167"/>
                    <a:pt x="328" y="166"/>
                  </a:cubicBezTo>
                  <a:cubicBezTo>
                    <a:pt x="328" y="167"/>
                    <a:pt x="327" y="169"/>
                    <a:pt x="328" y="169"/>
                  </a:cubicBezTo>
                  <a:close/>
                  <a:moveTo>
                    <a:pt x="263" y="120"/>
                  </a:move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lose/>
                  <a:moveTo>
                    <a:pt x="300" y="78"/>
                  </a:moveTo>
                  <a:cubicBezTo>
                    <a:pt x="300" y="78"/>
                    <a:pt x="299" y="76"/>
                    <a:pt x="298" y="77"/>
                  </a:cubicBezTo>
                  <a:cubicBezTo>
                    <a:pt x="299" y="78"/>
                    <a:pt x="300" y="80"/>
                    <a:pt x="300" y="78"/>
                  </a:cubicBezTo>
                  <a:close/>
                  <a:moveTo>
                    <a:pt x="310" y="89"/>
                  </a:moveTo>
                  <a:cubicBezTo>
                    <a:pt x="310" y="88"/>
                    <a:pt x="309" y="87"/>
                    <a:pt x="307" y="86"/>
                  </a:cubicBezTo>
                  <a:cubicBezTo>
                    <a:pt x="307" y="87"/>
                    <a:pt x="310" y="89"/>
                    <a:pt x="310" y="89"/>
                  </a:cubicBezTo>
                  <a:close/>
                  <a:moveTo>
                    <a:pt x="308" y="94"/>
                  </a:moveTo>
                  <a:cubicBezTo>
                    <a:pt x="306" y="92"/>
                    <a:pt x="303" y="88"/>
                    <a:pt x="302" y="89"/>
                  </a:cubicBezTo>
                  <a:cubicBezTo>
                    <a:pt x="304" y="90"/>
                    <a:pt x="305" y="93"/>
                    <a:pt x="308" y="94"/>
                  </a:cubicBezTo>
                  <a:close/>
                  <a:moveTo>
                    <a:pt x="310" y="89"/>
                  </a:moveTo>
                  <a:cubicBezTo>
                    <a:pt x="310" y="89"/>
                    <a:pt x="310" y="89"/>
                    <a:pt x="310" y="89"/>
                  </a:cubicBezTo>
                  <a:cubicBezTo>
                    <a:pt x="311" y="89"/>
                    <a:pt x="311" y="89"/>
                    <a:pt x="310" y="89"/>
                  </a:cubicBezTo>
                  <a:close/>
                  <a:moveTo>
                    <a:pt x="309" y="96"/>
                  </a:moveTo>
                  <a:cubicBezTo>
                    <a:pt x="310" y="96"/>
                    <a:pt x="311" y="99"/>
                    <a:pt x="312" y="98"/>
                  </a:cubicBezTo>
                  <a:cubicBezTo>
                    <a:pt x="311" y="98"/>
                    <a:pt x="311" y="94"/>
                    <a:pt x="309" y="96"/>
                  </a:cubicBezTo>
                  <a:close/>
                  <a:moveTo>
                    <a:pt x="301" y="109"/>
                  </a:moveTo>
                  <a:cubicBezTo>
                    <a:pt x="299" y="108"/>
                    <a:pt x="296" y="103"/>
                    <a:pt x="295" y="105"/>
                  </a:cubicBezTo>
                  <a:cubicBezTo>
                    <a:pt x="298" y="105"/>
                    <a:pt x="298" y="110"/>
                    <a:pt x="301" y="109"/>
                  </a:cubicBezTo>
                  <a:close/>
                  <a:moveTo>
                    <a:pt x="297" y="81"/>
                  </a:moveTo>
                  <a:cubicBezTo>
                    <a:pt x="298" y="81"/>
                    <a:pt x="299" y="82"/>
                    <a:pt x="300" y="82"/>
                  </a:cubicBezTo>
                  <a:cubicBezTo>
                    <a:pt x="300" y="81"/>
                    <a:pt x="297" y="79"/>
                    <a:pt x="297" y="81"/>
                  </a:cubicBezTo>
                  <a:close/>
                  <a:moveTo>
                    <a:pt x="305" y="102"/>
                  </a:moveTo>
                  <a:cubicBezTo>
                    <a:pt x="305" y="103"/>
                    <a:pt x="304" y="104"/>
                    <a:pt x="304" y="105"/>
                  </a:cubicBezTo>
                  <a:cubicBezTo>
                    <a:pt x="309" y="106"/>
                    <a:pt x="310" y="110"/>
                    <a:pt x="314" y="112"/>
                  </a:cubicBezTo>
                  <a:cubicBezTo>
                    <a:pt x="313" y="108"/>
                    <a:pt x="308" y="105"/>
                    <a:pt x="305" y="102"/>
                  </a:cubicBezTo>
                  <a:close/>
                  <a:moveTo>
                    <a:pt x="305" y="103"/>
                  </a:moveTo>
                  <a:cubicBezTo>
                    <a:pt x="307" y="103"/>
                    <a:pt x="306" y="105"/>
                    <a:pt x="307" y="105"/>
                  </a:cubicBezTo>
                  <a:cubicBezTo>
                    <a:pt x="307" y="106"/>
                    <a:pt x="305" y="104"/>
                    <a:pt x="305" y="103"/>
                  </a:cubicBezTo>
                  <a:close/>
                  <a:moveTo>
                    <a:pt x="284" y="73"/>
                  </a:moveTo>
                  <a:cubicBezTo>
                    <a:pt x="283" y="71"/>
                    <a:pt x="285" y="73"/>
                    <a:pt x="285" y="72"/>
                  </a:cubicBezTo>
                  <a:cubicBezTo>
                    <a:pt x="284" y="71"/>
                    <a:pt x="284" y="70"/>
                    <a:pt x="282" y="70"/>
                  </a:cubicBezTo>
                  <a:cubicBezTo>
                    <a:pt x="282" y="71"/>
                    <a:pt x="281" y="71"/>
                    <a:pt x="281" y="72"/>
                  </a:cubicBezTo>
                  <a:cubicBezTo>
                    <a:pt x="283" y="71"/>
                    <a:pt x="282" y="73"/>
                    <a:pt x="284" y="73"/>
                  </a:cubicBezTo>
                  <a:close/>
                  <a:moveTo>
                    <a:pt x="301" y="88"/>
                  </a:moveTo>
                  <a:cubicBezTo>
                    <a:pt x="299" y="86"/>
                    <a:pt x="298" y="85"/>
                    <a:pt x="295" y="84"/>
                  </a:cubicBezTo>
                  <a:cubicBezTo>
                    <a:pt x="297" y="86"/>
                    <a:pt x="298" y="87"/>
                    <a:pt x="301" y="88"/>
                  </a:cubicBezTo>
                  <a:close/>
                  <a:moveTo>
                    <a:pt x="261" y="108"/>
                  </a:moveTo>
                  <a:cubicBezTo>
                    <a:pt x="262" y="108"/>
                    <a:pt x="262" y="108"/>
                    <a:pt x="262" y="108"/>
                  </a:cubicBezTo>
                  <a:cubicBezTo>
                    <a:pt x="263" y="108"/>
                    <a:pt x="263" y="108"/>
                    <a:pt x="264" y="108"/>
                  </a:cubicBezTo>
                  <a:cubicBezTo>
                    <a:pt x="264" y="108"/>
                    <a:pt x="264" y="107"/>
                    <a:pt x="264" y="107"/>
                  </a:cubicBezTo>
                  <a:cubicBezTo>
                    <a:pt x="263" y="108"/>
                    <a:pt x="260" y="107"/>
                    <a:pt x="261" y="108"/>
                  </a:cubicBezTo>
                  <a:close/>
                  <a:moveTo>
                    <a:pt x="277" y="81"/>
                  </a:moveTo>
                  <a:cubicBezTo>
                    <a:pt x="276" y="79"/>
                    <a:pt x="274" y="79"/>
                    <a:pt x="272" y="78"/>
                  </a:cubicBezTo>
                  <a:cubicBezTo>
                    <a:pt x="272" y="80"/>
                    <a:pt x="275" y="80"/>
                    <a:pt x="277" y="81"/>
                  </a:cubicBezTo>
                  <a:close/>
                  <a:moveTo>
                    <a:pt x="288" y="114"/>
                  </a:moveTo>
                  <a:cubicBezTo>
                    <a:pt x="286" y="114"/>
                    <a:pt x="286" y="114"/>
                    <a:pt x="286" y="114"/>
                  </a:cubicBezTo>
                  <a:cubicBezTo>
                    <a:pt x="286" y="115"/>
                    <a:pt x="286" y="115"/>
                    <a:pt x="286" y="115"/>
                  </a:cubicBezTo>
                  <a:cubicBezTo>
                    <a:pt x="287" y="115"/>
                    <a:pt x="287" y="116"/>
                    <a:pt x="288" y="116"/>
                  </a:cubicBezTo>
                  <a:lnTo>
                    <a:pt x="288" y="114"/>
                  </a:lnTo>
                  <a:close/>
                  <a:moveTo>
                    <a:pt x="298" y="116"/>
                  </a:moveTo>
                  <a:cubicBezTo>
                    <a:pt x="300" y="118"/>
                    <a:pt x="303" y="122"/>
                    <a:pt x="306" y="122"/>
                  </a:cubicBezTo>
                  <a:cubicBezTo>
                    <a:pt x="304" y="119"/>
                    <a:pt x="300" y="117"/>
                    <a:pt x="298" y="116"/>
                  </a:cubicBezTo>
                  <a:close/>
                  <a:moveTo>
                    <a:pt x="275" y="110"/>
                  </a:moveTo>
                  <a:cubicBezTo>
                    <a:pt x="278" y="110"/>
                    <a:pt x="281" y="113"/>
                    <a:pt x="284" y="113"/>
                  </a:cubicBezTo>
                  <a:cubicBezTo>
                    <a:pt x="282" y="112"/>
                    <a:pt x="279" y="110"/>
                    <a:pt x="277" y="109"/>
                  </a:cubicBezTo>
                  <a:cubicBezTo>
                    <a:pt x="277" y="111"/>
                    <a:pt x="275" y="108"/>
                    <a:pt x="275" y="110"/>
                  </a:cubicBezTo>
                  <a:close/>
                  <a:moveTo>
                    <a:pt x="309" y="125"/>
                  </a:moveTo>
                  <a:cubicBezTo>
                    <a:pt x="312" y="129"/>
                    <a:pt x="308" y="122"/>
                    <a:pt x="306" y="123"/>
                  </a:cubicBezTo>
                  <a:cubicBezTo>
                    <a:pt x="307" y="124"/>
                    <a:pt x="307" y="126"/>
                    <a:pt x="309" y="125"/>
                  </a:cubicBezTo>
                  <a:close/>
                  <a:moveTo>
                    <a:pt x="321" y="123"/>
                  </a:moveTo>
                  <a:cubicBezTo>
                    <a:pt x="322" y="122"/>
                    <a:pt x="323" y="123"/>
                    <a:pt x="323" y="123"/>
                  </a:cubicBezTo>
                  <a:cubicBezTo>
                    <a:pt x="321" y="121"/>
                    <a:pt x="320" y="115"/>
                    <a:pt x="317" y="117"/>
                  </a:cubicBezTo>
                  <a:cubicBezTo>
                    <a:pt x="318" y="119"/>
                    <a:pt x="320" y="121"/>
                    <a:pt x="321" y="123"/>
                  </a:cubicBezTo>
                  <a:close/>
                  <a:moveTo>
                    <a:pt x="317" y="115"/>
                  </a:moveTo>
                  <a:cubicBezTo>
                    <a:pt x="317" y="113"/>
                    <a:pt x="316" y="113"/>
                    <a:pt x="315" y="112"/>
                  </a:cubicBezTo>
                  <a:cubicBezTo>
                    <a:pt x="316" y="114"/>
                    <a:pt x="316" y="113"/>
                    <a:pt x="315" y="115"/>
                  </a:cubicBezTo>
                  <a:lnTo>
                    <a:pt x="317" y="115"/>
                  </a:lnTo>
                  <a:close/>
                  <a:moveTo>
                    <a:pt x="313" y="130"/>
                  </a:moveTo>
                  <a:cubicBezTo>
                    <a:pt x="315" y="130"/>
                    <a:pt x="315" y="131"/>
                    <a:pt x="316" y="131"/>
                  </a:cubicBezTo>
                  <a:cubicBezTo>
                    <a:pt x="316" y="130"/>
                    <a:pt x="313" y="128"/>
                    <a:pt x="313" y="130"/>
                  </a:cubicBezTo>
                  <a:close/>
                  <a:moveTo>
                    <a:pt x="337" y="183"/>
                  </a:moveTo>
                  <a:cubicBezTo>
                    <a:pt x="337" y="180"/>
                    <a:pt x="335" y="178"/>
                    <a:pt x="335" y="175"/>
                  </a:cubicBezTo>
                  <a:cubicBezTo>
                    <a:pt x="332" y="177"/>
                    <a:pt x="336" y="181"/>
                    <a:pt x="337" y="183"/>
                  </a:cubicBezTo>
                  <a:close/>
                  <a:moveTo>
                    <a:pt x="39" y="302"/>
                  </a:moveTo>
                  <a:cubicBezTo>
                    <a:pt x="39" y="302"/>
                    <a:pt x="38" y="302"/>
                    <a:pt x="38" y="303"/>
                  </a:cubicBezTo>
                  <a:cubicBezTo>
                    <a:pt x="38" y="303"/>
                    <a:pt x="39" y="303"/>
                    <a:pt x="39" y="303"/>
                  </a:cubicBezTo>
                  <a:cubicBezTo>
                    <a:pt x="39" y="303"/>
                    <a:pt x="39" y="302"/>
                    <a:pt x="39" y="302"/>
                  </a:cubicBezTo>
                  <a:close/>
                  <a:moveTo>
                    <a:pt x="40" y="292"/>
                  </a:moveTo>
                  <a:cubicBezTo>
                    <a:pt x="40" y="291"/>
                    <a:pt x="40" y="291"/>
                    <a:pt x="40" y="291"/>
                  </a:cubicBezTo>
                  <a:cubicBezTo>
                    <a:pt x="39" y="291"/>
                    <a:pt x="39" y="291"/>
                    <a:pt x="39" y="291"/>
                  </a:cubicBezTo>
                  <a:cubicBezTo>
                    <a:pt x="39" y="292"/>
                    <a:pt x="39" y="292"/>
                    <a:pt x="40" y="292"/>
                  </a:cubicBezTo>
                  <a:close/>
                  <a:moveTo>
                    <a:pt x="37" y="287"/>
                  </a:moveTo>
                  <a:cubicBezTo>
                    <a:pt x="37" y="287"/>
                    <a:pt x="37" y="288"/>
                    <a:pt x="37" y="288"/>
                  </a:cubicBezTo>
                  <a:cubicBezTo>
                    <a:pt x="37" y="288"/>
                    <a:pt x="38" y="287"/>
                    <a:pt x="38" y="287"/>
                  </a:cubicBezTo>
                  <a:cubicBezTo>
                    <a:pt x="37" y="287"/>
                    <a:pt x="37" y="287"/>
                    <a:pt x="37" y="287"/>
                  </a:cubicBezTo>
                  <a:close/>
                  <a:moveTo>
                    <a:pt x="35" y="292"/>
                  </a:moveTo>
                  <a:cubicBezTo>
                    <a:pt x="35" y="292"/>
                    <a:pt x="36" y="292"/>
                    <a:pt x="36" y="291"/>
                  </a:cubicBezTo>
                  <a:cubicBezTo>
                    <a:pt x="36" y="292"/>
                    <a:pt x="35" y="291"/>
                    <a:pt x="35" y="292"/>
                  </a:cubicBezTo>
                  <a:close/>
                  <a:moveTo>
                    <a:pt x="40" y="295"/>
                  </a:moveTo>
                  <a:cubicBezTo>
                    <a:pt x="39" y="295"/>
                    <a:pt x="39" y="295"/>
                    <a:pt x="39" y="294"/>
                  </a:cubicBezTo>
                  <a:cubicBezTo>
                    <a:pt x="38" y="294"/>
                    <a:pt x="38" y="294"/>
                    <a:pt x="38" y="294"/>
                  </a:cubicBezTo>
                  <a:cubicBezTo>
                    <a:pt x="39" y="295"/>
                    <a:pt x="38" y="295"/>
                    <a:pt x="39" y="296"/>
                  </a:cubicBezTo>
                  <a:cubicBezTo>
                    <a:pt x="39" y="295"/>
                    <a:pt x="40" y="296"/>
                    <a:pt x="40" y="295"/>
                  </a:cubicBezTo>
                  <a:close/>
                  <a:moveTo>
                    <a:pt x="52" y="320"/>
                  </a:moveTo>
                  <a:cubicBezTo>
                    <a:pt x="52" y="320"/>
                    <a:pt x="51" y="320"/>
                    <a:pt x="51" y="320"/>
                  </a:cubicBezTo>
                  <a:cubicBezTo>
                    <a:pt x="51" y="321"/>
                    <a:pt x="51" y="322"/>
                    <a:pt x="52" y="322"/>
                  </a:cubicBezTo>
                  <a:cubicBezTo>
                    <a:pt x="52" y="321"/>
                    <a:pt x="52" y="321"/>
                    <a:pt x="53" y="321"/>
                  </a:cubicBezTo>
                  <a:cubicBezTo>
                    <a:pt x="53" y="321"/>
                    <a:pt x="52" y="321"/>
                    <a:pt x="52" y="320"/>
                  </a:cubicBezTo>
                  <a:close/>
                  <a:moveTo>
                    <a:pt x="40" y="294"/>
                  </a:moveTo>
                  <a:cubicBezTo>
                    <a:pt x="40" y="293"/>
                    <a:pt x="39" y="292"/>
                    <a:pt x="39" y="293"/>
                  </a:cubicBezTo>
                  <a:cubicBezTo>
                    <a:pt x="39" y="293"/>
                    <a:pt x="40" y="294"/>
                    <a:pt x="40" y="294"/>
                  </a:cubicBezTo>
                  <a:close/>
                  <a:moveTo>
                    <a:pt x="37" y="293"/>
                  </a:moveTo>
                  <a:cubicBezTo>
                    <a:pt x="37" y="292"/>
                    <a:pt x="37" y="292"/>
                    <a:pt x="37" y="292"/>
                  </a:cubicBezTo>
                  <a:cubicBezTo>
                    <a:pt x="37" y="292"/>
                    <a:pt x="37" y="293"/>
                    <a:pt x="36" y="293"/>
                  </a:cubicBezTo>
                  <a:cubicBezTo>
                    <a:pt x="36" y="293"/>
                    <a:pt x="37" y="293"/>
                    <a:pt x="37" y="293"/>
                  </a:cubicBezTo>
                  <a:close/>
                  <a:moveTo>
                    <a:pt x="48" y="310"/>
                  </a:moveTo>
                  <a:cubicBezTo>
                    <a:pt x="48" y="310"/>
                    <a:pt x="47" y="310"/>
                    <a:pt x="47" y="311"/>
                  </a:cubicBezTo>
                  <a:cubicBezTo>
                    <a:pt x="48" y="311"/>
                    <a:pt x="48" y="312"/>
                    <a:pt x="48" y="311"/>
                  </a:cubicBezTo>
                  <a:cubicBezTo>
                    <a:pt x="47" y="311"/>
                    <a:pt x="48" y="311"/>
                    <a:pt x="48" y="310"/>
                  </a:cubicBezTo>
                  <a:close/>
                  <a:moveTo>
                    <a:pt x="39" y="285"/>
                  </a:moveTo>
                  <a:cubicBezTo>
                    <a:pt x="38" y="285"/>
                    <a:pt x="38" y="286"/>
                    <a:pt x="38" y="286"/>
                  </a:cubicBezTo>
                  <a:cubicBezTo>
                    <a:pt x="38" y="286"/>
                    <a:pt x="37" y="286"/>
                    <a:pt x="37" y="286"/>
                  </a:cubicBezTo>
                  <a:cubicBezTo>
                    <a:pt x="37" y="287"/>
                    <a:pt x="40" y="286"/>
                    <a:pt x="39" y="289"/>
                  </a:cubicBezTo>
                  <a:cubicBezTo>
                    <a:pt x="39" y="289"/>
                    <a:pt x="39" y="289"/>
                    <a:pt x="39" y="289"/>
                  </a:cubicBezTo>
                  <a:cubicBezTo>
                    <a:pt x="40" y="288"/>
                    <a:pt x="37" y="286"/>
                    <a:pt x="40" y="286"/>
                  </a:cubicBezTo>
                  <a:cubicBezTo>
                    <a:pt x="40" y="286"/>
                    <a:pt x="40" y="287"/>
                    <a:pt x="40" y="287"/>
                  </a:cubicBezTo>
                  <a:cubicBezTo>
                    <a:pt x="41" y="286"/>
                    <a:pt x="40" y="286"/>
                    <a:pt x="40" y="285"/>
                  </a:cubicBezTo>
                  <a:cubicBezTo>
                    <a:pt x="40" y="285"/>
                    <a:pt x="39" y="285"/>
                    <a:pt x="39" y="285"/>
                  </a:cubicBezTo>
                  <a:cubicBezTo>
                    <a:pt x="40" y="284"/>
                    <a:pt x="39" y="283"/>
                    <a:pt x="40" y="282"/>
                  </a:cubicBezTo>
                  <a:cubicBezTo>
                    <a:pt x="39" y="283"/>
                    <a:pt x="39" y="284"/>
                    <a:pt x="39" y="285"/>
                  </a:cubicBezTo>
                  <a:close/>
                  <a:moveTo>
                    <a:pt x="35" y="280"/>
                  </a:moveTo>
                  <a:cubicBezTo>
                    <a:pt x="35" y="280"/>
                    <a:pt x="35" y="281"/>
                    <a:pt x="35" y="282"/>
                  </a:cubicBezTo>
                  <a:cubicBezTo>
                    <a:pt x="35" y="282"/>
                    <a:pt x="36" y="281"/>
                    <a:pt x="36" y="282"/>
                  </a:cubicBezTo>
                  <a:cubicBezTo>
                    <a:pt x="37" y="283"/>
                    <a:pt x="36" y="282"/>
                    <a:pt x="36" y="283"/>
                  </a:cubicBezTo>
                  <a:cubicBezTo>
                    <a:pt x="37" y="283"/>
                    <a:pt x="37" y="284"/>
                    <a:pt x="37" y="285"/>
                  </a:cubicBezTo>
                  <a:cubicBezTo>
                    <a:pt x="39" y="284"/>
                    <a:pt x="36" y="283"/>
                    <a:pt x="38" y="281"/>
                  </a:cubicBezTo>
                  <a:cubicBezTo>
                    <a:pt x="37" y="280"/>
                    <a:pt x="36" y="280"/>
                    <a:pt x="35" y="280"/>
                  </a:cubicBezTo>
                  <a:close/>
                  <a:moveTo>
                    <a:pt x="35" y="289"/>
                  </a:moveTo>
                  <a:cubicBezTo>
                    <a:pt x="35" y="290"/>
                    <a:pt x="36" y="291"/>
                    <a:pt x="37" y="291"/>
                  </a:cubicBezTo>
                  <a:cubicBezTo>
                    <a:pt x="37" y="291"/>
                    <a:pt x="37" y="291"/>
                    <a:pt x="37" y="291"/>
                  </a:cubicBezTo>
                  <a:cubicBezTo>
                    <a:pt x="37" y="291"/>
                    <a:pt x="37" y="291"/>
                    <a:pt x="37" y="290"/>
                  </a:cubicBezTo>
                  <a:cubicBezTo>
                    <a:pt x="36" y="291"/>
                    <a:pt x="36" y="289"/>
                    <a:pt x="35" y="289"/>
                  </a:cubicBezTo>
                  <a:close/>
                  <a:moveTo>
                    <a:pt x="41" y="306"/>
                  </a:moveTo>
                  <a:cubicBezTo>
                    <a:pt x="41" y="307"/>
                    <a:pt x="41" y="307"/>
                    <a:pt x="41" y="307"/>
                  </a:cubicBezTo>
                  <a:cubicBezTo>
                    <a:pt x="41" y="307"/>
                    <a:pt x="42" y="307"/>
                    <a:pt x="42" y="306"/>
                  </a:cubicBezTo>
                  <a:lnTo>
                    <a:pt x="41" y="306"/>
                  </a:lnTo>
                  <a:close/>
                  <a:moveTo>
                    <a:pt x="45" y="306"/>
                  </a:moveTo>
                  <a:cubicBezTo>
                    <a:pt x="45" y="307"/>
                    <a:pt x="45" y="307"/>
                    <a:pt x="46" y="307"/>
                  </a:cubicBezTo>
                  <a:cubicBezTo>
                    <a:pt x="46" y="307"/>
                    <a:pt x="46" y="307"/>
                    <a:pt x="46" y="306"/>
                  </a:cubicBezTo>
                  <a:cubicBezTo>
                    <a:pt x="46" y="307"/>
                    <a:pt x="45" y="306"/>
                    <a:pt x="45" y="306"/>
                  </a:cubicBezTo>
                  <a:close/>
                  <a:moveTo>
                    <a:pt x="48" y="322"/>
                  </a:moveTo>
                  <a:cubicBezTo>
                    <a:pt x="48" y="323"/>
                    <a:pt x="49" y="323"/>
                    <a:pt x="50" y="323"/>
                  </a:cubicBezTo>
                  <a:cubicBezTo>
                    <a:pt x="49" y="322"/>
                    <a:pt x="49" y="322"/>
                    <a:pt x="48" y="322"/>
                  </a:cubicBezTo>
                  <a:close/>
                  <a:moveTo>
                    <a:pt x="46" y="303"/>
                  </a:moveTo>
                  <a:cubicBezTo>
                    <a:pt x="46" y="304"/>
                    <a:pt x="47" y="304"/>
                    <a:pt x="47" y="304"/>
                  </a:cubicBezTo>
                  <a:cubicBezTo>
                    <a:pt x="47" y="303"/>
                    <a:pt x="47" y="303"/>
                    <a:pt x="46" y="303"/>
                  </a:cubicBezTo>
                  <a:close/>
                  <a:moveTo>
                    <a:pt x="45" y="303"/>
                  </a:moveTo>
                  <a:cubicBezTo>
                    <a:pt x="45" y="304"/>
                    <a:pt x="45" y="304"/>
                    <a:pt x="46" y="305"/>
                  </a:cubicBezTo>
                  <a:cubicBezTo>
                    <a:pt x="45" y="304"/>
                    <a:pt x="47" y="303"/>
                    <a:pt x="45" y="303"/>
                  </a:cubicBezTo>
                  <a:close/>
                  <a:moveTo>
                    <a:pt x="44" y="306"/>
                  </a:moveTo>
                  <a:cubicBezTo>
                    <a:pt x="45" y="306"/>
                    <a:pt x="46" y="306"/>
                    <a:pt x="46" y="306"/>
                  </a:cubicBezTo>
                  <a:cubicBezTo>
                    <a:pt x="46" y="306"/>
                    <a:pt x="44" y="306"/>
                    <a:pt x="44" y="306"/>
                  </a:cubicBezTo>
                  <a:close/>
                  <a:moveTo>
                    <a:pt x="49" y="309"/>
                  </a:moveTo>
                  <a:cubicBezTo>
                    <a:pt x="49" y="309"/>
                    <a:pt x="50" y="309"/>
                    <a:pt x="50" y="308"/>
                  </a:cubicBezTo>
                  <a:cubicBezTo>
                    <a:pt x="49" y="308"/>
                    <a:pt x="49" y="309"/>
                    <a:pt x="49" y="309"/>
                  </a:cubicBezTo>
                  <a:close/>
                  <a:moveTo>
                    <a:pt x="42" y="299"/>
                  </a:moveTo>
                  <a:cubicBezTo>
                    <a:pt x="40" y="298"/>
                    <a:pt x="40" y="300"/>
                    <a:pt x="40" y="301"/>
                  </a:cubicBezTo>
                  <a:cubicBezTo>
                    <a:pt x="40" y="301"/>
                    <a:pt x="41" y="300"/>
                    <a:pt x="41" y="301"/>
                  </a:cubicBezTo>
                  <a:cubicBezTo>
                    <a:pt x="42" y="301"/>
                    <a:pt x="42" y="300"/>
                    <a:pt x="42" y="300"/>
                  </a:cubicBezTo>
                  <a:cubicBezTo>
                    <a:pt x="41" y="300"/>
                    <a:pt x="41" y="299"/>
                    <a:pt x="42" y="299"/>
                  </a:cubicBezTo>
                  <a:close/>
                  <a:moveTo>
                    <a:pt x="44" y="302"/>
                  </a:moveTo>
                  <a:cubicBezTo>
                    <a:pt x="43" y="302"/>
                    <a:pt x="43" y="302"/>
                    <a:pt x="43" y="301"/>
                  </a:cubicBezTo>
                  <a:cubicBezTo>
                    <a:pt x="43" y="302"/>
                    <a:pt x="42" y="302"/>
                    <a:pt x="42" y="303"/>
                  </a:cubicBezTo>
                  <a:cubicBezTo>
                    <a:pt x="43" y="303"/>
                    <a:pt x="43" y="302"/>
                    <a:pt x="44" y="302"/>
                  </a:cubicBezTo>
                  <a:close/>
                  <a:moveTo>
                    <a:pt x="43" y="303"/>
                  </a:moveTo>
                  <a:cubicBezTo>
                    <a:pt x="43" y="303"/>
                    <a:pt x="43" y="304"/>
                    <a:pt x="44" y="304"/>
                  </a:cubicBezTo>
                  <a:cubicBezTo>
                    <a:pt x="44" y="303"/>
                    <a:pt x="44" y="303"/>
                    <a:pt x="43" y="303"/>
                  </a:cubicBezTo>
                  <a:close/>
                  <a:moveTo>
                    <a:pt x="43" y="308"/>
                  </a:moveTo>
                  <a:cubicBezTo>
                    <a:pt x="43" y="309"/>
                    <a:pt x="43" y="309"/>
                    <a:pt x="43" y="309"/>
                  </a:cubicBezTo>
                  <a:cubicBezTo>
                    <a:pt x="44" y="310"/>
                    <a:pt x="44" y="308"/>
                    <a:pt x="43" y="308"/>
                  </a:cubicBezTo>
                  <a:close/>
                  <a:moveTo>
                    <a:pt x="45" y="313"/>
                  </a:moveTo>
                  <a:cubicBezTo>
                    <a:pt x="45" y="312"/>
                    <a:pt x="45" y="312"/>
                    <a:pt x="45" y="312"/>
                  </a:cubicBezTo>
                  <a:cubicBezTo>
                    <a:pt x="44" y="312"/>
                    <a:pt x="45" y="314"/>
                    <a:pt x="46" y="313"/>
                  </a:cubicBezTo>
                  <a:cubicBezTo>
                    <a:pt x="45" y="313"/>
                    <a:pt x="45" y="313"/>
                    <a:pt x="45" y="313"/>
                  </a:cubicBezTo>
                  <a:close/>
                  <a:moveTo>
                    <a:pt x="305" y="342"/>
                  </a:moveTo>
                  <a:cubicBezTo>
                    <a:pt x="306" y="342"/>
                    <a:pt x="306" y="342"/>
                    <a:pt x="306" y="342"/>
                  </a:cubicBezTo>
                  <a:cubicBezTo>
                    <a:pt x="306" y="342"/>
                    <a:pt x="307" y="341"/>
                    <a:pt x="307" y="340"/>
                  </a:cubicBezTo>
                  <a:cubicBezTo>
                    <a:pt x="307" y="341"/>
                    <a:pt x="306" y="341"/>
                    <a:pt x="305" y="342"/>
                  </a:cubicBezTo>
                  <a:close/>
                  <a:moveTo>
                    <a:pt x="309" y="339"/>
                  </a:moveTo>
                  <a:cubicBezTo>
                    <a:pt x="309" y="339"/>
                    <a:pt x="309" y="338"/>
                    <a:pt x="309" y="338"/>
                  </a:cubicBezTo>
                  <a:cubicBezTo>
                    <a:pt x="308" y="339"/>
                    <a:pt x="308" y="339"/>
                    <a:pt x="308" y="340"/>
                  </a:cubicBezTo>
                  <a:cubicBezTo>
                    <a:pt x="308" y="339"/>
                    <a:pt x="308" y="339"/>
                    <a:pt x="309" y="339"/>
                  </a:cubicBezTo>
                  <a:close/>
                  <a:moveTo>
                    <a:pt x="307" y="347"/>
                  </a:moveTo>
                  <a:cubicBezTo>
                    <a:pt x="305" y="347"/>
                    <a:pt x="307" y="345"/>
                    <a:pt x="306" y="344"/>
                  </a:cubicBezTo>
                  <a:cubicBezTo>
                    <a:pt x="305" y="344"/>
                    <a:pt x="304" y="346"/>
                    <a:pt x="303" y="345"/>
                  </a:cubicBezTo>
                  <a:cubicBezTo>
                    <a:pt x="304" y="344"/>
                    <a:pt x="305" y="345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4" y="344"/>
                    <a:pt x="303" y="345"/>
                    <a:pt x="302" y="346"/>
                  </a:cubicBezTo>
                  <a:cubicBezTo>
                    <a:pt x="302" y="346"/>
                    <a:pt x="302" y="346"/>
                    <a:pt x="303" y="346"/>
                  </a:cubicBezTo>
                  <a:cubicBezTo>
                    <a:pt x="303" y="346"/>
                    <a:pt x="303" y="347"/>
                    <a:pt x="304" y="347"/>
                  </a:cubicBezTo>
                  <a:cubicBezTo>
                    <a:pt x="304" y="346"/>
                    <a:pt x="304" y="345"/>
                    <a:pt x="304" y="345"/>
                  </a:cubicBezTo>
                  <a:cubicBezTo>
                    <a:pt x="305" y="346"/>
                    <a:pt x="305" y="346"/>
                    <a:pt x="305" y="346"/>
                  </a:cubicBezTo>
                  <a:cubicBezTo>
                    <a:pt x="306" y="346"/>
                    <a:pt x="305" y="346"/>
                    <a:pt x="305" y="347"/>
                  </a:cubicBezTo>
                  <a:cubicBezTo>
                    <a:pt x="305" y="347"/>
                    <a:pt x="306" y="347"/>
                    <a:pt x="306" y="348"/>
                  </a:cubicBezTo>
                  <a:cubicBezTo>
                    <a:pt x="306" y="347"/>
                    <a:pt x="307" y="347"/>
                    <a:pt x="307" y="347"/>
                  </a:cubicBezTo>
                  <a:close/>
                  <a:moveTo>
                    <a:pt x="34" y="285"/>
                  </a:move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3" y="285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4" y="285"/>
                  </a:cubicBezTo>
                  <a:close/>
                  <a:moveTo>
                    <a:pt x="312" y="339"/>
                  </a:moveTo>
                  <a:cubicBezTo>
                    <a:pt x="311" y="339"/>
                    <a:pt x="311" y="339"/>
                    <a:pt x="311" y="339"/>
                  </a:cubicBezTo>
                  <a:cubicBezTo>
                    <a:pt x="311" y="340"/>
                    <a:pt x="312" y="339"/>
                    <a:pt x="312" y="339"/>
                  </a:cubicBezTo>
                  <a:close/>
                  <a:moveTo>
                    <a:pt x="287" y="361"/>
                  </a:moveTo>
                  <a:cubicBezTo>
                    <a:pt x="287" y="361"/>
                    <a:pt x="287" y="361"/>
                    <a:pt x="287" y="361"/>
                  </a:cubicBezTo>
                  <a:cubicBezTo>
                    <a:pt x="286" y="361"/>
                    <a:pt x="286" y="361"/>
                    <a:pt x="286" y="361"/>
                  </a:cubicBezTo>
                  <a:cubicBezTo>
                    <a:pt x="286" y="361"/>
                    <a:pt x="287" y="361"/>
                    <a:pt x="287" y="361"/>
                  </a:cubicBezTo>
                  <a:close/>
                  <a:moveTo>
                    <a:pt x="256" y="381"/>
                  </a:moveTo>
                  <a:cubicBezTo>
                    <a:pt x="257" y="380"/>
                    <a:pt x="257" y="380"/>
                    <a:pt x="258" y="380"/>
                  </a:cubicBezTo>
                  <a:cubicBezTo>
                    <a:pt x="257" y="380"/>
                    <a:pt x="257" y="380"/>
                    <a:pt x="256" y="380"/>
                  </a:cubicBezTo>
                  <a:cubicBezTo>
                    <a:pt x="256" y="380"/>
                    <a:pt x="256" y="381"/>
                    <a:pt x="256" y="381"/>
                  </a:cubicBezTo>
                  <a:close/>
                  <a:moveTo>
                    <a:pt x="51" y="315"/>
                  </a:moveTo>
                  <a:cubicBezTo>
                    <a:pt x="52" y="315"/>
                    <a:pt x="51" y="315"/>
                    <a:pt x="51" y="316"/>
                  </a:cubicBezTo>
                  <a:cubicBezTo>
                    <a:pt x="52" y="316"/>
                    <a:pt x="52" y="316"/>
                    <a:pt x="52" y="316"/>
                  </a:cubicBezTo>
                  <a:cubicBezTo>
                    <a:pt x="52" y="315"/>
                    <a:pt x="52" y="314"/>
                    <a:pt x="51" y="315"/>
                  </a:cubicBezTo>
                  <a:close/>
                  <a:moveTo>
                    <a:pt x="298" y="351"/>
                  </a:moveTo>
                  <a:cubicBezTo>
                    <a:pt x="297" y="351"/>
                    <a:pt x="297" y="351"/>
                    <a:pt x="296" y="352"/>
                  </a:cubicBezTo>
                  <a:cubicBezTo>
                    <a:pt x="296" y="352"/>
                    <a:pt x="297" y="352"/>
                    <a:pt x="297" y="352"/>
                  </a:cubicBezTo>
                  <a:cubicBezTo>
                    <a:pt x="296" y="352"/>
                    <a:pt x="296" y="352"/>
                    <a:pt x="296" y="352"/>
                  </a:cubicBezTo>
                  <a:cubicBezTo>
                    <a:pt x="296" y="352"/>
                    <a:pt x="296" y="352"/>
                    <a:pt x="296" y="353"/>
                  </a:cubicBezTo>
                  <a:cubicBezTo>
                    <a:pt x="296" y="353"/>
                    <a:pt x="296" y="353"/>
                    <a:pt x="296" y="353"/>
                  </a:cubicBezTo>
                  <a:cubicBezTo>
                    <a:pt x="297" y="353"/>
                    <a:pt x="298" y="352"/>
                    <a:pt x="298" y="351"/>
                  </a:cubicBezTo>
                  <a:close/>
                  <a:moveTo>
                    <a:pt x="296" y="355"/>
                  </a:moveTo>
                  <a:cubicBezTo>
                    <a:pt x="295" y="354"/>
                    <a:pt x="295" y="355"/>
                    <a:pt x="295" y="355"/>
                  </a:cubicBezTo>
                  <a:cubicBezTo>
                    <a:pt x="295" y="355"/>
                    <a:pt x="295" y="356"/>
                    <a:pt x="296" y="355"/>
                  </a:cubicBezTo>
                  <a:cubicBezTo>
                    <a:pt x="295" y="355"/>
                    <a:pt x="296" y="355"/>
                    <a:pt x="296" y="355"/>
                  </a:cubicBezTo>
                  <a:close/>
                  <a:moveTo>
                    <a:pt x="314" y="332"/>
                  </a:moveTo>
                  <a:cubicBezTo>
                    <a:pt x="314" y="332"/>
                    <a:pt x="314" y="332"/>
                    <a:pt x="314" y="332"/>
                  </a:cubicBezTo>
                  <a:cubicBezTo>
                    <a:pt x="313" y="332"/>
                    <a:pt x="313" y="332"/>
                    <a:pt x="313" y="332"/>
                  </a:cubicBezTo>
                  <a:lnTo>
                    <a:pt x="314" y="332"/>
                  </a:lnTo>
                  <a:close/>
                  <a:moveTo>
                    <a:pt x="310" y="336"/>
                  </a:moveTo>
                  <a:cubicBezTo>
                    <a:pt x="310" y="336"/>
                    <a:pt x="310" y="337"/>
                    <a:pt x="309" y="337"/>
                  </a:cubicBezTo>
                  <a:cubicBezTo>
                    <a:pt x="309" y="338"/>
                    <a:pt x="310" y="338"/>
                    <a:pt x="310" y="338"/>
                  </a:cubicBezTo>
                  <a:cubicBezTo>
                    <a:pt x="310" y="338"/>
                    <a:pt x="309" y="338"/>
                    <a:pt x="309" y="339"/>
                  </a:cubicBezTo>
                  <a:cubicBezTo>
                    <a:pt x="310" y="339"/>
                    <a:pt x="310" y="337"/>
                    <a:pt x="311" y="337"/>
                  </a:cubicBezTo>
                  <a:cubicBezTo>
                    <a:pt x="311" y="338"/>
                    <a:pt x="311" y="338"/>
                    <a:pt x="311" y="338"/>
                  </a:cubicBezTo>
                  <a:cubicBezTo>
                    <a:pt x="313" y="338"/>
                    <a:pt x="311" y="337"/>
                    <a:pt x="310" y="336"/>
                  </a:cubicBezTo>
                  <a:close/>
                  <a:moveTo>
                    <a:pt x="28" y="275"/>
                  </a:moveTo>
                  <a:cubicBezTo>
                    <a:pt x="27" y="275"/>
                    <a:pt x="27" y="275"/>
                    <a:pt x="27" y="276"/>
                  </a:cubicBezTo>
                  <a:cubicBezTo>
                    <a:pt x="27" y="275"/>
                    <a:pt x="27" y="277"/>
                    <a:pt x="27" y="276"/>
                  </a:cubicBezTo>
                  <a:cubicBezTo>
                    <a:pt x="27" y="276"/>
                    <a:pt x="28" y="276"/>
                    <a:pt x="28" y="275"/>
                  </a:cubicBezTo>
                  <a:close/>
                  <a:moveTo>
                    <a:pt x="318" y="330"/>
                  </a:moveTo>
                  <a:cubicBezTo>
                    <a:pt x="318" y="330"/>
                    <a:pt x="317" y="330"/>
                    <a:pt x="317" y="330"/>
                  </a:cubicBezTo>
                  <a:cubicBezTo>
                    <a:pt x="317" y="330"/>
                    <a:pt x="317" y="331"/>
                    <a:pt x="317" y="332"/>
                  </a:cubicBezTo>
                  <a:cubicBezTo>
                    <a:pt x="318" y="332"/>
                    <a:pt x="318" y="331"/>
                    <a:pt x="318" y="330"/>
                  </a:cubicBezTo>
                  <a:close/>
                  <a:moveTo>
                    <a:pt x="32" y="286"/>
                  </a:moveTo>
                  <a:cubicBezTo>
                    <a:pt x="32" y="288"/>
                    <a:pt x="32" y="288"/>
                    <a:pt x="32" y="288"/>
                  </a:cubicBezTo>
                  <a:cubicBezTo>
                    <a:pt x="33" y="288"/>
                    <a:pt x="34" y="288"/>
                    <a:pt x="34" y="287"/>
                  </a:cubicBezTo>
                  <a:cubicBezTo>
                    <a:pt x="34" y="286"/>
                    <a:pt x="33" y="287"/>
                    <a:pt x="32" y="286"/>
                  </a:cubicBezTo>
                  <a:close/>
                  <a:moveTo>
                    <a:pt x="25" y="268"/>
                  </a:moveTo>
                  <a:cubicBezTo>
                    <a:pt x="25" y="269"/>
                    <a:pt x="24" y="269"/>
                    <a:pt x="25" y="270"/>
                  </a:cubicBezTo>
                  <a:cubicBezTo>
                    <a:pt x="25" y="269"/>
                    <a:pt x="26" y="268"/>
                    <a:pt x="25" y="268"/>
                  </a:cubicBezTo>
                  <a:close/>
                  <a:moveTo>
                    <a:pt x="32" y="298"/>
                  </a:moveTo>
                  <a:cubicBezTo>
                    <a:pt x="33" y="298"/>
                    <a:pt x="33" y="298"/>
                    <a:pt x="34" y="298"/>
                  </a:cubicBezTo>
                  <a:cubicBezTo>
                    <a:pt x="34" y="297"/>
                    <a:pt x="32" y="297"/>
                    <a:pt x="32" y="298"/>
                  </a:cubicBezTo>
                  <a:close/>
                  <a:moveTo>
                    <a:pt x="27" y="287"/>
                  </a:moveTo>
                  <a:cubicBezTo>
                    <a:pt x="27" y="288"/>
                    <a:pt x="28" y="288"/>
                    <a:pt x="29" y="288"/>
                  </a:cubicBezTo>
                  <a:cubicBezTo>
                    <a:pt x="29" y="287"/>
                    <a:pt x="28" y="287"/>
                    <a:pt x="27" y="287"/>
                  </a:cubicBezTo>
                  <a:close/>
                  <a:moveTo>
                    <a:pt x="24" y="271"/>
                  </a:moveTo>
                  <a:cubicBezTo>
                    <a:pt x="24" y="271"/>
                    <a:pt x="25" y="271"/>
                    <a:pt x="26" y="271"/>
                  </a:cubicBezTo>
                  <a:cubicBezTo>
                    <a:pt x="26" y="271"/>
                    <a:pt x="24" y="271"/>
                    <a:pt x="24" y="271"/>
                  </a:cubicBezTo>
                  <a:close/>
                  <a:moveTo>
                    <a:pt x="322" y="319"/>
                  </a:moveTo>
                  <a:cubicBezTo>
                    <a:pt x="322" y="319"/>
                    <a:pt x="322" y="319"/>
                    <a:pt x="321" y="319"/>
                  </a:cubicBezTo>
                  <a:cubicBezTo>
                    <a:pt x="321" y="319"/>
                    <a:pt x="321" y="319"/>
                    <a:pt x="321" y="319"/>
                  </a:cubicBezTo>
                  <a:cubicBezTo>
                    <a:pt x="321" y="319"/>
                    <a:pt x="321" y="319"/>
                    <a:pt x="322" y="319"/>
                  </a:cubicBezTo>
                  <a:close/>
                  <a:moveTo>
                    <a:pt x="319" y="323"/>
                  </a:moveTo>
                  <a:cubicBezTo>
                    <a:pt x="319" y="323"/>
                    <a:pt x="319" y="323"/>
                    <a:pt x="320" y="323"/>
                  </a:cubicBezTo>
                  <a:cubicBezTo>
                    <a:pt x="320" y="322"/>
                    <a:pt x="320" y="322"/>
                    <a:pt x="320" y="322"/>
                  </a:cubicBezTo>
                  <a:cubicBezTo>
                    <a:pt x="320" y="322"/>
                    <a:pt x="320" y="322"/>
                    <a:pt x="320" y="322"/>
                  </a:cubicBezTo>
                  <a:lnTo>
                    <a:pt x="319" y="323"/>
                  </a:lnTo>
                  <a:close/>
                  <a:moveTo>
                    <a:pt x="20" y="271"/>
                  </a:moveTo>
                  <a:cubicBezTo>
                    <a:pt x="20" y="272"/>
                    <a:pt x="20" y="272"/>
                    <a:pt x="20" y="272"/>
                  </a:cubicBezTo>
                  <a:cubicBezTo>
                    <a:pt x="20" y="272"/>
                    <a:pt x="21" y="272"/>
                    <a:pt x="21" y="271"/>
                  </a:cubicBezTo>
                  <a:lnTo>
                    <a:pt x="20" y="271"/>
                  </a:lnTo>
                  <a:close/>
                  <a:moveTo>
                    <a:pt x="24" y="278"/>
                  </a:moveTo>
                  <a:cubicBezTo>
                    <a:pt x="24" y="277"/>
                    <a:pt x="25" y="277"/>
                    <a:pt x="24" y="277"/>
                  </a:cubicBezTo>
                  <a:cubicBezTo>
                    <a:pt x="23" y="277"/>
                    <a:pt x="24" y="279"/>
                    <a:pt x="25" y="278"/>
                  </a:cubicBezTo>
                  <a:cubicBezTo>
                    <a:pt x="25" y="278"/>
                    <a:pt x="24" y="278"/>
                    <a:pt x="24" y="278"/>
                  </a:cubicBezTo>
                  <a:close/>
                  <a:moveTo>
                    <a:pt x="302" y="359"/>
                  </a:moveTo>
                  <a:cubicBezTo>
                    <a:pt x="302" y="361"/>
                    <a:pt x="303" y="361"/>
                    <a:pt x="303" y="361"/>
                  </a:cubicBezTo>
                  <a:cubicBezTo>
                    <a:pt x="303" y="360"/>
                    <a:pt x="304" y="360"/>
                    <a:pt x="304" y="359"/>
                  </a:cubicBezTo>
                  <a:cubicBezTo>
                    <a:pt x="303" y="360"/>
                    <a:pt x="303" y="359"/>
                    <a:pt x="302" y="359"/>
                  </a:cubicBezTo>
                  <a:close/>
                  <a:moveTo>
                    <a:pt x="289" y="366"/>
                  </a:moveTo>
                  <a:cubicBezTo>
                    <a:pt x="289" y="367"/>
                    <a:pt x="289" y="367"/>
                    <a:pt x="289" y="367"/>
                  </a:cubicBezTo>
                  <a:cubicBezTo>
                    <a:pt x="290" y="367"/>
                    <a:pt x="291" y="367"/>
                    <a:pt x="292" y="367"/>
                  </a:cubicBezTo>
                  <a:cubicBezTo>
                    <a:pt x="292" y="365"/>
                    <a:pt x="290" y="367"/>
                    <a:pt x="289" y="366"/>
                  </a:cubicBezTo>
                  <a:close/>
                  <a:moveTo>
                    <a:pt x="290" y="362"/>
                  </a:moveTo>
                  <a:cubicBezTo>
                    <a:pt x="291" y="362"/>
                    <a:pt x="291" y="362"/>
                    <a:pt x="291" y="363"/>
                  </a:cubicBezTo>
                  <a:cubicBezTo>
                    <a:pt x="290" y="363"/>
                    <a:pt x="289" y="363"/>
                    <a:pt x="289" y="363"/>
                  </a:cubicBezTo>
                  <a:cubicBezTo>
                    <a:pt x="289" y="364"/>
                    <a:pt x="288" y="365"/>
                    <a:pt x="289" y="365"/>
                  </a:cubicBezTo>
                  <a:cubicBezTo>
                    <a:pt x="290" y="364"/>
                    <a:pt x="291" y="364"/>
                    <a:pt x="292" y="364"/>
                  </a:cubicBezTo>
                  <a:cubicBezTo>
                    <a:pt x="292" y="364"/>
                    <a:pt x="293" y="363"/>
                    <a:pt x="293" y="363"/>
                  </a:cubicBezTo>
                  <a:cubicBezTo>
                    <a:pt x="292" y="363"/>
                    <a:pt x="291" y="361"/>
                    <a:pt x="290" y="362"/>
                  </a:cubicBezTo>
                  <a:close/>
                  <a:moveTo>
                    <a:pt x="248" y="390"/>
                  </a:moveTo>
                  <a:cubicBezTo>
                    <a:pt x="249" y="389"/>
                    <a:pt x="250" y="389"/>
                    <a:pt x="250" y="388"/>
                  </a:cubicBezTo>
                  <a:cubicBezTo>
                    <a:pt x="249" y="387"/>
                    <a:pt x="248" y="389"/>
                    <a:pt x="248" y="390"/>
                  </a:cubicBezTo>
                  <a:close/>
                  <a:moveTo>
                    <a:pt x="282" y="376"/>
                  </a:moveTo>
                  <a:cubicBezTo>
                    <a:pt x="283" y="377"/>
                    <a:pt x="283" y="377"/>
                    <a:pt x="284" y="377"/>
                  </a:cubicBezTo>
                  <a:cubicBezTo>
                    <a:pt x="283" y="376"/>
                    <a:pt x="283" y="375"/>
                    <a:pt x="282" y="374"/>
                  </a:cubicBezTo>
                  <a:cubicBezTo>
                    <a:pt x="282" y="375"/>
                    <a:pt x="282" y="375"/>
                    <a:pt x="282" y="376"/>
                  </a:cubicBezTo>
                  <a:close/>
                  <a:moveTo>
                    <a:pt x="295" y="357"/>
                  </a:moveTo>
                  <a:cubicBezTo>
                    <a:pt x="295" y="357"/>
                    <a:pt x="295" y="357"/>
                    <a:pt x="295" y="356"/>
                  </a:cubicBezTo>
                  <a:cubicBezTo>
                    <a:pt x="294" y="356"/>
                    <a:pt x="294" y="357"/>
                    <a:pt x="293" y="356"/>
                  </a:cubicBezTo>
                  <a:cubicBezTo>
                    <a:pt x="293" y="356"/>
                    <a:pt x="293" y="356"/>
                    <a:pt x="293" y="355"/>
                  </a:cubicBezTo>
                  <a:cubicBezTo>
                    <a:pt x="294" y="355"/>
                    <a:pt x="295" y="354"/>
                    <a:pt x="295" y="353"/>
                  </a:cubicBezTo>
                  <a:cubicBezTo>
                    <a:pt x="295" y="353"/>
                    <a:pt x="295" y="353"/>
                    <a:pt x="295" y="353"/>
                  </a:cubicBezTo>
                  <a:cubicBezTo>
                    <a:pt x="294" y="355"/>
                    <a:pt x="292" y="356"/>
                    <a:pt x="291" y="357"/>
                  </a:cubicBezTo>
                  <a:cubicBezTo>
                    <a:pt x="291" y="357"/>
                    <a:pt x="291" y="358"/>
                    <a:pt x="291" y="358"/>
                  </a:cubicBezTo>
                  <a:cubicBezTo>
                    <a:pt x="292" y="358"/>
                    <a:pt x="292" y="357"/>
                    <a:pt x="292" y="357"/>
                  </a:cubicBezTo>
                  <a:cubicBezTo>
                    <a:pt x="293" y="359"/>
                    <a:pt x="292" y="359"/>
                    <a:pt x="292" y="361"/>
                  </a:cubicBezTo>
                  <a:cubicBezTo>
                    <a:pt x="294" y="361"/>
                    <a:pt x="294" y="363"/>
                    <a:pt x="295" y="363"/>
                  </a:cubicBezTo>
                  <a:cubicBezTo>
                    <a:pt x="295" y="361"/>
                    <a:pt x="293" y="359"/>
                    <a:pt x="295" y="357"/>
                  </a:cubicBezTo>
                  <a:close/>
                  <a:moveTo>
                    <a:pt x="294" y="360"/>
                  </a:moveTo>
                  <a:cubicBezTo>
                    <a:pt x="294" y="360"/>
                    <a:pt x="294" y="361"/>
                    <a:pt x="294" y="361"/>
                  </a:cubicBezTo>
                  <a:cubicBezTo>
                    <a:pt x="294" y="361"/>
                    <a:pt x="293" y="361"/>
                    <a:pt x="294" y="360"/>
                  </a:cubicBezTo>
                  <a:close/>
                  <a:moveTo>
                    <a:pt x="283" y="373"/>
                  </a:moveTo>
                  <a:cubicBezTo>
                    <a:pt x="284" y="372"/>
                    <a:pt x="285" y="372"/>
                    <a:pt x="284" y="371"/>
                  </a:cubicBezTo>
                  <a:cubicBezTo>
                    <a:pt x="284" y="372"/>
                    <a:pt x="283" y="373"/>
                    <a:pt x="283" y="373"/>
                  </a:cubicBezTo>
                  <a:close/>
                  <a:moveTo>
                    <a:pt x="284" y="364"/>
                  </a:moveTo>
                  <a:cubicBezTo>
                    <a:pt x="284" y="363"/>
                    <a:pt x="285" y="363"/>
                    <a:pt x="285" y="363"/>
                  </a:cubicBezTo>
                  <a:cubicBezTo>
                    <a:pt x="285" y="362"/>
                    <a:pt x="285" y="362"/>
                    <a:pt x="285" y="362"/>
                  </a:cubicBezTo>
                  <a:cubicBezTo>
                    <a:pt x="285" y="362"/>
                    <a:pt x="284" y="363"/>
                    <a:pt x="283" y="364"/>
                  </a:cubicBezTo>
                  <a:cubicBezTo>
                    <a:pt x="283" y="364"/>
                    <a:pt x="283" y="364"/>
                    <a:pt x="282" y="364"/>
                  </a:cubicBezTo>
                  <a:cubicBezTo>
                    <a:pt x="282" y="364"/>
                    <a:pt x="282" y="365"/>
                    <a:pt x="282" y="365"/>
                  </a:cubicBezTo>
                  <a:cubicBezTo>
                    <a:pt x="282" y="365"/>
                    <a:pt x="281" y="366"/>
                    <a:pt x="281" y="366"/>
                  </a:cubicBezTo>
                  <a:cubicBezTo>
                    <a:pt x="281" y="366"/>
                    <a:pt x="281" y="366"/>
                    <a:pt x="281" y="365"/>
                  </a:cubicBezTo>
                  <a:cubicBezTo>
                    <a:pt x="281" y="366"/>
                    <a:pt x="280" y="366"/>
                    <a:pt x="280" y="366"/>
                  </a:cubicBezTo>
                  <a:cubicBezTo>
                    <a:pt x="281" y="367"/>
                    <a:pt x="279" y="369"/>
                    <a:pt x="279" y="370"/>
                  </a:cubicBezTo>
                  <a:cubicBezTo>
                    <a:pt x="278" y="368"/>
                    <a:pt x="280" y="368"/>
                    <a:pt x="280" y="366"/>
                  </a:cubicBezTo>
                  <a:cubicBezTo>
                    <a:pt x="279" y="367"/>
                    <a:pt x="278" y="367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6" y="369"/>
                  </a:cubicBezTo>
                  <a:cubicBezTo>
                    <a:pt x="277" y="369"/>
                    <a:pt x="277" y="369"/>
                    <a:pt x="277" y="369"/>
                  </a:cubicBezTo>
                  <a:cubicBezTo>
                    <a:pt x="278" y="370"/>
                    <a:pt x="276" y="369"/>
                    <a:pt x="276" y="369"/>
                  </a:cubicBezTo>
                  <a:cubicBezTo>
                    <a:pt x="272" y="371"/>
                    <a:pt x="268" y="374"/>
                    <a:pt x="264" y="376"/>
                  </a:cubicBezTo>
                  <a:cubicBezTo>
                    <a:pt x="265" y="377"/>
                    <a:pt x="266" y="378"/>
                    <a:pt x="266" y="380"/>
                  </a:cubicBezTo>
                  <a:cubicBezTo>
                    <a:pt x="267" y="380"/>
                    <a:pt x="268" y="379"/>
                    <a:pt x="268" y="379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8" y="378"/>
                    <a:pt x="267" y="377"/>
                    <a:pt x="268" y="377"/>
                  </a:cubicBezTo>
                  <a:cubicBezTo>
                    <a:pt x="269" y="377"/>
                    <a:pt x="269" y="378"/>
                    <a:pt x="270" y="379"/>
                  </a:cubicBezTo>
                  <a:cubicBezTo>
                    <a:pt x="269" y="379"/>
                    <a:pt x="270" y="380"/>
                    <a:pt x="270" y="381"/>
                  </a:cubicBezTo>
                  <a:cubicBezTo>
                    <a:pt x="269" y="381"/>
                    <a:pt x="269" y="381"/>
                    <a:pt x="269" y="382"/>
                  </a:cubicBezTo>
                  <a:cubicBezTo>
                    <a:pt x="268" y="381"/>
                    <a:pt x="267" y="381"/>
                    <a:pt x="267" y="380"/>
                  </a:cubicBezTo>
                  <a:cubicBezTo>
                    <a:pt x="266" y="381"/>
                    <a:pt x="265" y="382"/>
                    <a:pt x="265" y="383"/>
                  </a:cubicBezTo>
                  <a:cubicBezTo>
                    <a:pt x="265" y="384"/>
                    <a:pt x="264" y="383"/>
                    <a:pt x="264" y="383"/>
                  </a:cubicBezTo>
                  <a:cubicBezTo>
                    <a:pt x="264" y="384"/>
                    <a:pt x="265" y="383"/>
                    <a:pt x="265" y="384"/>
                  </a:cubicBezTo>
                  <a:cubicBezTo>
                    <a:pt x="265" y="384"/>
                    <a:pt x="264" y="384"/>
                    <a:pt x="264" y="385"/>
                  </a:cubicBezTo>
                  <a:cubicBezTo>
                    <a:pt x="265" y="386"/>
                    <a:pt x="266" y="386"/>
                    <a:pt x="265" y="388"/>
                  </a:cubicBezTo>
                  <a:cubicBezTo>
                    <a:pt x="266" y="387"/>
                    <a:pt x="267" y="387"/>
                    <a:pt x="268" y="386"/>
                  </a:cubicBezTo>
                  <a:cubicBezTo>
                    <a:pt x="267" y="386"/>
                    <a:pt x="266" y="386"/>
                    <a:pt x="266" y="386"/>
                  </a:cubicBezTo>
                  <a:cubicBezTo>
                    <a:pt x="266" y="384"/>
                    <a:pt x="266" y="384"/>
                    <a:pt x="266" y="384"/>
                  </a:cubicBezTo>
                  <a:cubicBezTo>
                    <a:pt x="267" y="384"/>
                    <a:pt x="267" y="383"/>
                    <a:pt x="268" y="383"/>
                  </a:cubicBezTo>
                  <a:cubicBezTo>
                    <a:pt x="267" y="384"/>
                    <a:pt x="269" y="383"/>
                    <a:pt x="269" y="383"/>
                  </a:cubicBezTo>
                  <a:cubicBezTo>
                    <a:pt x="270" y="384"/>
                    <a:pt x="269" y="382"/>
                    <a:pt x="270" y="383"/>
                  </a:cubicBezTo>
                  <a:cubicBezTo>
                    <a:pt x="271" y="383"/>
                    <a:pt x="270" y="382"/>
                    <a:pt x="272" y="382"/>
                  </a:cubicBezTo>
                  <a:cubicBezTo>
                    <a:pt x="271" y="383"/>
                    <a:pt x="273" y="383"/>
                    <a:pt x="273" y="384"/>
                  </a:cubicBezTo>
                  <a:cubicBezTo>
                    <a:pt x="273" y="385"/>
                    <a:pt x="272" y="385"/>
                    <a:pt x="272" y="385"/>
                  </a:cubicBezTo>
                  <a:cubicBezTo>
                    <a:pt x="272" y="384"/>
                    <a:pt x="271" y="385"/>
                    <a:pt x="270" y="385"/>
                  </a:cubicBezTo>
                  <a:cubicBezTo>
                    <a:pt x="270" y="385"/>
                    <a:pt x="270" y="384"/>
                    <a:pt x="270" y="384"/>
                  </a:cubicBezTo>
                  <a:cubicBezTo>
                    <a:pt x="270" y="385"/>
                    <a:pt x="269" y="385"/>
                    <a:pt x="269" y="385"/>
                  </a:cubicBezTo>
                  <a:cubicBezTo>
                    <a:pt x="270" y="385"/>
                    <a:pt x="270" y="386"/>
                    <a:pt x="271" y="386"/>
                  </a:cubicBezTo>
                  <a:cubicBezTo>
                    <a:pt x="272" y="385"/>
                    <a:pt x="274" y="386"/>
                    <a:pt x="274" y="384"/>
                  </a:cubicBezTo>
                  <a:cubicBezTo>
                    <a:pt x="274" y="384"/>
                    <a:pt x="273" y="384"/>
                    <a:pt x="273" y="383"/>
                  </a:cubicBezTo>
                  <a:cubicBezTo>
                    <a:pt x="273" y="383"/>
                    <a:pt x="273" y="383"/>
                    <a:pt x="273" y="382"/>
                  </a:cubicBezTo>
                  <a:cubicBezTo>
                    <a:pt x="273" y="382"/>
                    <a:pt x="272" y="382"/>
                    <a:pt x="272" y="381"/>
                  </a:cubicBezTo>
                  <a:cubicBezTo>
                    <a:pt x="271" y="381"/>
                    <a:pt x="271" y="381"/>
                    <a:pt x="270" y="381"/>
                  </a:cubicBezTo>
                  <a:cubicBezTo>
                    <a:pt x="270" y="380"/>
                    <a:pt x="271" y="380"/>
                    <a:pt x="272" y="379"/>
                  </a:cubicBezTo>
                  <a:cubicBezTo>
                    <a:pt x="272" y="378"/>
                    <a:pt x="272" y="378"/>
                    <a:pt x="272" y="377"/>
                  </a:cubicBezTo>
                  <a:cubicBezTo>
                    <a:pt x="273" y="378"/>
                    <a:pt x="272" y="377"/>
                    <a:pt x="273" y="377"/>
                  </a:cubicBezTo>
                  <a:cubicBezTo>
                    <a:pt x="274" y="377"/>
                    <a:pt x="274" y="377"/>
                    <a:pt x="274" y="378"/>
                  </a:cubicBezTo>
                  <a:cubicBezTo>
                    <a:pt x="276" y="377"/>
                    <a:pt x="277" y="375"/>
                    <a:pt x="278" y="374"/>
                  </a:cubicBezTo>
                  <a:cubicBezTo>
                    <a:pt x="278" y="375"/>
                    <a:pt x="279" y="375"/>
                    <a:pt x="279" y="376"/>
                  </a:cubicBezTo>
                  <a:cubicBezTo>
                    <a:pt x="279" y="376"/>
                    <a:pt x="277" y="376"/>
                    <a:pt x="277" y="377"/>
                  </a:cubicBezTo>
                  <a:cubicBezTo>
                    <a:pt x="277" y="377"/>
                    <a:pt x="277" y="377"/>
                    <a:pt x="277" y="377"/>
                  </a:cubicBezTo>
                  <a:cubicBezTo>
                    <a:pt x="276" y="378"/>
                    <a:pt x="276" y="379"/>
                    <a:pt x="275" y="380"/>
                  </a:cubicBezTo>
                  <a:cubicBezTo>
                    <a:pt x="276" y="380"/>
                    <a:pt x="276" y="379"/>
                    <a:pt x="277" y="380"/>
                  </a:cubicBezTo>
                  <a:cubicBezTo>
                    <a:pt x="277" y="380"/>
                    <a:pt x="277" y="380"/>
                    <a:pt x="277" y="381"/>
                  </a:cubicBezTo>
                  <a:cubicBezTo>
                    <a:pt x="277" y="381"/>
                    <a:pt x="277" y="382"/>
                    <a:pt x="276" y="382"/>
                  </a:cubicBezTo>
                  <a:cubicBezTo>
                    <a:pt x="276" y="381"/>
                    <a:pt x="275" y="381"/>
                    <a:pt x="275" y="381"/>
                  </a:cubicBezTo>
                  <a:cubicBezTo>
                    <a:pt x="274" y="381"/>
                    <a:pt x="275" y="380"/>
                    <a:pt x="274" y="379"/>
                  </a:cubicBezTo>
                  <a:cubicBezTo>
                    <a:pt x="275" y="379"/>
                    <a:pt x="275" y="379"/>
                    <a:pt x="275" y="378"/>
                  </a:cubicBezTo>
                  <a:cubicBezTo>
                    <a:pt x="274" y="378"/>
                    <a:pt x="273" y="379"/>
                    <a:pt x="272" y="379"/>
                  </a:cubicBezTo>
                  <a:cubicBezTo>
                    <a:pt x="274" y="380"/>
                    <a:pt x="274" y="381"/>
                    <a:pt x="273" y="382"/>
                  </a:cubicBezTo>
                  <a:cubicBezTo>
                    <a:pt x="275" y="383"/>
                    <a:pt x="274" y="382"/>
                    <a:pt x="275" y="382"/>
                  </a:cubicBezTo>
                  <a:cubicBezTo>
                    <a:pt x="275" y="383"/>
                    <a:pt x="276" y="382"/>
                    <a:pt x="276" y="383"/>
                  </a:cubicBezTo>
                  <a:cubicBezTo>
                    <a:pt x="277" y="382"/>
                    <a:pt x="278" y="382"/>
                    <a:pt x="278" y="380"/>
                  </a:cubicBezTo>
                  <a:cubicBezTo>
                    <a:pt x="277" y="380"/>
                    <a:pt x="277" y="378"/>
                    <a:pt x="277" y="377"/>
                  </a:cubicBezTo>
                  <a:cubicBezTo>
                    <a:pt x="278" y="378"/>
                    <a:pt x="279" y="377"/>
                    <a:pt x="279" y="378"/>
                  </a:cubicBezTo>
                  <a:cubicBezTo>
                    <a:pt x="280" y="379"/>
                    <a:pt x="280" y="377"/>
                    <a:pt x="280" y="377"/>
                  </a:cubicBezTo>
                  <a:cubicBezTo>
                    <a:pt x="280" y="377"/>
                    <a:pt x="281" y="377"/>
                    <a:pt x="281" y="378"/>
                  </a:cubicBezTo>
                  <a:cubicBezTo>
                    <a:pt x="281" y="378"/>
                    <a:pt x="281" y="378"/>
                    <a:pt x="281" y="378"/>
                  </a:cubicBezTo>
                  <a:cubicBezTo>
                    <a:pt x="282" y="378"/>
                    <a:pt x="282" y="378"/>
                    <a:pt x="282" y="378"/>
                  </a:cubicBezTo>
                  <a:cubicBezTo>
                    <a:pt x="282" y="378"/>
                    <a:pt x="282" y="378"/>
                    <a:pt x="282" y="377"/>
                  </a:cubicBezTo>
                  <a:cubicBezTo>
                    <a:pt x="281" y="377"/>
                    <a:pt x="281" y="376"/>
                    <a:pt x="282" y="375"/>
                  </a:cubicBezTo>
                  <a:cubicBezTo>
                    <a:pt x="281" y="375"/>
                    <a:pt x="281" y="375"/>
                    <a:pt x="281" y="374"/>
                  </a:cubicBezTo>
                  <a:cubicBezTo>
                    <a:pt x="280" y="374"/>
                    <a:pt x="280" y="372"/>
                    <a:pt x="280" y="372"/>
                  </a:cubicBezTo>
                  <a:cubicBezTo>
                    <a:pt x="280" y="372"/>
                    <a:pt x="280" y="373"/>
                    <a:pt x="279" y="373"/>
                  </a:cubicBezTo>
                  <a:cubicBezTo>
                    <a:pt x="279" y="372"/>
                    <a:pt x="279" y="372"/>
                    <a:pt x="279" y="372"/>
                  </a:cubicBezTo>
                  <a:cubicBezTo>
                    <a:pt x="279" y="372"/>
                    <a:pt x="278" y="372"/>
                    <a:pt x="278" y="371"/>
                  </a:cubicBezTo>
                  <a:cubicBezTo>
                    <a:pt x="279" y="372"/>
                    <a:pt x="279" y="371"/>
                    <a:pt x="279" y="370"/>
                  </a:cubicBezTo>
                  <a:cubicBezTo>
                    <a:pt x="280" y="371"/>
                    <a:pt x="281" y="371"/>
                    <a:pt x="282" y="372"/>
                  </a:cubicBezTo>
                  <a:cubicBezTo>
                    <a:pt x="282" y="370"/>
                    <a:pt x="282" y="370"/>
                    <a:pt x="282" y="370"/>
                  </a:cubicBezTo>
                  <a:cubicBezTo>
                    <a:pt x="283" y="370"/>
                    <a:pt x="282" y="369"/>
                    <a:pt x="283" y="369"/>
                  </a:cubicBezTo>
                  <a:cubicBezTo>
                    <a:pt x="284" y="369"/>
                    <a:pt x="285" y="370"/>
                    <a:pt x="285" y="371"/>
                  </a:cubicBezTo>
                  <a:cubicBezTo>
                    <a:pt x="286" y="370"/>
                    <a:pt x="287" y="370"/>
                    <a:pt x="287" y="368"/>
                  </a:cubicBezTo>
                  <a:cubicBezTo>
                    <a:pt x="285" y="368"/>
                    <a:pt x="285" y="368"/>
                    <a:pt x="283" y="368"/>
                  </a:cubicBezTo>
                  <a:cubicBezTo>
                    <a:pt x="283" y="368"/>
                    <a:pt x="283" y="367"/>
                    <a:pt x="283" y="367"/>
                  </a:cubicBezTo>
                  <a:cubicBezTo>
                    <a:pt x="284" y="367"/>
                    <a:pt x="286" y="366"/>
                    <a:pt x="287" y="367"/>
                  </a:cubicBezTo>
                  <a:cubicBezTo>
                    <a:pt x="287" y="366"/>
                    <a:pt x="287" y="365"/>
                    <a:pt x="287" y="365"/>
                  </a:cubicBezTo>
                  <a:cubicBezTo>
                    <a:pt x="285" y="366"/>
                    <a:pt x="285" y="364"/>
                    <a:pt x="284" y="364"/>
                  </a:cubicBezTo>
                  <a:close/>
                  <a:moveTo>
                    <a:pt x="271" y="376"/>
                  </a:moveTo>
                  <a:cubicBezTo>
                    <a:pt x="269" y="376"/>
                    <a:pt x="269" y="376"/>
                    <a:pt x="269" y="376"/>
                  </a:cubicBezTo>
                  <a:cubicBezTo>
                    <a:pt x="270" y="375"/>
                    <a:pt x="269" y="375"/>
                    <a:pt x="269" y="374"/>
                  </a:cubicBezTo>
                  <a:cubicBezTo>
                    <a:pt x="270" y="374"/>
                    <a:pt x="270" y="375"/>
                    <a:pt x="271" y="375"/>
                  </a:cubicBezTo>
                  <a:lnTo>
                    <a:pt x="271" y="376"/>
                  </a:lnTo>
                  <a:close/>
                  <a:moveTo>
                    <a:pt x="273" y="375"/>
                  </a:moveTo>
                  <a:cubicBezTo>
                    <a:pt x="272" y="375"/>
                    <a:pt x="272" y="375"/>
                    <a:pt x="272" y="376"/>
                  </a:cubicBezTo>
                  <a:cubicBezTo>
                    <a:pt x="271" y="375"/>
                    <a:pt x="272" y="375"/>
                    <a:pt x="272" y="374"/>
                  </a:cubicBezTo>
                  <a:cubicBezTo>
                    <a:pt x="274" y="374"/>
                    <a:pt x="274" y="374"/>
                    <a:pt x="274" y="375"/>
                  </a:cubicBezTo>
                  <a:cubicBezTo>
                    <a:pt x="274" y="376"/>
                    <a:pt x="274" y="375"/>
                    <a:pt x="273" y="375"/>
                  </a:cubicBezTo>
                  <a:close/>
                  <a:moveTo>
                    <a:pt x="274" y="374"/>
                  </a:moveTo>
                  <a:cubicBezTo>
                    <a:pt x="274" y="373"/>
                    <a:pt x="274" y="372"/>
                    <a:pt x="275" y="372"/>
                  </a:cubicBezTo>
                  <a:cubicBezTo>
                    <a:pt x="275" y="372"/>
                    <a:pt x="274" y="370"/>
                    <a:pt x="276" y="370"/>
                  </a:cubicBezTo>
                  <a:cubicBezTo>
                    <a:pt x="275" y="371"/>
                    <a:pt x="276" y="372"/>
                    <a:pt x="277" y="372"/>
                  </a:cubicBezTo>
                  <a:cubicBezTo>
                    <a:pt x="276" y="372"/>
                    <a:pt x="275" y="373"/>
                    <a:pt x="274" y="374"/>
                  </a:cubicBezTo>
                  <a:close/>
                  <a:moveTo>
                    <a:pt x="281" y="370"/>
                  </a:moveTo>
                  <a:cubicBezTo>
                    <a:pt x="281" y="370"/>
                    <a:pt x="281" y="369"/>
                    <a:pt x="280" y="369"/>
                  </a:cubicBezTo>
                  <a:cubicBezTo>
                    <a:pt x="280" y="369"/>
                    <a:pt x="280" y="368"/>
                    <a:pt x="280" y="368"/>
                  </a:cubicBezTo>
                  <a:cubicBezTo>
                    <a:pt x="281" y="368"/>
                    <a:pt x="281" y="368"/>
                    <a:pt x="281" y="368"/>
                  </a:cubicBezTo>
                  <a:cubicBezTo>
                    <a:pt x="281" y="369"/>
                    <a:pt x="282" y="369"/>
                    <a:pt x="281" y="370"/>
                  </a:cubicBezTo>
                  <a:close/>
                  <a:moveTo>
                    <a:pt x="301" y="364"/>
                  </a:moveTo>
                  <a:cubicBezTo>
                    <a:pt x="302" y="365"/>
                    <a:pt x="301" y="365"/>
                    <a:pt x="301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02" y="365"/>
                    <a:pt x="303" y="364"/>
                    <a:pt x="301" y="364"/>
                  </a:cubicBezTo>
                  <a:close/>
                  <a:moveTo>
                    <a:pt x="304" y="356"/>
                  </a:moveTo>
                  <a:cubicBezTo>
                    <a:pt x="302" y="356"/>
                    <a:pt x="302" y="359"/>
                    <a:pt x="301" y="358"/>
                  </a:cubicBezTo>
                  <a:cubicBezTo>
                    <a:pt x="300" y="358"/>
                    <a:pt x="299" y="359"/>
                    <a:pt x="300" y="359"/>
                  </a:cubicBezTo>
                  <a:cubicBezTo>
                    <a:pt x="300" y="358"/>
                    <a:pt x="301" y="359"/>
                    <a:pt x="300" y="359"/>
                  </a:cubicBezTo>
                  <a:cubicBezTo>
                    <a:pt x="302" y="359"/>
                    <a:pt x="303" y="357"/>
                    <a:pt x="304" y="358"/>
                  </a:cubicBezTo>
                  <a:cubicBezTo>
                    <a:pt x="304" y="357"/>
                    <a:pt x="304" y="357"/>
                    <a:pt x="304" y="356"/>
                  </a:cubicBezTo>
                  <a:close/>
                  <a:moveTo>
                    <a:pt x="274" y="390"/>
                  </a:moveTo>
                  <a:cubicBezTo>
                    <a:pt x="275" y="390"/>
                    <a:pt x="275" y="391"/>
                    <a:pt x="276" y="390"/>
                  </a:cubicBezTo>
                  <a:cubicBezTo>
                    <a:pt x="276" y="390"/>
                    <a:pt x="275" y="389"/>
                    <a:pt x="274" y="390"/>
                  </a:cubicBezTo>
                  <a:close/>
                  <a:moveTo>
                    <a:pt x="304" y="354"/>
                  </a:moveTo>
                  <a:cubicBezTo>
                    <a:pt x="305" y="355"/>
                    <a:pt x="304" y="356"/>
                    <a:pt x="305" y="356"/>
                  </a:cubicBezTo>
                  <a:cubicBezTo>
                    <a:pt x="305" y="355"/>
                    <a:pt x="305" y="355"/>
                    <a:pt x="305" y="354"/>
                  </a:cubicBezTo>
                  <a:lnTo>
                    <a:pt x="304" y="354"/>
                  </a:lnTo>
                  <a:close/>
                  <a:moveTo>
                    <a:pt x="300" y="360"/>
                  </a:moveTo>
                  <a:cubicBezTo>
                    <a:pt x="300" y="361"/>
                    <a:pt x="301" y="361"/>
                    <a:pt x="301" y="361"/>
                  </a:cubicBezTo>
                  <a:cubicBezTo>
                    <a:pt x="300" y="362"/>
                    <a:pt x="299" y="363"/>
                    <a:pt x="300" y="363"/>
                  </a:cubicBezTo>
                  <a:cubicBezTo>
                    <a:pt x="301" y="363"/>
                    <a:pt x="300" y="362"/>
                    <a:pt x="301" y="362"/>
                  </a:cubicBezTo>
                  <a:cubicBezTo>
                    <a:pt x="301" y="361"/>
                    <a:pt x="302" y="360"/>
                    <a:pt x="300" y="360"/>
                  </a:cubicBezTo>
                  <a:close/>
                  <a:moveTo>
                    <a:pt x="296" y="359"/>
                  </a:moveTo>
                  <a:cubicBezTo>
                    <a:pt x="296" y="359"/>
                    <a:pt x="295" y="359"/>
                    <a:pt x="296" y="360"/>
                  </a:cubicBezTo>
                  <a:cubicBezTo>
                    <a:pt x="296" y="360"/>
                    <a:pt x="297" y="360"/>
                    <a:pt x="297" y="359"/>
                  </a:cubicBezTo>
                  <a:cubicBezTo>
                    <a:pt x="296" y="360"/>
                    <a:pt x="297" y="359"/>
                    <a:pt x="296" y="359"/>
                  </a:cubicBezTo>
                  <a:close/>
                  <a:moveTo>
                    <a:pt x="298" y="362"/>
                  </a:moveTo>
                  <a:cubicBezTo>
                    <a:pt x="298" y="363"/>
                    <a:pt x="298" y="363"/>
                    <a:pt x="298" y="364"/>
                  </a:cubicBezTo>
                  <a:cubicBezTo>
                    <a:pt x="298" y="363"/>
                    <a:pt x="298" y="364"/>
                    <a:pt x="299" y="363"/>
                  </a:cubicBezTo>
                  <a:cubicBezTo>
                    <a:pt x="299" y="363"/>
                    <a:pt x="299" y="362"/>
                    <a:pt x="298" y="362"/>
                  </a:cubicBezTo>
                  <a:close/>
                  <a:moveTo>
                    <a:pt x="260" y="386"/>
                  </a:moveTo>
                  <a:cubicBezTo>
                    <a:pt x="259" y="386"/>
                    <a:pt x="259" y="386"/>
                    <a:pt x="259" y="386"/>
                  </a:cubicBezTo>
                  <a:cubicBezTo>
                    <a:pt x="259" y="386"/>
                    <a:pt x="258" y="386"/>
                    <a:pt x="258" y="385"/>
                  </a:cubicBezTo>
                  <a:cubicBezTo>
                    <a:pt x="259" y="384"/>
                    <a:pt x="258" y="383"/>
                    <a:pt x="259" y="382"/>
                  </a:cubicBezTo>
                  <a:cubicBezTo>
                    <a:pt x="259" y="382"/>
                    <a:pt x="259" y="382"/>
                    <a:pt x="260" y="382"/>
                  </a:cubicBezTo>
                  <a:cubicBezTo>
                    <a:pt x="259" y="381"/>
                    <a:pt x="259" y="380"/>
                    <a:pt x="258" y="380"/>
                  </a:cubicBezTo>
                  <a:cubicBezTo>
                    <a:pt x="259" y="381"/>
                    <a:pt x="258" y="382"/>
                    <a:pt x="257" y="382"/>
                  </a:cubicBezTo>
                  <a:cubicBezTo>
                    <a:pt x="256" y="384"/>
                    <a:pt x="258" y="385"/>
                    <a:pt x="258" y="386"/>
                  </a:cubicBezTo>
                  <a:cubicBezTo>
                    <a:pt x="258" y="387"/>
                    <a:pt x="256" y="387"/>
                    <a:pt x="255" y="387"/>
                  </a:cubicBezTo>
                  <a:cubicBezTo>
                    <a:pt x="254" y="387"/>
                    <a:pt x="254" y="387"/>
                    <a:pt x="254" y="388"/>
                  </a:cubicBezTo>
                  <a:cubicBezTo>
                    <a:pt x="254" y="388"/>
                    <a:pt x="254" y="388"/>
                    <a:pt x="254" y="389"/>
                  </a:cubicBezTo>
                  <a:cubicBezTo>
                    <a:pt x="255" y="389"/>
                    <a:pt x="255" y="389"/>
                    <a:pt x="256" y="389"/>
                  </a:cubicBezTo>
                  <a:cubicBezTo>
                    <a:pt x="256" y="389"/>
                    <a:pt x="257" y="389"/>
                    <a:pt x="257" y="389"/>
                  </a:cubicBezTo>
                  <a:cubicBezTo>
                    <a:pt x="256" y="389"/>
                    <a:pt x="256" y="388"/>
                    <a:pt x="256" y="388"/>
                  </a:cubicBezTo>
                  <a:cubicBezTo>
                    <a:pt x="258" y="388"/>
                    <a:pt x="258" y="388"/>
                    <a:pt x="258" y="388"/>
                  </a:cubicBezTo>
                  <a:cubicBezTo>
                    <a:pt x="258" y="388"/>
                    <a:pt x="258" y="389"/>
                    <a:pt x="259" y="389"/>
                  </a:cubicBezTo>
                  <a:cubicBezTo>
                    <a:pt x="258" y="388"/>
                    <a:pt x="259" y="388"/>
                    <a:pt x="260" y="387"/>
                  </a:cubicBezTo>
                  <a:cubicBezTo>
                    <a:pt x="260" y="387"/>
                    <a:pt x="260" y="387"/>
                    <a:pt x="260" y="386"/>
                  </a:cubicBezTo>
                  <a:close/>
                  <a:moveTo>
                    <a:pt x="257" y="393"/>
                  </a:moveTo>
                  <a:cubicBezTo>
                    <a:pt x="257" y="393"/>
                    <a:pt x="256" y="393"/>
                    <a:pt x="256" y="394"/>
                  </a:cubicBezTo>
                  <a:cubicBezTo>
                    <a:pt x="257" y="394"/>
                    <a:pt x="257" y="394"/>
                    <a:pt x="257" y="394"/>
                  </a:cubicBezTo>
                  <a:cubicBezTo>
                    <a:pt x="257" y="393"/>
                    <a:pt x="258" y="393"/>
                    <a:pt x="257" y="393"/>
                  </a:cubicBezTo>
                  <a:close/>
                  <a:moveTo>
                    <a:pt x="252" y="391"/>
                  </a:moveTo>
                  <a:cubicBezTo>
                    <a:pt x="252" y="391"/>
                    <a:pt x="254" y="392"/>
                    <a:pt x="254" y="391"/>
                  </a:cubicBezTo>
                  <a:cubicBezTo>
                    <a:pt x="253" y="391"/>
                    <a:pt x="253" y="390"/>
                    <a:pt x="252" y="391"/>
                  </a:cubicBezTo>
                  <a:close/>
                  <a:moveTo>
                    <a:pt x="254" y="396"/>
                  </a:moveTo>
                  <a:cubicBezTo>
                    <a:pt x="254" y="396"/>
                    <a:pt x="253" y="396"/>
                    <a:pt x="253" y="396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7"/>
                    <a:pt x="254" y="397"/>
                    <a:pt x="254" y="396"/>
                  </a:cubicBezTo>
                  <a:close/>
                  <a:moveTo>
                    <a:pt x="253" y="399"/>
                  </a:moveTo>
                  <a:cubicBezTo>
                    <a:pt x="255" y="400"/>
                    <a:pt x="254" y="398"/>
                    <a:pt x="254" y="398"/>
                  </a:cubicBezTo>
                  <a:cubicBezTo>
                    <a:pt x="254" y="398"/>
                    <a:pt x="254" y="398"/>
                    <a:pt x="254" y="398"/>
                  </a:cubicBezTo>
                  <a:cubicBezTo>
                    <a:pt x="254" y="399"/>
                    <a:pt x="253" y="399"/>
                    <a:pt x="253" y="399"/>
                  </a:cubicBezTo>
                  <a:close/>
                  <a:moveTo>
                    <a:pt x="251" y="391"/>
                  </a:moveTo>
                  <a:cubicBezTo>
                    <a:pt x="251" y="390"/>
                    <a:pt x="251" y="390"/>
                    <a:pt x="251" y="390"/>
                  </a:cubicBezTo>
                  <a:cubicBezTo>
                    <a:pt x="250" y="390"/>
                    <a:pt x="250" y="390"/>
                    <a:pt x="250" y="390"/>
                  </a:cubicBezTo>
                  <a:cubicBezTo>
                    <a:pt x="250" y="391"/>
                    <a:pt x="250" y="391"/>
                    <a:pt x="251" y="391"/>
                  </a:cubicBezTo>
                  <a:close/>
                  <a:moveTo>
                    <a:pt x="252" y="388"/>
                  </a:moveTo>
                  <a:cubicBezTo>
                    <a:pt x="252" y="388"/>
                    <a:pt x="251" y="389"/>
                    <a:pt x="251" y="389"/>
                  </a:cubicBezTo>
                  <a:cubicBezTo>
                    <a:pt x="251" y="390"/>
                    <a:pt x="252" y="389"/>
                    <a:pt x="252" y="388"/>
                  </a:cubicBezTo>
                  <a:close/>
                  <a:moveTo>
                    <a:pt x="253" y="394"/>
                  </a:moveTo>
                  <a:cubicBezTo>
                    <a:pt x="253" y="394"/>
                    <a:pt x="252" y="393"/>
                    <a:pt x="252" y="394"/>
                  </a:cubicBezTo>
                  <a:cubicBezTo>
                    <a:pt x="252" y="395"/>
                    <a:pt x="254" y="395"/>
                    <a:pt x="253" y="394"/>
                  </a:cubicBezTo>
                  <a:close/>
                  <a:moveTo>
                    <a:pt x="258" y="390"/>
                  </a:moveTo>
                  <a:cubicBezTo>
                    <a:pt x="258" y="391"/>
                    <a:pt x="259" y="391"/>
                    <a:pt x="260" y="390"/>
                  </a:cubicBezTo>
                  <a:cubicBezTo>
                    <a:pt x="260" y="390"/>
                    <a:pt x="260" y="390"/>
                    <a:pt x="260" y="389"/>
                  </a:cubicBezTo>
                  <a:cubicBezTo>
                    <a:pt x="259" y="389"/>
                    <a:pt x="259" y="390"/>
                    <a:pt x="258" y="390"/>
                  </a:cubicBezTo>
                  <a:close/>
                  <a:moveTo>
                    <a:pt x="264" y="385"/>
                  </a:moveTo>
                  <a:cubicBezTo>
                    <a:pt x="263" y="385"/>
                    <a:pt x="263" y="384"/>
                    <a:pt x="263" y="383"/>
                  </a:cubicBezTo>
                  <a:cubicBezTo>
                    <a:pt x="263" y="383"/>
                    <a:pt x="263" y="383"/>
                    <a:pt x="263" y="383"/>
                  </a:cubicBezTo>
                  <a:cubicBezTo>
                    <a:pt x="264" y="382"/>
                    <a:pt x="263" y="382"/>
                    <a:pt x="263" y="382"/>
                  </a:cubicBezTo>
                  <a:cubicBezTo>
                    <a:pt x="263" y="381"/>
                    <a:pt x="263" y="381"/>
                    <a:pt x="264" y="381"/>
                  </a:cubicBezTo>
                  <a:cubicBezTo>
                    <a:pt x="264" y="380"/>
                    <a:pt x="263" y="380"/>
                    <a:pt x="263" y="379"/>
                  </a:cubicBezTo>
                  <a:cubicBezTo>
                    <a:pt x="264" y="379"/>
                    <a:pt x="264" y="378"/>
                    <a:pt x="264" y="377"/>
                  </a:cubicBezTo>
                  <a:cubicBezTo>
                    <a:pt x="264" y="377"/>
                    <a:pt x="263" y="377"/>
                    <a:pt x="263" y="377"/>
                  </a:cubicBezTo>
                  <a:cubicBezTo>
                    <a:pt x="262" y="377"/>
                    <a:pt x="261" y="378"/>
                    <a:pt x="259" y="379"/>
                  </a:cubicBezTo>
                  <a:cubicBezTo>
                    <a:pt x="259" y="379"/>
                    <a:pt x="260" y="379"/>
                    <a:pt x="260" y="380"/>
                  </a:cubicBezTo>
                  <a:cubicBezTo>
                    <a:pt x="261" y="380"/>
                    <a:pt x="260" y="379"/>
                    <a:pt x="261" y="379"/>
                  </a:cubicBezTo>
                  <a:cubicBezTo>
                    <a:pt x="261" y="380"/>
                    <a:pt x="261" y="380"/>
                    <a:pt x="261" y="381"/>
                  </a:cubicBezTo>
                  <a:cubicBezTo>
                    <a:pt x="261" y="381"/>
                    <a:pt x="260" y="381"/>
                    <a:pt x="261" y="382"/>
                  </a:cubicBezTo>
                  <a:cubicBezTo>
                    <a:pt x="261" y="382"/>
                    <a:pt x="262" y="382"/>
                    <a:pt x="262" y="382"/>
                  </a:cubicBezTo>
                  <a:cubicBezTo>
                    <a:pt x="262" y="383"/>
                    <a:pt x="261" y="384"/>
                    <a:pt x="262" y="386"/>
                  </a:cubicBezTo>
                  <a:cubicBezTo>
                    <a:pt x="263" y="386"/>
                    <a:pt x="263" y="386"/>
                    <a:pt x="264" y="385"/>
                  </a:cubicBezTo>
                  <a:close/>
                  <a:moveTo>
                    <a:pt x="264" y="387"/>
                  </a:moveTo>
                  <a:cubicBezTo>
                    <a:pt x="264" y="388"/>
                    <a:pt x="262" y="388"/>
                    <a:pt x="263" y="388"/>
                  </a:cubicBezTo>
                  <a:cubicBezTo>
                    <a:pt x="263" y="389"/>
                    <a:pt x="263" y="388"/>
                    <a:pt x="264" y="388"/>
                  </a:cubicBezTo>
                  <a:cubicBezTo>
                    <a:pt x="264" y="389"/>
                    <a:pt x="265" y="389"/>
                    <a:pt x="266" y="389"/>
                  </a:cubicBezTo>
                  <a:cubicBezTo>
                    <a:pt x="266" y="389"/>
                    <a:pt x="266" y="389"/>
                    <a:pt x="266" y="388"/>
                  </a:cubicBezTo>
                  <a:cubicBezTo>
                    <a:pt x="264" y="389"/>
                    <a:pt x="265" y="387"/>
                    <a:pt x="264" y="387"/>
                  </a:cubicBezTo>
                  <a:close/>
                  <a:moveTo>
                    <a:pt x="258" y="391"/>
                  </a:moveTo>
                  <a:cubicBezTo>
                    <a:pt x="258" y="391"/>
                    <a:pt x="258" y="392"/>
                    <a:pt x="258" y="392"/>
                  </a:cubicBezTo>
                  <a:cubicBezTo>
                    <a:pt x="258" y="391"/>
                    <a:pt x="259" y="392"/>
                    <a:pt x="259" y="391"/>
                  </a:cubicBezTo>
                  <a:lnTo>
                    <a:pt x="258" y="391"/>
                  </a:lnTo>
                  <a:close/>
                  <a:moveTo>
                    <a:pt x="259" y="384"/>
                  </a:moveTo>
                  <a:cubicBezTo>
                    <a:pt x="260" y="385"/>
                    <a:pt x="259" y="385"/>
                    <a:pt x="259" y="385"/>
                  </a:cubicBezTo>
                  <a:cubicBezTo>
                    <a:pt x="260" y="386"/>
                    <a:pt x="260" y="384"/>
                    <a:pt x="259" y="384"/>
                  </a:cubicBezTo>
                  <a:close/>
                  <a:moveTo>
                    <a:pt x="268" y="384"/>
                  </a:moveTo>
                  <a:cubicBezTo>
                    <a:pt x="267" y="385"/>
                    <a:pt x="268" y="385"/>
                    <a:pt x="269" y="385"/>
                  </a:cubicBezTo>
                  <a:cubicBezTo>
                    <a:pt x="268" y="384"/>
                    <a:pt x="268" y="384"/>
                    <a:pt x="268" y="384"/>
                  </a:cubicBezTo>
                  <a:close/>
                  <a:moveTo>
                    <a:pt x="304" y="352"/>
                  </a:moveTo>
                  <a:cubicBezTo>
                    <a:pt x="306" y="351"/>
                    <a:pt x="303" y="349"/>
                    <a:pt x="305" y="348"/>
                  </a:cubicBezTo>
                  <a:cubicBezTo>
                    <a:pt x="305" y="348"/>
                    <a:pt x="305" y="347"/>
                    <a:pt x="304" y="347"/>
                  </a:cubicBezTo>
                  <a:cubicBezTo>
                    <a:pt x="303" y="348"/>
                    <a:pt x="303" y="347"/>
                    <a:pt x="302" y="347"/>
                  </a:cubicBezTo>
                  <a:cubicBezTo>
                    <a:pt x="302" y="348"/>
                    <a:pt x="303" y="347"/>
                    <a:pt x="303" y="348"/>
                  </a:cubicBezTo>
                  <a:cubicBezTo>
                    <a:pt x="302" y="348"/>
                    <a:pt x="302" y="348"/>
                    <a:pt x="302" y="348"/>
                  </a:cubicBezTo>
                  <a:cubicBezTo>
                    <a:pt x="302" y="350"/>
                    <a:pt x="303" y="349"/>
                    <a:pt x="304" y="349"/>
                  </a:cubicBezTo>
                  <a:cubicBezTo>
                    <a:pt x="303" y="350"/>
                    <a:pt x="304" y="350"/>
                    <a:pt x="304" y="351"/>
                  </a:cubicBezTo>
                  <a:cubicBezTo>
                    <a:pt x="304" y="351"/>
                    <a:pt x="304" y="352"/>
                    <a:pt x="303" y="352"/>
                  </a:cubicBezTo>
                  <a:cubicBezTo>
                    <a:pt x="302" y="351"/>
                    <a:pt x="304" y="350"/>
                    <a:pt x="302" y="350"/>
                  </a:cubicBezTo>
                  <a:cubicBezTo>
                    <a:pt x="302" y="350"/>
                    <a:pt x="303" y="351"/>
                    <a:pt x="301" y="352"/>
                  </a:cubicBezTo>
                  <a:cubicBezTo>
                    <a:pt x="302" y="351"/>
                    <a:pt x="302" y="351"/>
                    <a:pt x="301" y="350"/>
                  </a:cubicBezTo>
                  <a:cubicBezTo>
                    <a:pt x="301" y="350"/>
                    <a:pt x="301" y="351"/>
                    <a:pt x="300" y="351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0" y="350"/>
                    <a:pt x="301" y="350"/>
                    <a:pt x="301" y="349"/>
                  </a:cubicBezTo>
                  <a:cubicBezTo>
                    <a:pt x="301" y="349"/>
                    <a:pt x="301" y="349"/>
                    <a:pt x="301" y="348"/>
                  </a:cubicBezTo>
                  <a:cubicBezTo>
                    <a:pt x="302" y="348"/>
                    <a:pt x="301" y="348"/>
                    <a:pt x="301" y="347"/>
                  </a:cubicBezTo>
                  <a:cubicBezTo>
                    <a:pt x="300" y="348"/>
                    <a:pt x="300" y="349"/>
                    <a:pt x="299" y="349"/>
                  </a:cubicBezTo>
                  <a:cubicBezTo>
                    <a:pt x="299" y="350"/>
                    <a:pt x="299" y="351"/>
                    <a:pt x="298" y="351"/>
                  </a:cubicBezTo>
                  <a:cubicBezTo>
                    <a:pt x="298" y="351"/>
                    <a:pt x="298" y="351"/>
                    <a:pt x="298" y="352"/>
                  </a:cubicBezTo>
                  <a:cubicBezTo>
                    <a:pt x="298" y="353"/>
                    <a:pt x="297" y="353"/>
                    <a:pt x="296" y="353"/>
                  </a:cubicBezTo>
                  <a:cubicBezTo>
                    <a:pt x="297" y="354"/>
                    <a:pt x="298" y="352"/>
                    <a:pt x="299" y="354"/>
                  </a:cubicBezTo>
                  <a:cubicBezTo>
                    <a:pt x="295" y="353"/>
                    <a:pt x="297" y="357"/>
                    <a:pt x="295" y="358"/>
                  </a:cubicBezTo>
                  <a:cubicBezTo>
                    <a:pt x="296" y="358"/>
                    <a:pt x="296" y="358"/>
                    <a:pt x="296" y="358"/>
                  </a:cubicBezTo>
                  <a:cubicBezTo>
                    <a:pt x="297" y="358"/>
                    <a:pt x="298" y="358"/>
                    <a:pt x="298" y="359"/>
                  </a:cubicBezTo>
                  <a:cubicBezTo>
                    <a:pt x="298" y="359"/>
                    <a:pt x="297" y="359"/>
                    <a:pt x="298" y="360"/>
                  </a:cubicBezTo>
                  <a:cubicBezTo>
                    <a:pt x="298" y="360"/>
                    <a:pt x="299" y="360"/>
                    <a:pt x="300" y="360"/>
                  </a:cubicBezTo>
                  <a:cubicBezTo>
                    <a:pt x="298" y="360"/>
                    <a:pt x="300" y="358"/>
                    <a:pt x="298" y="357"/>
                  </a:cubicBezTo>
                  <a:cubicBezTo>
                    <a:pt x="299" y="357"/>
                    <a:pt x="300" y="354"/>
                    <a:pt x="301" y="356"/>
                  </a:cubicBezTo>
                  <a:cubicBezTo>
                    <a:pt x="300" y="356"/>
                    <a:pt x="299" y="358"/>
                    <a:pt x="300" y="357"/>
                  </a:cubicBezTo>
                  <a:cubicBezTo>
                    <a:pt x="300" y="356"/>
                    <a:pt x="301" y="357"/>
                    <a:pt x="301" y="356"/>
                  </a:cubicBezTo>
                  <a:cubicBezTo>
                    <a:pt x="301" y="356"/>
                    <a:pt x="302" y="354"/>
                    <a:pt x="302" y="355"/>
                  </a:cubicBezTo>
                  <a:cubicBezTo>
                    <a:pt x="302" y="354"/>
                    <a:pt x="303" y="353"/>
                    <a:pt x="302" y="354"/>
                  </a:cubicBezTo>
                  <a:cubicBezTo>
                    <a:pt x="302" y="354"/>
                    <a:pt x="302" y="354"/>
                    <a:pt x="301" y="354"/>
                  </a:cubicBezTo>
                  <a:cubicBezTo>
                    <a:pt x="301" y="353"/>
                    <a:pt x="299" y="353"/>
                    <a:pt x="300" y="352"/>
                  </a:cubicBezTo>
                  <a:cubicBezTo>
                    <a:pt x="301" y="353"/>
                    <a:pt x="302" y="352"/>
                    <a:pt x="303" y="352"/>
                  </a:cubicBezTo>
                  <a:cubicBezTo>
                    <a:pt x="303" y="352"/>
                    <a:pt x="303" y="353"/>
                    <a:pt x="303" y="353"/>
                  </a:cubicBezTo>
                  <a:cubicBezTo>
                    <a:pt x="304" y="353"/>
                    <a:pt x="304" y="353"/>
                    <a:pt x="304" y="353"/>
                  </a:cubicBezTo>
                  <a:cubicBezTo>
                    <a:pt x="304" y="352"/>
                    <a:pt x="305" y="353"/>
                    <a:pt x="306" y="352"/>
                  </a:cubicBezTo>
                  <a:cubicBezTo>
                    <a:pt x="305" y="352"/>
                    <a:pt x="304" y="352"/>
                    <a:pt x="304" y="352"/>
                  </a:cubicBezTo>
                  <a:close/>
                  <a:moveTo>
                    <a:pt x="291" y="361"/>
                  </a:moveTo>
                  <a:cubicBezTo>
                    <a:pt x="290" y="360"/>
                    <a:pt x="290" y="360"/>
                    <a:pt x="290" y="360"/>
                  </a:cubicBezTo>
                  <a:cubicBezTo>
                    <a:pt x="290" y="359"/>
                    <a:pt x="290" y="359"/>
                    <a:pt x="291" y="359"/>
                  </a:cubicBezTo>
                  <a:cubicBezTo>
                    <a:pt x="291" y="358"/>
                    <a:pt x="290" y="358"/>
                    <a:pt x="290" y="358"/>
                  </a:cubicBezTo>
                  <a:cubicBezTo>
                    <a:pt x="290" y="358"/>
                    <a:pt x="289" y="359"/>
                    <a:pt x="288" y="360"/>
                  </a:cubicBezTo>
                  <a:cubicBezTo>
                    <a:pt x="288" y="360"/>
                    <a:pt x="289" y="361"/>
                    <a:pt x="289" y="362"/>
                  </a:cubicBezTo>
                  <a:cubicBezTo>
                    <a:pt x="288" y="362"/>
                    <a:pt x="287" y="362"/>
                    <a:pt x="287" y="361"/>
                  </a:cubicBezTo>
                  <a:cubicBezTo>
                    <a:pt x="287" y="362"/>
                    <a:pt x="286" y="364"/>
                    <a:pt x="286" y="363"/>
                  </a:cubicBezTo>
                  <a:cubicBezTo>
                    <a:pt x="287" y="363"/>
                    <a:pt x="286" y="362"/>
                    <a:pt x="287" y="362"/>
                  </a:cubicBezTo>
                  <a:cubicBezTo>
                    <a:pt x="288" y="362"/>
                    <a:pt x="288" y="363"/>
                    <a:pt x="288" y="363"/>
                  </a:cubicBezTo>
                  <a:cubicBezTo>
                    <a:pt x="289" y="363"/>
                    <a:pt x="289" y="361"/>
                    <a:pt x="291" y="361"/>
                  </a:cubicBezTo>
                  <a:close/>
                  <a:moveTo>
                    <a:pt x="327" y="320"/>
                  </a:moveTo>
                  <a:cubicBezTo>
                    <a:pt x="328" y="320"/>
                    <a:pt x="329" y="319"/>
                    <a:pt x="328" y="319"/>
                  </a:cubicBezTo>
                  <a:cubicBezTo>
                    <a:pt x="328" y="319"/>
                    <a:pt x="327" y="319"/>
                    <a:pt x="327" y="320"/>
                  </a:cubicBezTo>
                  <a:close/>
                  <a:moveTo>
                    <a:pt x="328" y="313"/>
                  </a:moveTo>
                  <a:cubicBezTo>
                    <a:pt x="328" y="314"/>
                    <a:pt x="327" y="314"/>
                    <a:pt x="328" y="314"/>
                  </a:cubicBezTo>
                  <a:cubicBezTo>
                    <a:pt x="328" y="314"/>
                    <a:pt x="329" y="313"/>
                    <a:pt x="328" y="313"/>
                  </a:cubicBezTo>
                  <a:close/>
                  <a:moveTo>
                    <a:pt x="329" y="309"/>
                  </a:moveTo>
                  <a:cubicBezTo>
                    <a:pt x="329" y="309"/>
                    <a:pt x="328" y="309"/>
                    <a:pt x="328" y="308"/>
                  </a:cubicBezTo>
                  <a:cubicBezTo>
                    <a:pt x="327" y="308"/>
                    <a:pt x="327" y="308"/>
                    <a:pt x="327" y="308"/>
                  </a:cubicBezTo>
                  <a:cubicBezTo>
                    <a:pt x="327" y="309"/>
                    <a:pt x="328" y="309"/>
                    <a:pt x="328" y="310"/>
                  </a:cubicBezTo>
                  <a:cubicBezTo>
                    <a:pt x="328" y="309"/>
                    <a:pt x="329" y="310"/>
                    <a:pt x="329" y="309"/>
                  </a:cubicBezTo>
                  <a:close/>
                  <a:moveTo>
                    <a:pt x="329" y="327"/>
                  </a:moveTo>
                  <a:cubicBezTo>
                    <a:pt x="329" y="328"/>
                    <a:pt x="329" y="327"/>
                    <a:pt x="330" y="328"/>
                  </a:cubicBezTo>
                  <a:cubicBezTo>
                    <a:pt x="330" y="326"/>
                    <a:pt x="329" y="327"/>
                    <a:pt x="329" y="327"/>
                  </a:cubicBezTo>
                  <a:close/>
                  <a:moveTo>
                    <a:pt x="323" y="323"/>
                  </a:moveTo>
                  <a:cubicBezTo>
                    <a:pt x="324" y="323"/>
                    <a:pt x="324" y="322"/>
                    <a:pt x="324" y="322"/>
                  </a:cubicBezTo>
                  <a:cubicBezTo>
                    <a:pt x="324" y="322"/>
                    <a:pt x="323" y="321"/>
                    <a:pt x="323" y="321"/>
                  </a:cubicBezTo>
                  <a:lnTo>
                    <a:pt x="323" y="323"/>
                  </a:lnTo>
                  <a:close/>
                  <a:moveTo>
                    <a:pt x="324" y="318"/>
                  </a:moveTo>
                  <a:cubicBezTo>
                    <a:pt x="323" y="318"/>
                    <a:pt x="322" y="318"/>
                    <a:pt x="323" y="318"/>
                  </a:cubicBezTo>
                  <a:cubicBezTo>
                    <a:pt x="323" y="318"/>
                    <a:pt x="324" y="319"/>
                    <a:pt x="324" y="318"/>
                  </a:cubicBezTo>
                  <a:close/>
                  <a:moveTo>
                    <a:pt x="324" y="320"/>
                  </a:moveTo>
                  <a:cubicBezTo>
                    <a:pt x="324" y="320"/>
                    <a:pt x="324" y="320"/>
                    <a:pt x="325" y="320"/>
                  </a:cubicBezTo>
                  <a:cubicBezTo>
                    <a:pt x="325" y="319"/>
                    <a:pt x="324" y="319"/>
                    <a:pt x="324" y="320"/>
                  </a:cubicBezTo>
                  <a:close/>
                  <a:moveTo>
                    <a:pt x="326" y="312"/>
                  </a:moveTo>
                  <a:cubicBezTo>
                    <a:pt x="326" y="312"/>
                    <a:pt x="326" y="312"/>
                    <a:pt x="326" y="313"/>
                  </a:cubicBezTo>
                  <a:cubicBezTo>
                    <a:pt x="327" y="313"/>
                    <a:pt x="327" y="312"/>
                    <a:pt x="326" y="312"/>
                  </a:cubicBezTo>
                  <a:close/>
                  <a:moveTo>
                    <a:pt x="338" y="301"/>
                  </a:moveTo>
                  <a:cubicBezTo>
                    <a:pt x="338" y="302"/>
                    <a:pt x="337" y="301"/>
                    <a:pt x="338" y="302"/>
                  </a:cubicBezTo>
                  <a:cubicBezTo>
                    <a:pt x="339" y="302"/>
                    <a:pt x="339" y="301"/>
                    <a:pt x="338" y="301"/>
                  </a:cubicBezTo>
                  <a:close/>
                  <a:moveTo>
                    <a:pt x="339" y="306"/>
                  </a:moveTo>
                  <a:cubicBezTo>
                    <a:pt x="339" y="307"/>
                    <a:pt x="339" y="307"/>
                    <a:pt x="340" y="307"/>
                  </a:cubicBezTo>
                  <a:cubicBezTo>
                    <a:pt x="340" y="307"/>
                    <a:pt x="340" y="306"/>
                    <a:pt x="339" y="306"/>
                  </a:cubicBezTo>
                  <a:close/>
                  <a:moveTo>
                    <a:pt x="306" y="350"/>
                  </a:moveTo>
                  <a:cubicBezTo>
                    <a:pt x="306" y="350"/>
                    <a:pt x="306" y="350"/>
                    <a:pt x="307" y="350"/>
                  </a:cubicBezTo>
                  <a:cubicBezTo>
                    <a:pt x="307" y="350"/>
                    <a:pt x="307" y="349"/>
                    <a:pt x="307" y="349"/>
                  </a:cubicBezTo>
                  <a:cubicBezTo>
                    <a:pt x="308" y="349"/>
                    <a:pt x="308" y="350"/>
                    <a:pt x="309" y="350"/>
                  </a:cubicBezTo>
                  <a:cubicBezTo>
                    <a:pt x="309" y="349"/>
                    <a:pt x="309" y="349"/>
                    <a:pt x="309" y="349"/>
                  </a:cubicBezTo>
                  <a:cubicBezTo>
                    <a:pt x="307" y="348"/>
                    <a:pt x="306" y="349"/>
                    <a:pt x="306" y="350"/>
                  </a:cubicBezTo>
                  <a:close/>
                  <a:moveTo>
                    <a:pt x="336" y="295"/>
                  </a:moveTo>
                  <a:cubicBezTo>
                    <a:pt x="336" y="294"/>
                    <a:pt x="336" y="294"/>
                    <a:pt x="336" y="293"/>
                  </a:cubicBezTo>
                  <a:cubicBezTo>
                    <a:pt x="335" y="293"/>
                    <a:pt x="335" y="292"/>
                    <a:pt x="334" y="292"/>
                  </a:cubicBezTo>
                  <a:cubicBezTo>
                    <a:pt x="334" y="293"/>
                    <a:pt x="335" y="293"/>
                    <a:pt x="334" y="294"/>
                  </a:cubicBezTo>
                  <a:cubicBezTo>
                    <a:pt x="334" y="295"/>
                    <a:pt x="335" y="295"/>
                    <a:pt x="336" y="295"/>
                  </a:cubicBezTo>
                  <a:close/>
                  <a:moveTo>
                    <a:pt x="53" y="333"/>
                  </a:moveTo>
                  <a:cubicBezTo>
                    <a:pt x="53" y="333"/>
                    <a:pt x="54" y="333"/>
                    <a:pt x="54" y="333"/>
                  </a:cubicBezTo>
                  <a:cubicBezTo>
                    <a:pt x="54" y="332"/>
                    <a:pt x="53" y="332"/>
                    <a:pt x="53" y="333"/>
                  </a:cubicBezTo>
                  <a:close/>
                  <a:moveTo>
                    <a:pt x="335" y="297"/>
                  </a:moveTo>
                  <a:cubicBezTo>
                    <a:pt x="336" y="297"/>
                    <a:pt x="336" y="297"/>
                    <a:pt x="336" y="296"/>
                  </a:cubicBezTo>
                  <a:cubicBezTo>
                    <a:pt x="335" y="296"/>
                    <a:pt x="335" y="297"/>
                    <a:pt x="335" y="297"/>
                  </a:cubicBezTo>
                  <a:close/>
                  <a:moveTo>
                    <a:pt x="341" y="310"/>
                  </a:moveTo>
                  <a:cubicBezTo>
                    <a:pt x="341" y="310"/>
                    <a:pt x="341" y="311"/>
                    <a:pt x="342" y="311"/>
                  </a:cubicBezTo>
                  <a:cubicBezTo>
                    <a:pt x="342" y="311"/>
                    <a:pt x="342" y="310"/>
                    <a:pt x="341" y="310"/>
                  </a:cubicBezTo>
                  <a:close/>
                  <a:moveTo>
                    <a:pt x="312" y="342"/>
                  </a:moveTo>
                  <a:cubicBezTo>
                    <a:pt x="312" y="341"/>
                    <a:pt x="310" y="342"/>
                    <a:pt x="310" y="343"/>
                  </a:cubicBezTo>
                  <a:cubicBezTo>
                    <a:pt x="311" y="343"/>
                    <a:pt x="312" y="343"/>
                    <a:pt x="312" y="342"/>
                  </a:cubicBezTo>
                  <a:close/>
                  <a:moveTo>
                    <a:pt x="311" y="347"/>
                  </a:moveTo>
                  <a:cubicBezTo>
                    <a:pt x="312" y="347"/>
                    <a:pt x="313" y="347"/>
                    <a:pt x="313" y="346"/>
                  </a:cubicBezTo>
                  <a:cubicBezTo>
                    <a:pt x="312" y="346"/>
                    <a:pt x="311" y="346"/>
                    <a:pt x="311" y="347"/>
                  </a:cubicBezTo>
                  <a:close/>
                  <a:moveTo>
                    <a:pt x="314" y="348"/>
                  </a:moveTo>
                  <a:cubicBezTo>
                    <a:pt x="314" y="349"/>
                    <a:pt x="313" y="349"/>
                    <a:pt x="314" y="350"/>
                  </a:cubicBezTo>
                  <a:cubicBezTo>
                    <a:pt x="314" y="349"/>
                    <a:pt x="315" y="349"/>
                    <a:pt x="314" y="348"/>
                  </a:cubicBezTo>
                  <a:close/>
                  <a:moveTo>
                    <a:pt x="310" y="341"/>
                  </a:moveTo>
                  <a:cubicBezTo>
                    <a:pt x="309" y="341"/>
                    <a:pt x="309" y="341"/>
                    <a:pt x="309" y="342"/>
                  </a:cubicBezTo>
                  <a:cubicBezTo>
                    <a:pt x="310" y="342"/>
                    <a:pt x="310" y="341"/>
                    <a:pt x="310" y="341"/>
                  </a:cubicBezTo>
                  <a:close/>
                  <a:moveTo>
                    <a:pt x="315" y="346"/>
                  </a:moveTo>
                  <a:cubicBezTo>
                    <a:pt x="314" y="346"/>
                    <a:pt x="314" y="346"/>
                    <a:pt x="314" y="346"/>
                  </a:cubicBezTo>
                  <a:cubicBezTo>
                    <a:pt x="314" y="347"/>
                    <a:pt x="314" y="347"/>
                    <a:pt x="314" y="347"/>
                  </a:cubicBezTo>
                  <a:cubicBezTo>
                    <a:pt x="315" y="347"/>
                    <a:pt x="315" y="346"/>
                    <a:pt x="315" y="346"/>
                  </a:cubicBezTo>
                  <a:close/>
                  <a:moveTo>
                    <a:pt x="307" y="341"/>
                  </a:moveTo>
                  <a:cubicBezTo>
                    <a:pt x="308" y="342"/>
                    <a:pt x="308" y="341"/>
                    <a:pt x="308" y="341"/>
                  </a:cubicBezTo>
                  <a:cubicBezTo>
                    <a:pt x="307" y="343"/>
                    <a:pt x="307" y="343"/>
                    <a:pt x="307" y="345"/>
                  </a:cubicBezTo>
                  <a:cubicBezTo>
                    <a:pt x="307" y="345"/>
                    <a:pt x="308" y="346"/>
                    <a:pt x="308" y="346"/>
                  </a:cubicBezTo>
                  <a:cubicBezTo>
                    <a:pt x="309" y="344"/>
                    <a:pt x="309" y="342"/>
                    <a:pt x="308" y="340"/>
                  </a:cubicBezTo>
                  <a:cubicBezTo>
                    <a:pt x="308" y="340"/>
                    <a:pt x="307" y="340"/>
                    <a:pt x="307" y="341"/>
                  </a:cubicBezTo>
                  <a:close/>
                  <a:moveTo>
                    <a:pt x="316" y="330"/>
                  </a:moveTo>
                  <a:cubicBezTo>
                    <a:pt x="315" y="329"/>
                    <a:pt x="316" y="328"/>
                    <a:pt x="317" y="327"/>
                  </a:cubicBezTo>
                  <a:cubicBezTo>
                    <a:pt x="316" y="328"/>
                    <a:pt x="316" y="328"/>
                    <a:pt x="315" y="329"/>
                  </a:cubicBezTo>
                  <a:cubicBezTo>
                    <a:pt x="316" y="330"/>
                    <a:pt x="316" y="331"/>
                    <a:pt x="315" y="331"/>
                  </a:cubicBezTo>
                  <a:cubicBezTo>
                    <a:pt x="316" y="332"/>
                    <a:pt x="316" y="330"/>
                    <a:pt x="316" y="330"/>
                  </a:cubicBezTo>
                  <a:close/>
                  <a:moveTo>
                    <a:pt x="321" y="334"/>
                  </a:moveTo>
                  <a:cubicBezTo>
                    <a:pt x="321" y="333"/>
                    <a:pt x="320" y="333"/>
                    <a:pt x="319" y="333"/>
                  </a:cubicBezTo>
                  <a:cubicBezTo>
                    <a:pt x="319" y="333"/>
                    <a:pt x="319" y="334"/>
                    <a:pt x="319" y="334"/>
                  </a:cubicBezTo>
                  <a:cubicBezTo>
                    <a:pt x="320" y="334"/>
                    <a:pt x="320" y="334"/>
                    <a:pt x="321" y="334"/>
                  </a:cubicBezTo>
                  <a:close/>
                  <a:moveTo>
                    <a:pt x="315" y="332"/>
                  </a:moveTo>
                  <a:cubicBezTo>
                    <a:pt x="315" y="332"/>
                    <a:pt x="315" y="332"/>
                    <a:pt x="315" y="332"/>
                  </a:cubicBezTo>
                  <a:cubicBezTo>
                    <a:pt x="315" y="332"/>
                    <a:pt x="315" y="332"/>
                    <a:pt x="314" y="332"/>
                  </a:cubicBezTo>
                  <a:cubicBezTo>
                    <a:pt x="314" y="332"/>
                    <a:pt x="313" y="333"/>
                    <a:pt x="313" y="333"/>
                  </a:cubicBezTo>
                  <a:cubicBezTo>
                    <a:pt x="314" y="332"/>
                    <a:pt x="314" y="334"/>
                    <a:pt x="314" y="334"/>
                  </a:cubicBezTo>
                  <a:cubicBezTo>
                    <a:pt x="313" y="334"/>
                    <a:pt x="312" y="334"/>
                    <a:pt x="311" y="335"/>
                  </a:cubicBezTo>
                  <a:cubicBezTo>
                    <a:pt x="312" y="335"/>
                    <a:pt x="312" y="335"/>
                    <a:pt x="312" y="335"/>
                  </a:cubicBezTo>
                  <a:cubicBezTo>
                    <a:pt x="313" y="335"/>
                    <a:pt x="313" y="334"/>
                    <a:pt x="314" y="334"/>
                  </a:cubicBezTo>
                  <a:cubicBezTo>
                    <a:pt x="314" y="335"/>
                    <a:pt x="313" y="335"/>
                    <a:pt x="314" y="335"/>
                  </a:cubicBezTo>
                  <a:cubicBezTo>
                    <a:pt x="314" y="335"/>
                    <a:pt x="314" y="336"/>
                    <a:pt x="315" y="336"/>
                  </a:cubicBezTo>
                  <a:cubicBezTo>
                    <a:pt x="314" y="335"/>
                    <a:pt x="315" y="335"/>
                    <a:pt x="315" y="334"/>
                  </a:cubicBezTo>
                  <a:cubicBezTo>
                    <a:pt x="314" y="335"/>
                    <a:pt x="314" y="332"/>
                    <a:pt x="315" y="332"/>
                  </a:cubicBezTo>
                  <a:close/>
                  <a:moveTo>
                    <a:pt x="320" y="327"/>
                  </a:moveTo>
                  <a:cubicBezTo>
                    <a:pt x="320" y="327"/>
                    <a:pt x="320" y="327"/>
                    <a:pt x="320" y="327"/>
                  </a:cubicBezTo>
                  <a:cubicBezTo>
                    <a:pt x="319" y="327"/>
                    <a:pt x="318" y="329"/>
                    <a:pt x="319" y="329"/>
                  </a:cubicBezTo>
                  <a:cubicBezTo>
                    <a:pt x="319" y="328"/>
                    <a:pt x="320" y="328"/>
                    <a:pt x="320" y="327"/>
                  </a:cubicBezTo>
                  <a:close/>
                  <a:moveTo>
                    <a:pt x="320" y="342"/>
                  </a:moveTo>
                  <a:cubicBezTo>
                    <a:pt x="320" y="343"/>
                    <a:pt x="321" y="343"/>
                    <a:pt x="321" y="342"/>
                  </a:cubicBezTo>
                  <a:lnTo>
                    <a:pt x="320" y="342"/>
                  </a:lnTo>
                  <a:close/>
                  <a:moveTo>
                    <a:pt x="322" y="320"/>
                  </a:moveTo>
                  <a:cubicBezTo>
                    <a:pt x="322" y="321"/>
                    <a:pt x="321" y="320"/>
                    <a:pt x="321" y="321"/>
                  </a:cubicBezTo>
                  <a:cubicBezTo>
                    <a:pt x="322" y="321"/>
                    <a:pt x="321" y="322"/>
                    <a:pt x="322" y="322"/>
                  </a:cubicBezTo>
                  <a:cubicBezTo>
                    <a:pt x="322" y="320"/>
                    <a:pt x="323" y="320"/>
                    <a:pt x="322" y="320"/>
                  </a:cubicBezTo>
                  <a:close/>
                  <a:moveTo>
                    <a:pt x="317" y="333"/>
                  </a:moveTo>
                  <a:cubicBezTo>
                    <a:pt x="317" y="333"/>
                    <a:pt x="316" y="334"/>
                    <a:pt x="316" y="335"/>
                  </a:cubicBezTo>
                  <a:cubicBezTo>
                    <a:pt x="317" y="335"/>
                    <a:pt x="318" y="334"/>
                    <a:pt x="318" y="333"/>
                  </a:cubicBezTo>
                  <a:cubicBezTo>
                    <a:pt x="318" y="333"/>
                    <a:pt x="318" y="333"/>
                    <a:pt x="317" y="333"/>
                  </a:cubicBezTo>
                  <a:close/>
                  <a:moveTo>
                    <a:pt x="332" y="295"/>
                  </a:moveTo>
                  <a:cubicBezTo>
                    <a:pt x="332" y="295"/>
                    <a:pt x="332" y="296"/>
                    <a:pt x="332" y="296"/>
                  </a:cubicBezTo>
                  <a:cubicBezTo>
                    <a:pt x="332" y="296"/>
                    <a:pt x="332" y="296"/>
                    <a:pt x="332" y="296"/>
                  </a:cubicBezTo>
                  <a:cubicBezTo>
                    <a:pt x="332" y="295"/>
                    <a:pt x="334" y="295"/>
                    <a:pt x="334" y="294"/>
                  </a:cubicBezTo>
                  <a:cubicBezTo>
                    <a:pt x="333" y="294"/>
                    <a:pt x="333" y="295"/>
                    <a:pt x="332" y="295"/>
                  </a:cubicBezTo>
                  <a:close/>
                  <a:moveTo>
                    <a:pt x="64" y="326"/>
                  </a:moveTo>
                  <a:cubicBezTo>
                    <a:pt x="65" y="328"/>
                    <a:pt x="64" y="329"/>
                    <a:pt x="64" y="331"/>
                  </a:cubicBezTo>
                  <a:cubicBezTo>
                    <a:pt x="65" y="331"/>
                    <a:pt x="65" y="331"/>
                    <a:pt x="65" y="331"/>
                  </a:cubicBezTo>
                  <a:cubicBezTo>
                    <a:pt x="65" y="330"/>
                    <a:pt x="65" y="327"/>
                    <a:pt x="64" y="326"/>
                  </a:cubicBezTo>
                  <a:close/>
                  <a:moveTo>
                    <a:pt x="64" y="338"/>
                  </a:moveTo>
                  <a:cubicBezTo>
                    <a:pt x="63" y="338"/>
                    <a:pt x="63" y="339"/>
                    <a:pt x="64" y="339"/>
                  </a:cubicBezTo>
                  <a:cubicBezTo>
                    <a:pt x="64" y="338"/>
                    <a:pt x="64" y="338"/>
                    <a:pt x="64" y="338"/>
                  </a:cubicBezTo>
                  <a:close/>
                  <a:moveTo>
                    <a:pt x="65" y="325"/>
                  </a:moveTo>
                  <a:cubicBezTo>
                    <a:pt x="65" y="325"/>
                    <a:pt x="65" y="325"/>
                    <a:pt x="65" y="325"/>
                  </a:cubicBezTo>
                  <a:cubicBezTo>
                    <a:pt x="64" y="326"/>
                    <a:pt x="65" y="327"/>
                    <a:pt x="66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6" y="326"/>
                    <a:pt x="65" y="326"/>
                    <a:pt x="65" y="325"/>
                  </a:cubicBezTo>
                  <a:close/>
                  <a:moveTo>
                    <a:pt x="62" y="334"/>
                  </a:moveTo>
                  <a:cubicBezTo>
                    <a:pt x="61" y="333"/>
                    <a:pt x="61" y="335"/>
                    <a:pt x="60" y="336"/>
                  </a:cubicBezTo>
                  <a:cubicBezTo>
                    <a:pt x="61" y="337"/>
                    <a:pt x="62" y="335"/>
                    <a:pt x="61" y="336"/>
                  </a:cubicBezTo>
                  <a:cubicBezTo>
                    <a:pt x="62" y="336"/>
                    <a:pt x="63" y="336"/>
                    <a:pt x="63" y="335"/>
                  </a:cubicBezTo>
                  <a:cubicBezTo>
                    <a:pt x="62" y="335"/>
                    <a:pt x="61" y="334"/>
                    <a:pt x="62" y="334"/>
                  </a:cubicBezTo>
                  <a:close/>
                  <a:moveTo>
                    <a:pt x="63" y="321"/>
                  </a:moveTo>
                  <a:cubicBezTo>
                    <a:pt x="62" y="321"/>
                    <a:pt x="62" y="320"/>
                    <a:pt x="62" y="320"/>
                  </a:cubicBezTo>
                  <a:cubicBezTo>
                    <a:pt x="62" y="320"/>
                    <a:pt x="61" y="320"/>
                    <a:pt x="61" y="320"/>
                  </a:cubicBezTo>
                  <a:cubicBezTo>
                    <a:pt x="62" y="320"/>
                    <a:pt x="62" y="321"/>
                    <a:pt x="63" y="321"/>
                  </a:cubicBezTo>
                  <a:cubicBezTo>
                    <a:pt x="63" y="321"/>
                    <a:pt x="63" y="321"/>
                    <a:pt x="63" y="321"/>
                  </a:cubicBezTo>
                  <a:close/>
                  <a:moveTo>
                    <a:pt x="61" y="322"/>
                  </a:moveTo>
                  <a:cubicBezTo>
                    <a:pt x="62" y="322"/>
                    <a:pt x="62" y="323"/>
                    <a:pt x="62" y="323"/>
                  </a:cubicBezTo>
                  <a:cubicBezTo>
                    <a:pt x="62" y="322"/>
                    <a:pt x="63" y="323"/>
                    <a:pt x="62" y="322"/>
                  </a:cubicBezTo>
                  <a:cubicBezTo>
                    <a:pt x="62" y="322"/>
                    <a:pt x="62" y="322"/>
                    <a:pt x="61" y="322"/>
                  </a:cubicBezTo>
                  <a:close/>
                  <a:moveTo>
                    <a:pt x="64" y="343"/>
                  </a:moveTo>
                  <a:cubicBezTo>
                    <a:pt x="64" y="344"/>
                    <a:pt x="63" y="344"/>
                    <a:pt x="63" y="344"/>
                  </a:cubicBezTo>
                  <a:cubicBezTo>
                    <a:pt x="65" y="345"/>
                    <a:pt x="65" y="343"/>
                    <a:pt x="64" y="343"/>
                  </a:cubicBezTo>
                  <a:close/>
                  <a:moveTo>
                    <a:pt x="63" y="332"/>
                  </a:moveTo>
                  <a:cubicBezTo>
                    <a:pt x="63" y="333"/>
                    <a:pt x="64" y="333"/>
                    <a:pt x="64" y="334"/>
                  </a:cubicBezTo>
                  <a:cubicBezTo>
                    <a:pt x="65" y="334"/>
                    <a:pt x="65" y="333"/>
                    <a:pt x="66" y="333"/>
                  </a:cubicBezTo>
                  <a:cubicBezTo>
                    <a:pt x="65" y="333"/>
                    <a:pt x="64" y="332"/>
                    <a:pt x="63" y="332"/>
                  </a:cubicBezTo>
                  <a:close/>
                  <a:moveTo>
                    <a:pt x="66" y="341"/>
                  </a:moveTo>
                  <a:cubicBezTo>
                    <a:pt x="66" y="342"/>
                    <a:pt x="66" y="342"/>
                    <a:pt x="66" y="343"/>
                  </a:cubicBezTo>
                  <a:cubicBezTo>
                    <a:pt x="66" y="342"/>
                    <a:pt x="67" y="342"/>
                    <a:pt x="67" y="342"/>
                  </a:cubicBezTo>
                  <a:cubicBezTo>
                    <a:pt x="66" y="342"/>
                    <a:pt x="66" y="341"/>
                    <a:pt x="66" y="341"/>
                  </a:cubicBezTo>
                  <a:close/>
                  <a:moveTo>
                    <a:pt x="68" y="334"/>
                  </a:moveTo>
                  <a:cubicBezTo>
                    <a:pt x="67" y="334"/>
                    <a:pt x="68" y="334"/>
                    <a:pt x="67" y="334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4"/>
                    <a:pt x="68" y="335"/>
                    <a:pt x="68" y="334"/>
                  </a:cubicBezTo>
                  <a:close/>
                  <a:moveTo>
                    <a:pt x="68" y="344"/>
                  </a:moveTo>
                  <a:cubicBezTo>
                    <a:pt x="69" y="343"/>
                    <a:pt x="70" y="342"/>
                    <a:pt x="70" y="342"/>
                  </a:cubicBezTo>
                  <a:cubicBezTo>
                    <a:pt x="69" y="342"/>
                    <a:pt x="68" y="342"/>
                    <a:pt x="68" y="344"/>
                  </a:cubicBezTo>
                  <a:close/>
                  <a:moveTo>
                    <a:pt x="69" y="335"/>
                  </a:moveTo>
                  <a:cubicBezTo>
                    <a:pt x="68" y="335"/>
                    <a:pt x="66" y="337"/>
                    <a:pt x="67" y="337"/>
                  </a:cubicBezTo>
                  <a:cubicBezTo>
                    <a:pt x="68" y="337"/>
                    <a:pt x="69" y="336"/>
                    <a:pt x="69" y="335"/>
                  </a:cubicBezTo>
                  <a:close/>
                  <a:moveTo>
                    <a:pt x="68" y="332"/>
                  </a:moveTo>
                  <a:cubicBezTo>
                    <a:pt x="67" y="332"/>
                    <a:pt x="66" y="333"/>
                    <a:pt x="67" y="333"/>
                  </a:cubicBezTo>
                  <a:cubicBezTo>
                    <a:pt x="67" y="333"/>
                    <a:pt x="68" y="333"/>
                    <a:pt x="68" y="332"/>
                  </a:cubicBezTo>
                  <a:close/>
                  <a:moveTo>
                    <a:pt x="67" y="329"/>
                  </a:moveTo>
                  <a:cubicBezTo>
                    <a:pt x="67" y="329"/>
                    <a:pt x="66" y="329"/>
                    <a:pt x="66" y="329"/>
                  </a:cubicBezTo>
                  <a:cubicBezTo>
                    <a:pt x="67" y="329"/>
                    <a:pt x="67" y="329"/>
                    <a:pt x="68" y="329"/>
                  </a:cubicBezTo>
                  <a:cubicBezTo>
                    <a:pt x="68" y="329"/>
                    <a:pt x="68" y="329"/>
                    <a:pt x="67" y="329"/>
                  </a:cubicBezTo>
                  <a:close/>
                  <a:moveTo>
                    <a:pt x="57" y="317"/>
                  </a:moveTo>
                  <a:cubicBezTo>
                    <a:pt x="57" y="317"/>
                    <a:pt x="57" y="317"/>
                    <a:pt x="57" y="317"/>
                  </a:cubicBezTo>
                  <a:cubicBezTo>
                    <a:pt x="56" y="317"/>
                    <a:pt x="56" y="318"/>
                    <a:pt x="56" y="318"/>
                  </a:cubicBezTo>
                  <a:cubicBezTo>
                    <a:pt x="56" y="318"/>
                    <a:pt x="56" y="318"/>
                    <a:pt x="56" y="319"/>
                  </a:cubicBezTo>
                  <a:cubicBezTo>
                    <a:pt x="58" y="318"/>
                    <a:pt x="57" y="319"/>
                    <a:pt x="58" y="320"/>
                  </a:cubicBezTo>
                  <a:cubicBezTo>
                    <a:pt x="60" y="319"/>
                    <a:pt x="57" y="318"/>
                    <a:pt x="58" y="316"/>
                  </a:cubicBezTo>
                  <a:cubicBezTo>
                    <a:pt x="57" y="316"/>
                    <a:pt x="57" y="315"/>
                    <a:pt x="56" y="315"/>
                  </a:cubicBezTo>
                  <a:cubicBezTo>
                    <a:pt x="56" y="315"/>
                    <a:pt x="56" y="316"/>
                    <a:pt x="55" y="317"/>
                  </a:cubicBezTo>
                  <a:cubicBezTo>
                    <a:pt x="56" y="317"/>
                    <a:pt x="57" y="316"/>
                    <a:pt x="57" y="317"/>
                  </a:cubicBezTo>
                  <a:close/>
                  <a:moveTo>
                    <a:pt x="55" y="327"/>
                  </a:moveTo>
                  <a:cubicBezTo>
                    <a:pt x="56" y="327"/>
                    <a:pt x="57" y="328"/>
                    <a:pt x="57" y="326"/>
                  </a:cubicBezTo>
                  <a:cubicBezTo>
                    <a:pt x="56" y="327"/>
                    <a:pt x="55" y="326"/>
                    <a:pt x="55" y="327"/>
                  </a:cubicBezTo>
                  <a:close/>
                  <a:moveTo>
                    <a:pt x="58" y="328"/>
                  </a:moveTo>
                  <a:cubicBezTo>
                    <a:pt x="58" y="327"/>
                    <a:pt x="58" y="327"/>
                    <a:pt x="58" y="327"/>
                  </a:cubicBezTo>
                  <a:cubicBezTo>
                    <a:pt x="57" y="327"/>
                    <a:pt x="57" y="328"/>
                    <a:pt x="57" y="328"/>
                  </a:cubicBezTo>
                  <a:cubicBezTo>
                    <a:pt x="57" y="328"/>
                    <a:pt x="57" y="328"/>
                    <a:pt x="58" y="328"/>
                  </a:cubicBezTo>
                  <a:close/>
                  <a:moveTo>
                    <a:pt x="61" y="317"/>
                  </a:moveTo>
                  <a:cubicBezTo>
                    <a:pt x="60" y="318"/>
                    <a:pt x="59" y="319"/>
                    <a:pt x="59" y="320"/>
                  </a:cubicBezTo>
                  <a:cubicBezTo>
                    <a:pt x="59" y="320"/>
                    <a:pt x="59" y="321"/>
                    <a:pt x="58" y="321"/>
                  </a:cubicBezTo>
                  <a:cubicBezTo>
                    <a:pt x="58" y="321"/>
                    <a:pt x="58" y="321"/>
                    <a:pt x="57" y="321"/>
                  </a:cubicBezTo>
                  <a:cubicBezTo>
                    <a:pt x="58" y="322"/>
                    <a:pt x="60" y="322"/>
                    <a:pt x="59" y="324"/>
                  </a:cubicBezTo>
                  <a:cubicBezTo>
                    <a:pt x="60" y="324"/>
                    <a:pt x="60" y="324"/>
                    <a:pt x="60" y="324"/>
                  </a:cubicBezTo>
                  <a:cubicBezTo>
                    <a:pt x="61" y="323"/>
                    <a:pt x="58" y="321"/>
                    <a:pt x="60" y="321"/>
                  </a:cubicBezTo>
                  <a:cubicBezTo>
                    <a:pt x="60" y="321"/>
                    <a:pt x="60" y="322"/>
                    <a:pt x="61" y="322"/>
                  </a:cubicBezTo>
                  <a:cubicBezTo>
                    <a:pt x="61" y="321"/>
                    <a:pt x="60" y="321"/>
                    <a:pt x="61" y="320"/>
                  </a:cubicBezTo>
                  <a:cubicBezTo>
                    <a:pt x="60" y="321"/>
                    <a:pt x="60" y="320"/>
                    <a:pt x="60" y="320"/>
                  </a:cubicBezTo>
                  <a:cubicBezTo>
                    <a:pt x="61" y="319"/>
                    <a:pt x="60" y="319"/>
                    <a:pt x="61" y="317"/>
                  </a:cubicBezTo>
                  <a:cubicBezTo>
                    <a:pt x="61" y="317"/>
                    <a:pt x="61" y="317"/>
                    <a:pt x="61" y="317"/>
                  </a:cubicBezTo>
                  <a:close/>
                  <a:moveTo>
                    <a:pt x="55" y="324"/>
                  </a:moveTo>
                  <a:cubicBezTo>
                    <a:pt x="56" y="325"/>
                    <a:pt x="57" y="326"/>
                    <a:pt x="57" y="326"/>
                  </a:cubicBezTo>
                  <a:cubicBezTo>
                    <a:pt x="57" y="326"/>
                    <a:pt x="57" y="326"/>
                    <a:pt x="57" y="326"/>
                  </a:cubicBezTo>
                  <a:cubicBezTo>
                    <a:pt x="57" y="326"/>
                    <a:pt x="58" y="326"/>
                    <a:pt x="58" y="325"/>
                  </a:cubicBezTo>
                  <a:cubicBezTo>
                    <a:pt x="57" y="326"/>
                    <a:pt x="57" y="324"/>
                    <a:pt x="55" y="324"/>
                  </a:cubicBezTo>
                  <a:close/>
                  <a:moveTo>
                    <a:pt x="53" y="321"/>
                  </a:moveTo>
                  <a:cubicBezTo>
                    <a:pt x="53" y="323"/>
                    <a:pt x="53" y="323"/>
                    <a:pt x="53" y="323"/>
                  </a:cubicBezTo>
                  <a:cubicBezTo>
                    <a:pt x="54" y="323"/>
                    <a:pt x="55" y="323"/>
                    <a:pt x="55" y="322"/>
                  </a:cubicBezTo>
                  <a:cubicBezTo>
                    <a:pt x="54" y="321"/>
                    <a:pt x="53" y="322"/>
                    <a:pt x="53" y="321"/>
                  </a:cubicBezTo>
                  <a:close/>
                  <a:moveTo>
                    <a:pt x="55" y="320"/>
                  </a:moveTo>
                  <a:cubicBezTo>
                    <a:pt x="54" y="320"/>
                    <a:pt x="54" y="320"/>
                    <a:pt x="54" y="320"/>
                  </a:cubicBezTo>
                  <a:cubicBezTo>
                    <a:pt x="54" y="320"/>
                    <a:pt x="54" y="321"/>
                    <a:pt x="54" y="320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0"/>
                    <a:pt x="55" y="320"/>
                    <a:pt x="55" y="320"/>
                  </a:cubicBezTo>
                  <a:cubicBezTo>
                    <a:pt x="55" y="320"/>
                    <a:pt x="55" y="320"/>
                    <a:pt x="55" y="320"/>
                  </a:cubicBezTo>
                  <a:close/>
                  <a:moveTo>
                    <a:pt x="57" y="322"/>
                  </a:moveTo>
                  <a:cubicBezTo>
                    <a:pt x="58" y="323"/>
                    <a:pt x="58" y="323"/>
                    <a:pt x="58" y="323"/>
                  </a:cubicBezTo>
                  <a:cubicBezTo>
                    <a:pt x="58" y="323"/>
                    <a:pt x="58" y="322"/>
                    <a:pt x="58" y="322"/>
                  </a:cubicBezTo>
                  <a:cubicBezTo>
                    <a:pt x="58" y="322"/>
                    <a:pt x="57" y="322"/>
                    <a:pt x="57" y="322"/>
                  </a:cubicBezTo>
                  <a:close/>
                  <a:moveTo>
                    <a:pt x="58" y="314"/>
                  </a:moveTo>
                  <a:cubicBezTo>
                    <a:pt x="58" y="314"/>
                    <a:pt x="58" y="314"/>
                    <a:pt x="59" y="31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7" y="313"/>
                  </a:cubicBezTo>
                  <a:cubicBezTo>
                    <a:pt x="57" y="313"/>
                    <a:pt x="57" y="313"/>
                    <a:pt x="57" y="313"/>
                  </a:cubicBezTo>
                  <a:cubicBezTo>
                    <a:pt x="57" y="313"/>
                    <a:pt x="56" y="313"/>
                    <a:pt x="56" y="312"/>
                  </a:cubicBezTo>
                  <a:cubicBezTo>
                    <a:pt x="56" y="313"/>
                    <a:pt x="56" y="313"/>
                    <a:pt x="55" y="314"/>
                  </a:cubicBezTo>
                  <a:cubicBezTo>
                    <a:pt x="56" y="314"/>
                    <a:pt x="56" y="315"/>
                    <a:pt x="56" y="315"/>
                  </a:cubicBezTo>
                  <a:cubicBezTo>
                    <a:pt x="57" y="314"/>
                    <a:pt x="58" y="314"/>
                    <a:pt x="58" y="314"/>
                  </a:cubicBezTo>
                  <a:close/>
                  <a:moveTo>
                    <a:pt x="61" y="329"/>
                  </a:moveTo>
                  <a:cubicBezTo>
                    <a:pt x="61" y="328"/>
                    <a:pt x="60" y="327"/>
                    <a:pt x="59" y="328"/>
                  </a:cubicBezTo>
                  <a:cubicBezTo>
                    <a:pt x="60" y="329"/>
                    <a:pt x="60" y="329"/>
                    <a:pt x="61" y="329"/>
                  </a:cubicBezTo>
                  <a:close/>
                  <a:moveTo>
                    <a:pt x="59" y="337"/>
                  </a:moveTo>
                  <a:cubicBezTo>
                    <a:pt x="59" y="337"/>
                    <a:pt x="58" y="337"/>
                    <a:pt x="59" y="338"/>
                  </a:cubicBezTo>
                  <a:cubicBezTo>
                    <a:pt x="59" y="338"/>
                    <a:pt x="59" y="338"/>
                    <a:pt x="60" y="338"/>
                  </a:cubicBezTo>
                  <a:cubicBezTo>
                    <a:pt x="60" y="338"/>
                    <a:pt x="60" y="337"/>
                    <a:pt x="59" y="337"/>
                  </a:cubicBezTo>
                  <a:close/>
                  <a:moveTo>
                    <a:pt x="60" y="330"/>
                  </a:moveTo>
                  <a:cubicBezTo>
                    <a:pt x="60" y="330"/>
                    <a:pt x="60" y="330"/>
                    <a:pt x="60" y="329"/>
                  </a:cubicBezTo>
                  <a:cubicBezTo>
                    <a:pt x="59" y="329"/>
                    <a:pt x="59" y="329"/>
                    <a:pt x="59" y="329"/>
                  </a:cubicBezTo>
                  <a:cubicBezTo>
                    <a:pt x="59" y="330"/>
                    <a:pt x="59" y="330"/>
                    <a:pt x="59" y="331"/>
                  </a:cubicBezTo>
                  <a:cubicBezTo>
                    <a:pt x="59" y="330"/>
                    <a:pt x="61" y="331"/>
                    <a:pt x="60" y="330"/>
                  </a:cubicBezTo>
                  <a:close/>
                  <a:moveTo>
                    <a:pt x="70" y="336"/>
                  </a:moveTo>
                  <a:cubicBezTo>
                    <a:pt x="70" y="337"/>
                    <a:pt x="69" y="337"/>
                    <a:pt x="69" y="338"/>
                  </a:cubicBezTo>
                  <a:cubicBezTo>
                    <a:pt x="70" y="338"/>
                    <a:pt x="71" y="337"/>
                    <a:pt x="70" y="336"/>
                  </a:cubicBezTo>
                  <a:close/>
                  <a:moveTo>
                    <a:pt x="60" y="327"/>
                  </a:moveTo>
                  <a:cubicBezTo>
                    <a:pt x="60" y="326"/>
                    <a:pt x="60" y="326"/>
                    <a:pt x="60" y="326"/>
                  </a:cubicBezTo>
                  <a:cubicBezTo>
                    <a:pt x="60" y="326"/>
                    <a:pt x="60" y="326"/>
                    <a:pt x="59" y="326"/>
                  </a:cubicBezTo>
                  <a:cubicBezTo>
                    <a:pt x="59" y="327"/>
                    <a:pt x="60" y="327"/>
                    <a:pt x="60" y="327"/>
                  </a:cubicBezTo>
                  <a:close/>
                  <a:moveTo>
                    <a:pt x="241" y="391"/>
                  </a:moveTo>
                  <a:cubicBezTo>
                    <a:pt x="242" y="391"/>
                    <a:pt x="243" y="390"/>
                    <a:pt x="243" y="389"/>
                  </a:cubicBezTo>
                  <a:cubicBezTo>
                    <a:pt x="242" y="390"/>
                    <a:pt x="242" y="390"/>
                    <a:pt x="241" y="391"/>
                  </a:cubicBezTo>
                  <a:close/>
                  <a:moveTo>
                    <a:pt x="227" y="394"/>
                  </a:moveTo>
                  <a:cubicBezTo>
                    <a:pt x="227" y="393"/>
                    <a:pt x="228" y="393"/>
                    <a:pt x="228" y="393"/>
                  </a:cubicBezTo>
                  <a:cubicBezTo>
                    <a:pt x="227" y="392"/>
                    <a:pt x="226" y="394"/>
                    <a:pt x="227" y="394"/>
                  </a:cubicBezTo>
                  <a:close/>
                  <a:moveTo>
                    <a:pt x="69" y="344"/>
                  </a:moveTo>
                  <a:cubicBezTo>
                    <a:pt x="70" y="344"/>
                    <a:pt x="71" y="344"/>
                    <a:pt x="71" y="343"/>
                  </a:cubicBezTo>
                  <a:cubicBezTo>
                    <a:pt x="70" y="343"/>
                    <a:pt x="70" y="344"/>
                    <a:pt x="69" y="344"/>
                  </a:cubicBezTo>
                  <a:close/>
                  <a:moveTo>
                    <a:pt x="250" y="388"/>
                  </a:moveTo>
                  <a:cubicBezTo>
                    <a:pt x="251" y="388"/>
                    <a:pt x="251" y="387"/>
                    <a:pt x="252" y="386"/>
                  </a:cubicBezTo>
                  <a:cubicBezTo>
                    <a:pt x="251" y="386"/>
                    <a:pt x="251" y="385"/>
                    <a:pt x="250" y="385"/>
                  </a:cubicBezTo>
                  <a:cubicBezTo>
                    <a:pt x="250" y="386"/>
                    <a:pt x="249" y="387"/>
                    <a:pt x="250" y="388"/>
                  </a:cubicBezTo>
                  <a:close/>
                  <a:moveTo>
                    <a:pt x="236" y="390"/>
                  </a:moveTo>
                  <a:cubicBezTo>
                    <a:pt x="237" y="390"/>
                    <a:pt x="236" y="389"/>
                    <a:pt x="237" y="388"/>
                  </a:cubicBezTo>
                  <a:cubicBezTo>
                    <a:pt x="236" y="388"/>
                    <a:pt x="236" y="388"/>
                    <a:pt x="236" y="389"/>
                  </a:cubicBezTo>
                  <a:cubicBezTo>
                    <a:pt x="235" y="389"/>
                    <a:pt x="235" y="390"/>
                    <a:pt x="236" y="390"/>
                  </a:cubicBezTo>
                  <a:close/>
                  <a:moveTo>
                    <a:pt x="232" y="390"/>
                  </a:moveTo>
                  <a:cubicBezTo>
                    <a:pt x="232" y="390"/>
                    <a:pt x="233" y="390"/>
                    <a:pt x="233" y="390"/>
                  </a:cubicBezTo>
                  <a:cubicBezTo>
                    <a:pt x="233" y="389"/>
                    <a:pt x="233" y="389"/>
                    <a:pt x="234" y="389"/>
                  </a:cubicBezTo>
                  <a:cubicBezTo>
                    <a:pt x="234" y="389"/>
                    <a:pt x="234" y="389"/>
                    <a:pt x="234" y="389"/>
                  </a:cubicBezTo>
                  <a:cubicBezTo>
                    <a:pt x="233" y="389"/>
                    <a:pt x="233" y="389"/>
                    <a:pt x="232" y="390"/>
                  </a:cubicBezTo>
                  <a:close/>
                  <a:moveTo>
                    <a:pt x="235" y="392"/>
                  </a:moveTo>
                  <a:cubicBezTo>
                    <a:pt x="235" y="391"/>
                    <a:pt x="235" y="390"/>
                    <a:pt x="235" y="390"/>
                  </a:cubicBezTo>
                  <a:cubicBezTo>
                    <a:pt x="235" y="390"/>
                    <a:pt x="234" y="390"/>
                    <a:pt x="234" y="391"/>
                  </a:cubicBezTo>
                  <a:cubicBezTo>
                    <a:pt x="234" y="391"/>
                    <a:pt x="234" y="392"/>
                    <a:pt x="235" y="392"/>
                  </a:cubicBezTo>
                  <a:close/>
                  <a:moveTo>
                    <a:pt x="234" y="395"/>
                  </a:moveTo>
                  <a:cubicBezTo>
                    <a:pt x="234" y="394"/>
                    <a:pt x="235" y="394"/>
                    <a:pt x="235" y="394"/>
                  </a:cubicBezTo>
                  <a:cubicBezTo>
                    <a:pt x="234" y="393"/>
                    <a:pt x="234" y="394"/>
                    <a:pt x="234" y="395"/>
                  </a:cubicBezTo>
                  <a:close/>
                  <a:moveTo>
                    <a:pt x="238" y="392"/>
                  </a:moveTo>
                  <a:cubicBezTo>
                    <a:pt x="238" y="393"/>
                    <a:pt x="237" y="394"/>
                    <a:pt x="238" y="394"/>
                  </a:cubicBezTo>
                  <a:cubicBezTo>
                    <a:pt x="239" y="393"/>
                    <a:pt x="238" y="392"/>
                    <a:pt x="238" y="392"/>
                  </a:cubicBezTo>
                  <a:close/>
                  <a:moveTo>
                    <a:pt x="238" y="390"/>
                  </a:moveTo>
                  <a:cubicBezTo>
                    <a:pt x="239" y="391"/>
                    <a:pt x="239" y="390"/>
                    <a:pt x="239" y="389"/>
                  </a:cubicBezTo>
                  <a:cubicBezTo>
                    <a:pt x="239" y="389"/>
                    <a:pt x="239" y="389"/>
                    <a:pt x="239" y="389"/>
                  </a:cubicBezTo>
                  <a:cubicBezTo>
                    <a:pt x="239" y="389"/>
                    <a:pt x="238" y="390"/>
                    <a:pt x="238" y="390"/>
                  </a:cubicBezTo>
                  <a:close/>
                  <a:moveTo>
                    <a:pt x="249" y="388"/>
                  </a:moveTo>
                  <a:cubicBezTo>
                    <a:pt x="249" y="387"/>
                    <a:pt x="248" y="387"/>
                    <a:pt x="248" y="386"/>
                  </a:cubicBezTo>
                  <a:cubicBezTo>
                    <a:pt x="248" y="386"/>
                    <a:pt x="248" y="386"/>
                    <a:pt x="249" y="385"/>
                  </a:cubicBezTo>
                  <a:cubicBezTo>
                    <a:pt x="249" y="386"/>
                    <a:pt x="248" y="387"/>
                    <a:pt x="249" y="387"/>
                  </a:cubicBezTo>
                  <a:cubicBezTo>
                    <a:pt x="250" y="386"/>
                    <a:pt x="250" y="385"/>
                    <a:pt x="250" y="385"/>
                  </a:cubicBezTo>
                  <a:cubicBezTo>
                    <a:pt x="252" y="385"/>
                    <a:pt x="252" y="386"/>
                    <a:pt x="253" y="387"/>
                  </a:cubicBezTo>
                  <a:cubicBezTo>
                    <a:pt x="253" y="385"/>
                    <a:pt x="254" y="385"/>
                    <a:pt x="254" y="384"/>
                  </a:cubicBezTo>
                  <a:cubicBezTo>
                    <a:pt x="255" y="385"/>
                    <a:pt x="254" y="386"/>
                    <a:pt x="254" y="386"/>
                  </a:cubicBezTo>
                  <a:cubicBezTo>
                    <a:pt x="255" y="386"/>
                    <a:pt x="256" y="384"/>
                    <a:pt x="256" y="383"/>
                  </a:cubicBezTo>
                  <a:cubicBezTo>
                    <a:pt x="256" y="384"/>
                    <a:pt x="255" y="384"/>
                    <a:pt x="255" y="383"/>
                  </a:cubicBezTo>
                  <a:cubicBezTo>
                    <a:pt x="257" y="383"/>
                    <a:pt x="255" y="382"/>
                    <a:pt x="256" y="381"/>
                  </a:cubicBezTo>
                  <a:cubicBezTo>
                    <a:pt x="256" y="381"/>
                    <a:pt x="256" y="381"/>
                    <a:pt x="255" y="381"/>
                  </a:cubicBezTo>
                  <a:cubicBezTo>
                    <a:pt x="254" y="381"/>
                    <a:pt x="254" y="382"/>
                    <a:pt x="253" y="382"/>
                  </a:cubicBezTo>
                  <a:cubicBezTo>
                    <a:pt x="253" y="382"/>
                    <a:pt x="253" y="383"/>
                    <a:pt x="252" y="383"/>
                  </a:cubicBezTo>
                  <a:cubicBezTo>
                    <a:pt x="252" y="383"/>
                    <a:pt x="252" y="383"/>
                    <a:pt x="252" y="382"/>
                  </a:cubicBezTo>
                  <a:cubicBezTo>
                    <a:pt x="252" y="383"/>
                    <a:pt x="251" y="383"/>
                    <a:pt x="251" y="383"/>
                  </a:cubicBezTo>
                  <a:cubicBezTo>
                    <a:pt x="251" y="383"/>
                    <a:pt x="251" y="383"/>
                    <a:pt x="252" y="383"/>
                  </a:cubicBezTo>
                  <a:cubicBezTo>
                    <a:pt x="252" y="384"/>
                    <a:pt x="252" y="384"/>
                    <a:pt x="252" y="384"/>
                  </a:cubicBezTo>
                  <a:cubicBezTo>
                    <a:pt x="251" y="384"/>
                    <a:pt x="250" y="384"/>
                    <a:pt x="250" y="383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5"/>
                    <a:pt x="248" y="385"/>
                    <a:pt x="247" y="387"/>
                  </a:cubicBezTo>
                  <a:cubicBezTo>
                    <a:pt x="248" y="387"/>
                    <a:pt x="248" y="387"/>
                    <a:pt x="249" y="388"/>
                  </a:cubicBezTo>
                  <a:close/>
                  <a:moveTo>
                    <a:pt x="244" y="388"/>
                  </a:moveTo>
                  <a:cubicBezTo>
                    <a:pt x="244" y="389"/>
                    <a:pt x="243" y="390"/>
                    <a:pt x="244" y="390"/>
                  </a:cubicBezTo>
                  <a:cubicBezTo>
                    <a:pt x="244" y="389"/>
                    <a:pt x="246" y="389"/>
                    <a:pt x="245" y="387"/>
                  </a:cubicBezTo>
                  <a:cubicBezTo>
                    <a:pt x="245" y="388"/>
                    <a:pt x="244" y="388"/>
                    <a:pt x="244" y="388"/>
                  </a:cubicBezTo>
                  <a:close/>
                  <a:moveTo>
                    <a:pt x="245" y="385"/>
                  </a:moveTo>
                  <a:cubicBezTo>
                    <a:pt x="245" y="386"/>
                    <a:pt x="244" y="386"/>
                    <a:pt x="244" y="387"/>
                  </a:cubicBezTo>
                  <a:cubicBezTo>
                    <a:pt x="245" y="387"/>
                    <a:pt x="245" y="386"/>
                    <a:pt x="246" y="386"/>
                  </a:cubicBezTo>
                  <a:cubicBezTo>
                    <a:pt x="246" y="386"/>
                    <a:pt x="246" y="385"/>
                    <a:pt x="245" y="385"/>
                  </a:cubicBezTo>
                  <a:close/>
                  <a:moveTo>
                    <a:pt x="239" y="388"/>
                  </a:moveTo>
                  <a:cubicBezTo>
                    <a:pt x="239" y="388"/>
                    <a:pt x="241" y="388"/>
                    <a:pt x="241" y="387"/>
                  </a:cubicBezTo>
                  <a:cubicBezTo>
                    <a:pt x="240" y="387"/>
                    <a:pt x="240" y="387"/>
                    <a:pt x="239" y="387"/>
                  </a:cubicBezTo>
                  <a:cubicBezTo>
                    <a:pt x="239" y="388"/>
                    <a:pt x="239" y="388"/>
                    <a:pt x="239" y="388"/>
                  </a:cubicBezTo>
                  <a:close/>
                  <a:moveTo>
                    <a:pt x="245" y="393"/>
                  </a:moveTo>
                  <a:cubicBezTo>
                    <a:pt x="244" y="393"/>
                    <a:pt x="244" y="393"/>
                    <a:pt x="243" y="393"/>
                  </a:cubicBezTo>
                  <a:cubicBezTo>
                    <a:pt x="243" y="395"/>
                    <a:pt x="241" y="394"/>
                    <a:pt x="241" y="395"/>
                  </a:cubicBezTo>
                  <a:cubicBezTo>
                    <a:pt x="242" y="396"/>
                    <a:pt x="243" y="394"/>
                    <a:pt x="245" y="394"/>
                  </a:cubicBezTo>
                  <a:cubicBezTo>
                    <a:pt x="244" y="394"/>
                    <a:pt x="245" y="394"/>
                    <a:pt x="245" y="393"/>
                  </a:cubicBezTo>
                  <a:close/>
                  <a:moveTo>
                    <a:pt x="243" y="386"/>
                  </a:moveTo>
                  <a:cubicBezTo>
                    <a:pt x="242" y="386"/>
                    <a:pt x="242" y="386"/>
                    <a:pt x="241" y="387"/>
                  </a:cubicBezTo>
                  <a:cubicBezTo>
                    <a:pt x="241" y="387"/>
                    <a:pt x="241" y="387"/>
                    <a:pt x="241" y="387"/>
                  </a:cubicBezTo>
                  <a:cubicBezTo>
                    <a:pt x="242" y="387"/>
                    <a:pt x="242" y="387"/>
                    <a:pt x="243" y="387"/>
                  </a:cubicBezTo>
                  <a:cubicBezTo>
                    <a:pt x="243" y="387"/>
                    <a:pt x="243" y="386"/>
                    <a:pt x="243" y="386"/>
                  </a:cubicBezTo>
                  <a:close/>
                  <a:moveTo>
                    <a:pt x="77" y="353"/>
                  </a:moveTo>
                  <a:cubicBezTo>
                    <a:pt x="77" y="353"/>
                    <a:pt x="78" y="353"/>
                    <a:pt x="78" y="352"/>
                  </a:cubicBezTo>
                  <a:cubicBezTo>
                    <a:pt x="77" y="352"/>
                    <a:pt x="77" y="353"/>
                    <a:pt x="77" y="353"/>
                  </a:cubicBezTo>
                  <a:close/>
                  <a:moveTo>
                    <a:pt x="75" y="344"/>
                  </a:moveTo>
                  <a:cubicBezTo>
                    <a:pt x="75" y="345"/>
                    <a:pt x="75" y="345"/>
                    <a:pt x="76" y="345"/>
                  </a:cubicBezTo>
                  <a:cubicBezTo>
                    <a:pt x="76" y="345"/>
                    <a:pt x="76" y="345"/>
                    <a:pt x="76" y="344"/>
                  </a:cubicBezTo>
                  <a:cubicBezTo>
                    <a:pt x="76" y="344"/>
                    <a:pt x="76" y="344"/>
                    <a:pt x="75" y="344"/>
                  </a:cubicBezTo>
                  <a:close/>
                  <a:moveTo>
                    <a:pt x="78" y="343"/>
                  </a:moveTo>
                  <a:cubicBezTo>
                    <a:pt x="78" y="342"/>
                    <a:pt x="78" y="342"/>
                    <a:pt x="77" y="342"/>
                  </a:cubicBezTo>
                  <a:cubicBezTo>
                    <a:pt x="77" y="342"/>
                    <a:pt x="77" y="342"/>
                    <a:pt x="77" y="343"/>
                  </a:cubicBezTo>
                  <a:cubicBezTo>
                    <a:pt x="78" y="343"/>
                    <a:pt x="78" y="343"/>
                    <a:pt x="78" y="343"/>
                  </a:cubicBezTo>
                  <a:close/>
                  <a:moveTo>
                    <a:pt x="78" y="349"/>
                  </a:moveTo>
                  <a:cubicBezTo>
                    <a:pt x="79" y="349"/>
                    <a:pt x="79" y="348"/>
                    <a:pt x="79" y="348"/>
                  </a:cubicBezTo>
                  <a:cubicBezTo>
                    <a:pt x="78" y="348"/>
                    <a:pt x="78" y="348"/>
                    <a:pt x="78" y="348"/>
                  </a:cubicBezTo>
                  <a:cubicBezTo>
                    <a:pt x="78" y="348"/>
                    <a:pt x="78" y="349"/>
                    <a:pt x="78" y="349"/>
                  </a:cubicBezTo>
                  <a:close/>
                  <a:moveTo>
                    <a:pt x="70" y="334"/>
                  </a:moveTo>
                  <a:cubicBezTo>
                    <a:pt x="70" y="334"/>
                    <a:pt x="71" y="334"/>
                    <a:pt x="71" y="334"/>
                  </a:cubicBezTo>
                  <a:cubicBezTo>
                    <a:pt x="71" y="333"/>
                    <a:pt x="71" y="333"/>
                    <a:pt x="70" y="333"/>
                  </a:cubicBezTo>
                  <a:cubicBezTo>
                    <a:pt x="70" y="333"/>
                    <a:pt x="70" y="334"/>
                    <a:pt x="70" y="334"/>
                  </a:cubicBezTo>
                  <a:close/>
                  <a:moveTo>
                    <a:pt x="75" y="340"/>
                  </a:moveTo>
                  <a:cubicBezTo>
                    <a:pt x="75" y="340"/>
                    <a:pt x="76" y="340"/>
                    <a:pt x="76" y="340"/>
                  </a:cubicBezTo>
                  <a:cubicBezTo>
                    <a:pt x="76" y="340"/>
                    <a:pt x="75" y="339"/>
                    <a:pt x="75" y="339"/>
                  </a:cubicBezTo>
                  <a:cubicBezTo>
                    <a:pt x="75" y="340"/>
                    <a:pt x="75" y="340"/>
                    <a:pt x="74" y="340"/>
                  </a:cubicBezTo>
                  <a:cubicBezTo>
                    <a:pt x="74" y="341"/>
                    <a:pt x="74" y="341"/>
                    <a:pt x="75" y="342"/>
                  </a:cubicBezTo>
                  <a:cubicBezTo>
                    <a:pt x="75" y="341"/>
                    <a:pt x="74" y="340"/>
                    <a:pt x="75" y="340"/>
                  </a:cubicBezTo>
                  <a:close/>
                  <a:moveTo>
                    <a:pt x="200" y="395"/>
                  </a:moveTo>
                  <a:cubicBezTo>
                    <a:pt x="201" y="396"/>
                    <a:pt x="201" y="395"/>
                    <a:pt x="201" y="395"/>
                  </a:cubicBezTo>
                  <a:cubicBezTo>
                    <a:pt x="201" y="395"/>
                    <a:pt x="201" y="395"/>
                    <a:pt x="201" y="395"/>
                  </a:cubicBezTo>
                  <a:cubicBezTo>
                    <a:pt x="200" y="395"/>
                    <a:pt x="200" y="395"/>
                    <a:pt x="200" y="395"/>
                  </a:cubicBezTo>
                  <a:close/>
                  <a:moveTo>
                    <a:pt x="88" y="355"/>
                  </a:moveTo>
                  <a:cubicBezTo>
                    <a:pt x="89" y="355"/>
                    <a:pt x="88" y="356"/>
                    <a:pt x="89" y="356"/>
                  </a:cubicBezTo>
                  <a:cubicBezTo>
                    <a:pt x="89" y="356"/>
                    <a:pt x="89" y="355"/>
                    <a:pt x="88" y="355"/>
                  </a:cubicBezTo>
                  <a:close/>
                  <a:moveTo>
                    <a:pt x="49" y="293"/>
                  </a:moveTo>
                  <a:cubicBezTo>
                    <a:pt x="50" y="293"/>
                    <a:pt x="50" y="293"/>
                    <a:pt x="50" y="293"/>
                  </a:cubicBezTo>
                  <a:cubicBezTo>
                    <a:pt x="50" y="293"/>
                    <a:pt x="50" y="293"/>
                    <a:pt x="50" y="292"/>
                  </a:cubicBezTo>
                  <a:cubicBezTo>
                    <a:pt x="50" y="293"/>
                    <a:pt x="50" y="293"/>
                    <a:pt x="49" y="293"/>
                  </a:cubicBezTo>
                  <a:close/>
                  <a:moveTo>
                    <a:pt x="79" y="344"/>
                  </a:moveTo>
                  <a:cubicBezTo>
                    <a:pt x="78" y="344"/>
                    <a:pt x="78" y="344"/>
                    <a:pt x="78" y="344"/>
                  </a:cubicBezTo>
                  <a:cubicBezTo>
                    <a:pt x="78" y="344"/>
                    <a:pt x="78" y="345"/>
                    <a:pt x="78" y="345"/>
                  </a:cubicBezTo>
                  <a:cubicBezTo>
                    <a:pt x="79" y="345"/>
                    <a:pt x="79" y="345"/>
                    <a:pt x="79" y="345"/>
                  </a:cubicBezTo>
                  <a:lnTo>
                    <a:pt x="79" y="344"/>
                  </a:lnTo>
                  <a:close/>
                  <a:moveTo>
                    <a:pt x="87" y="359"/>
                  </a:moveTo>
                  <a:cubicBezTo>
                    <a:pt x="88" y="359"/>
                    <a:pt x="88" y="358"/>
                    <a:pt x="88" y="357"/>
                  </a:cubicBezTo>
                  <a:cubicBezTo>
                    <a:pt x="88" y="357"/>
                    <a:pt x="88" y="357"/>
                    <a:pt x="87" y="357"/>
                  </a:cubicBezTo>
                  <a:cubicBezTo>
                    <a:pt x="87" y="358"/>
                    <a:pt x="87" y="358"/>
                    <a:pt x="87" y="359"/>
                  </a:cubicBezTo>
                  <a:close/>
                  <a:moveTo>
                    <a:pt x="83" y="349"/>
                  </a:moveTo>
                  <a:cubicBezTo>
                    <a:pt x="83" y="349"/>
                    <a:pt x="83" y="349"/>
                    <a:pt x="83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2" y="348"/>
                    <a:pt x="82" y="349"/>
                    <a:pt x="83" y="349"/>
                  </a:cubicBezTo>
                  <a:close/>
                  <a:moveTo>
                    <a:pt x="79" y="345"/>
                  </a:moveTo>
                  <a:cubicBezTo>
                    <a:pt x="79" y="346"/>
                    <a:pt x="78" y="346"/>
                    <a:pt x="78" y="346"/>
                  </a:cubicBezTo>
                  <a:cubicBezTo>
                    <a:pt x="79" y="346"/>
                    <a:pt x="80" y="346"/>
                    <a:pt x="80" y="345"/>
                  </a:cubicBezTo>
                  <a:lnTo>
                    <a:pt x="79" y="3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627433E6-248D-4506-9A13-6C9445FD5ADA}"/>
                </a:ext>
              </a:extLst>
            </p:cNvPr>
            <p:cNvSpPr txBox="1"/>
            <p:nvPr/>
          </p:nvSpPr>
          <p:spPr>
            <a:xfrm>
              <a:off x="368300" y="482821"/>
              <a:ext cx="1887696" cy="545879"/>
            </a:xfrm>
            <a:prstGeom prst="rect">
              <a:avLst/>
            </a:prstGeom>
            <a:noFill/>
          </p:spPr>
          <p:txBody>
            <a:bodyPr wrap="none" lIns="0" tIns="45720" rIns="91440" bIns="7200" rtlCol="0">
              <a:spAutoFit/>
            </a:bodyPr>
            <a:lstStyle/>
            <a:p>
              <a:r>
                <a:rPr lang="zh-CN" altLang="en-US" sz="3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数据对比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64915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DDE75F45-5054-4F6D-BB35-B0F910F83B70}"/>
              </a:ext>
            </a:extLst>
          </p:cNvPr>
          <p:cNvGrpSpPr/>
          <p:nvPr/>
        </p:nvGrpSpPr>
        <p:grpSpPr>
          <a:xfrm>
            <a:off x="1290317" y="1654726"/>
            <a:ext cx="2272856" cy="3521093"/>
            <a:chOff x="1290317" y="1885626"/>
            <a:chExt cx="2272856" cy="3521093"/>
          </a:xfrm>
        </p:grpSpPr>
        <p:sp>
          <p:nvSpPr>
            <p:cNvPr id="2" name="缺角矩形 1">
              <a:extLst>
                <a:ext uri="{FF2B5EF4-FFF2-40B4-BE49-F238E27FC236}">
                  <a16:creationId xmlns:a16="http://schemas.microsoft.com/office/drawing/2014/main" xmlns="" id="{81A9EFD5-BA35-4326-95DD-44930D762BBE}"/>
                </a:ext>
              </a:extLst>
            </p:cNvPr>
            <p:cNvSpPr/>
            <p:nvPr/>
          </p:nvSpPr>
          <p:spPr>
            <a:xfrm>
              <a:off x="1290317" y="1885626"/>
              <a:ext cx="2272856" cy="3521093"/>
            </a:xfrm>
            <a:prstGeom prst="plaque">
              <a:avLst>
                <a:gd name="adj" fmla="val 8157"/>
              </a:avLst>
            </a:prstGeom>
            <a:noFill/>
            <a:ln w="50800" cmpd="thickThin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0" tIns="54000" rIns="0" bIns="0" rtlCol="0" anchor="ctr"/>
            <a:lstStyle/>
            <a:p>
              <a:pPr algn="ctr">
                <a:lnSpc>
                  <a:spcPts val="2000"/>
                </a:lnSpc>
              </a:pP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EB0E075B-0146-48EF-9E26-1BA94C6EBC2D}"/>
                </a:ext>
              </a:extLst>
            </p:cNvPr>
            <p:cNvSpPr txBox="1"/>
            <p:nvPr/>
          </p:nvSpPr>
          <p:spPr>
            <a:xfrm>
              <a:off x="1352145" y="2659849"/>
              <a:ext cx="2149200" cy="169668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目前仍有大量地区需跟进。现有负责人离职导致短时间公司接手困难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5821DD63-139B-42B0-B0E2-051FD177D1B0}"/>
                </a:ext>
              </a:extLst>
            </p:cNvPr>
            <p:cNvSpPr txBox="1"/>
            <p:nvPr/>
          </p:nvSpPr>
          <p:spPr>
            <a:xfrm>
              <a:off x="1410088" y="2131566"/>
              <a:ext cx="2033312" cy="510778"/>
            </a:xfrm>
            <a:prstGeom prst="roundRect">
              <a:avLst/>
            </a:prstGeom>
            <a:solidFill>
              <a:srgbClr val="BE5346"/>
            </a:solidFill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方案一  配件</a:t>
              </a:r>
            </a:p>
          </p:txBody>
        </p:sp>
      </p:grpSp>
      <p:grpSp>
        <p:nvGrpSpPr>
          <p:cNvPr id="266" name="组合 265">
            <a:extLst>
              <a:ext uri="{FF2B5EF4-FFF2-40B4-BE49-F238E27FC236}">
                <a16:creationId xmlns:a16="http://schemas.microsoft.com/office/drawing/2014/main" xmlns="" id="{4FD3CB42-6E46-491E-98D7-398DCEA1BE3C}"/>
              </a:ext>
            </a:extLst>
          </p:cNvPr>
          <p:cNvGrpSpPr/>
          <p:nvPr/>
        </p:nvGrpSpPr>
        <p:grpSpPr>
          <a:xfrm>
            <a:off x="4787679" y="1410540"/>
            <a:ext cx="2588100" cy="4009467"/>
            <a:chOff x="4801950" y="1641440"/>
            <a:chExt cx="2588100" cy="4009467"/>
          </a:xfrm>
        </p:grpSpPr>
        <p:sp>
          <p:nvSpPr>
            <p:cNvPr id="3" name="缺角矩形 2">
              <a:extLst>
                <a:ext uri="{FF2B5EF4-FFF2-40B4-BE49-F238E27FC236}">
                  <a16:creationId xmlns:a16="http://schemas.microsoft.com/office/drawing/2014/main" xmlns="" id="{70186A86-875E-4025-B5C5-62E1EDDC8D04}"/>
                </a:ext>
              </a:extLst>
            </p:cNvPr>
            <p:cNvSpPr/>
            <p:nvPr/>
          </p:nvSpPr>
          <p:spPr>
            <a:xfrm>
              <a:off x="4801950" y="1641440"/>
              <a:ext cx="2588100" cy="4009467"/>
            </a:xfrm>
            <a:prstGeom prst="plaque">
              <a:avLst>
                <a:gd name="adj" fmla="val 8157"/>
              </a:avLst>
            </a:prstGeom>
            <a:noFill/>
            <a:ln w="50800" cmpd="thickThin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0" tIns="54000" rIns="0" bIns="0" rtlCol="0" anchor="ctr"/>
            <a:lstStyle/>
            <a:p>
              <a:pPr algn="ctr">
                <a:lnSpc>
                  <a:spcPts val="2000"/>
                </a:lnSpc>
              </a:pP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CBDB7EFB-2464-4139-94A8-8977680BF874}"/>
                </a:ext>
              </a:extLst>
            </p:cNvPr>
            <p:cNvSpPr txBox="1"/>
            <p:nvPr/>
          </p:nvSpPr>
          <p:spPr>
            <a:xfrm>
              <a:off x="4902547" y="2502704"/>
              <a:ext cx="2386905" cy="169668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产品的大量宣传可以有效提高产品的知名度，同时推动公司网站的建立</a:t>
              </a:r>
            </a:p>
          </p:txBody>
        </p:sp>
        <p:sp>
          <p:nvSpPr>
            <p:cNvPr id="256" name="文本框 255">
              <a:extLst>
                <a:ext uri="{FF2B5EF4-FFF2-40B4-BE49-F238E27FC236}">
                  <a16:creationId xmlns:a16="http://schemas.microsoft.com/office/drawing/2014/main" xmlns="" id="{7E854D21-F7CF-4469-B604-2AEFCEDCC71A}"/>
                </a:ext>
              </a:extLst>
            </p:cNvPr>
            <p:cNvSpPr txBox="1"/>
            <p:nvPr/>
          </p:nvSpPr>
          <p:spPr>
            <a:xfrm>
              <a:off x="4902547" y="1938200"/>
              <a:ext cx="2386905" cy="510778"/>
            </a:xfrm>
            <a:prstGeom prst="roundRect">
              <a:avLst/>
            </a:prstGeom>
            <a:solidFill>
              <a:srgbClr val="BE5346"/>
            </a:solidFill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方案二  宣传</a:t>
              </a:r>
            </a:p>
          </p:txBody>
        </p:sp>
      </p:grpSp>
      <p:grpSp>
        <p:nvGrpSpPr>
          <p:cNvPr id="259" name="组合 258">
            <a:extLst>
              <a:ext uri="{FF2B5EF4-FFF2-40B4-BE49-F238E27FC236}">
                <a16:creationId xmlns:a16="http://schemas.microsoft.com/office/drawing/2014/main" xmlns="" id="{5572EC5E-A341-474F-AE01-ADFD5BD06E78}"/>
              </a:ext>
            </a:extLst>
          </p:cNvPr>
          <p:cNvGrpSpPr/>
          <p:nvPr/>
        </p:nvGrpSpPr>
        <p:grpSpPr>
          <a:xfrm>
            <a:off x="8600284" y="1632616"/>
            <a:ext cx="2301400" cy="3565313"/>
            <a:chOff x="8600284" y="1863516"/>
            <a:chExt cx="2301400" cy="3565313"/>
          </a:xfrm>
        </p:grpSpPr>
        <p:sp>
          <p:nvSpPr>
            <p:cNvPr id="4" name="缺角矩形 3">
              <a:extLst>
                <a:ext uri="{FF2B5EF4-FFF2-40B4-BE49-F238E27FC236}">
                  <a16:creationId xmlns:a16="http://schemas.microsoft.com/office/drawing/2014/main" xmlns="" id="{E72BDF85-4482-4C17-9E71-9394B80BE83D}"/>
                </a:ext>
              </a:extLst>
            </p:cNvPr>
            <p:cNvSpPr/>
            <p:nvPr/>
          </p:nvSpPr>
          <p:spPr>
            <a:xfrm>
              <a:off x="8600284" y="1863516"/>
              <a:ext cx="2301400" cy="3565313"/>
            </a:xfrm>
            <a:prstGeom prst="plaque">
              <a:avLst>
                <a:gd name="adj" fmla="val 8157"/>
              </a:avLst>
            </a:prstGeom>
            <a:noFill/>
            <a:ln w="50800" cmpd="thickThin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0" tIns="54000" rIns="0" bIns="0" rtlCol="0" anchor="ctr"/>
            <a:lstStyle/>
            <a:p>
              <a:pPr algn="ctr">
                <a:lnSpc>
                  <a:spcPts val="2000"/>
                </a:lnSpc>
              </a:pP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BAFD4E87-BDCA-4C85-9EFF-B33C83AC3CEF}"/>
                </a:ext>
              </a:extLst>
            </p:cNvPr>
            <p:cNvSpPr txBox="1"/>
            <p:nvPr/>
          </p:nvSpPr>
          <p:spPr>
            <a:xfrm>
              <a:off x="8676444" y="2660334"/>
              <a:ext cx="2149081" cy="169668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要求售后服务团队、在线销售团队、线上产品的上线等方面都付出努力</a:t>
              </a:r>
            </a:p>
          </p:txBody>
        </p:sp>
        <p:sp>
          <p:nvSpPr>
            <p:cNvPr id="257" name="文本框 256">
              <a:extLst>
                <a:ext uri="{FF2B5EF4-FFF2-40B4-BE49-F238E27FC236}">
                  <a16:creationId xmlns:a16="http://schemas.microsoft.com/office/drawing/2014/main" xmlns="" id="{AD6B0826-7528-4480-A8B9-3F9D5D1CCB61}"/>
                </a:ext>
              </a:extLst>
            </p:cNvPr>
            <p:cNvSpPr txBox="1"/>
            <p:nvPr/>
          </p:nvSpPr>
          <p:spPr>
            <a:xfrm>
              <a:off x="8733984" y="2131566"/>
              <a:ext cx="2034000" cy="510778"/>
            </a:xfrm>
            <a:prstGeom prst="roundRect">
              <a:avLst/>
            </a:prstGeom>
            <a:solidFill>
              <a:srgbClr val="BE5346"/>
            </a:solidFill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方案三  配合</a:t>
              </a:r>
            </a:p>
          </p:txBody>
        </p:sp>
      </p:grpSp>
      <p:pic>
        <p:nvPicPr>
          <p:cNvPr id="14" name="Picture 4">
            <a:extLst>
              <a:ext uri="{FF2B5EF4-FFF2-40B4-BE49-F238E27FC236}">
                <a16:creationId xmlns:a16="http://schemas.microsoft.com/office/drawing/2014/main" xmlns="" id="{96B25203-8E5F-4AF6-8E33-737FF33D06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1198" y="3392491"/>
            <a:ext cx="308423" cy="48600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>
            <a:extLst>
              <a:ext uri="{FF2B5EF4-FFF2-40B4-BE49-F238E27FC236}">
                <a16:creationId xmlns:a16="http://schemas.microsoft.com/office/drawing/2014/main" xmlns="" id="{6E9CD406-4E27-4C1B-884E-879DFDC72D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11342379" y="3389200"/>
            <a:ext cx="308423" cy="48600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E35E12C0-AD66-4150-9E6F-E8E23F0781FE}"/>
              </a:ext>
            </a:extLst>
          </p:cNvPr>
          <p:cNvGrpSpPr/>
          <p:nvPr/>
        </p:nvGrpSpPr>
        <p:grpSpPr>
          <a:xfrm>
            <a:off x="5671033" y="6356176"/>
            <a:ext cx="849935" cy="72000"/>
            <a:chOff x="5665971" y="6183800"/>
            <a:chExt cx="849935" cy="72000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5662D95F-ACF3-4E2C-AFC6-0B3CBC5ED63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42700" y="6183800"/>
              <a:ext cx="296477" cy="720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44E97BA7-5BBB-488D-9702-981175E1B09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65971" y="6201800"/>
              <a:ext cx="180000" cy="4371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xmlns="" id="{B6FC0346-606B-494E-AB65-607525009FD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35906" y="6201800"/>
              <a:ext cx="180000" cy="4371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缺角矩形 31">
            <a:extLst>
              <a:ext uri="{FF2B5EF4-FFF2-40B4-BE49-F238E27FC236}">
                <a16:creationId xmlns:a16="http://schemas.microsoft.com/office/drawing/2014/main" xmlns="" id="{C1B11F80-6FEE-47F2-8279-F6CA5BE0B9B2}"/>
              </a:ext>
            </a:extLst>
          </p:cNvPr>
          <p:cNvSpPr/>
          <p:nvPr/>
        </p:nvSpPr>
        <p:spPr>
          <a:xfrm>
            <a:off x="4650981" y="4125632"/>
            <a:ext cx="2861493" cy="1652945"/>
          </a:xfrm>
          <a:prstGeom prst="plaque">
            <a:avLst>
              <a:gd name="adj" fmla="val 8157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30000" sy="30000" flip="none" algn="ctr"/>
          </a:blipFill>
          <a:ln w="50800" cmpd="thickThin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0" tIns="54000" rIns="0" bIns="0" rtlCol="0" anchor="ctr"/>
          <a:lstStyle/>
          <a:p>
            <a:pPr algn="ctr">
              <a:lnSpc>
                <a:spcPts val="2000"/>
              </a:lnSpc>
            </a:pP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喜鹊聚珍体 regular" panose="00000500000000000000" pitchFamily="2" charset="-122"/>
              <a:ea typeface="喜鹊聚珍体 regular" panose="00000500000000000000" pitchFamily="2" charset="-122"/>
            </a:endParaRPr>
          </a:p>
        </p:txBody>
      </p:sp>
      <p:sp>
        <p:nvSpPr>
          <p:cNvPr id="5" name="缺角矩形 4">
            <a:extLst>
              <a:ext uri="{FF2B5EF4-FFF2-40B4-BE49-F238E27FC236}">
                <a16:creationId xmlns:a16="http://schemas.microsoft.com/office/drawing/2014/main" xmlns="" id="{E1AEE347-E4A8-48C7-9DFA-B2F4C82FD962}"/>
              </a:ext>
            </a:extLst>
          </p:cNvPr>
          <p:cNvSpPr/>
          <p:nvPr/>
        </p:nvSpPr>
        <p:spPr>
          <a:xfrm>
            <a:off x="1188550" y="4193545"/>
            <a:ext cx="2476389" cy="1517118"/>
          </a:xfrm>
          <a:prstGeom prst="plaque">
            <a:avLst>
              <a:gd name="adj" fmla="val 8157"/>
            </a:avLst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-95250" sx="95000" sy="95000" flip="none" algn="ctr"/>
          </a:blipFill>
          <a:ln w="50800" cmpd="thickThin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0" tIns="54000" rIns="0" bIns="0" rtlCol="0" anchor="ctr"/>
          <a:lstStyle/>
          <a:p>
            <a:pPr algn="ctr">
              <a:lnSpc>
                <a:spcPts val="2000"/>
              </a:lnSpc>
            </a:pP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喜鹊聚珍体 regular" panose="00000500000000000000" pitchFamily="2" charset="-122"/>
              <a:ea typeface="喜鹊聚珍体 regular" panose="00000500000000000000" pitchFamily="2" charset="-122"/>
            </a:endParaRPr>
          </a:p>
        </p:txBody>
      </p:sp>
      <p:sp>
        <p:nvSpPr>
          <p:cNvPr id="6" name="缺角矩形 5">
            <a:extLst>
              <a:ext uri="{FF2B5EF4-FFF2-40B4-BE49-F238E27FC236}">
                <a16:creationId xmlns:a16="http://schemas.microsoft.com/office/drawing/2014/main" xmlns="" id="{EF11E140-8748-4F5C-9744-14D608853965}"/>
              </a:ext>
            </a:extLst>
          </p:cNvPr>
          <p:cNvSpPr/>
          <p:nvPr/>
        </p:nvSpPr>
        <p:spPr>
          <a:xfrm>
            <a:off x="8512584" y="4193545"/>
            <a:ext cx="2476800" cy="1517118"/>
          </a:xfrm>
          <a:prstGeom prst="plaque">
            <a:avLst>
              <a:gd name="adj" fmla="val 8157"/>
            </a:avLst>
          </a:prstGeom>
          <a:blipFill dpi="0" rotWithShape="1">
            <a:blip r:embed="rId5"/>
            <a:srcRect/>
            <a:tile tx="0" ty="0" sx="100000" sy="100000" flip="none" algn="r"/>
          </a:blipFill>
          <a:ln w="50800" cmpd="thickThin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0" tIns="54000" rIns="0" bIns="0" rtlCol="0" anchor="ctr"/>
          <a:lstStyle/>
          <a:p>
            <a:pPr algn="ctr">
              <a:lnSpc>
                <a:spcPts val="2000"/>
              </a:lnSpc>
            </a:pP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喜鹊聚珍体 regular" panose="00000500000000000000" pitchFamily="2" charset="-122"/>
              <a:ea typeface="喜鹊聚珍体 regular" panose="00000500000000000000" pitchFamily="2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22D5FD30-3DD9-422B-B65B-F75E5AF4449A}"/>
              </a:ext>
            </a:extLst>
          </p:cNvPr>
          <p:cNvGrpSpPr/>
          <p:nvPr/>
        </p:nvGrpSpPr>
        <p:grpSpPr>
          <a:xfrm>
            <a:off x="368300" y="456840"/>
            <a:ext cx="1990402" cy="728868"/>
            <a:chOff x="368300" y="456840"/>
            <a:chExt cx="1990402" cy="728868"/>
          </a:xfrm>
        </p:grpSpPr>
        <p:sp>
          <p:nvSpPr>
            <p:cNvPr id="28" name="Freeform 32">
              <a:extLst>
                <a:ext uri="{FF2B5EF4-FFF2-40B4-BE49-F238E27FC236}">
                  <a16:creationId xmlns:a16="http://schemas.microsoft.com/office/drawing/2014/main" xmlns="" id="{9D147C0B-45AA-4062-AFE4-EA3FB7C55A7A}"/>
                </a:ext>
              </a:extLst>
            </p:cNvPr>
            <p:cNvSpPr>
              <a:spLocks noEditPoints="1"/>
            </p:cNvSpPr>
            <p:nvPr/>
          </p:nvSpPr>
          <p:spPr bwMode="auto">
            <a:xfrm rot="6400182">
              <a:off x="1623227" y="450232"/>
              <a:ext cx="728868" cy="742083"/>
            </a:xfrm>
            <a:custGeom>
              <a:avLst/>
              <a:gdLst>
                <a:gd name="T0" fmla="*/ 226 w 372"/>
                <a:gd name="T1" fmla="*/ 91 h 400"/>
                <a:gd name="T2" fmla="*/ 243 w 372"/>
                <a:gd name="T3" fmla="*/ 72 h 400"/>
                <a:gd name="T4" fmla="*/ 196 w 372"/>
                <a:gd name="T5" fmla="*/ 54 h 400"/>
                <a:gd name="T6" fmla="*/ 168 w 372"/>
                <a:gd name="T7" fmla="*/ 56 h 400"/>
                <a:gd name="T8" fmla="*/ 179 w 372"/>
                <a:gd name="T9" fmla="*/ 29 h 400"/>
                <a:gd name="T10" fmla="*/ 21 w 372"/>
                <a:gd name="T11" fmla="*/ 112 h 400"/>
                <a:gd name="T12" fmla="*/ 7 w 372"/>
                <a:gd name="T13" fmla="*/ 235 h 400"/>
                <a:gd name="T14" fmla="*/ 30 w 372"/>
                <a:gd name="T15" fmla="*/ 285 h 400"/>
                <a:gd name="T16" fmla="*/ 39 w 372"/>
                <a:gd name="T17" fmla="*/ 278 h 400"/>
                <a:gd name="T18" fmla="*/ 47 w 372"/>
                <a:gd name="T19" fmla="*/ 300 h 400"/>
                <a:gd name="T20" fmla="*/ 56 w 372"/>
                <a:gd name="T21" fmla="*/ 312 h 400"/>
                <a:gd name="T22" fmla="*/ 74 w 372"/>
                <a:gd name="T23" fmla="*/ 157 h 400"/>
                <a:gd name="T24" fmla="*/ 275 w 372"/>
                <a:gd name="T25" fmla="*/ 102 h 400"/>
                <a:gd name="T26" fmla="*/ 12 w 372"/>
                <a:gd name="T27" fmla="*/ 199 h 400"/>
                <a:gd name="T28" fmla="*/ 50 w 372"/>
                <a:gd name="T29" fmla="*/ 307 h 400"/>
                <a:gd name="T30" fmla="*/ 185 w 372"/>
                <a:gd name="T31" fmla="*/ 87 h 400"/>
                <a:gd name="T32" fmla="*/ 331 w 372"/>
                <a:gd name="T33" fmla="*/ 126 h 400"/>
                <a:gd name="T34" fmla="*/ 253 w 372"/>
                <a:gd name="T35" fmla="*/ 60 h 400"/>
                <a:gd name="T36" fmla="*/ 233 w 372"/>
                <a:gd name="T37" fmla="*/ 97 h 400"/>
                <a:gd name="T38" fmla="*/ 237 w 372"/>
                <a:gd name="T39" fmla="*/ 104 h 400"/>
                <a:gd name="T40" fmla="*/ 39 w 372"/>
                <a:gd name="T41" fmla="*/ 7 h 400"/>
                <a:gd name="T42" fmla="*/ 22 w 372"/>
                <a:gd name="T43" fmla="*/ 86 h 400"/>
                <a:gd name="T44" fmla="*/ 343 w 372"/>
                <a:gd name="T45" fmla="*/ 152 h 400"/>
                <a:gd name="T46" fmla="*/ 340 w 372"/>
                <a:gd name="T47" fmla="*/ 199 h 400"/>
                <a:gd name="T48" fmla="*/ 264 w 372"/>
                <a:gd name="T49" fmla="*/ 114 h 400"/>
                <a:gd name="T50" fmla="*/ 271 w 372"/>
                <a:gd name="T51" fmla="*/ 113 h 400"/>
                <a:gd name="T52" fmla="*/ 327 w 372"/>
                <a:gd name="T53" fmla="*/ 156 h 400"/>
                <a:gd name="T54" fmla="*/ 317 w 372"/>
                <a:gd name="T55" fmla="*/ 141 h 400"/>
                <a:gd name="T56" fmla="*/ 308 w 372"/>
                <a:gd name="T57" fmla="*/ 94 h 400"/>
                <a:gd name="T58" fmla="*/ 301 w 372"/>
                <a:gd name="T59" fmla="*/ 88 h 400"/>
                <a:gd name="T60" fmla="*/ 315 w 372"/>
                <a:gd name="T61" fmla="*/ 112 h 400"/>
                <a:gd name="T62" fmla="*/ 52 w 372"/>
                <a:gd name="T63" fmla="*/ 320 h 400"/>
                <a:gd name="T64" fmla="*/ 36 w 372"/>
                <a:gd name="T65" fmla="*/ 282 h 400"/>
                <a:gd name="T66" fmla="*/ 44 w 372"/>
                <a:gd name="T67" fmla="*/ 306 h 400"/>
                <a:gd name="T68" fmla="*/ 308 w 372"/>
                <a:gd name="T69" fmla="*/ 340 h 400"/>
                <a:gd name="T70" fmla="*/ 287 w 372"/>
                <a:gd name="T71" fmla="*/ 361 h 400"/>
                <a:gd name="T72" fmla="*/ 309 w 372"/>
                <a:gd name="T73" fmla="*/ 339 h 400"/>
                <a:gd name="T74" fmla="*/ 321 w 372"/>
                <a:gd name="T75" fmla="*/ 319 h 400"/>
                <a:gd name="T76" fmla="*/ 293 w 372"/>
                <a:gd name="T77" fmla="*/ 363 h 400"/>
                <a:gd name="T78" fmla="*/ 285 w 372"/>
                <a:gd name="T79" fmla="*/ 362 h 400"/>
                <a:gd name="T80" fmla="*/ 268 w 372"/>
                <a:gd name="T81" fmla="*/ 386 h 400"/>
                <a:gd name="T82" fmla="*/ 276 w 372"/>
                <a:gd name="T83" fmla="*/ 382 h 400"/>
                <a:gd name="T84" fmla="*/ 283 w 372"/>
                <a:gd name="T85" fmla="*/ 367 h 400"/>
                <a:gd name="T86" fmla="*/ 301 w 372"/>
                <a:gd name="T87" fmla="*/ 358 h 400"/>
                <a:gd name="T88" fmla="*/ 260 w 372"/>
                <a:gd name="T89" fmla="*/ 382 h 400"/>
                <a:gd name="T90" fmla="*/ 251 w 372"/>
                <a:gd name="T91" fmla="*/ 391 h 400"/>
                <a:gd name="T92" fmla="*/ 264 w 372"/>
                <a:gd name="T93" fmla="*/ 385 h 400"/>
                <a:gd name="T94" fmla="*/ 300 w 372"/>
                <a:gd name="T95" fmla="*/ 351 h 400"/>
                <a:gd name="T96" fmla="*/ 290 w 372"/>
                <a:gd name="T97" fmla="*/ 360 h 400"/>
                <a:gd name="T98" fmla="*/ 323 w 372"/>
                <a:gd name="T99" fmla="*/ 318 h 400"/>
                <a:gd name="T100" fmla="*/ 336 w 372"/>
                <a:gd name="T101" fmla="*/ 296 h 400"/>
                <a:gd name="T102" fmla="*/ 315 w 372"/>
                <a:gd name="T103" fmla="*/ 329 h 400"/>
                <a:gd name="T104" fmla="*/ 322 w 372"/>
                <a:gd name="T105" fmla="*/ 320 h 400"/>
                <a:gd name="T106" fmla="*/ 61 w 372"/>
                <a:gd name="T107" fmla="*/ 320 h 400"/>
                <a:gd name="T108" fmla="*/ 68 w 372"/>
                <a:gd name="T109" fmla="*/ 332 h 400"/>
                <a:gd name="T110" fmla="*/ 60 w 372"/>
                <a:gd name="T111" fmla="*/ 321 h 400"/>
                <a:gd name="T112" fmla="*/ 59 w 372"/>
                <a:gd name="T113" fmla="*/ 314 h 400"/>
                <a:gd name="T114" fmla="*/ 243 w 372"/>
                <a:gd name="T115" fmla="*/ 389 h 400"/>
                <a:gd name="T116" fmla="*/ 238 w 372"/>
                <a:gd name="T117" fmla="*/ 394 h 400"/>
                <a:gd name="T118" fmla="*/ 244 w 372"/>
                <a:gd name="T119" fmla="*/ 388 h 400"/>
                <a:gd name="T120" fmla="*/ 78 w 372"/>
                <a:gd name="T121" fmla="*/ 343 h 400"/>
                <a:gd name="T122" fmla="*/ 79 w 372"/>
                <a:gd name="T123" fmla="*/ 34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2" h="400">
                  <a:moveTo>
                    <a:pt x="334" y="171"/>
                  </a:moveTo>
                  <a:cubicBezTo>
                    <a:pt x="336" y="172"/>
                    <a:pt x="335" y="168"/>
                    <a:pt x="334" y="169"/>
                  </a:cubicBezTo>
                  <a:cubicBezTo>
                    <a:pt x="334" y="170"/>
                    <a:pt x="334" y="171"/>
                    <a:pt x="334" y="171"/>
                  </a:cubicBezTo>
                  <a:close/>
                  <a:moveTo>
                    <a:pt x="330" y="156"/>
                  </a:moveTo>
                  <a:cubicBezTo>
                    <a:pt x="327" y="156"/>
                    <a:pt x="329" y="160"/>
                    <a:pt x="331" y="160"/>
                  </a:cubicBezTo>
                  <a:cubicBezTo>
                    <a:pt x="331" y="158"/>
                    <a:pt x="329" y="158"/>
                    <a:pt x="330" y="156"/>
                  </a:cubicBezTo>
                  <a:close/>
                  <a:moveTo>
                    <a:pt x="336" y="153"/>
                  </a:moveTo>
                  <a:cubicBezTo>
                    <a:pt x="336" y="151"/>
                    <a:pt x="335" y="150"/>
                    <a:pt x="334" y="149"/>
                  </a:cubicBezTo>
                  <a:cubicBezTo>
                    <a:pt x="333" y="151"/>
                    <a:pt x="335" y="152"/>
                    <a:pt x="336" y="153"/>
                  </a:cubicBezTo>
                  <a:close/>
                  <a:moveTo>
                    <a:pt x="216" y="50"/>
                  </a:moveTo>
                  <a:cubicBezTo>
                    <a:pt x="216" y="47"/>
                    <a:pt x="209" y="48"/>
                    <a:pt x="209" y="49"/>
                  </a:cubicBezTo>
                  <a:cubicBezTo>
                    <a:pt x="212" y="49"/>
                    <a:pt x="214" y="50"/>
                    <a:pt x="216" y="50"/>
                  </a:cubicBezTo>
                  <a:close/>
                  <a:moveTo>
                    <a:pt x="212" y="100"/>
                  </a:moveTo>
                  <a:cubicBezTo>
                    <a:pt x="211" y="98"/>
                    <a:pt x="207" y="99"/>
                    <a:pt x="205" y="98"/>
                  </a:cubicBezTo>
                  <a:cubicBezTo>
                    <a:pt x="204" y="98"/>
                    <a:pt x="204" y="100"/>
                    <a:pt x="202" y="100"/>
                  </a:cubicBezTo>
                  <a:cubicBezTo>
                    <a:pt x="203" y="98"/>
                    <a:pt x="204" y="97"/>
                    <a:pt x="204" y="95"/>
                  </a:cubicBezTo>
                  <a:cubicBezTo>
                    <a:pt x="210" y="96"/>
                    <a:pt x="215" y="98"/>
                    <a:pt x="221" y="97"/>
                  </a:cubicBezTo>
                  <a:cubicBezTo>
                    <a:pt x="220" y="96"/>
                    <a:pt x="220" y="95"/>
                    <a:pt x="219" y="94"/>
                  </a:cubicBezTo>
                  <a:cubicBezTo>
                    <a:pt x="218" y="95"/>
                    <a:pt x="218" y="96"/>
                    <a:pt x="217" y="96"/>
                  </a:cubicBezTo>
                  <a:cubicBezTo>
                    <a:pt x="217" y="95"/>
                    <a:pt x="217" y="96"/>
                    <a:pt x="217" y="94"/>
                  </a:cubicBezTo>
                  <a:cubicBezTo>
                    <a:pt x="216" y="96"/>
                    <a:pt x="214" y="95"/>
                    <a:pt x="213" y="96"/>
                  </a:cubicBezTo>
                  <a:cubicBezTo>
                    <a:pt x="212" y="95"/>
                    <a:pt x="211" y="94"/>
                    <a:pt x="210" y="94"/>
                  </a:cubicBezTo>
                  <a:cubicBezTo>
                    <a:pt x="208" y="93"/>
                    <a:pt x="209" y="95"/>
                    <a:pt x="207" y="95"/>
                  </a:cubicBezTo>
                  <a:cubicBezTo>
                    <a:pt x="208" y="93"/>
                    <a:pt x="206" y="92"/>
                    <a:pt x="206" y="91"/>
                  </a:cubicBezTo>
                  <a:cubicBezTo>
                    <a:pt x="207" y="91"/>
                    <a:pt x="208" y="92"/>
                    <a:pt x="209" y="92"/>
                  </a:cubicBezTo>
                  <a:cubicBezTo>
                    <a:pt x="210" y="90"/>
                    <a:pt x="208" y="92"/>
                    <a:pt x="208" y="91"/>
                  </a:cubicBezTo>
                  <a:cubicBezTo>
                    <a:pt x="208" y="89"/>
                    <a:pt x="212" y="91"/>
                    <a:pt x="213" y="90"/>
                  </a:cubicBezTo>
                  <a:cubicBezTo>
                    <a:pt x="212" y="90"/>
                    <a:pt x="212" y="90"/>
                    <a:pt x="212" y="89"/>
                  </a:cubicBezTo>
                  <a:cubicBezTo>
                    <a:pt x="216" y="88"/>
                    <a:pt x="223" y="88"/>
                    <a:pt x="226" y="91"/>
                  </a:cubicBezTo>
                  <a:cubicBezTo>
                    <a:pt x="226" y="92"/>
                    <a:pt x="224" y="91"/>
                    <a:pt x="224" y="93"/>
                  </a:cubicBezTo>
                  <a:cubicBezTo>
                    <a:pt x="230" y="96"/>
                    <a:pt x="239" y="94"/>
                    <a:pt x="244" y="99"/>
                  </a:cubicBezTo>
                  <a:cubicBezTo>
                    <a:pt x="240" y="99"/>
                    <a:pt x="236" y="97"/>
                    <a:pt x="233" y="98"/>
                  </a:cubicBezTo>
                  <a:cubicBezTo>
                    <a:pt x="239" y="100"/>
                    <a:pt x="244" y="101"/>
                    <a:pt x="249" y="102"/>
                  </a:cubicBezTo>
                  <a:cubicBezTo>
                    <a:pt x="249" y="101"/>
                    <a:pt x="250" y="101"/>
                    <a:pt x="251" y="101"/>
                  </a:cubicBezTo>
                  <a:cubicBezTo>
                    <a:pt x="248" y="98"/>
                    <a:pt x="243" y="97"/>
                    <a:pt x="241" y="94"/>
                  </a:cubicBezTo>
                  <a:cubicBezTo>
                    <a:pt x="243" y="93"/>
                    <a:pt x="244" y="94"/>
                    <a:pt x="244" y="93"/>
                  </a:cubicBezTo>
                  <a:cubicBezTo>
                    <a:pt x="245" y="93"/>
                    <a:pt x="248" y="94"/>
                    <a:pt x="246" y="95"/>
                  </a:cubicBezTo>
                  <a:cubicBezTo>
                    <a:pt x="249" y="97"/>
                    <a:pt x="255" y="100"/>
                    <a:pt x="257" y="99"/>
                  </a:cubicBezTo>
                  <a:cubicBezTo>
                    <a:pt x="256" y="99"/>
                    <a:pt x="256" y="99"/>
                    <a:pt x="255" y="98"/>
                  </a:cubicBezTo>
                  <a:cubicBezTo>
                    <a:pt x="259" y="98"/>
                    <a:pt x="262" y="99"/>
                    <a:pt x="265" y="101"/>
                  </a:cubicBezTo>
                  <a:cubicBezTo>
                    <a:pt x="265" y="100"/>
                    <a:pt x="265" y="100"/>
                    <a:pt x="265" y="100"/>
                  </a:cubicBezTo>
                  <a:cubicBezTo>
                    <a:pt x="266" y="100"/>
                    <a:pt x="265" y="101"/>
                    <a:pt x="267" y="101"/>
                  </a:cubicBezTo>
                  <a:cubicBezTo>
                    <a:pt x="267" y="101"/>
                    <a:pt x="267" y="101"/>
                    <a:pt x="266" y="102"/>
                  </a:cubicBezTo>
                  <a:cubicBezTo>
                    <a:pt x="270" y="103"/>
                    <a:pt x="273" y="105"/>
                    <a:pt x="277" y="106"/>
                  </a:cubicBezTo>
                  <a:cubicBezTo>
                    <a:pt x="277" y="105"/>
                    <a:pt x="275" y="106"/>
                    <a:pt x="275" y="105"/>
                  </a:cubicBezTo>
                  <a:cubicBezTo>
                    <a:pt x="280" y="107"/>
                    <a:pt x="285" y="109"/>
                    <a:pt x="289" y="112"/>
                  </a:cubicBezTo>
                  <a:cubicBezTo>
                    <a:pt x="290" y="111"/>
                    <a:pt x="287" y="111"/>
                    <a:pt x="289" y="109"/>
                  </a:cubicBezTo>
                  <a:cubicBezTo>
                    <a:pt x="291" y="110"/>
                    <a:pt x="292" y="112"/>
                    <a:pt x="294" y="112"/>
                  </a:cubicBezTo>
                  <a:cubicBezTo>
                    <a:pt x="291" y="107"/>
                    <a:pt x="282" y="104"/>
                    <a:pt x="284" y="97"/>
                  </a:cubicBezTo>
                  <a:cubicBezTo>
                    <a:pt x="278" y="96"/>
                    <a:pt x="274" y="93"/>
                    <a:pt x="270" y="90"/>
                  </a:cubicBezTo>
                  <a:cubicBezTo>
                    <a:pt x="272" y="90"/>
                    <a:pt x="275" y="92"/>
                    <a:pt x="277" y="92"/>
                  </a:cubicBezTo>
                  <a:cubicBezTo>
                    <a:pt x="276" y="92"/>
                    <a:pt x="274" y="90"/>
                    <a:pt x="275" y="90"/>
                  </a:cubicBezTo>
                  <a:cubicBezTo>
                    <a:pt x="281" y="92"/>
                    <a:pt x="286" y="95"/>
                    <a:pt x="292" y="97"/>
                  </a:cubicBezTo>
                  <a:cubicBezTo>
                    <a:pt x="290" y="95"/>
                    <a:pt x="289" y="93"/>
                    <a:pt x="287" y="91"/>
                  </a:cubicBezTo>
                  <a:cubicBezTo>
                    <a:pt x="287" y="91"/>
                    <a:pt x="287" y="91"/>
                    <a:pt x="288" y="90"/>
                  </a:cubicBezTo>
                  <a:cubicBezTo>
                    <a:pt x="285" y="89"/>
                    <a:pt x="283" y="87"/>
                    <a:pt x="281" y="86"/>
                  </a:cubicBezTo>
                  <a:cubicBezTo>
                    <a:pt x="280" y="87"/>
                    <a:pt x="282" y="87"/>
                    <a:pt x="282" y="89"/>
                  </a:cubicBezTo>
                  <a:cubicBezTo>
                    <a:pt x="270" y="82"/>
                    <a:pt x="256" y="77"/>
                    <a:pt x="243" y="72"/>
                  </a:cubicBezTo>
                  <a:cubicBezTo>
                    <a:pt x="243" y="71"/>
                    <a:pt x="243" y="71"/>
                    <a:pt x="242" y="71"/>
                  </a:cubicBezTo>
                  <a:cubicBezTo>
                    <a:pt x="241" y="71"/>
                    <a:pt x="240" y="70"/>
                    <a:pt x="239" y="72"/>
                  </a:cubicBezTo>
                  <a:cubicBezTo>
                    <a:pt x="238" y="70"/>
                    <a:pt x="237" y="70"/>
                    <a:pt x="236" y="70"/>
                  </a:cubicBezTo>
                  <a:cubicBezTo>
                    <a:pt x="237" y="69"/>
                    <a:pt x="240" y="69"/>
                    <a:pt x="241" y="68"/>
                  </a:cubicBezTo>
                  <a:cubicBezTo>
                    <a:pt x="241" y="69"/>
                    <a:pt x="244" y="70"/>
                    <a:pt x="245" y="69"/>
                  </a:cubicBezTo>
                  <a:cubicBezTo>
                    <a:pt x="243" y="68"/>
                    <a:pt x="241" y="68"/>
                    <a:pt x="239" y="67"/>
                  </a:cubicBezTo>
                  <a:cubicBezTo>
                    <a:pt x="240" y="67"/>
                    <a:pt x="241" y="67"/>
                    <a:pt x="241" y="66"/>
                  </a:cubicBezTo>
                  <a:cubicBezTo>
                    <a:pt x="236" y="62"/>
                    <a:pt x="228" y="67"/>
                    <a:pt x="224" y="62"/>
                  </a:cubicBezTo>
                  <a:cubicBezTo>
                    <a:pt x="219" y="61"/>
                    <a:pt x="214" y="64"/>
                    <a:pt x="212" y="60"/>
                  </a:cubicBezTo>
                  <a:cubicBezTo>
                    <a:pt x="211" y="60"/>
                    <a:pt x="209" y="61"/>
                    <a:pt x="208" y="60"/>
                  </a:cubicBezTo>
                  <a:cubicBezTo>
                    <a:pt x="209" y="59"/>
                    <a:pt x="213" y="59"/>
                    <a:pt x="214" y="59"/>
                  </a:cubicBezTo>
                  <a:cubicBezTo>
                    <a:pt x="213" y="56"/>
                    <a:pt x="220" y="59"/>
                    <a:pt x="221" y="58"/>
                  </a:cubicBezTo>
                  <a:cubicBezTo>
                    <a:pt x="221" y="58"/>
                    <a:pt x="220" y="57"/>
                    <a:pt x="221" y="57"/>
                  </a:cubicBezTo>
                  <a:cubicBezTo>
                    <a:pt x="221" y="58"/>
                    <a:pt x="224" y="58"/>
                    <a:pt x="224" y="57"/>
                  </a:cubicBezTo>
                  <a:cubicBezTo>
                    <a:pt x="223" y="56"/>
                    <a:pt x="221" y="56"/>
                    <a:pt x="218" y="56"/>
                  </a:cubicBezTo>
                  <a:cubicBezTo>
                    <a:pt x="218" y="55"/>
                    <a:pt x="219" y="55"/>
                    <a:pt x="218" y="54"/>
                  </a:cubicBezTo>
                  <a:cubicBezTo>
                    <a:pt x="216" y="56"/>
                    <a:pt x="212" y="53"/>
                    <a:pt x="212" y="56"/>
                  </a:cubicBezTo>
                  <a:cubicBezTo>
                    <a:pt x="209" y="55"/>
                    <a:pt x="206" y="56"/>
                    <a:pt x="203" y="54"/>
                  </a:cubicBezTo>
                  <a:cubicBezTo>
                    <a:pt x="204" y="53"/>
                    <a:pt x="203" y="52"/>
                    <a:pt x="204" y="52"/>
                  </a:cubicBezTo>
                  <a:cubicBezTo>
                    <a:pt x="205" y="55"/>
                    <a:pt x="209" y="52"/>
                    <a:pt x="211" y="52"/>
                  </a:cubicBezTo>
                  <a:cubicBezTo>
                    <a:pt x="208" y="50"/>
                    <a:pt x="205" y="53"/>
                    <a:pt x="203" y="49"/>
                  </a:cubicBezTo>
                  <a:cubicBezTo>
                    <a:pt x="204" y="49"/>
                    <a:pt x="206" y="50"/>
                    <a:pt x="206" y="48"/>
                  </a:cubicBezTo>
                  <a:cubicBezTo>
                    <a:pt x="203" y="47"/>
                    <a:pt x="199" y="48"/>
                    <a:pt x="198" y="50"/>
                  </a:cubicBezTo>
                  <a:cubicBezTo>
                    <a:pt x="199" y="50"/>
                    <a:pt x="200" y="50"/>
                    <a:pt x="200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6" y="50"/>
                    <a:pt x="198" y="49"/>
                    <a:pt x="195" y="49"/>
                  </a:cubicBezTo>
                  <a:cubicBezTo>
                    <a:pt x="195" y="50"/>
                    <a:pt x="196" y="50"/>
                    <a:pt x="196" y="50"/>
                  </a:cubicBezTo>
                  <a:cubicBezTo>
                    <a:pt x="195" y="51"/>
                    <a:pt x="193" y="51"/>
                    <a:pt x="192" y="53"/>
                  </a:cubicBezTo>
                  <a:cubicBezTo>
                    <a:pt x="194" y="52"/>
                    <a:pt x="194" y="55"/>
                    <a:pt x="196" y="54"/>
                  </a:cubicBezTo>
                  <a:cubicBezTo>
                    <a:pt x="196" y="53"/>
                    <a:pt x="196" y="52"/>
                    <a:pt x="197" y="52"/>
                  </a:cubicBezTo>
                  <a:cubicBezTo>
                    <a:pt x="198" y="52"/>
                    <a:pt x="199" y="53"/>
                    <a:pt x="199" y="54"/>
                  </a:cubicBezTo>
                  <a:cubicBezTo>
                    <a:pt x="198" y="54"/>
                    <a:pt x="197" y="55"/>
                    <a:pt x="197" y="56"/>
                  </a:cubicBezTo>
                  <a:cubicBezTo>
                    <a:pt x="201" y="58"/>
                    <a:pt x="208" y="55"/>
                    <a:pt x="212" y="58"/>
                  </a:cubicBezTo>
                  <a:cubicBezTo>
                    <a:pt x="209" y="58"/>
                    <a:pt x="207" y="58"/>
                    <a:pt x="205" y="57"/>
                  </a:cubicBezTo>
                  <a:cubicBezTo>
                    <a:pt x="205" y="59"/>
                    <a:pt x="202" y="59"/>
                    <a:pt x="201" y="59"/>
                  </a:cubicBezTo>
                  <a:cubicBezTo>
                    <a:pt x="201" y="58"/>
                    <a:pt x="201" y="58"/>
                    <a:pt x="201" y="57"/>
                  </a:cubicBezTo>
                  <a:cubicBezTo>
                    <a:pt x="197" y="58"/>
                    <a:pt x="195" y="58"/>
                    <a:pt x="190" y="58"/>
                  </a:cubicBezTo>
                  <a:cubicBezTo>
                    <a:pt x="190" y="58"/>
                    <a:pt x="189" y="58"/>
                    <a:pt x="189" y="56"/>
                  </a:cubicBezTo>
                  <a:cubicBezTo>
                    <a:pt x="188" y="58"/>
                    <a:pt x="183" y="59"/>
                    <a:pt x="181" y="57"/>
                  </a:cubicBezTo>
                  <a:cubicBezTo>
                    <a:pt x="183" y="57"/>
                    <a:pt x="182" y="56"/>
                    <a:pt x="181" y="55"/>
                  </a:cubicBezTo>
                  <a:cubicBezTo>
                    <a:pt x="184" y="55"/>
                    <a:pt x="187" y="56"/>
                    <a:pt x="191" y="55"/>
                  </a:cubicBezTo>
                  <a:cubicBezTo>
                    <a:pt x="190" y="53"/>
                    <a:pt x="186" y="56"/>
                    <a:pt x="184" y="54"/>
                  </a:cubicBezTo>
                  <a:cubicBezTo>
                    <a:pt x="184" y="54"/>
                    <a:pt x="186" y="54"/>
                    <a:pt x="186" y="53"/>
                  </a:cubicBezTo>
                  <a:cubicBezTo>
                    <a:pt x="186" y="52"/>
                    <a:pt x="185" y="53"/>
                    <a:pt x="183" y="53"/>
                  </a:cubicBezTo>
                  <a:cubicBezTo>
                    <a:pt x="183" y="55"/>
                    <a:pt x="182" y="54"/>
                    <a:pt x="180" y="54"/>
                  </a:cubicBezTo>
                  <a:cubicBezTo>
                    <a:pt x="180" y="55"/>
                    <a:pt x="181" y="55"/>
                    <a:pt x="181" y="56"/>
                  </a:cubicBezTo>
                  <a:cubicBezTo>
                    <a:pt x="179" y="56"/>
                    <a:pt x="177" y="58"/>
                    <a:pt x="176" y="56"/>
                  </a:cubicBezTo>
                  <a:cubicBezTo>
                    <a:pt x="178" y="56"/>
                    <a:pt x="180" y="55"/>
                    <a:pt x="180" y="53"/>
                  </a:cubicBezTo>
                  <a:cubicBezTo>
                    <a:pt x="178" y="53"/>
                    <a:pt x="178" y="52"/>
                    <a:pt x="177" y="53"/>
                  </a:cubicBezTo>
                  <a:cubicBezTo>
                    <a:pt x="177" y="52"/>
                    <a:pt x="178" y="52"/>
                    <a:pt x="178" y="52"/>
                  </a:cubicBezTo>
                  <a:cubicBezTo>
                    <a:pt x="176" y="51"/>
                    <a:pt x="172" y="51"/>
                    <a:pt x="171" y="53"/>
                  </a:cubicBezTo>
                  <a:cubicBezTo>
                    <a:pt x="172" y="54"/>
                    <a:pt x="176" y="51"/>
                    <a:pt x="176" y="54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4" y="56"/>
                    <a:pt x="173" y="54"/>
                    <a:pt x="175" y="55"/>
                  </a:cubicBezTo>
                  <a:cubicBezTo>
                    <a:pt x="176" y="58"/>
                    <a:pt x="173" y="57"/>
                    <a:pt x="172" y="57"/>
                  </a:cubicBezTo>
                  <a:cubicBezTo>
                    <a:pt x="171" y="57"/>
                    <a:pt x="171" y="57"/>
                    <a:pt x="172" y="56"/>
                  </a:cubicBezTo>
                  <a:cubicBezTo>
                    <a:pt x="170" y="56"/>
                    <a:pt x="169" y="57"/>
                    <a:pt x="168" y="56"/>
                  </a:cubicBezTo>
                  <a:cubicBezTo>
                    <a:pt x="165" y="59"/>
                    <a:pt x="162" y="61"/>
                    <a:pt x="160" y="64"/>
                  </a:cubicBezTo>
                  <a:cubicBezTo>
                    <a:pt x="149" y="65"/>
                    <a:pt x="140" y="67"/>
                    <a:pt x="133" y="72"/>
                  </a:cubicBezTo>
                  <a:cubicBezTo>
                    <a:pt x="130" y="72"/>
                    <a:pt x="129" y="75"/>
                    <a:pt x="126" y="74"/>
                  </a:cubicBezTo>
                  <a:cubicBezTo>
                    <a:pt x="128" y="73"/>
                    <a:pt x="130" y="72"/>
                    <a:pt x="132" y="71"/>
                  </a:cubicBezTo>
                  <a:cubicBezTo>
                    <a:pt x="131" y="69"/>
                    <a:pt x="135" y="69"/>
                    <a:pt x="136" y="68"/>
                  </a:cubicBezTo>
                  <a:cubicBezTo>
                    <a:pt x="131" y="68"/>
                    <a:pt x="127" y="70"/>
                    <a:pt x="123" y="71"/>
                  </a:cubicBezTo>
                  <a:cubicBezTo>
                    <a:pt x="125" y="70"/>
                    <a:pt x="123" y="69"/>
                    <a:pt x="124" y="68"/>
                  </a:cubicBezTo>
                  <a:cubicBezTo>
                    <a:pt x="127" y="67"/>
                    <a:pt x="130" y="65"/>
                    <a:pt x="134" y="64"/>
                  </a:cubicBezTo>
                  <a:cubicBezTo>
                    <a:pt x="134" y="66"/>
                    <a:pt x="137" y="66"/>
                    <a:pt x="136" y="68"/>
                  </a:cubicBezTo>
                  <a:cubicBezTo>
                    <a:pt x="138" y="68"/>
                    <a:pt x="136" y="63"/>
                    <a:pt x="139" y="64"/>
                  </a:cubicBezTo>
                  <a:cubicBezTo>
                    <a:pt x="139" y="63"/>
                    <a:pt x="137" y="64"/>
                    <a:pt x="137" y="63"/>
                  </a:cubicBezTo>
                  <a:cubicBezTo>
                    <a:pt x="142" y="62"/>
                    <a:pt x="148" y="60"/>
                    <a:pt x="152" y="58"/>
                  </a:cubicBezTo>
                  <a:cubicBezTo>
                    <a:pt x="146" y="59"/>
                    <a:pt x="140" y="61"/>
                    <a:pt x="135" y="60"/>
                  </a:cubicBezTo>
                  <a:cubicBezTo>
                    <a:pt x="136" y="59"/>
                    <a:pt x="140" y="58"/>
                    <a:pt x="143" y="57"/>
                  </a:cubicBezTo>
                  <a:cubicBezTo>
                    <a:pt x="141" y="57"/>
                    <a:pt x="139" y="58"/>
                    <a:pt x="138" y="57"/>
                  </a:cubicBezTo>
                  <a:cubicBezTo>
                    <a:pt x="138" y="56"/>
                    <a:pt x="140" y="57"/>
                    <a:pt x="140" y="56"/>
                  </a:cubicBezTo>
                  <a:cubicBezTo>
                    <a:pt x="139" y="55"/>
                    <a:pt x="137" y="56"/>
                    <a:pt x="137" y="54"/>
                  </a:cubicBezTo>
                  <a:cubicBezTo>
                    <a:pt x="141" y="54"/>
                    <a:pt x="144" y="52"/>
                    <a:pt x="148" y="52"/>
                  </a:cubicBezTo>
                  <a:cubicBezTo>
                    <a:pt x="151" y="51"/>
                    <a:pt x="152" y="52"/>
                    <a:pt x="154" y="50"/>
                  </a:cubicBezTo>
                  <a:cubicBezTo>
                    <a:pt x="153" y="49"/>
                    <a:pt x="151" y="51"/>
                    <a:pt x="152" y="48"/>
                  </a:cubicBezTo>
                  <a:cubicBezTo>
                    <a:pt x="156" y="48"/>
                    <a:pt x="158" y="46"/>
                    <a:pt x="162" y="46"/>
                  </a:cubicBezTo>
                  <a:cubicBezTo>
                    <a:pt x="161" y="46"/>
                    <a:pt x="161" y="45"/>
                    <a:pt x="161" y="45"/>
                  </a:cubicBezTo>
                  <a:cubicBezTo>
                    <a:pt x="169" y="41"/>
                    <a:pt x="183" y="41"/>
                    <a:pt x="190" y="39"/>
                  </a:cubicBezTo>
                  <a:cubicBezTo>
                    <a:pt x="189" y="39"/>
                    <a:pt x="188" y="38"/>
                    <a:pt x="187" y="38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9" y="36"/>
                    <a:pt x="191" y="37"/>
                    <a:pt x="192" y="36"/>
                  </a:cubicBezTo>
                  <a:cubicBezTo>
                    <a:pt x="186" y="34"/>
                    <a:pt x="181" y="33"/>
                    <a:pt x="173" y="32"/>
                  </a:cubicBezTo>
                  <a:cubicBezTo>
                    <a:pt x="173" y="30"/>
                    <a:pt x="176" y="32"/>
                    <a:pt x="177" y="31"/>
                  </a:cubicBezTo>
                  <a:cubicBezTo>
                    <a:pt x="175" y="30"/>
                    <a:pt x="179" y="30"/>
                    <a:pt x="179" y="29"/>
                  </a:cubicBezTo>
                  <a:cubicBezTo>
                    <a:pt x="175" y="30"/>
                    <a:pt x="173" y="25"/>
                    <a:pt x="170" y="28"/>
                  </a:cubicBezTo>
                  <a:cubicBezTo>
                    <a:pt x="169" y="28"/>
                    <a:pt x="170" y="26"/>
                    <a:pt x="168" y="26"/>
                  </a:cubicBezTo>
                  <a:cubicBezTo>
                    <a:pt x="167" y="26"/>
                    <a:pt x="166" y="27"/>
                    <a:pt x="164" y="27"/>
                  </a:cubicBezTo>
                  <a:cubicBezTo>
                    <a:pt x="165" y="25"/>
                    <a:pt x="162" y="26"/>
                    <a:pt x="161" y="25"/>
                  </a:cubicBezTo>
                  <a:cubicBezTo>
                    <a:pt x="162" y="24"/>
                    <a:pt x="163" y="24"/>
                    <a:pt x="163" y="23"/>
                  </a:cubicBezTo>
                  <a:cubicBezTo>
                    <a:pt x="159" y="21"/>
                    <a:pt x="152" y="23"/>
                    <a:pt x="147" y="21"/>
                  </a:cubicBezTo>
                  <a:cubicBezTo>
                    <a:pt x="147" y="21"/>
                    <a:pt x="148" y="20"/>
                    <a:pt x="148" y="19"/>
                  </a:cubicBezTo>
                  <a:cubicBezTo>
                    <a:pt x="147" y="19"/>
                    <a:pt x="147" y="19"/>
                    <a:pt x="146" y="19"/>
                  </a:cubicBezTo>
                  <a:cubicBezTo>
                    <a:pt x="130" y="19"/>
                    <a:pt x="115" y="22"/>
                    <a:pt x="100" y="24"/>
                  </a:cubicBezTo>
                  <a:cubicBezTo>
                    <a:pt x="89" y="25"/>
                    <a:pt x="81" y="31"/>
                    <a:pt x="71" y="31"/>
                  </a:cubicBezTo>
                  <a:cubicBezTo>
                    <a:pt x="70" y="32"/>
                    <a:pt x="72" y="33"/>
                    <a:pt x="71" y="33"/>
                  </a:cubicBezTo>
                  <a:cubicBezTo>
                    <a:pt x="70" y="33"/>
                    <a:pt x="70" y="32"/>
                    <a:pt x="69" y="32"/>
                  </a:cubicBezTo>
                  <a:cubicBezTo>
                    <a:pt x="62" y="35"/>
                    <a:pt x="54" y="40"/>
                    <a:pt x="47" y="46"/>
                  </a:cubicBezTo>
                  <a:cubicBezTo>
                    <a:pt x="45" y="47"/>
                    <a:pt x="43" y="50"/>
                    <a:pt x="41" y="50"/>
                  </a:cubicBezTo>
                  <a:cubicBezTo>
                    <a:pt x="41" y="51"/>
                    <a:pt x="40" y="51"/>
                    <a:pt x="40" y="51"/>
                  </a:cubicBezTo>
                  <a:cubicBezTo>
                    <a:pt x="33" y="56"/>
                    <a:pt x="24" y="61"/>
                    <a:pt x="23" y="70"/>
                  </a:cubicBezTo>
                  <a:cubicBezTo>
                    <a:pt x="24" y="70"/>
                    <a:pt x="25" y="67"/>
                    <a:pt x="27" y="69"/>
                  </a:cubicBezTo>
                  <a:cubicBezTo>
                    <a:pt x="27" y="68"/>
                    <a:pt x="28" y="67"/>
                    <a:pt x="30" y="67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3" y="77"/>
                    <a:pt x="34" y="75"/>
                    <a:pt x="35" y="76"/>
                  </a:cubicBezTo>
                  <a:cubicBezTo>
                    <a:pt x="34" y="77"/>
                    <a:pt x="33" y="79"/>
                    <a:pt x="32" y="79"/>
                  </a:cubicBezTo>
                  <a:cubicBezTo>
                    <a:pt x="33" y="80"/>
                    <a:pt x="30" y="82"/>
                    <a:pt x="32" y="82"/>
                  </a:cubicBezTo>
                  <a:cubicBezTo>
                    <a:pt x="33" y="80"/>
                    <a:pt x="35" y="78"/>
                    <a:pt x="37" y="76"/>
                  </a:cubicBezTo>
                  <a:cubicBezTo>
                    <a:pt x="39" y="77"/>
                    <a:pt x="37" y="80"/>
                    <a:pt x="39" y="80"/>
                  </a:cubicBezTo>
                  <a:cubicBezTo>
                    <a:pt x="37" y="83"/>
                    <a:pt x="36" y="86"/>
                    <a:pt x="34" y="87"/>
                  </a:cubicBezTo>
                  <a:cubicBezTo>
                    <a:pt x="34" y="96"/>
                    <a:pt x="24" y="99"/>
                    <a:pt x="20" y="105"/>
                  </a:cubicBezTo>
                  <a:cubicBezTo>
                    <a:pt x="20" y="106"/>
                    <a:pt x="21" y="106"/>
                    <a:pt x="21" y="106"/>
                  </a:cubicBezTo>
                  <a:cubicBezTo>
                    <a:pt x="20" y="108"/>
                    <a:pt x="19" y="109"/>
                    <a:pt x="19" y="112"/>
                  </a:cubicBezTo>
                  <a:cubicBezTo>
                    <a:pt x="20" y="113"/>
                    <a:pt x="21" y="111"/>
                    <a:pt x="21" y="112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4" y="121"/>
                    <a:pt x="31" y="120"/>
                    <a:pt x="35" y="123"/>
                  </a:cubicBezTo>
                  <a:cubicBezTo>
                    <a:pt x="33" y="125"/>
                    <a:pt x="38" y="129"/>
                    <a:pt x="34" y="130"/>
                  </a:cubicBezTo>
                  <a:cubicBezTo>
                    <a:pt x="35" y="131"/>
                    <a:pt x="37" y="131"/>
                    <a:pt x="37" y="130"/>
                  </a:cubicBezTo>
                  <a:cubicBezTo>
                    <a:pt x="38" y="130"/>
                    <a:pt x="38" y="130"/>
                    <a:pt x="38" y="131"/>
                  </a:cubicBezTo>
                  <a:cubicBezTo>
                    <a:pt x="36" y="135"/>
                    <a:pt x="34" y="140"/>
                    <a:pt x="30" y="142"/>
                  </a:cubicBezTo>
                  <a:cubicBezTo>
                    <a:pt x="30" y="140"/>
                    <a:pt x="32" y="138"/>
                    <a:pt x="32" y="137"/>
                  </a:cubicBezTo>
                  <a:cubicBezTo>
                    <a:pt x="28" y="141"/>
                    <a:pt x="24" y="149"/>
                    <a:pt x="21" y="151"/>
                  </a:cubicBezTo>
                  <a:cubicBezTo>
                    <a:pt x="19" y="156"/>
                    <a:pt x="16" y="163"/>
                    <a:pt x="15" y="171"/>
                  </a:cubicBezTo>
                  <a:cubicBezTo>
                    <a:pt x="14" y="174"/>
                    <a:pt x="15" y="177"/>
                    <a:pt x="12" y="179"/>
                  </a:cubicBezTo>
                  <a:cubicBezTo>
                    <a:pt x="13" y="183"/>
                    <a:pt x="8" y="187"/>
                    <a:pt x="10" y="191"/>
                  </a:cubicBezTo>
                  <a:cubicBezTo>
                    <a:pt x="11" y="190"/>
                    <a:pt x="11" y="189"/>
                    <a:pt x="12" y="188"/>
                  </a:cubicBezTo>
                  <a:cubicBezTo>
                    <a:pt x="13" y="188"/>
                    <a:pt x="11" y="187"/>
                    <a:pt x="12" y="186"/>
                  </a:cubicBezTo>
                  <a:cubicBezTo>
                    <a:pt x="13" y="187"/>
                    <a:pt x="12" y="187"/>
                    <a:pt x="14" y="186"/>
                  </a:cubicBezTo>
                  <a:cubicBezTo>
                    <a:pt x="15" y="190"/>
                    <a:pt x="14" y="194"/>
                    <a:pt x="13" y="196"/>
                  </a:cubicBezTo>
                  <a:cubicBezTo>
                    <a:pt x="12" y="196"/>
                    <a:pt x="12" y="195"/>
                    <a:pt x="12" y="195"/>
                  </a:cubicBezTo>
                  <a:cubicBezTo>
                    <a:pt x="11" y="197"/>
                    <a:pt x="11" y="199"/>
                    <a:pt x="11" y="200"/>
                  </a:cubicBezTo>
                  <a:cubicBezTo>
                    <a:pt x="11" y="200"/>
                    <a:pt x="12" y="199"/>
                    <a:pt x="13" y="199"/>
                  </a:cubicBezTo>
                  <a:cubicBezTo>
                    <a:pt x="13" y="203"/>
                    <a:pt x="13" y="205"/>
                    <a:pt x="14" y="207"/>
                  </a:cubicBezTo>
                  <a:cubicBezTo>
                    <a:pt x="14" y="207"/>
                    <a:pt x="13" y="207"/>
                    <a:pt x="13" y="208"/>
                  </a:cubicBezTo>
                  <a:cubicBezTo>
                    <a:pt x="13" y="210"/>
                    <a:pt x="16" y="210"/>
                    <a:pt x="15" y="209"/>
                  </a:cubicBezTo>
                  <a:cubicBezTo>
                    <a:pt x="15" y="210"/>
                    <a:pt x="15" y="205"/>
                    <a:pt x="17" y="205"/>
                  </a:cubicBezTo>
                  <a:cubicBezTo>
                    <a:pt x="15" y="209"/>
                    <a:pt x="17" y="215"/>
                    <a:pt x="15" y="218"/>
                  </a:cubicBezTo>
                  <a:cubicBezTo>
                    <a:pt x="15" y="216"/>
                    <a:pt x="15" y="215"/>
                    <a:pt x="15" y="213"/>
                  </a:cubicBezTo>
                  <a:cubicBezTo>
                    <a:pt x="14" y="213"/>
                    <a:pt x="13" y="214"/>
                    <a:pt x="12" y="213"/>
                  </a:cubicBezTo>
                  <a:cubicBezTo>
                    <a:pt x="8" y="216"/>
                    <a:pt x="12" y="223"/>
                    <a:pt x="8" y="226"/>
                  </a:cubicBezTo>
                  <a:cubicBezTo>
                    <a:pt x="8" y="226"/>
                    <a:pt x="9" y="226"/>
                    <a:pt x="9" y="227"/>
                  </a:cubicBezTo>
                  <a:cubicBezTo>
                    <a:pt x="8" y="227"/>
                    <a:pt x="7" y="227"/>
                    <a:pt x="7" y="228"/>
                  </a:cubicBezTo>
                  <a:cubicBezTo>
                    <a:pt x="8" y="230"/>
                    <a:pt x="7" y="232"/>
                    <a:pt x="7" y="235"/>
                  </a:cubicBezTo>
                  <a:cubicBezTo>
                    <a:pt x="9" y="236"/>
                    <a:pt x="8" y="234"/>
                    <a:pt x="9" y="234"/>
                  </a:cubicBezTo>
                  <a:cubicBezTo>
                    <a:pt x="9" y="236"/>
                    <a:pt x="8" y="237"/>
                    <a:pt x="9" y="239"/>
                  </a:cubicBezTo>
                  <a:cubicBezTo>
                    <a:pt x="10" y="239"/>
                    <a:pt x="11" y="239"/>
                    <a:pt x="12" y="239"/>
                  </a:cubicBezTo>
                  <a:cubicBezTo>
                    <a:pt x="12" y="242"/>
                    <a:pt x="10" y="243"/>
                    <a:pt x="12" y="245"/>
                  </a:cubicBezTo>
                  <a:cubicBezTo>
                    <a:pt x="13" y="243"/>
                    <a:pt x="15" y="240"/>
                    <a:pt x="17" y="242"/>
                  </a:cubicBezTo>
                  <a:cubicBezTo>
                    <a:pt x="15" y="243"/>
                    <a:pt x="14" y="245"/>
                    <a:pt x="15" y="248"/>
                  </a:cubicBezTo>
                  <a:cubicBezTo>
                    <a:pt x="16" y="248"/>
                    <a:pt x="15" y="245"/>
                    <a:pt x="17" y="246"/>
                  </a:cubicBezTo>
                  <a:cubicBezTo>
                    <a:pt x="18" y="246"/>
                    <a:pt x="18" y="246"/>
                    <a:pt x="18" y="246"/>
                  </a:cubicBezTo>
                  <a:cubicBezTo>
                    <a:pt x="18" y="248"/>
                    <a:pt x="15" y="248"/>
                    <a:pt x="17" y="250"/>
                  </a:cubicBezTo>
                  <a:cubicBezTo>
                    <a:pt x="19" y="249"/>
                    <a:pt x="20" y="253"/>
                    <a:pt x="18" y="255"/>
                  </a:cubicBezTo>
                  <a:cubicBezTo>
                    <a:pt x="16" y="256"/>
                    <a:pt x="18" y="253"/>
                    <a:pt x="16" y="254"/>
                  </a:cubicBezTo>
                  <a:cubicBezTo>
                    <a:pt x="17" y="256"/>
                    <a:pt x="15" y="256"/>
                    <a:pt x="15" y="258"/>
                  </a:cubicBezTo>
                  <a:cubicBezTo>
                    <a:pt x="16" y="258"/>
                    <a:pt x="17" y="258"/>
                    <a:pt x="19" y="258"/>
                  </a:cubicBezTo>
                  <a:cubicBezTo>
                    <a:pt x="20" y="257"/>
                    <a:pt x="20" y="256"/>
                    <a:pt x="22" y="257"/>
                  </a:cubicBezTo>
                  <a:cubicBezTo>
                    <a:pt x="22" y="259"/>
                    <a:pt x="24" y="260"/>
                    <a:pt x="24" y="262"/>
                  </a:cubicBezTo>
                  <a:cubicBezTo>
                    <a:pt x="23" y="264"/>
                    <a:pt x="22" y="264"/>
                    <a:pt x="22" y="267"/>
                  </a:cubicBezTo>
                  <a:cubicBezTo>
                    <a:pt x="22" y="267"/>
                    <a:pt x="22" y="267"/>
                    <a:pt x="22" y="267"/>
                  </a:cubicBezTo>
                  <a:cubicBezTo>
                    <a:pt x="22" y="267"/>
                    <a:pt x="22" y="267"/>
                    <a:pt x="22" y="268"/>
                  </a:cubicBezTo>
                  <a:cubicBezTo>
                    <a:pt x="22" y="268"/>
                    <a:pt x="23" y="267"/>
                    <a:pt x="23" y="267"/>
                  </a:cubicBezTo>
                  <a:cubicBezTo>
                    <a:pt x="24" y="267"/>
                    <a:pt x="24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9"/>
                    <a:pt x="26" y="269"/>
                    <a:pt x="26" y="269"/>
                  </a:cubicBezTo>
                  <a:cubicBezTo>
                    <a:pt x="27" y="270"/>
                    <a:pt x="27" y="271"/>
                    <a:pt x="28" y="273"/>
                  </a:cubicBezTo>
                  <a:cubicBezTo>
                    <a:pt x="27" y="273"/>
                    <a:pt x="27" y="273"/>
                    <a:pt x="27" y="274"/>
                  </a:cubicBezTo>
                  <a:cubicBezTo>
                    <a:pt x="27" y="274"/>
                    <a:pt x="28" y="274"/>
                    <a:pt x="28" y="274"/>
                  </a:cubicBezTo>
                  <a:cubicBezTo>
                    <a:pt x="29" y="276"/>
                    <a:pt x="29" y="279"/>
                    <a:pt x="30" y="282"/>
                  </a:cubicBezTo>
                  <a:cubicBezTo>
                    <a:pt x="30" y="282"/>
                    <a:pt x="30" y="282"/>
                    <a:pt x="30" y="282"/>
                  </a:cubicBezTo>
                  <a:cubicBezTo>
                    <a:pt x="30" y="282"/>
                    <a:pt x="30" y="284"/>
                    <a:pt x="30" y="285"/>
                  </a:cubicBezTo>
                  <a:cubicBezTo>
                    <a:pt x="31" y="285"/>
                    <a:pt x="31" y="285"/>
                    <a:pt x="31" y="285"/>
                  </a:cubicBezTo>
                  <a:cubicBezTo>
                    <a:pt x="31" y="285"/>
                    <a:pt x="30" y="285"/>
                    <a:pt x="30" y="285"/>
                  </a:cubicBezTo>
                  <a:cubicBezTo>
                    <a:pt x="30" y="286"/>
                    <a:pt x="30" y="287"/>
                    <a:pt x="31" y="287"/>
                  </a:cubicBezTo>
                  <a:cubicBezTo>
                    <a:pt x="31" y="287"/>
                    <a:pt x="31" y="287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2" y="286"/>
                    <a:pt x="32" y="286"/>
                    <a:pt x="32" y="286"/>
                  </a:cubicBezTo>
                  <a:cubicBezTo>
                    <a:pt x="32" y="286"/>
                    <a:pt x="32" y="286"/>
                    <a:pt x="31" y="285"/>
                  </a:cubicBezTo>
                  <a:cubicBezTo>
                    <a:pt x="32" y="282"/>
                    <a:pt x="32" y="280"/>
                    <a:pt x="32" y="277"/>
                  </a:cubicBezTo>
                  <a:cubicBezTo>
                    <a:pt x="32" y="277"/>
                    <a:pt x="32" y="277"/>
                    <a:pt x="33" y="277"/>
                  </a:cubicBezTo>
                  <a:cubicBezTo>
                    <a:pt x="33" y="276"/>
                    <a:pt x="33" y="275"/>
                    <a:pt x="33" y="275"/>
                  </a:cubicBezTo>
                  <a:cubicBezTo>
                    <a:pt x="33" y="272"/>
                    <a:pt x="33" y="270"/>
                    <a:pt x="34" y="268"/>
                  </a:cubicBezTo>
                  <a:cubicBezTo>
                    <a:pt x="34" y="268"/>
                    <a:pt x="35" y="269"/>
                    <a:pt x="35" y="269"/>
                  </a:cubicBezTo>
                  <a:cubicBezTo>
                    <a:pt x="35" y="269"/>
                    <a:pt x="35" y="270"/>
                    <a:pt x="35" y="271"/>
                  </a:cubicBezTo>
                  <a:cubicBezTo>
                    <a:pt x="35" y="271"/>
                    <a:pt x="34" y="271"/>
                    <a:pt x="34" y="271"/>
                  </a:cubicBezTo>
                  <a:cubicBezTo>
                    <a:pt x="34" y="273"/>
                    <a:pt x="33" y="273"/>
                    <a:pt x="33" y="274"/>
                  </a:cubicBezTo>
                  <a:cubicBezTo>
                    <a:pt x="34" y="274"/>
                    <a:pt x="34" y="274"/>
                    <a:pt x="34" y="274"/>
                  </a:cubicBezTo>
                  <a:cubicBezTo>
                    <a:pt x="34" y="275"/>
                    <a:pt x="36" y="275"/>
                    <a:pt x="35" y="277"/>
                  </a:cubicBezTo>
                  <a:cubicBezTo>
                    <a:pt x="36" y="276"/>
                    <a:pt x="37" y="277"/>
                    <a:pt x="38" y="277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5" y="277"/>
                    <a:pt x="36" y="274"/>
                    <a:pt x="35" y="272"/>
                  </a:cubicBezTo>
                  <a:cubicBezTo>
                    <a:pt x="36" y="272"/>
                    <a:pt x="37" y="271"/>
                    <a:pt x="37" y="271"/>
                  </a:cubicBezTo>
                  <a:cubicBezTo>
                    <a:pt x="38" y="273"/>
                    <a:pt x="36" y="272"/>
                    <a:pt x="36" y="273"/>
                  </a:cubicBezTo>
                  <a:cubicBezTo>
                    <a:pt x="37" y="274"/>
                    <a:pt x="38" y="273"/>
                    <a:pt x="38" y="274"/>
                  </a:cubicBezTo>
                  <a:cubicBezTo>
                    <a:pt x="37" y="274"/>
                    <a:pt x="36" y="274"/>
                    <a:pt x="37" y="275"/>
                  </a:cubicBezTo>
                  <a:cubicBezTo>
                    <a:pt x="37" y="275"/>
                    <a:pt x="38" y="275"/>
                    <a:pt x="39" y="275"/>
                  </a:cubicBezTo>
                  <a:cubicBezTo>
                    <a:pt x="39" y="275"/>
                    <a:pt x="39" y="276"/>
                    <a:pt x="39" y="276"/>
                  </a:cubicBezTo>
                  <a:cubicBezTo>
                    <a:pt x="39" y="276"/>
                    <a:pt x="39" y="277"/>
                    <a:pt x="39" y="278"/>
                  </a:cubicBezTo>
                  <a:cubicBezTo>
                    <a:pt x="38" y="277"/>
                    <a:pt x="36" y="279"/>
                    <a:pt x="36" y="277"/>
                  </a:cubicBezTo>
                  <a:cubicBezTo>
                    <a:pt x="35" y="277"/>
                    <a:pt x="35" y="278"/>
                    <a:pt x="35" y="279"/>
                  </a:cubicBezTo>
                  <a:cubicBezTo>
                    <a:pt x="35" y="279"/>
                    <a:pt x="35" y="280"/>
                    <a:pt x="36" y="280"/>
                  </a:cubicBezTo>
                  <a:cubicBezTo>
                    <a:pt x="36" y="279"/>
                    <a:pt x="37" y="279"/>
                    <a:pt x="38" y="279"/>
                  </a:cubicBezTo>
                  <a:cubicBezTo>
                    <a:pt x="38" y="278"/>
                    <a:pt x="39" y="278"/>
                    <a:pt x="39" y="277"/>
                  </a:cubicBezTo>
                  <a:cubicBezTo>
                    <a:pt x="40" y="278"/>
                    <a:pt x="40" y="278"/>
                    <a:pt x="40" y="278"/>
                  </a:cubicBezTo>
                  <a:cubicBezTo>
                    <a:pt x="39" y="279"/>
                    <a:pt x="39" y="280"/>
                    <a:pt x="40" y="281"/>
                  </a:cubicBezTo>
                  <a:cubicBezTo>
                    <a:pt x="40" y="281"/>
                    <a:pt x="40" y="281"/>
                    <a:pt x="40" y="281"/>
                  </a:cubicBezTo>
                  <a:cubicBezTo>
                    <a:pt x="40" y="283"/>
                    <a:pt x="41" y="284"/>
                    <a:pt x="41" y="28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85"/>
                    <a:pt x="41" y="285"/>
                    <a:pt x="41" y="286"/>
                  </a:cubicBezTo>
                  <a:cubicBezTo>
                    <a:pt x="41" y="286"/>
                    <a:pt x="41" y="286"/>
                    <a:pt x="41" y="287"/>
                  </a:cubicBezTo>
                  <a:cubicBezTo>
                    <a:pt x="41" y="287"/>
                    <a:pt x="41" y="287"/>
                    <a:pt x="41" y="287"/>
                  </a:cubicBezTo>
                  <a:cubicBezTo>
                    <a:pt x="41" y="287"/>
                    <a:pt x="41" y="288"/>
                    <a:pt x="41" y="288"/>
                  </a:cubicBezTo>
                  <a:cubicBezTo>
                    <a:pt x="41" y="288"/>
                    <a:pt x="41" y="288"/>
                    <a:pt x="41" y="288"/>
                  </a:cubicBezTo>
                  <a:cubicBezTo>
                    <a:pt x="42" y="290"/>
                    <a:pt x="43" y="293"/>
                    <a:pt x="44" y="295"/>
                  </a:cubicBezTo>
                  <a:cubicBezTo>
                    <a:pt x="44" y="295"/>
                    <a:pt x="44" y="295"/>
                    <a:pt x="44" y="296"/>
                  </a:cubicBezTo>
                  <a:cubicBezTo>
                    <a:pt x="44" y="296"/>
                    <a:pt x="44" y="296"/>
                    <a:pt x="44" y="296"/>
                  </a:cubicBezTo>
                  <a:cubicBezTo>
                    <a:pt x="44" y="296"/>
                    <a:pt x="44" y="297"/>
                    <a:pt x="45" y="298"/>
                  </a:cubicBezTo>
                  <a:cubicBezTo>
                    <a:pt x="44" y="298"/>
                    <a:pt x="44" y="297"/>
                    <a:pt x="43" y="297"/>
                  </a:cubicBezTo>
                  <a:cubicBezTo>
                    <a:pt x="42" y="298"/>
                    <a:pt x="43" y="298"/>
                    <a:pt x="43" y="299"/>
                  </a:cubicBezTo>
                  <a:cubicBezTo>
                    <a:pt x="44" y="298"/>
                    <a:pt x="45" y="298"/>
                    <a:pt x="45" y="298"/>
                  </a:cubicBezTo>
                  <a:cubicBezTo>
                    <a:pt x="45" y="298"/>
                    <a:pt x="46" y="297"/>
                    <a:pt x="46" y="297"/>
                  </a:cubicBezTo>
                  <a:cubicBezTo>
                    <a:pt x="46" y="297"/>
                    <a:pt x="46" y="298"/>
                    <a:pt x="46" y="299"/>
                  </a:cubicBezTo>
                  <a:cubicBezTo>
                    <a:pt x="46" y="299"/>
                    <a:pt x="45" y="299"/>
                    <a:pt x="45" y="299"/>
                  </a:cubicBezTo>
                  <a:cubicBezTo>
                    <a:pt x="45" y="300"/>
                    <a:pt x="46" y="300"/>
                    <a:pt x="46" y="300"/>
                  </a:cubicBezTo>
                  <a:cubicBezTo>
                    <a:pt x="46" y="300"/>
                    <a:pt x="46" y="300"/>
                    <a:pt x="46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1"/>
                  </a:cubicBezTo>
                  <a:cubicBezTo>
                    <a:pt x="46" y="301"/>
                    <a:pt x="46" y="302"/>
                    <a:pt x="47" y="302"/>
                  </a:cubicBezTo>
                  <a:cubicBezTo>
                    <a:pt x="47" y="302"/>
                    <a:pt x="47" y="302"/>
                    <a:pt x="48" y="301"/>
                  </a:cubicBezTo>
                  <a:cubicBezTo>
                    <a:pt x="48" y="303"/>
                    <a:pt x="49" y="304"/>
                    <a:pt x="49" y="306"/>
                  </a:cubicBezTo>
                  <a:cubicBezTo>
                    <a:pt x="49" y="306"/>
                    <a:pt x="49" y="306"/>
                    <a:pt x="49" y="306"/>
                  </a:cubicBezTo>
                  <a:cubicBezTo>
                    <a:pt x="49" y="306"/>
                    <a:pt x="49" y="307"/>
                    <a:pt x="49" y="307"/>
                  </a:cubicBezTo>
                  <a:cubicBezTo>
                    <a:pt x="49" y="307"/>
                    <a:pt x="49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8"/>
                    <a:pt x="47" y="308"/>
                    <a:pt x="47" y="308"/>
                  </a:cubicBezTo>
                  <a:cubicBezTo>
                    <a:pt x="47" y="308"/>
                    <a:pt x="48" y="308"/>
                    <a:pt x="48" y="308"/>
                  </a:cubicBezTo>
                  <a:cubicBezTo>
                    <a:pt x="48" y="308"/>
                    <a:pt x="48" y="309"/>
                    <a:pt x="48" y="309"/>
                  </a:cubicBezTo>
                  <a:cubicBezTo>
                    <a:pt x="48" y="309"/>
                    <a:pt x="49" y="308"/>
                    <a:pt x="49" y="308"/>
                  </a:cubicBezTo>
                  <a:cubicBezTo>
                    <a:pt x="49" y="308"/>
                    <a:pt x="49" y="307"/>
                    <a:pt x="49" y="307"/>
                  </a:cubicBezTo>
                  <a:cubicBezTo>
                    <a:pt x="49" y="307"/>
                    <a:pt x="49" y="307"/>
                    <a:pt x="50" y="308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6"/>
                    <a:pt x="50" y="306"/>
                    <a:pt x="50" y="305"/>
                  </a:cubicBezTo>
                  <a:cubicBezTo>
                    <a:pt x="50" y="305"/>
                    <a:pt x="51" y="305"/>
                    <a:pt x="51" y="305"/>
                  </a:cubicBezTo>
                  <a:cubicBezTo>
                    <a:pt x="51" y="305"/>
                    <a:pt x="52" y="306"/>
                    <a:pt x="52" y="306"/>
                  </a:cubicBezTo>
                  <a:cubicBezTo>
                    <a:pt x="51" y="306"/>
                    <a:pt x="52" y="307"/>
                    <a:pt x="52" y="307"/>
                  </a:cubicBezTo>
                  <a:cubicBezTo>
                    <a:pt x="52" y="308"/>
                    <a:pt x="52" y="309"/>
                    <a:pt x="53" y="310"/>
                  </a:cubicBezTo>
                  <a:cubicBezTo>
                    <a:pt x="52" y="310"/>
                    <a:pt x="52" y="310"/>
                    <a:pt x="51" y="311"/>
                  </a:cubicBezTo>
                  <a:cubicBezTo>
                    <a:pt x="53" y="311"/>
                    <a:pt x="52" y="312"/>
                    <a:pt x="53" y="312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3" y="312"/>
                    <a:pt x="53" y="313"/>
                    <a:pt x="54" y="313"/>
                  </a:cubicBezTo>
                  <a:cubicBezTo>
                    <a:pt x="54" y="312"/>
                    <a:pt x="55" y="312"/>
                    <a:pt x="55" y="310"/>
                  </a:cubicBezTo>
                  <a:cubicBezTo>
                    <a:pt x="56" y="311"/>
                    <a:pt x="56" y="311"/>
                    <a:pt x="56" y="312"/>
                  </a:cubicBezTo>
                  <a:cubicBezTo>
                    <a:pt x="57" y="311"/>
                    <a:pt x="57" y="311"/>
                    <a:pt x="58" y="312"/>
                  </a:cubicBezTo>
                  <a:cubicBezTo>
                    <a:pt x="57" y="311"/>
                    <a:pt x="57" y="311"/>
                    <a:pt x="57" y="311"/>
                  </a:cubicBezTo>
                  <a:cubicBezTo>
                    <a:pt x="56" y="311"/>
                    <a:pt x="56" y="310"/>
                    <a:pt x="56" y="309"/>
                  </a:cubicBezTo>
                  <a:cubicBezTo>
                    <a:pt x="56" y="309"/>
                    <a:pt x="56" y="308"/>
                    <a:pt x="56" y="308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54" y="303"/>
                    <a:pt x="52" y="298"/>
                    <a:pt x="50" y="293"/>
                  </a:cubicBezTo>
                  <a:cubicBezTo>
                    <a:pt x="50" y="293"/>
                    <a:pt x="50" y="294"/>
                    <a:pt x="50" y="294"/>
                  </a:cubicBezTo>
                  <a:cubicBezTo>
                    <a:pt x="50" y="294"/>
                    <a:pt x="49" y="294"/>
                    <a:pt x="49" y="293"/>
                  </a:cubicBezTo>
                  <a:cubicBezTo>
                    <a:pt x="49" y="293"/>
                    <a:pt x="49" y="293"/>
                    <a:pt x="49" y="292"/>
                  </a:cubicBezTo>
                  <a:cubicBezTo>
                    <a:pt x="49" y="292"/>
                    <a:pt x="49" y="292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8" y="286"/>
                    <a:pt x="47" y="281"/>
                    <a:pt x="46" y="277"/>
                  </a:cubicBezTo>
                  <a:cubicBezTo>
                    <a:pt x="45" y="277"/>
                    <a:pt x="45" y="275"/>
                    <a:pt x="45" y="274"/>
                  </a:cubicBezTo>
                  <a:cubicBezTo>
                    <a:pt x="45" y="274"/>
                    <a:pt x="45" y="274"/>
                    <a:pt x="45" y="274"/>
                  </a:cubicBezTo>
                  <a:cubicBezTo>
                    <a:pt x="44" y="265"/>
                    <a:pt x="43" y="256"/>
                    <a:pt x="43" y="247"/>
                  </a:cubicBezTo>
                  <a:cubicBezTo>
                    <a:pt x="43" y="244"/>
                    <a:pt x="43" y="241"/>
                    <a:pt x="43" y="238"/>
                  </a:cubicBezTo>
                  <a:cubicBezTo>
                    <a:pt x="43" y="237"/>
                    <a:pt x="42" y="237"/>
                    <a:pt x="42" y="236"/>
                  </a:cubicBezTo>
                  <a:cubicBezTo>
                    <a:pt x="43" y="235"/>
                    <a:pt x="43" y="233"/>
                    <a:pt x="44" y="232"/>
                  </a:cubicBezTo>
                  <a:cubicBezTo>
                    <a:pt x="44" y="223"/>
                    <a:pt x="46" y="215"/>
                    <a:pt x="48" y="207"/>
                  </a:cubicBezTo>
                  <a:cubicBezTo>
                    <a:pt x="48" y="204"/>
                    <a:pt x="49" y="201"/>
                    <a:pt x="51" y="199"/>
                  </a:cubicBezTo>
                  <a:cubicBezTo>
                    <a:pt x="52" y="197"/>
                    <a:pt x="53" y="194"/>
                    <a:pt x="54" y="192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2" y="188"/>
                    <a:pt x="55" y="185"/>
                    <a:pt x="57" y="182"/>
                  </a:cubicBezTo>
                  <a:cubicBezTo>
                    <a:pt x="57" y="183"/>
                    <a:pt x="57" y="184"/>
                    <a:pt x="57" y="184"/>
                  </a:cubicBezTo>
                  <a:cubicBezTo>
                    <a:pt x="61" y="175"/>
                    <a:pt x="66" y="166"/>
                    <a:pt x="73" y="158"/>
                  </a:cubicBezTo>
                  <a:cubicBezTo>
                    <a:pt x="73" y="158"/>
                    <a:pt x="73" y="157"/>
                    <a:pt x="74" y="157"/>
                  </a:cubicBezTo>
                  <a:cubicBezTo>
                    <a:pt x="90" y="135"/>
                    <a:pt x="113" y="119"/>
                    <a:pt x="139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41" y="107"/>
                    <a:pt x="144" y="106"/>
                    <a:pt x="146" y="105"/>
                  </a:cubicBezTo>
                  <a:cubicBezTo>
                    <a:pt x="147" y="107"/>
                    <a:pt x="143" y="107"/>
                    <a:pt x="141" y="108"/>
                  </a:cubicBezTo>
                  <a:cubicBezTo>
                    <a:pt x="154" y="104"/>
                    <a:pt x="167" y="101"/>
                    <a:pt x="181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0" y="100"/>
                    <a:pt x="179" y="100"/>
                    <a:pt x="179" y="99"/>
                  </a:cubicBezTo>
                  <a:cubicBezTo>
                    <a:pt x="180" y="100"/>
                    <a:pt x="182" y="99"/>
                    <a:pt x="184" y="100"/>
                  </a:cubicBezTo>
                  <a:cubicBezTo>
                    <a:pt x="183" y="95"/>
                    <a:pt x="189" y="96"/>
                    <a:pt x="191" y="94"/>
                  </a:cubicBezTo>
                  <a:cubicBezTo>
                    <a:pt x="192" y="97"/>
                    <a:pt x="197" y="94"/>
                    <a:pt x="199" y="97"/>
                  </a:cubicBezTo>
                  <a:cubicBezTo>
                    <a:pt x="197" y="97"/>
                    <a:pt x="195" y="97"/>
                    <a:pt x="194" y="97"/>
                  </a:cubicBezTo>
                  <a:cubicBezTo>
                    <a:pt x="196" y="98"/>
                    <a:pt x="198" y="99"/>
                    <a:pt x="200" y="100"/>
                  </a:cubicBezTo>
                  <a:cubicBezTo>
                    <a:pt x="202" y="101"/>
                    <a:pt x="204" y="101"/>
                    <a:pt x="206" y="101"/>
                  </a:cubicBezTo>
                  <a:cubicBezTo>
                    <a:pt x="206" y="100"/>
                    <a:pt x="207" y="101"/>
                    <a:pt x="208" y="101"/>
                  </a:cubicBezTo>
                  <a:cubicBezTo>
                    <a:pt x="209" y="101"/>
                    <a:pt x="210" y="101"/>
                    <a:pt x="211" y="102"/>
                  </a:cubicBezTo>
                  <a:cubicBezTo>
                    <a:pt x="211" y="101"/>
                    <a:pt x="209" y="101"/>
                    <a:pt x="209" y="100"/>
                  </a:cubicBezTo>
                  <a:cubicBezTo>
                    <a:pt x="210" y="99"/>
                    <a:pt x="211" y="100"/>
                    <a:pt x="212" y="100"/>
                  </a:cubicBezTo>
                  <a:close/>
                  <a:moveTo>
                    <a:pt x="244" y="98"/>
                  </a:moveTo>
                  <a:cubicBezTo>
                    <a:pt x="247" y="98"/>
                    <a:pt x="246" y="100"/>
                    <a:pt x="248" y="100"/>
                  </a:cubicBezTo>
                  <a:cubicBezTo>
                    <a:pt x="247" y="101"/>
                    <a:pt x="244" y="100"/>
                    <a:pt x="244" y="98"/>
                  </a:cubicBezTo>
                  <a:close/>
                  <a:moveTo>
                    <a:pt x="285" y="106"/>
                  </a:moveTo>
                  <a:cubicBezTo>
                    <a:pt x="284" y="107"/>
                    <a:pt x="282" y="105"/>
                    <a:pt x="280" y="105"/>
                  </a:cubicBezTo>
                  <a:cubicBezTo>
                    <a:pt x="281" y="104"/>
                    <a:pt x="284" y="105"/>
                    <a:pt x="285" y="106"/>
                  </a:cubicBezTo>
                  <a:close/>
                  <a:moveTo>
                    <a:pt x="277" y="102"/>
                  </a:moveTo>
                  <a:cubicBezTo>
                    <a:pt x="276" y="102"/>
                    <a:pt x="275" y="101"/>
                    <a:pt x="274" y="101"/>
                  </a:cubicBezTo>
                  <a:cubicBezTo>
                    <a:pt x="275" y="99"/>
                    <a:pt x="277" y="101"/>
                    <a:pt x="277" y="102"/>
                  </a:cubicBezTo>
                  <a:close/>
                  <a:moveTo>
                    <a:pt x="275" y="102"/>
                  </a:moveTo>
                  <a:cubicBezTo>
                    <a:pt x="273" y="102"/>
                    <a:pt x="271" y="103"/>
                    <a:pt x="272" y="101"/>
                  </a:cubicBezTo>
                  <a:cubicBezTo>
                    <a:pt x="273" y="101"/>
                    <a:pt x="275" y="101"/>
                    <a:pt x="275" y="102"/>
                  </a:cubicBezTo>
                  <a:close/>
                  <a:moveTo>
                    <a:pt x="271" y="100"/>
                  </a:moveTo>
                  <a:cubicBezTo>
                    <a:pt x="271" y="103"/>
                    <a:pt x="269" y="99"/>
                    <a:pt x="267" y="99"/>
                  </a:cubicBezTo>
                  <a:cubicBezTo>
                    <a:pt x="268" y="98"/>
                    <a:pt x="270" y="101"/>
                    <a:pt x="271" y="100"/>
                  </a:cubicBezTo>
                  <a:close/>
                  <a:moveTo>
                    <a:pt x="233" y="70"/>
                  </a:moveTo>
                  <a:cubicBezTo>
                    <a:pt x="234" y="70"/>
                    <a:pt x="233" y="69"/>
                    <a:pt x="233" y="68"/>
                  </a:cubicBezTo>
                  <a:cubicBezTo>
                    <a:pt x="234" y="68"/>
                    <a:pt x="234" y="70"/>
                    <a:pt x="235" y="70"/>
                  </a:cubicBezTo>
                  <a:cubicBezTo>
                    <a:pt x="234" y="70"/>
                    <a:pt x="233" y="70"/>
                    <a:pt x="231" y="70"/>
                  </a:cubicBezTo>
                  <a:cubicBezTo>
                    <a:pt x="231" y="70"/>
                    <a:pt x="231" y="69"/>
                    <a:pt x="230" y="69"/>
                  </a:cubicBezTo>
                  <a:cubicBezTo>
                    <a:pt x="231" y="67"/>
                    <a:pt x="232" y="70"/>
                    <a:pt x="233" y="70"/>
                  </a:cubicBezTo>
                  <a:close/>
                  <a:moveTo>
                    <a:pt x="232" y="90"/>
                  </a:moveTo>
                  <a:cubicBezTo>
                    <a:pt x="232" y="88"/>
                    <a:pt x="236" y="87"/>
                    <a:pt x="238" y="88"/>
                  </a:cubicBezTo>
                  <a:cubicBezTo>
                    <a:pt x="238" y="89"/>
                    <a:pt x="236" y="90"/>
                    <a:pt x="235" y="90"/>
                  </a:cubicBezTo>
                  <a:cubicBezTo>
                    <a:pt x="235" y="91"/>
                    <a:pt x="236" y="90"/>
                    <a:pt x="237" y="90"/>
                  </a:cubicBezTo>
                  <a:cubicBezTo>
                    <a:pt x="233" y="93"/>
                    <a:pt x="240" y="91"/>
                    <a:pt x="240" y="94"/>
                  </a:cubicBezTo>
                  <a:cubicBezTo>
                    <a:pt x="236" y="93"/>
                    <a:pt x="233" y="92"/>
                    <a:pt x="229" y="90"/>
                  </a:cubicBezTo>
                  <a:cubicBezTo>
                    <a:pt x="229" y="88"/>
                    <a:pt x="232" y="89"/>
                    <a:pt x="232" y="90"/>
                  </a:cubicBezTo>
                  <a:close/>
                  <a:moveTo>
                    <a:pt x="224" y="76"/>
                  </a:moveTo>
                  <a:cubicBezTo>
                    <a:pt x="226" y="76"/>
                    <a:pt x="226" y="76"/>
                    <a:pt x="224" y="76"/>
                  </a:cubicBezTo>
                  <a:cubicBezTo>
                    <a:pt x="223" y="77"/>
                    <a:pt x="221" y="78"/>
                    <a:pt x="217" y="78"/>
                  </a:cubicBezTo>
                  <a:cubicBezTo>
                    <a:pt x="218" y="76"/>
                    <a:pt x="222" y="76"/>
                    <a:pt x="224" y="76"/>
                  </a:cubicBezTo>
                  <a:close/>
                  <a:moveTo>
                    <a:pt x="217" y="77"/>
                  </a:moveTo>
                  <a:cubicBezTo>
                    <a:pt x="216" y="79"/>
                    <a:pt x="213" y="79"/>
                    <a:pt x="211" y="79"/>
                  </a:cubicBezTo>
                  <a:cubicBezTo>
                    <a:pt x="211" y="77"/>
                    <a:pt x="215" y="78"/>
                    <a:pt x="217" y="77"/>
                  </a:cubicBezTo>
                  <a:close/>
                  <a:moveTo>
                    <a:pt x="134" y="61"/>
                  </a:moveTo>
                  <a:cubicBezTo>
                    <a:pt x="134" y="62"/>
                    <a:pt x="132" y="62"/>
                    <a:pt x="131" y="62"/>
                  </a:cubicBezTo>
                  <a:cubicBezTo>
                    <a:pt x="130" y="60"/>
                    <a:pt x="133" y="61"/>
                    <a:pt x="134" y="61"/>
                  </a:cubicBezTo>
                  <a:close/>
                  <a:moveTo>
                    <a:pt x="12" y="199"/>
                  </a:moveTo>
                  <a:cubicBezTo>
                    <a:pt x="12" y="198"/>
                    <a:pt x="12" y="197"/>
                    <a:pt x="12" y="197"/>
                  </a:cubicBezTo>
                  <a:cubicBezTo>
                    <a:pt x="14" y="197"/>
                    <a:pt x="13" y="199"/>
                    <a:pt x="12" y="199"/>
                  </a:cubicBezTo>
                  <a:close/>
                  <a:moveTo>
                    <a:pt x="12" y="238"/>
                  </a:moveTo>
                  <a:cubicBezTo>
                    <a:pt x="11" y="237"/>
                    <a:pt x="11" y="237"/>
                    <a:pt x="10" y="237"/>
                  </a:cubicBezTo>
                  <a:cubicBezTo>
                    <a:pt x="10" y="237"/>
                    <a:pt x="11" y="237"/>
                    <a:pt x="11" y="235"/>
                  </a:cubicBezTo>
                  <a:cubicBezTo>
                    <a:pt x="11" y="236"/>
                    <a:pt x="11" y="236"/>
                    <a:pt x="12" y="236"/>
                  </a:cubicBezTo>
                  <a:cubicBezTo>
                    <a:pt x="12" y="237"/>
                    <a:pt x="12" y="237"/>
                    <a:pt x="12" y="238"/>
                  </a:cubicBezTo>
                  <a:close/>
                  <a:moveTo>
                    <a:pt x="12" y="233"/>
                  </a:moveTo>
                  <a:cubicBezTo>
                    <a:pt x="11" y="232"/>
                    <a:pt x="12" y="230"/>
                    <a:pt x="13" y="228"/>
                  </a:cubicBezTo>
                  <a:cubicBezTo>
                    <a:pt x="15" y="229"/>
                    <a:pt x="12" y="232"/>
                    <a:pt x="12" y="233"/>
                  </a:cubicBezTo>
                  <a:close/>
                  <a:moveTo>
                    <a:pt x="34" y="268"/>
                  </a:moveTo>
                  <a:cubicBezTo>
                    <a:pt x="34" y="268"/>
                    <a:pt x="34" y="267"/>
                    <a:pt x="34" y="267"/>
                  </a:cubicBezTo>
                  <a:cubicBezTo>
                    <a:pt x="35" y="267"/>
                    <a:pt x="35" y="267"/>
                    <a:pt x="35" y="268"/>
                  </a:cubicBezTo>
                  <a:cubicBezTo>
                    <a:pt x="34" y="268"/>
                    <a:pt x="34" y="268"/>
                    <a:pt x="34" y="268"/>
                  </a:cubicBezTo>
                  <a:close/>
                  <a:moveTo>
                    <a:pt x="38" y="274"/>
                  </a:moveTo>
                  <a:cubicBezTo>
                    <a:pt x="38" y="273"/>
                    <a:pt x="38" y="271"/>
                    <a:pt x="37" y="271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7" y="270"/>
                    <a:pt x="37" y="270"/>
                    <a:pt x="37" y="270"/>
                  </a:cubicBezTo>
                  <a:cubicBezTo>
                    <a:pt x="37" y="270"/>
                    <a:pt x="37" y="270"/>
                    <a:pt x="37" y="269"/>
                  </a:cubicBezTo>
                  <a:cubicBezTo>
                    <a:pt x="37" y="269"/>
                    <a:pt x="37" y="269"/>
                    <a:pt x="37" y="269"/>
                  </a:cubicBezTo>
                  <a:cubicBezTo>
                    <a:pt x="37" y="269"/>
                    <a:pt x="37" y="269"/>
                    <a:pt x="37" y="268"/>
                  </a:cubicBezTo>
                  <a:cubicBezTo>
                    <a:pt x="37" y="269"/>
                    <a:pt x="37" y="269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1"/>
                    <a:pt x="38" y="272"/>
                    <a:pt x="39" y="274"/>
                  </a:cubicBezTo>
                  <a:cubicBezTo>
                    <a:pt x="39" y="274"/>
                    <a:pt x="38" y="274"/>
                    <a:pt x="38" y="274"/>
                  </a:cubicBezTo>
                  <a:close/>
                  <a:moveTo>
                    <a:pt x="52" y="307"/>
                  </a:moveTo>
                  <a:cubicBezTo>
                    <a:pt x="52" y="307"/>
                    <a:pt x="52" y="306"/>
                    <a:pt x="52" y="306"/>
                  </a:cubicBezTo>
                  <a:cubicBezTo>
                    <a:pt x="52" y="306"/>
                    <a:pt x="52" y="307"/>
                    <a:pt x="52" y="307"/>
                  </a:cubicBezTo>
                  <a:close/>
                  <a:moveTo>
                    <a:pt x="50" y="307"/>
                  </a:move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lose/>
                  <a:moveTo>
                    <a:pt x="69" y="159"/>
                  </a:moveTo>
                  <a:cubicBezTo>
                    <a:pt x="68" y="158"/>
                    <a:pt x="70" y="157"/>
                    <a:pt x="70" y="157"/>
                  </a:cubicBezTo>
                  <a:cubicBezTo>
                    <a:pt x="72" y="157"/>
                    <a:pt x="70" y="158"/>
                    <a:pt x="69" y="159"/>
                  </a:cubicBezTo>
                  <a:close/>
                  <a:moveTo>
                    <a:pt x="81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0" y="146"/>
                    <a:pt x="79" y="149"/>
                    <a:pt x="78" y="149"/>
                  </a:cubicBezTo>
                  <a:cubicBezTo>
                    <a:pt x="78" y="148"/>
                    <a:pt x="79" y="147"/>
                    <a:pt x="81" y="146"/>
                  </a:cubicBezTo>
                  <a:cubicBezTo>
                    <a:pt x="81" y="146"/>
                    <a:pt x="81" y="146"/>
                    <a:pt x="81" y="146"/>
                  </a:cubicBezTo>
                  <a:close/>
                  <a:moveTo>
                    <a:pt x="114" y="81"/>
                  </a:moveTo>
                  <a:cubicBezTo>
                    <a:pt x="114" y="80"/>
                    <a:pt x="115" y="80"/>
                    <a:pt x="116" y="79"/>
                  </a:cubicBezTo>
                  <a:cubicBezTo>
                    <a:pt x="116" y="81"/>
                    <a:pt x="115" y="81"/>
                    <a:pt x="114" y="81"/>
                  </a:cubicBezTo>
                  <a:close/>
                  <a:moveTo>
                    <a:pt x="120" y="79"/>
                  </a:moveTo>
                  <a:cubicBezTo>
                    <a:pt x="120" y="78"/>
                    <a:pt x="119" y="78"/>
                    <a:pt x="119" y="78"/>
                  </a:cubicBezTo>
                  <a:cubicBezTo>
                    <a:pt x="120" y="77"/>
                    <a:pt x="121" y="77"/>
                    <a:pt x="123" y="76"/>
                  </a:cubicBezTo>
                  <a:cubicBezTo>
                    <a:pt x="123" y="78"/>
                    <a:pt x="121" y="78"/>
                    <a:pt x="120" y="79"/>
                  </a:cubicBezTo>
                  <a:close/>
                  <a:moveTo>
                    <a:pt x="168" y="98"/>
                  </a:moveTo>
                  <a:cubicBezTo>
                    <a:pt x="169" y="97"/>
                    <a:pt x="170" y="96"/>
                    <a:pt x="171" y="96"/>
                  </a:cubicBezTo>
                  <a:cubicBezTo>
                    <a:pt x="171" y="97"/>
                    <a:pt x="169" y="98"/>
                    <a:pt x="168" y="98"/>
                  </a:cubicBezTo>
                  <a:close/>
                  <a:moveTo>
                    <a:pt x="172" y="98"/>
                  </a:moveTo>
                  <a:cubicBezTo>
                    <a:pt x="170" y="98"/>
                    <a:pt x="172" y="96"/>
                    <a:pt x="174" y="96"/>
                  </a:cubicBezTo>
                  <a:cubicBezTo>
                    <a:pt x="173" y="97"/>
                    <a:pt x="172" y="97"/>
                    <a:pt x="172" y="98"/>
                  </a:cubicBezTo>
                  <a:close/>
                  <a:moveTo>
                    <a:pt x="177" y="95"/>
                  </a:moveTo>
                  <a:cubicBezTo>
                    <a:pt x="176" y="96"/>
                    <a:pt x="174" y="96"/>
                    <a:pt x="174" y="94"/>
                  </a:cubicBezTo>
                  <a:cubicBezTo>
                    <a:pt x="175" y="94"/>
                    <a:pt x="177" y="93"/>
                    <a:pt x="177" y="95"/>
                  </a:cubicBezTo>
                  <a:close/>
                  <a:moveTo>
                    <a:pt x="185" y="87"/>
                  </a:moveTo>
                  <a:cubicBezTo>
                    <a:pt x="186" y="85"/>
                    <a:pt x="189" y="85"/>
                    <a:pt x="191" y="84"/>
                  </a:cubicBezTo>
                  <a:cubicBezTo>
                    <a:pt x="190" y="86"/>
                    <a:pt x="187" y="87"/>
                    <a:pt x="185" y="87"/>
                  </a:cubicBezTo>
                  <a:close/>
                  <a:moveTo>
                    <a:pt x="206" y="94"/>
                  </a:moveTo>
                  <a:cubicBezTo>
                    <a:pt x="204" y="95"/>
                    <a:pt x="204" y="94"/>
                    <a:pt x="204" y="94"/>
                  </a:cubicBezTo>
                  <a:cubicBezTo>
                    <a:pt x="204" y="92"/>
                    <a:pt x="206" y="93"/>
                    <a:pt x="206" y="94"/>
                  </a:cubicBezTo>
                  <a:close/>
                  <a:moveTo>
                    <a:pt x="206" y="80"/>
                  </a:moveTo>
                  <a:cubicBezTo>
                    <a:pt x="205" y="81"/>
                    <a:pt x="204" y="81"/>
                    <a:pt x="202" y="81"/>
                  </a:cubicBezTo>
                  <a:cubicBezTo>
                    <a:pt x="203" y="80"/>
                    <a:pt x="205" y="80"/>
                    <a:pt x="206" y="80"/>
                  </a:cubicBezTo>
                  <a:close/>
                  <a:moveTo>
                    <a:pt x="201" y="97"/>
                  </a:moveTo>
                  <a:cubicBezTo>
                    <a:pt x="199" y="96"/>
                    <a:pt x="199" y="95"/>
                    <a:pt x="199" y="94"/>
                  </a:cubicBezTo>
                  <a:cubicBezTo>
                    <a:pt x="200" y="94"/>
                    <a:pt x="203" y="94"/>
                    <a:pt x="202" y="97"/>
                  </a:cubicBezTo>
                  <a:cubicBezTo>
                    <a:pt x="202" y="97"/>
                    <a:pt x="201" y="96"/>
                    <a:pt x="201" y="97"/>
                  </a:cubicBezTo>
                  <a:close/>
                  <a:moveTo>
                    <a:pt x="346" y="166"/>
                  </a:moveTo>
                  <a:cubicBezTo>
                    <a:pt x="345" y="159"/>
                    <a:pt x="340" y="153"/>
                    <a:pt x="337" y="146"/>
                  </a:cubicBezTo>
                  <a:cubicBezTo>
                    <a:pt x="336" y="147"/>
                    <a:pt x="336" y="144"/>
                    <a:pt x="335" y="146"/>
                  </a:cubicBezTo>
                  <a:cubicBezTo>
                    <a:pt x="340" y="152"/>
                    <a:pt x="341" y="162"/>
                    <a:pt x="346" y="168"/>
                  </a:cubicBezTo>
                  <a:cubicBezTo>
                    <a:pt x="347" y="167"/>
                    <a:pt x="346" y="167"/>
                    <a:pt x="346" y="166"/>
                  </a:cubicBezTo>
                  <a:close/>
                  <a:moveTo>
                    <a:pt x="333" y="189"/>
                  </a:moveTo>
                  <a:cubicBezTo>
                    <a:pt x="336" y="189"/>
                    <a:pt x="334" y="192"/>
                    <a:pt x="336" y="192"/>
                  </a:cubicBezTo>
                  <a:cubicBezTo>
                    <a:pt x="336" y="191"/>
                    <a:pt x="336" y="190"/>
                    <a:pt x="335" y="188"/>
                  </a:cubicBezTo>
                  <a:cubicBezTo>
                    <a:pt x="334" y="189"/>
                    <a:pt x="332" y="188"/>
                    <a:pt x="333" y="189"/>
                  </a:cubicBezTo>
                  <a:close/>
                  <a:moveTo>
                    <a:pt x="182" y="47"/>
                  </a:moveTo>
                  <a:cubicBezTo>
                    <a:pt x="183" y="47"/>
                    <a:pt x="184" y="47"/>
                    <a:pt x="184" y="46"/>
                  </a:cubicBezTo>
                  <a:cubicBezTo>
                    <a:pt x="183" y="47"/>
                    <a:pt x="181" y="46"/>
                    <a:pt x="182" y="47"/>
                  </a:cubicBezTo>
                  <a:close/>
                  <a:moveTo>
                    <a:pt x="337" y="272"/>
                  </a:moveTo>
                  <a:cubicBezTo>
                    <a:pt x="337" y="273"/>
                    <a:pt x="336" y="275"/>
                    <a:pt x="337" y="275"/>
                  </a:cubicBezTo>
                  <a:cubicBezTo>
                    <a:pt x="338" y="275"/>
                    <a:pt x="338" y="273"/>
                    <a:pt x="337" y="272"/>
                  </a:cubicBezTo>
                  <a:close/>
                  <a:moveTo>
                    <a:pt x="331" y="126"/>
                  </a:moveTo>
                  <a:cubicBezTo>
                    <a:pt x="331" y="128"/>
                    <a:pt x="330" y="128"/>
                    <a:pt x="329" y="127"/>
                  </a:cubicBezTo>
                  <a:cubicBezTo>
                    <a:pt x="329" y="129"/>
                    <a:pt x="330" y="129"/>
                    <a:pt x="331" y="130"/>
                  </a:cubicBezTo>
                  <a:cubicBezTo>
                    <a:pt x="331" y="128"/>
                    <a:pt x="333" y="127"/>
                    <a:pt x="331" y="126"/>
                  </a:cubicBezTo>
                  <a:close/>
                  <a:moveTo>
                    <a:pt x="342" y="195"/>
                  </a:moveTo>
                  <a:cubicBezTo>
                    <a:pt x="341" y="196"/>
                    <a:pt x="340" y="196"/>
                    <a:pt x="339" y="195"/>
                  </a:cubicBezTo>
                  <a:cubicBezTo>
                    <a:pt x="339" y="196"/>
                    <a:pt x="339" y="197"/>
                    <a:pt x="340" y="197"/>
                  </a:cubicBezTo>
                  <a:cubicBezTo>
                    <a:pt x="341" y="197"/>
                    <a:pt x="342" y="197"/>
                    <a:pt x="342" y="195"/>
                  </a:cubicBezTo>
                  <a:close/>
                  <a:moveTo>
                    <a:pt x="340" y="192"/>
                  </a:moveTo>
                  <a:cubicBezTo>
                    <a:pt x="340" y="188"/>
                    <a:pt x="338" y="186"/>
                    <a:pt x="337" y="184"/>
                  </a:cubicBezTo>
                  <a:cubicBezTo>
                    <a:pt x="336" y="187"/>
                    <a:pt x="337" y="190"/>
                    <a:pt x="340" y="192"/>
                  </a:cubicBezTo>
                  <a:close/>
                  <a:moveTo>
                    <a:pt x="230" y="62"/>
                  </a:moveTo>
                  <a:cubicBezTo>
                    <a:pt x="231" y="60"/>
                    <a:pt x="234" y="63"/>
                    <a:pt x="237" y="63"/>
                  </a:cubicBezTo>
                  <a:cubicBezTo>
                    <a:pt x="236" y="61"/>
                    <a:pt x="230" y="59"/>
                    <a:pt x="230" y="62"/>
                  </a:cubicBezTo>
                  <a:close/>
                  <a:moveTo>
                    <a:pt x="230" y="57"/>
                  </a:moveTo>
                  <a:cubicBezTo>
                    <a:pt x="230" y="56"/>
                    <a:pt x="228" y="56"/>
                    <a:pt x="227" y="56"/>
                  </a:cubicBezTo>
                  <a:cubicBezTo>
                    <a:pt x="227" y="58"/>
                    <a:pt x="228" y="58"/>
                    <a:pt x="230" y="57"/>
                  </a:cubicBezTo>
                  <a:close/>
                  <a:moveTo>
                    <a:pt x="337" y="135"/>
                  </a:moveTo>
                  <a:cubicBezTo>
                    <a:pt x="337" y="134"/>
                    <a:pt x="336" y="133"/>
                    <a:pt x="335" y="132"/>
                  </a:cubicBezTo>
                  <a:cubicBezTo>
                    <a:pt x="335" y="133"/>
                    <a:pt x="336" y="135"/>
                    <a:pt x="337" y="135"/>
                  </a:cubicBezTo>
                  <a:close/>
                  <a:moveTo>
                    <a:pt x="168" y="50"/>
                  </a:moveTo>
                  <a:cubicBezTo>
                    <a:pt x="167" y="50"/>
                    <a:pt x="164" y="48"/>
                    <a:pt x="165" y="50"/>
                  </a:cubicBezTo>
                  <a:cubicBezTo>
                    <a:pt x="166" y="51"/>
                    <a:pt x="167" y="50"/>
                    <a:pt x="168" y="50"/>
                  </a:cubicBezTo>
                  <a:close/>
                  <a:moveTo>
                    <a:pt x="230" y="51"/>
                  </a:moveTo>
                  <a:cubicBezTo>
                    <a:pt x="228" y="51"/>
                    <a:pt x="225" y="50"/>
                    <a:pt x="224" y="50"/>
                  </a:cubicBezTo>
                  <a:cubicBezTo>
                    <a:pt x="226" y="51"/>
                    <a:pt x="223" y="52"/>
                    <a:pt x="224" y="53"/>
                  </a:cubicBezTo>
                  <a:cubicBezTo>
                    <a:pt x="226" y="53"/>
                    <a:pt x="227" y="54"/>
                    <a:pt x="227" y="55"/>
                  </a:cubicBezTo>
                  <a:cubicBezTo>
                    <a:pt x="229" y="54"/>
                    <a:pt x="230" y="55"/>
                    <a:pt x="231" y="56"/>
                  </a:cubicBezTo>
                  <a:cubicBezTo>
                    <a:pt x="231" y="57"/>
                    <a:pt x="230" y="57"/>
                    <a:pt x="231" y="58"/>
                  </a:cubicBezTo>
                  <a:cubicBezTo>
                    <a:pt x="238" y="58"/>
                    <a:pt x="243" y="59"/>
                    <a:pt x="249" y="61"/>
                  </a:cubicBezTo>
                  <a:cubicBezTo>
                    <a:pt x="250" y="61"/>
                    <a:pt x="249" y="60"/>
                    <a:pt x="250" y="60"/>
                  </a:cubicBezTo>
                  <a:cubicBezTo>
                    <a:pt x="251" y="61"/>
                    <a:pt x="254" y="61"/>
                    <a:pt x="255" y="61"/>
                  </a:cubicBezTo>
                  <a:cubicBezTo>
                    <a:pt x="255" y="60"/>
                    <a:pt x="253" y="61"/>
                    <a:pt x="253" y="60"/>
                  </a:cubicBezTo>
                  <a:cubicBezTo>
                    <a:pt x="254" y="59"/>
                    <a:pt x="256" y="60"/>
                    <a:pt x="255" y="59"/>
                  </a:cubicBezTo>
                  <a:cubicBezTo>
                    <a:pt x="254" y="58"/>
                    <a:pt x="251" y="58"/>
                    <a:pt x="251" y="57"/>
                  </a:cubicBezTo>
                  <a:cubicBezTo>
                    <a:pt x="254" y="57"/>
                    <a:pt x="257" y="57"/>
                    <a:pt x="259" y="57"/>
                  </a:cubicBezTo>
                  <a:cubicBezTo>
                    <a:pt x="257" y="54"/>
                    <a:pt x="251" y="53"/>
                    <a:pt x="247" y="54"/>
                  </a:cubicBezTo>
                  <a:cubicBezTo>
                    <a:pt x="247" y="55"/>
                    <a:pt x="247" y="56"/>
                    <a:pt x="246" y="56"/>
                  </a:cubicBezTo>
                  <a:cubicBezTo>
                    <a:pt x="242" y="55"/>
                    <a:pt x="237" y="54"/>
                    <a:pt x="231" y="54"/>
                  </a:cubicBezTo>
                  <a:cubicBezTo>
                    <a:pt x="231" y="52"/>
                    <a:pt x="231" y="53"/>
                    <a:pt x="230" y="51"/>
                  </a:cubicBezTo>
                  <a:close/>
                  <a:moveTo>
                    <a:pt x="244" y="65"/>
                  </a:moveTo>
                  <a:cubicBezTo>
                    <a:pt x="253" y="67"/>
                    <a:pt x="264" y="69"/>
                    <a:pt x="270" y="71"/>
                  </a:cubicBezTo>
                  <a:cubicBezTo>
                    <a:pt x="264" y="68"/>
                    <a:pt x="253" y="59"/>
                    <a:pt x="244" y="65"/>
                  </a:cubicBezTo>
                  <a:close/>
                  <a:moveTo>
                    <a:pt x="247" y="68"/>
                  </a:moveTo>
                  <a:cubicBezTo>
                    <a:pt x="248" y="68"/>
                    <a:pt x="248" y="68"/>
                    <a:pt x="249" y="68"/>
                  </a:cubicBezTo>
                  <a:cubicBezTo>
                    <a:pt x="249" y="66"/>
                    <a:pt x="248" y="66"/>
                    <a:pt x="247" y="66"/>
                  </a:cubicBezTo>
                  <a:lnTo>
                    <a:pt x="247" y="68"/>
                  </a:lnTo>
                  <a:close/>
                  <a:moveTo>
                    <a:pt x="227" y="101"/>
                  </a:moveTo>
                  <a:cubicBezTo>
                    <a:pt x="225" y="101"/>
                    <a:pt x="221" y="99"/>
                    <a:pt x="219" y="101"/>
                  </a:cubicBezTo>
                  <a:cubicBezTo>
                    <a:pt x="219" y="101"/>
                    <a:pt x="219" y="100"/>
                    <a:pt x="218" y="100"/>
                  </a:cubicBezTo>
                  <a:cubicBezTo>
                    <a:pt x="220" y="103"/>
                    <a:pt x="215" y="101"/>
                    <a:pt x="216" y="102"/>
                  </a:cubicBezTo>
                  <a:cubicBezTo>
                    <a:pt x="217" y="102"/>
                    <a:pt x="218" y="102"/>
                    <a:pt x="218" y="103"/>
                  </a:cubicBezTo>
                  <a:cubicBezTo>
                    <a:pt x="220" y="103"/>
                    <a:pt x="222" y="104"/>
                    <a:pt x="224" y="104"/>
                  </a:cubicBezTo>
                  <a:cubicBezTo>
                    <a:pt x="226" y="104"/>
                    <a:pt x="227" y="104"/>
                    <a:pt x="229" y="104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27" y="104"/>
                    <a:pt x="227" y="103"/>
                    <a:pt x="227" y="101"/>
                  </a:cubicBezTo>
                  <a:close/>
                  <a:moveTo>
                    <a:pt x="229" y="105"/>
                  </a:moveTo>
                  <a:cubicBezTo>
                    <a:pt x="230" y="106"/>
                    <a:pt x="230" y="106"/>
                    <a:pt x="231" y="106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31" y="105"/>
                    <a:pt x="230" y="105"/>
                    <a:pt x="229" y="105"/>
                  </a:cubicBezTo>
                  <a:close/>
                  <a:moveTo>
                    <a:pt x="224" y="97"/>
                  </a:moveTo>
                  <a:cubicBezTo>
                    <a:pt x="228" y="99"/>
                    <a:pt x="233" y="100"/>
                    <a:pt x="233" y="97"/>
                  </a:cubicBezTo>
                  <a:cubicBezTo>
                    <a:pt x="230" y="96"/>
                    <a:pt x="228" y="97"/>
                    <a:pt x="224" y="97"/>
                  </a:cubicBezTo>
                  <a:close/>
                  <a:moveTo>
                    <a:pt x="284" y="98"/>
                  </a:moveTo>
                  <a:cubicBezTo>
                    <a:pt x="284" y="99"/>
                    <a:pt x="285" y="99"/>
                    <a:pt x="284" y="100"/>
                  </a:cubicBezTo>
                  <a:cubicBezTo>
                    <a:pt x="285" y="100"/>
                    <a:pt x="286" y="100"/>
                    <a:pt x="286" y="99"/>
                  </a:cubicBezTo>
                  <a:cubicBezTo>
                    <a:pt x="285" y="100"/>
                    <a:pt x="285" y="98"/>
                    <a:pt x="284" y="98"/>
                  </a:cubicBezTo>
                  <a:close/>
                  <a:moveTo>
                    <a:pt x="228" y="105"/>
                  </a:moveTo>
                  <a:cubicBezTo>
                    <a:pt x="228" y="105"/>
                    <a:pt x="227" y="105"/>
                    <a:pt x="227" y="105"/>
                  </a:cubicBezTo>
                  <a:cubicBezTo>
                    <a:pt x="227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lose/>
                  <a:moveTo>
                    <a:pt x="162" y="59"/>
                  </a:moveTo>
                  <a:cubicBezTo>
                    <a:pt x="162" y="58"/>
                    <a:pt x="165" y="59"/>
                    <a:pt x="165" y="57"/>
                  </a:cubicBezTo>
                  <a:cubicBezTo>
                    <a:pt x="164" y="58"/>
                    <a:pt x="161" y="58"/>
                    <a:pt x="162" y="59"/>
                  </a:cubicBezTo>
                  <a:close/>
                  <a:moveTo>
                    <a:pt x="223" y="50"/>
                  </a:moveTo>
                  <a:cubicBezTo>
                    <a:pt x="222" y="50"/>
                    <a:pt x="223" y="49"/>
                    <a:pt x="224" y="49"/>
                  </a:cubicBezTo>
                  <a:cubicBezTo>
                    <a:pt x="227" y="48"/>
                    <a:pt x="230" y="51"/>
                    <a:pt x="231" y="49"/>
                  </a:cubicBezTo>
                  <a:cubicBezTo>
                    <a:pt x="229" y="47"/>
                    <a:pt x="224" y="47"/>
                    <a:pt x="222" y="45"/>
                  </a:cubicBezTo>
                  <a:cubicBezTo>
                    <a:pt x="222" y="46"/>
                    <a:pt x="221" y="46"/>
                    <a:pt x="221" y="47"/>
                  </a:cubicBezTo>
                  <a:cubicBezTo>
                    <a:pt x="222" y="47"/>
                    <a:pt x="222" y="48"/>
                    <a:pt x="222" y="49"/>
                  </a:cubicBezTo>
                  <a:cubicBezTo>
                    <a:pt x="221" y="50"/>
                    <a:pt x="218" y="48"/>
                    <a:pt x="218" y="50"/>
                  </a:cubicBezTo>
                  <a:cubicBezTo>
                    <a:pt x="220" y="50"/>
                    <a:pt x="222" y="51"/>
                    <a:pt x="223" y="50"/>
                  </a:cubicBezTo>
                  <a:close/>
                  <a:moveTo>
                    <a:pt x="217" y="100"/>
                  </a:moveTo>
                  <a:cubicBezTo>
                    <a:pt x="216" y="100"/>
                    <a:pt x="215" y="99"/>
                    <a:pt x="214" y="99"/>
                  </a:cubicBezTo>
                  <a:cubicBezTo>
                    <a:pt x="214" y="99"/>
                    <a:pt x="213" y="101"/>
                    <a:pt x="212" y="102"/>
                  </a:cubicBezTo>
                  <a:cubicBezTo>
                    <a:pt x="213" y="102"/>
                    <a:pt x="213" y="102"/>
                    <a:pt x="214" y="102"/>
                  </a:cubicBezTo>
                  <a:cubicBezTo>
                    <a:pt x="215" y="100"/>
                    <a:pt x="216" y="102"/>
                    <a:pt x="217" y="100"/>
                  </a:cubicBezTo>
                  <a:close/>
                  <a:moveTo>
                    <a:pt x="243" y="103"/>
                  </a:moveTo>
                  <a:cubicBezTo>
                    <a:pt x="241" y="103"/>
                    <a:pt x="240" y="101"/>
                    <a:pt x="237" y="102"/>
                  </a:cubicBezTo>
                  <a:cubicBezTo>
                    <a:pt x="237" y="104"/>
                    <a:pt x="237" y="104"/>
                    <a:pt x="237" y="104"/>
                  </a:cubicBezTo>
                  <a:cubicBezTo>
                    <a:pt x="239" y="102"/>
                    <a:pt x="242" y="104"/>
                    <a:pt x="243" y="103"/>
                  </a:cubicBezTo>
                  <a:close/>
                  <a:moveTo>
                    <a:pt x="197" y="100"/>
                  </a:move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lose/>
                  <a:moveTo>
                    <a:pt x="1" y="62"/>
                  </a:moveTo>
                  <a:cubicBezTo>
                    <a:pt x="2" y="61"/>
                    <a:pt x="4" y="62"/>
                    <a:pt x="4" y="60"/>
                  </a:cubicBezTo>
                  <a:cubicBezTo>
                    <a:pt x="3" y="59"/>
                    <a:pt x="2" y="61"/>
                    <a:pt x="1" y="62"/>
                  </a:cubicBezTo>
                  <a:close/>
                  <a:moveTo>
                    <a:pt x="368" y="214"/>
                  </a:moveTo>
                  <a:cubicBezTo>
                    <a:pt x="368" y="216"/>
                    <a:pt x="368" y="217"/>
                    <a:pt x="369" y="218"/>
                  </a:cubicBezTo>
                  <a:cubicBezTo>
                    <a:pt x="369" y="217"/>
                    <a:pt x="369" y="215"/>
                    <a:pt x="368" y="214"/>
                  </a:cubicBezTo>
                  <a:close/>
                  <a:moveTo>
                    <a:pt x="369" y="223"/>
                  </a:moveTo>
                  <a:cubicBezTo>
                    <a:pt x="370" y="225"/>
                    <a:pt x="369" y="228"/>
                    <a:pt x="371" y="229"/>
                  </a:cubicBezTo>
                  <a:cubicBezTo>
                    <a:pt x="370" y="227"/>
                    <a:pt x="371" y="223"/>
                    <a:pt x="369" y="223"/>
                  </a:cubicBezTo>
                  <a:close/>
                  <a:moveTo>
                    <a:pt x="371" y="229"/>
                  </a:moveTo>
                  <a:cubicBezTo>
                    <a:pt x="370" y="233"/>
                    <a:pt x="371" y="236"/>
                    <a:pt x="371" y="236"/>
                  </a:cubicBezTo>
                  <a:cubicBezTo>
                    <a:pt x="372" y="238"/>
                    <a:pt x="372" y="239"/>
                    <a:pt x="372" y="237"/>
                  </a:cubicBezTo>
                  <a:cubicBezTo>
                    <a:pt x="372" y="234"/>
                    <a:pt x="372" y="230"/>
                    <a:pt x="371" y="229"/>
                  </a:cubicBezTo>
                  <a:close/>
                  <a:moveTo>
                    <a:pt x="9" y="40"/>
                  </a:moveTo>
                  <a:cubicBezTo>
                    <a:pt x="13" y="42"/>
                    <a:pt x="17" y="37"/>
                    <a:pt x="19" y="37"/>
                  </a:cubicBezTo>
                  <a:cubicBezTo>
                    <a:pt x="17" y="40"/>
                    <a:pt x="17" y="40"/>
                    <a:pt x="14" y="42"/>
                  </a:cubicBezTo>
                  <a:cubicBezTo>
                    <a:pt x="19" y="47"/>
                    <a:pt x="23" y="40"/>
                    <a:pt x="26" y="36"/>
                  </a:cubicBezTo>
                  <a:cubicBezTo>
                    <a:pt x="34" y="27"/>
                    <a:pt x="43" y="18"/>
                    <a:pt x="52" y="14"/>
                  </a:cubicBezTo>
                  <a:cubicBezTo>
                    <a:pt x="54" y="9"/>
                    <a:pt x="59" y="8"/>
                    <a:pt x="62" y="3"/>
                  </a:cubicBezTo>
                  <a:cubicBezTo>
                    <a:pt x="57" y="4"/>
                    <a:pt x="56" y="8"/>
                    <a:pt x="52" y="9"/>
                  </a:cubicBezTo>
                  <a:cubicBezTo>
                    <a:pt x="53" y="8"/>
                    <a:pt x="52" y="7"/>
                    <a:pt x="53" y="6"/>
                  </a:cubicBezTo>
                  <a:cubicBezTo>
                    <a:pt x="51" y="6"/>
                    <a:pt x="50" y="8"/>
                    <a:pt x="48" y="8"/>
                  </a:cubicBezTo>
                  <a:cubicBezTo>
                    <a:pt x="49" y="5"/>
                    <a:pt x="53" y="4"/>
                    <a:pt x="52" y="0"/>
                  </a:cubicBezTo>
                  <a:cubicBezTo>
                    <a:pt x="46" y="0"/>
                    <a:pt x="44" y="5"/>
                    <a:pt x="39" y="7"/>
                  </a:cubicBezTo>
                  <a:cubicBezTo>
                    <a:pt x="38" y="6"/>
                    <a:pt x="38" y="5"/>
                    <a:pt x="37" y="5"/>
                  </a:cubicBezTo>
                  <a:cubicBezTo>
                    <a:pt x="34" y="8"/>
                    <a:pt x="30" y="10"/>
                    <a:pt x="26" y="12"/>
                  </a:cubicBezTo>
                  <a:cubicBezTo>
                    <a:pt x="26" y="16"/>
                    <a:pt x="23" y="19"/>
                    <a:pt x="20" y="21"/>
                  </a:cubicBezTo>
                  <a:cubicBezTo>
                    <a:pt x="14" y="25"/>
                    <a:pt x="5" y="28"/>
                    <a:pt x="0" y="34"/>
                  </a:cubicBezTo>
                  <a:cubicBezTo>
                    <a:pt x="3" y="35"/>
                    <a:pt x="3" y="33"/>
                    <a:pt x="5" y="33"/>
                  </a:cubicBezTo>
                  <a:cubicBezTo>
                    <a:pt x="6" y="35"/>
                    <a:pt x="2" y="36"/>
                    <a:pt x="3" y="39"/>
                  </a:cubicBezTo>
                  <a:cubicBezTo>
                    <a:pt x="5" y="41"/>
                    <a:pt x="9" y="38"/>
                    <a:pt x="11" y="37"/>
                  </a:cubicBezTo>
                  <a:cubicBezTo>
                    <a:pt x="11" y="39"/>
                    <a:pt x="9" y="39"/>
                    <a:pt x="9" y="40"/>
                  </a:cubicBezTo>
                  <a:close/>
                  <a:moveTo>
                    <a:pt x="194" y="97"/>
                  </a:moveTo>
                  <a:cubicBezTo>
                    <a:pt x="190" y="96"/>
                    <a:pt x="188" y="98"/>
                    <a:pt x="186" y="97"/>
                  </a:cubicBezTo>
                  <a:cubicBezTo>
                    <a:pt x="185" y="99"/>
                    <a:pt x="188" y="98"/>
                    <a:pt x="188" y="99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88" y="100"/>
                    <a:pt x="189" y="100"/>
                    <a:pt x="190" y="100"/>
                  </a:cubicBezTo>
                  <a:cubicBezTo>
                    <a:pt x="191" y="100"/>
                    <a:pt x="193" y="100"/>
                    <a:pt x="195" y="100"/>
                  </a:cubicBezTo>
                  <a:cubicBezTo>
                    <a:pt x="194" y="100"/>
                    <a:pt x="193" y="100"/>
                    <a:pt x="192" y="100"/>
                  </a:cubicBezTo>
                  <a:cubicBezTo>
                    <a:pt x="192" y="99"/>
                    <a:pt x="194" y="99"/>
                    <a:pt x="194" y="97"/>
                  </a:cubicBezTo>
                  <a:close/>
                  <a:moveTo>
                    <a:pt x="12" y="45"/>
                  </a:moveTo>
                  <a:cubicBezTo>
                    <a:pt x="12" y="47"/>
                    <a:pt x="11" y="48"/>
                    <a:pt x="9" y="48"/>
                  </a:cubicBezTo>
                  <a:cubicBezTo>
                    <a:pt x="11" y="49"/>
                    <a:pt x="13" y="47"/>
                    <a:pt x="15" y="45"/>
                  </a:cubicBezTo>
                  <a:cubicBezTo>
                    <a:pt x="13" y="46"/>
                    <a:pt x="14" y="45"/>
                    <a:pt x="12" y="45"/>
                  </a:cubicBezTo>
                  <a:close/>
                  <a:moveTo>
                    <a:pt x="7" y="213"/>
                  </a:moveTo>
                  <a:cubicBezTo>
                    <a:pt x="6" y="213"/>
                    <a:pt x="6" y="215"/>
                    <a:pt x="7" y="216"/>
                  </a:cubicBezTo>
                  <a:cubicBezTo>
                    <a:pt x="8" y="215"/>
                    <a:pt x="8" y="213"/>
                    <a:pt x="7" y="213"/>
                  </a:cubicBezTo>
                  <a:close/>
                  <a:moveTo>
                    <a:pt x="26" y="80"/>
                  </a:moveTo>
                  <a:cubicBezTo>
                    <a:pt x="26" y="81"/>
                    <a:pt x="26" y="81"/>
                    <a:pt x="27" y="81"/>
                  </a:cubicBezTo>
                  <a:cubicBezTo>
                    <a:pt x="27" y="80"/>
                    <a:pt x="29" y="80"/>
                    <a:pt x="29" y="78"/>
                  </a:cubicBezTo>
                  <a:cubicBezTo>
                    <a:pt x="27" y="79"/>
                    <a:pt x="28" y="78"/>
                    <a:pt x="27" y="76"/>
                  </a:cubicBezTo>
                  <a:cubicBezTo>
                    <a:pt x="24" y="80"/>
                    <a:pt x="21" y="83"/>
                    <a:pt x="18" y="87"/>
                  </a:cubicBezTo>
                  <a:cubicBezTo>
                    <a:pt x="20" y="87"/>
                    <a:pt x="21" y="87"/>
                    <a:pt x="22" y="86"/>
                  </a:cubicBezTo>
                  <a:cubicBezTo>
                    <a:pt x="22" y="85"/>
                    <a:pt x="21" y="85"/>
                    <a:pt x="21" y="84"/>
                  </a:cubicBezTo>
                  <a:cubicBezTo>
                    <a:pt x="22" y="83"/>
                    <a:pt x="24" y="84"/>
                    <a:pt x="25" y="84"/>
                  </a:cubicBezTo>
                  <a:cubicBezTo>
                    <a:pt x="24" y="83"/>
                    <a:pt x="26" y="82"/>
                    <a:pt x="25" y="81"/>
                  </a:cubicBezTo>
                  <a:cubicBezTo>
                    <a:pt x="25" y="82"/>
                    <a:pt x="24" y="83"/>
                    <a:pt x="23" y="82"/>
                  </a:cubicBezTo>
                  <a:cubicBezTo>
                    <a:pt x="24" y="81"/>
                    <a:pt x="25" y="80"/>
                    <a:pt x="26" y="80"/>
                  </a:cubicBezTo>
                  <a:close/>
                  <a:moveTo>
                    <a:pt x="21" y="264"/>
                  </a:moveTo>
                  <a:cubicBezTo>
                    <a:pt x="20" y="264"/>
                    <a:pt x="20" y="264"/>
                    <a:pt x="19" y="264"/>
                  </a:cubicBezTo>
                  <a:cubicBezTo>
                    <a:pt x="19" y="264"/>
                    <a:pt x="18" y="265"/>
                    <a:pt x="18" y="265"/>
                  </a:cubicBezTo>
                  <a:cubicBezTo>
                    <a:pt x="19" y="266"/>
                    <a:pt x="21" y="266"/>
                    <a:pt x="21" y="264"/>
                  </a:cubicBezTo>
                  <a:close/>
                  <a:moveTo>
                    <a:pt x="23" y="77"/>
                  </a:moveTo>
                  <a:cubicBezTo>
                    <a:pt x="21" y="79"/>
                    <a:pt x="18" y="82"/>
                    <a:pt x="18" y="84"/>
                  </a:cubicBezTo>
                  <a:cubicBezTo>
                    <a:pt x="19" y="81"/>
                    <a:pt x="25" y="80"/>
                    <a:pt x="23" y="77"/>
                  </a:cubicBezTo>
                  <a:close/>
                  <a:moveTo>
                    <a:pt x="21" y="76"/>
                  </a:moveTo>
                  <a:cubicBezTo>
                    <a:pt x="23" y="76"/>
                    <a:pt x="24" y="75"/>
                    <a:pt x="24" y="73"/>
                  </a:cubicBezTo>
                  <a:cubicBezTo>
                    <a:pt x="22" y="74"/>
                    <a:pt x="22" y="75"/>
                    <a:pt x="21" y="76"/>
                  </a:cubicBezTo>
                  <a:close/>
                  <a:moveTo>
                    <a:pt x="363" y="197"/>
                  </a:moveTo>
                  <a:cubicBezTo>
                    <a:pt x="363" y="199"/>
                    <a:pt x="364" y="202"/>
                    <a:pt x="365" y="203"/>
                  </a:cubicBezTo>
                  <a:cubicBezTo>
                    <a:pt x="365" y="201"/>
                    <a:pt x="365" y="197"/>
                    <a:pt x="363" y="197"/>
                  </a:cubicBezTo>
                  <a:close/>
                  <a:moveTo>
                    <a:pt x="343" y="286"/>
                  </a:moveTo>
                  <a:cubicBezTo>
                    <a:pt x="344" y="286"/>
                    <a:pt x="344" y="284"/>
                    <a:pt x="344" y="282"/>
                  </a:cubicBezTo>
                  <a:cubicBezTo>
                    <a:pt x="342" y="282"/>
                    <a:pt x="343" y="284"/>
                    <a:pt x="343" y="286"/>
                  </a:cubicBezTo>
                  <a:close/>
                  <a:moveTo>
                    <a:pt x="341" y="143"/>
                  </a:moveTo>
                  <a:cubicBezTo>
                    <a:pt x="340" y="141"/>
                    <a:pt x="340" y="139"/>
                    <a:pt x="339" y="138"/>
                  </a:cubicBezTo>
                  <a:cubicBezTo>
                    <a:pt x="338" y="140"/>
                    <a:pt x="340" y="142"/>
                    <a:pt x="341" y="143"/>
                  </a:cubicBezTo>
                  <a:close/>
                  <a:moveTo>
                    <a:pt x="343" y="152"/>
                  </a:moveTo>
                  <a:cubicBezTo>
                    <a:pt x="343" y="151"/>
                    <a:pt x="343" y="151"/>
                    <a:pt x="343" y="151"/>
                  </a:cubicBezTo>
                  <a:cubicBezTo>
                    <a:pt x="346" y="152"/>
                    <a:pt x="345" y="158"/>
                    <a:pt x="348" y="157"/>
                  </a:cubicBezTo>
                  <a:cubicBezTo>
                    <a:pt x="346" y="155"/>
                    <a:pt x="346" y="152"/>
                    <a:pt x="344" y="149"/>
                  </a:cubicBezTo>
                  <a:cubicBezTo>
                    <a:pt x="344" y="150"/>
                    <a:pt x="342" y="151"/>
                    <a:pt x="343" y="152"/>
                  </a:cubicBezTo>
                  <a:close/>
                  <a:moveTo>
                    <a:pt x="343" y="249"/>
                  </a:moveTo>
                  <a:cubicBezTo>
                    <a:pt x="344" y="242"/>
                    <a:pt x="344" y="235"/>
                    <a:pt x="343" y="230"/>
                  </a:cubicBezTo>
                  <a:cubicBezTo>
                    <a:pt x="343" y="237"/>
                    <a:pt x="342" y="243"/>
                    <a:pt x="343" y="249"/>
                  </a:cubicBezTo>
                  <a:close/>
                  <a:moveTo>
                    <a:pt x="341" y="250"/>
                  </a:moveTo>
                  <a:cubicBezTo>
                    <a:pt x="341" y="251"/>
                    <a:pt x="340" y="254"/>
                    <a:pt x="341" y="254"/>
                  </a:cubicBezTo>
                  <a:cubicBezTo>
                    <a:pt x="342" y="253"/>
                    <a:pt x="342" y="251"/>
                    <a:pt x="341" y="250"/>
                  </a:cubicBezTo>
                  <a:close/>
                  <a:moveTo>
                    <a:pt x="339" y="296"/>
                  </a:moveTo>
                  <a:cubicBezTo>
                    <a:pt x="340" y="295"/>
                    <a:pt x="341" y="292"/>
                    <a:pt x="340" y="290"/>
                  </a:cubicBezTo>
                  <a:cubicBezTo>
                    <a:pt x="340" y="292"/>
                    <a:pt x="338" y="294"/>
                    <a:pt x="339" y="296"/>
                  </a:cubicBezTo>
                  <a:close/>
                  <a:moveTo>
                    <a:pt x="344" y="227"/>
                  </a:moveTo>
                  <a:cubicBezTo>
                    <a:pt x="344" y="225"/>
                    <a:pt x="345" y="223"/>
                    <a:pt x="343" y="223"/>
                  </a:cubicBezTo>
                  <a:cubicBezTo>
                    <a:pt x="344" y="224"/>
                    <a:pt x="343" y="227"/>
                    <a:pt x="344" y="227"/>
                  </a:cubicBezTo>
                  <a:close/>
                  <a:moveTo>
                    <a:pt x="353" y="183"/>
                  </a:moveTo>
                  <a:cubicBezTo>
                    <a:pt x="353" y="183"/>
                    <a:pt x="354" y="184"/>
                    <a:pt x="354" y="185"/>
                  </a:cubicBezTo>
                  <a:cubicBezTo>
                    <a:pt x="355" y="184"/>
                    <a:pt x="353" y="181"/>
                    <a:pt x="353" y="183"/>
                  </a:cubicBezTo>
                  <a:close/>
                  <a:moveTo>
                    <a:pt x="355" y="183"/>
                  </a:moveTo>
                  <a:cubicBezTo>
                    <a:pt x="355" y="181"/>
                    <a:pt x="354" y="180"/>
                    <a:pt x="353" y="179"/>
                  </a:cubicBezTo>
                  <a:cubicBezTo>
                    <a:pt x="354" y="180"/>
                    <a:pt x="354" y="182"/>
                    <a:pt x="355" y="183"/>
                  </a:cubicBezTo>
                  <a:close/>
                  <a:moveTo>
                    <a:pt x="357" y="186"/>
                  </a:moveTo>
                  <a:cubicBezTo>
                    <a:pt x="355" y="185"/>
                    <a:pt x="355" y="187"/>
                    <a:pt x="356" y="188"/>
                  </a:cubicBezTo>
                  <a:cubicBezTo>
                    <a:pt x="357" y="188"/>
                    <a:pt x="356" y="187"/>
                    <a:pt x="357" y="186"/>
                  </a:cubicBezTo>
                  <a:close/>
                  <a:moveTo>
                    <a:pt x="343" y="276"/>
                  </a:moveTo>
                  <a:cubicBezTo>
                    <a:pt x="344" y="276"/>
                    <a:pt x="344" y="278"/>
                    <a:pt x="345" y="278"/>
                  </a:cubicBezTo>
                  <a:cubicBezTo>
                    <a:pt x="344" y="276"/>
                    <a:pt x="346" y="277"/>
                    <a:pt x="346" y="275"/>
                  </a:cubicBezTo>
                  <a:cubicBezTo>
                    <a:pt x="344" y="275"/>
                    <a:pt x="343" y="275"/>
                    <a:pt x="343" y="276"/>
                  </a:cubicBezTo>
                  <a:close/>
                  <a:moveTo>
                    <a:pt x="346" y="209"/>
                  </a:moveTo>
                  <a:cubicBezTo>
                    <a:pt x="348" y="212"/>
                    <a:pt x="345" y="208"/>
                    <a:pt x="344" y="206"/>
                  </a:cubicBezTo>
                  <a:cubicBezTo>
                    <a:pt x="344" y="203"/>
                    <a:pt x="344" y="200"/>
                    <a:pt x="343" y="199"/>
                  </a:cubicBezTo>
                  <a:cubicBezTo>
                    <a:pt x="341" y="199"/>
                    <a:pt x="341" y="200"/>
                    <a:pt x="340" y="199"/>
                  </a:cubicBezTo>
                  <a:cubicBezTo>
                    <a:pt x="341" y="204"/>
                    <a:pt x="342" y="206"/>
                    <a:pt x="345" y="209"/>
                  </a:cubicBezTo>
                  <a:cubicBezTo>
                    <a:pt x="344" y="212"/>
                    <a:pt x="345" y="216"/>
                    <a:pt x="346" y="219"/>
                  </a:cubicBezTo>
                  <a:cubicBezTo>
                    <a:pt x="349" y="215"/>
                    <a:pt x="344" y="212"/>
                    <a:pt x="346" y="209"/>
                  </a:cubicBezTo>
                  <a:close/>
                  <a:moveTo>
                    <a:pt x="346" y="180"/>
                  </a:moveTo>
                  <a:cubicBezTo>
                    <a:pt x="348" y="179"/>
                    <a:pt x="347" y="181"/>
                    <a:pt x="349" y="181"/>
                  </a:cubicBezTo>
                  <a:cubicBezTo>
                    <a:pt x="349" y="180"/>
                    <a:pt x="348" y="179"/>
                    <a:pt x="348" y="178"/>
                  </a:cubicBezTo>
                  <a:cubicBezTo>
                    <a:pt x="347" y="178"/>
                    <a:pt x="346" y="179"/>
                    <a:pt x="346" y="180"/>
                  </a:cubicBezTo>
                  <a:close/>
                  <a:moveTo>
                    <a:pt x="258" y="101"/>
                  </a:moveTo>
                  <a:cubicBezTo>
                    <a:pt x="256" y="101"/>
                    <a:pt x="255" y="100"/>
                    <a:pt x="254" y="100"/>
                  </a:cubicBezTo>
                  <a:cubicBezTo>
                    <a:pt x="254" y="102"/>
                    <a:pt x="258" y="102"/>
                    <a:pt x="258" y="101"/>
                  </a:cubicBezTo>
                  <a:close/>
                  <a:moveTo>
                    <a:pt x="328" y="130"/>
                  </a:moveTo>
                  <a:cubicBezTo>
                    <a:pt x="327" y="128"/>
                    <a:pt x="326" y="125"/>
                    <a:pt x="324" y="124"/>
                  </a:cubicBezTo>
                  <a:cubicBezTo>
                    <a:pt x="324" y="126"/>
                    <a:pt x="326" y="129"/>
                    <a:pt x="328" y="130"/>
                  </a:cubicBezTo>
                  <a:close/>
                  <a:moveTo>
                    <a:pt x="324" y="135"/>
                  </a:moveTo>
                  <a:cubicBezTo>
                    <a:pt x="326" y="137"/>
                    <a:pt x="328" y="141"/>
                    <a:pt x="330" y="141"/>
                  </a:cubicBezTo>
                  <a:cubicBezTo>
                    <a:pt x="328" y="140"/>
                    <a:pt x="327" y="138"/>
                    <a:pt x="328" y="136"/>
                  </a:cubicBezTo>
                  <a:cubicBezTo>
                    <a:pt x="326" y="137"/>
                    <a:pt x="325" y="134"/>
                    <a:pt x="324" y="135"/>
                  </a:cubicBezTo>
                  <a:close/>
                  <a:moveTo>
                    <a:pt x="333" y="131"/>
                  </a:moveTo>
                  <a:cubicBezTo>
                    <a:pt x="335" y="131"/>
                    <a:pt x="333" y="129"/>
                    <a:pt x="332" y="128"/>
                  </a:cubicBezTo>
                  <a:cubicBezTo>
                    <a:pt x="332" y="130"/>
                    <a:pt x="334" y="130"/>
                    <a:pt x="333" y="131"/>
                  </a:cubicBezTo>
                  <a:close/>
                  <a:moveTo>
                    <a:pt x="273" y="126"/>
                  </a:moveTo>
                  <a:cubicBezTo>
                    <a:pt x="273" y="126"/>
                    <a:pt x="274" y="126"/>
                    <a:pt x="274" y="127"/>
                  </a:cubicBezTo>
                  <a:cubicBezTo>
                    <a:pt x="275" y="127"/>
                    <a:pt x="275" y="126"/>
                    <a:pt x="274" y="126"/>
                  </a:cubicBezTo>
                  <a:cubicBezTo>
                    <a:pt x="274" y="126"/>
                    <a:pt x="273" y="125"/>
                    <a:pt x="273" y="126"/>
                  </a:cubicBezTo>
                  <a:close/>
                  <a:moveTo>
                    <a:pt x="270" y="118"/>
                  </a:moveTo>
                  <a:cubicBezTo>
                    <a:pt x="269" y="118"/>
                    <a:pt x="268" y="115"/>
                    <a:pt x="267" y="116"/>
                  </a:cubicBezTo>
                  <a:cubicBezTo>
                    <a:pt x="269" y="116"/>
                    <a:pt x="269" y="119"/>
                    <a:pt x="267" y="119"/>
                  </a:cubicBezTo>
                  <a:cubicBezTo>
                    <a:pt x="266" y="118"/>
                    <a:pt x="264" y="116"/>
                    <a:pt x="263" y="115"/>
                  </a:cubicBezTo>
                  <a:cubicBezTo>
                    <a:pt x="263" y="115"/>
                    <a:pt x="264" y="115"/>
                    <a:pt x="264" y="114"/>
                  </a:cubicBezTo>
                  <a:cubicBezTo>
                    <a:pt x="261" y="114"/>
                    <a:pt x="260" y="114"/>
                    <a:pt x="259" y="112"/>
                  </a:cubicBezTo>
                  <a:cubicBezTo>
                    <a:pt x="257" y="118"/>
                    <a:pt x="267" y="121"/>
                    <a:pt x="270" y="118"/>
                  </a:cubicBezTo>
                  <a:close/>
                  <a:moveTo>
                    <a:pt x="251" y="105"/>
                  </a:moveTo>
                  <a:cubicBezTo>
                    <a:pt x="249" y="105"/>
                    <a:pt x="248" y="103"/>
                    <a:pt x="248" y="105"/>
                  </a:cubicBezTo>
                  <a:cubicBezTo>
                    <a:pt x="248" y="105"/>
                    <a:pt x="250" y="105"/>
                    <a:pt x="251" y="105"/>
                  </a:cubicBezTo>
                  <a:close/>
                  <a:moveTo>
                    <a:pt x="275" y="63"/>
                  </a:moveTo>
                  <a:cubicBezTo>
                    <a:pt x="273" y="62"/>
                    <a:pt x="270" y="58"/>
                    <a:pt x="266" y="59"/>
                  </a:cubicBezTo>
                  <a:cubicBezTo>
                    <a:pt x="266" y="61"/>
                    <a:pt x="266" y="61"/>
                    <a:pt x="266" y="61"/>
                  </a:cubicBezTo>
                  <a:cubicBezTo>
                    <a:pt x="270" y="60"/>
                    <a:pt x="272" y="64"/>
                    <a:pt x="275" y="63"/>
                  </a:cubicBezTo>
                  <a:close/>
                  <a:moveTo>
                    <a:pt x="260" y="107"/>
                  </a:moveTo>
                  <a:cubicBezTo>
                    <a:pt x="260" y="106"/>
                    <a:pt x="261" y="105"/>
                    <a:pt x="262" y="105"/>
                  </a:cubicBezTo>
                  <a:cubicBezTo>
                    <a:pt x="257" y="105"/>
                    <a:pt x="254" y="101"/>
                    <a:pt x="251" y="101"/>
                  </a:cubicBezTo>
                  <a:cubicBezTo>
                    <a:pt x="253" y="105"/>
                    <a:pt x="257" y="105"/>
                    <a:pt x="260" y="107"/>
                  </a:cubicBezTo>
                  <a:close/>
                  <a:moveTo>
                    <a:pt x="278" y="114"/>
                  </a:moveTo>
                  <a:cubicBezTo>
                    <a:pt x="275" y="112"/>
                    <a:pt x="270" y="103"/>
                    <a:pt x="263" y="106"/>
                  </a:cubicBezTo>
                  <a:cubicBezTo>
                    <a:pt x="265" y="107"/>
                    <a:pt x="267" y="108"/>
                    <a:pt x="268" y="109"/>
                  </a:cubicBezTo>
                  <a:cubicBezTo>
                    <a:pt x="267" y="110"/>
                    <a:pt x="265" y="109"/>
                    <a:pt x="264" y="110"/>
                  </a:cubicBezTo>
                  <a:cubicBezTo>
                    <a:pt x="261" y="109"/>
                    <a:pt x="255" y="107"/>
                    <a:pt x="251" y="109"/>
                  </a:cubicBezTo>
                  <a:cubicBezTo>
                    <a:pt x="249" y="107"/>
                    <a:pt x="246" y="107"/>
                    <a:pt x="244" y="106"/>
                  </a:cubicBezTo>
                  <a:cubicBezTo>
                    <a:pt x="246" y="109"/>
                    <a:pt x="251" y="109"/>
                    <a:pt x="253" y="112"/>
                  </a:cubicBezTo>
                  <a:cubicBezTo>
                    <a:pt x="256" y="112"/>
                    <a:pt x="256" y="112"/>
                    <a:pt x="256" y="112"/>
                  </a:cubicBezTo>
                  <a:cubicBezTo>
                    <a:pt x="256" y="113"/>
                    <a:pt x="257" y="115"/>
                    <a:pt x="257" y="113"/>
                  </a:cubicBezTo>
                  <a:cubicBezTo>
                    <a:pt x="257" y="113"/>
                    <a:pt x="256" y="112"/>
                    <a:pt x="257" y="112"/>
                  </a:cubicBezTo>
                  <a:cubicBezTo>
                    <a:pt x="258" y="113"/>
                    <a:pt x="262" y="111"/>
                    <a:pt x="261" y="113"/>
                  </a:cubicBezTo>
                  <a:cubicBezTo>
                    <a:pt x="263" y="111"/>
                    <a:pt x="265" y="115"/>
                    <a:pt x="266" y="114"/>
                  </a:cubicBezTo>
                  <a:cubicBezTo>
                    <a:pt x="263" y="113"/>
                    <a:pt x="267" y="113"/>
                    <a:pt x="268" y="112"/>
                  </a:cubicBezTo>
                  <a:cubicBezTo>
                    <a:pt x="267" y="112"/>
                    <a:pt x="266" y="111"/>
                    <a:pt x="267" y="111"/>
                  </a:cubicBezTo>
                  <a:cubicBezTo>
                    <a:pt x="270" y="110"/>
                    <a:pt x="274" y="109"/>
                    <a:pt x="275" y="113"/>
                  </a:cubicBezTo>
                  <a:cubicBezTo>
                    <a:pt x="273" y="114"/>
                    <a:pt x="272" y="112"/>
                    <a:pt x="271" y="113"/>
                  </a:cubicBezTo>
                  <a:cubicBezTo>
                    <a:pt x="272" y="114"/>
                    <a:pt x="274" y="115"/>
                    <a:pt x="276" y="115"/>
                  </a:cubicBezTo>
                  <a:cubicBezTo>
                    <a:pt x="275" y="112"/>
                    <a:pt x="278" y="114"/>
                    <a:pt x="278" y="114"/>
                  </a:cubicBezTo>
                  <a:close/>
                  <a:moveTo>
                    <a:pt x="272" y="121"/>
                  </a:moveTo>
                  <a:cubicBezTo>
                    <a:pt x="271" y="121"/>
                    <a:pt x="271" y="121"/>
                    <a:pt x="270" y="121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2"/>
                    <a:pt x="271" y="122"/>
                    <a:pt x="272" y="121"/>
                  </a:cubicBezTo>
                  <a:close/>
                  <a:moveTo>
                    <a:pt x="291" y="136"/>
                  </a:moveTo>
                  <a:cubicBezTo>
                    <a:pt x="292" y="138"/>
                    <a:pt x="297" y="142"/>
                    <a:pt x="297" y="141"/>
                  </a:cubicBezTo>
                  <a:cubicBezTo>
                    <a:pt x="297" y="139"/>
                    <a:pt x="290" y="136"/>
                    <a:pt x="293" y="133"/>
                  </a:cubicBezTo>
                  <a:cubicBezTo>
                    <a:pt x="291" y="133"/>
                    <a:pt x="291" y="134"/>
                    <a:pt x="289" y="134"/>
                  </a:cubicBezTo>
                  <a:cubicBezTo>
                    <a:pt x="289" y="132"/>
                    <a:pt x="287" y="133"/>
                    <a:pt x="286" y="132"/>
                  </a:cubicBezTo>
                  <a:cubicBezTo>
                    <a:pt x="286" y="130"/>
                    <a:pt x="286" y="130"/>
                    <a:pt x="286" y="128"/>
                  </a:cubicBezTo>
                  <a:cubicBezTo>
                    <a:pt x="284" y="128"/>
                    <a:pt x="284" y="128"/>
                    <a:pt x="284" y="128"/>
                  </a:cubicBezTo>
                  <a:cubicBezTo>
                    <a:pt x="285" y="130"/>
                    <a:pt x="285" y="129"/>
                    <a:pt x="284" y="132"/>
                  </a:cubicBezTo>
                  <a:cubicBezTo>
                    <a:pt x="288" y="132"/>
                    <a:pt x="288" y="136"/>
                    <a:pt x="291" y="136"/>
                  </a:cubicBezTo>
                  <a:close/>
                  <a:moveTo>
                    <a:pt x="320" y="159"/>
                  </a:moveTo>
                  <a:cubicBezTo>
                    <a:pt x="320" y="160"/>
                    <a:pt x="319" y="160"/>
                    <a:pt x="319" y="161"/>
                  </a:cubicBezTo>
                  <a:cubicBezTo>
                    <a:pt x="320" y="162"/>
                    <a:pt x="321" y="163"/>
                    <a:pt x="322" y="164"/>
                  </a:cubicBezTo>
                  <a:cubicBezTo>
                    <a:pt x="322" y="162"/>
                    <a:pt x="321" y="161"/>
                    <a:pt x="320" y="159"/>
                  </a:cubicBezTo>
                  <a:close/>
                  <a:moveTo>
                    <a:pt x="301" y="137"/>
                  </a:moveTo>
                  <a:cubicBezTo>
                    <a:pt x="303" y="139"/>
                    <a:pt x="305" y="142"/>
                    <a:pt x="309" y="144"/>
                  </a:cubicBezTo>
                  <a:cubicBezTo>
                    <a:pt x="307" y="141"/>
                    <a:pt x="302" y="137"/>
                    <a:pt x="301" y="137"/>
                  </a:cubicBezTo>
                  <a:close/>
                  <a:moveTo>
                    <a:pt x="279" y="123"/>
                  </a:moveTo>
                  <a:cubicBezTo>
                    <a:pt x="279" y="122"/>
                    <a:pt x="279" y="121"/>
                    <a:pt x="278" y="120"/>
                  </a:cubicBezTo>
                  <a:cubicBezTo>
                    <a:pt x="277" y="121"/>
                    <a:pt x="278" y="123"/>
                    <a:pt x="279" y="123"/>
                  </a:cubicBezTo>
                  <a:close/>
                  <a:moveTo>
                    <a:pt x="323" y="160"/>
                  </a:moveTo>
                  <a:cubicBezTo>
                    <a:pt x="325" y="162"/>
                    <a:pt x="325" y="164"/>
                    <a:pt x="327" y="165"/>
                  </a:cubicBezTo>
                  <a:cubicBezTo>
                    <a:pt x="326" y="163"/>
                    <a:pt x="325" y="160"/>
                    <a:pt x="323" y="160"/>
                  </a:cubicBezTo>
                  <a:close/>
                  <a:moveTo>
                    <a:pt x="327" y="156"/>
                  </a:moveTo>
                  <a:cubicBezTo>
                    <a:pt x="326" y="157"/>
                    <a:pt x="324" y="156"/>
                    <a:pt x="324" y="157"/>
                  </a:cubicBezTo>
                  <a:cubicBezTo>
                    <a:pt x="325" y="157"/>
                    <a:pt x="326" y="159"/>
                    <a:pt x="327" y="159"/>
                  </a:cubicBezTo>
                  <a:cubicBezTo>
                    <a:pt x="327" y="158"/>
                    <a:pt x="326" y="157"/>
                    <a:pt x="327" y="156"/>
                  </a:cubicBezTo>
                  <a:close/>
                  <a:moveTo>
                    <a:pt x="303" y="146"/>
                  </a:moveTo>
                  <a:cubicBezTo>
                    <a:pt x="302" y="147"/>
                    <a:pt x="304" y="149"/>
                    <a:pt x="305" y="149"/>
                  </a:cubicBezTo>
                  <a:cubicBezTo>
                    <a:pt x="304" y="148"/>
                    <a:pt x="305" y="146"/>
                    <a:pt x="303" y="146"/>
                  </a:cubicBezTo>
                  <a:close/>
                  <a:moveTo>
                    <a:pt x="294" y="132"/>
                  </a:moveTo>
                  <a:cubicBezTo>
                    <a:pt x="294" y="131"/>
                    <a:pt x="292" y="130"/>
                    <a:pt x="292" y="132"/>
                  </a:cubicBezTo>
                  <a:cubicBezTo>
                    <a:pt x="293" y="131"/>
                    <a:pt x="294" y="133"/>
                    <a:pt x="294" y="132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7"/>
                    <a:pt x="277" y="117"/>
                  </a:cubicBezTo>
                  <a:cubicBezTo>
                    <a:pt x="277" y="118"/>
                    <a:pt x="279" y="120"/>
                    <a:pt x="280" y="119"/>
                  </a:cubicBezTo>
                  <a:close/>
                  <a:moveTo>
                    <a:pt x="316" y="137"/>
                  </a:moveTo>
                  <a:cubicBezTo>
                    <a:pt x="311" y="132"/>
                    <a:pt x="302" y="121"/>
                    <a:pt x="292" y="118"/>
                  </a:cubicBezTo>
                  <a:cubicBezTo>
                    <a:pt x="293" y="119"/>
                    <a:pt x="292" y="120"/>
                    <a:pt x="291" y="120"/>
                  </a:cubicBezTo>
                  <a:cubicBezTo>
                    <a:pt x="290" y="119"/>
                    <a:pt x="288" y="118"/>
                    <a:pt x="288" y="117"/>
                  </a:cubicBezTo>
                  <a:cubicBezTo>
                    <a:pt x="285" y="119"/>
                    <a:pt x="282" y="114"/>
                    <a:pt x="279" y="115"/>
                  </a:cubicBezTo>
                  <a:cubicBezTo>
                    <a:pt x="279" y="117"/>
                    <a:pt x="282" y="117"/>
                    <a:pt x="284" y="118"/>
                  </a:cubicBezTo>
                  <a:cubicBezTo>
                    <a:pt x="284" y="119"/>
                    <a:pt x="285" y="123"/>
                    <a:pt x="287" y="122"/>
                  </a:cubicBezTo>
                  <a:cubicBezTo>
                    <a:pt x="286" y="121"/>
                    <a:pt x="285" y="120"/>
                    <a:pt x="286" y="120"/>
                  </a:cubicBezTo>
                  <a:cubicBezTo>
                    <a:pt x="287" y="120"/>
                    <a:pt x="288" y="120"/>
                    <a:pt x="288" y="122"/>
                  </a:cubicBezTo>
                  <a:cubicBezTo>
                    <a:pt x="289" y="122"/>
                    <a:pt x="291" y="121"/>
                    <a:pt x="292" y="123"/>
                  </a:cubicBezTo>
                  <a:cubicBezTo>
                    <a:pt x="291" y="124"/>
                    <a:pt x="288" y="124"/>
                    <a:pt x="287" y="126"/>
                  </a:cubicBezTo>
                  <a:cubicBezTo>
                    <a:pt x="290" y="127"/>
                    <a:pt x="291" y="130"/>
                    <a:pt x="295" y="130"/>
                  </a:cubicBezTo>
                  <a:cubicBezTo>
                    <a:pt x="296" y="129"/>
                    <a:pt x="292" y="128"/>
                    <a:pt x="295" y="127"/>
                  </a:cubicBezTo>
                  <a:cubicBezTo>
                    <a:pt x="298" y="130"/>
                    <a:pt x="301" y="135"/>
                    <a:pt x="306" y="134"/>
                  </a:cubicBezTo>
                  <a:cubicBezTo>
                    <a:pt x="306" y="132"/>
                    <a:pt x="304" y="132"/>
                    <a:pt x="303" y="131"/>
                  </a:cubicBezTo>
                  <a:cubicBezTo>
                    <a:pt x="304" y="131"/>
                    <a:pt x="304" y="130"/>
                    <a:pt x="304" y="130"/>
                  </a:cubicBezTo>
                  <a:cubicBezTo>
                    <a:pt x="309" y="134"/>
                    <a:pt x="314" y="136"/>
                    <a:pt x="317" y="141"/>
                  </a:cubicBezTo>
                  <a:cubicBezTo>
                    <a:pt x="316" y="141"/>
                    <a:pt x="314" y="138"/>
                    <a:pt x="313" y="139"/>
                  </a:cubicBezTo>
                  <a:cubicBezTo>
                    <a:pt x="315" y="142"/>
                    <a:pt x="318" y="143"/>
                    <a:pt x="320" y="146"/>
                  </a:cubicBezTo>
                  <a:cubicBezTo>
                    <a:pt x="319" y="148"/>
                    <a:pt x="323" y="150"/>
                    <a:pt x="323" y="153"/>
                  </a:cubicBezTo>
                  <a:cubicBezTo>
                    <a:pt x="325" y="153"/>
                    <a:pt x="325" y="154"/>
                    <a:pt x="326" y="154"/>
                  </a:cubicBezTo>
                  <a:cubicBezTo>
                    <a:pt x="326" y="155"/>
                    <a:pt x="328" y="157"/>
                    <a:pt x="329" y="156"/>
                  </a:cubicBezTo>
                  <a:cubicBezTo>
                    <a:pt x="327" y="151"/>
                    <a:pt x="325" y="145"/>
                    <a:pt x="320" y="144"/>
                  </a:cubicBezTo>
                  <a:cubicBezTo>
                    <a:pt x="322" y="141"/>
                    <a:pt x="317" y="140"/>
                    <a:pt x="316" y="137"/>
                  </a:cubicBezTo>
                  <a:close/>
                  <a:moveTo>
                    <a:pt x="292" y="128"/>
                  </a:moveTo>
                  <a:cubicBezTo>
                    <a:pt x="291" y="127"/>
                    <a:pt x="290" y="127"/>
                    <a:pt x="291" y="125"/>
                  </a:cubicBezTo>
                  <a:cubicBezTo>
                    <a:pt x="292" y="125"/>
                    <a:pt x="292" y="124"/>
                    <a:pt x="294" y="125"/>
                  </a:cubicBezTo>
                  <a:cubicBezTo>
                    <a:pt x="294" y="127"/>
                    <a:pt x="293" y="127"/>
                    <a:pt x="292" y="128"/>
                  </a:cubicBezTo>
                  <a:close/>
                  <a:moveTo>
                    <a:pt x="294" y="126"/>
                  </a:moveTo>
                  <a:cubicBezTo>
                    <a:pt x="296" y="124"/>
                    <a:pt x="300" y="125"/>
                    <a:pt x="300" y="128"/>
                  </a:cubicBezTo>
                  <a:cubicBezTo>
                    <a:pt x="298" y="128"/>
                    <a:pt x="297" y="125"/>
                    <a:pt x="294" y="126"/>
                  </a:cubicBezTo>
                  <a:close/>
                  <a:moveTo>
                    <a:pt x="328" y="169"/>
                  </a:moveTo>
                  <a:cubicBezTo>
                    <a:pt x="329" y="167"/>
                    <a:pt x="328" y="171"/>
                    <a:pt x="329" y="170"/>
                  </a:cubicBezTo>
                  <a:cubicBezTo>
                    <a:pt x="330" y="169"/>
                    <a:pt x="328" y="167"/>
                    <a:pt x="328" y="166"/>
                  </a:cubicBezTo>
                  <a:cubicBezTo>
                    <a:pt x="328" y="167"/>
                    <a:pt x="327" y="169"/>
                    <a:pt x="328" y="169"/>
                  </a:cubicBezTo>
                  <a:close/>
                  <a:moveTo>
                    <a:pt x="263" y="120"/>
                  </a:move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lose/>
                  <a:moveTo>
                    <a:pt x="300" y="78"/>
                  </a:moveTo>
                  <a:cubicBezTo>
                    <a:pt x="300" y="78"/>
                    <a:pt x="299" y="76"/>
                    <a:pt x="298" y="77"/>
                  </a:cubicBezTo>
                  <a:cubicBezTo>
                    <a:pt x="299" y="78"/>
                    <a:pt x="300" y="80"/>
                    <a:pt x="300" y="78"/>
                  </a:cubicBezTo>
                  <a:close/>
                  <a:moveTo>
                    <a:pt x="310" y="89"/>
                  </a:moveTo>
                  <a:cubicBezTo>
                    <a:pt x="310" y="88"/>
                    <a:pt x="309" y="87"/>
                    <a:pt x="307" y="86"/>
                  </a:cubicBezTo>
                  <a:cubicBezTo>
                    <a:pt x="307" y="87"/>
                    <a:pt x="310" y="89"/>
                    <a:pt x="310" y="89"/>
                  </a:cubicBezTo>
                  <a:close/>
                  <a:moveTo>
                    <a:pt x="308" y="94"/>
                  </a:moveTo>
                  <a:cubicBezTo>
                    <a:pt x="306" y="92"/>
                    <a:pt x="303" y="88"/>
                    <a:pt x="302" y="89"/>
                  </a:cubicBezTo>
                  <a:cubicBezTo>
                    <a:pt x="304" y="90"/>
                    <a:pt x="305" y="93"/>
                    <a:pt x="308" y="94"/>
                  </a:cubicBezTo>
                  <a:close/>
                  <a:moveTo>
                    <a:pt x="310" y="89"/>
                  </a:moveTo>
                  <a:cubicBezTo>
                    <a:pt x="310" y="89"/>
                    <a:pt x="310" y="89"/>
                    <a:pt x="310" y="89"/>
                  </a:cubicBezTo>
                  <a:cubicBezTo>
                    <a:pt x="311" y="89"/>
                    <a:pt x="311" y="89"/>
                    <a:pt x="310" y="89"/>
                  </a:cubicBezTo>
                  <a:close/>
                  <a:moveTo>
                    <a:pt x="309" y="96"/>
                  </a:moveTo>
                  <a:cubicBezTo>
                    <a:pt x="310" y="96"/>
                    <a:pt x="311" y="99"/>
                    <a:pt x="312" y="98"/>
                  </a:cubicBezTo>
                  <a:cubicBezTo>
                    <a:pt x="311" y="98"/>
                    <a:pt x="311" y="94"/>
                    <a:pt x="309" y="96"/>
                  </a:cubicBezTo>
                  <a:close/>
                  <a:moveTo>
                    <a:pt x="301" y="109"/>
                  </a:moveTo>
                  <a:cubicBezTo>
                    <a:pt x="299" y="108"/>
                    <a:pt x="296" y="103"/>
                    <a:pt x="295" y="105"/>
                  </a:cubicBezTo>
                  <a:cubicBezTo>
                    <a:pt x="298" y="105"/>
                    <a:pt x="298" y="110"/>
                    <a:pt x="301" y="109"/>
                  </a:cubicBezTo>
                  <a:close/>
                  <a:moveTo>
                    <a:pt x="297" y="81"/>
                  </a:moveTo>
                  <a:cubicBezTo>
                    <a:pt x="298" y="81"/>
                    <a:pt x="299" y="82"/>
                    <a:pt x="300" y="82"/>
                  </a:cubicBezTo>
                  <a:cubicBezTo>
                    <a:pt x="300" y="81"/>
                    <a:pt x="297" y="79"/>
                    <a:pt x="297" y="81"/>
                  </a:cubicBezTo>
                  <a:close/>
                  <a:moveTo>
                    <a:pt x="305" y="102"/>
                  </a:moveTo>
                  <a:cubicBezTo>
                    <a:pt x="305" y="103"/>
                    <a:pt x="304" y="104"/>
                    <a:pt x="304" y="105"/>
                  </a:cubicBezTo>
                  <a:cubicBezTo>
                    <a:pt x="309" y="106"/>
                    <a:pt x="310" y="110"/>
                    <a:pt x="314" y="112"/>
                  </a:cubicBezTo>
                  <a:cubicBezTo>
                    <a:pt x="313" y="108"/>
                    <a:pt x="308" y="105"/>
                    <a:pt x="305" y="102"/>
                  </a:cubicBezTo>
                  <a:close/>
                  <a:moveTo>
                    <a:pt x="305" y="103"/>
                  </a:moveTo>
                  <a:cubicBezTo>
                    <a:pt x="307" y="103"/>
                    <a:pt x="306" y="105"/>
                    <a:pt x="307" y="105"/>
                  </a:cubicBezTo>
                  <a:cubicBezTo>
                    <a:pt x="307" y="106"/>
                    <a:pt x="305" y="104"/>
                    <a:pt x="305" y="103"/>
                  </a:cubicBezTo>
                  <a:close/>
                  <a:moveTo>
                    <a:pt x="284" y="73"/>
                  </a:moveTo>
                  <a:cubicBezTo>
                    <a:pt x="283" y="71"/>
                    <a:pt x="285" y="73"/>
                    <a:pt x="285" y="72"/>
                  </a:cubicBezTo>
                  <a:cubicBezTo>
                    <a:pt x="284" y="71"/>
                    <a:pt x="284" y="70"/>
                    <a:pt x="282" y="70"/>
                  </a:cubicBezTo>
                  <a:cubicBezTo>
                    <a:pt x="282" y="71"/>
                    <a:pt x="281" y="71"/>
                    <a:pt x="281" y="72"/>
                  </a:cubicBezTo>
                  <a:cubicBezTo>
                    <a:pt x="283" y="71"/>
                    <a:pt x="282" y="73"/>
                    <a:pt x="284" y="73"/>
                  </a:cubicBezTo>
                  <a:close/>
                  <a:moveTo>
                    <a:pt x="301" y="88"/>
                  </a:moveTo>
                  <a:cubicBezTo>
                    <a:pt x="299" y="86"/>
                    <a:pt x="298" y="85"/>
                    <a:pt x="295" y="84"/>
                  </a:cubicBezTo>
                  <a:cubicBezTo>
                    <a:pt x="297" y="86"/>
                    <a:pt x="298" y="87"/>
                    <a:pt x="301" y="88"/>
                  </a:cubicBezTo>
                  <a:close/>
                  <a:moveTo>
                    <a:pt x="261" y="108"/>
                  </a:moveTo>
                  <a:cubicBezTo>
                    <a:pt x="262" y="108"/>
                    <a:pt x="262" y="108"/>
                    <a:pt x="262" y="108"/>
                  </a:cubicBezTo>
                  <a:cubicBezTo>
                    <a:pt x="263" y="108"/>
                    <a:pt x="263" y="108"/>
                    <a:pt x="264" y="108"/>
                  </a:cubicBezTo>
                  <a:cubicBezTo>
                    <a:pt x="264" y="108"/>
                    <a:pt x="264" y="107"/>
                    <a:pt x="264" y="107"/>
                  </a:cubicBezTo>
                  <a:cubicBezTo>
                    <a:pt x="263" y="108"/>
                    <a:pt x="260" y="107"/>
                    <a:pt x="261" y="108"/>
                  </a:cubicBezTo>
                  <a:close/>
                  <a:moveTo>
                    <a:pt x="277" y="81"/>
                  </a:moveTo>
                  <a:cubicBezTo>
                    <a:pt x="276" y="79"/>
                    <a:pt x="274" y="79"/>
                    <a:pt x="272" y="78"/>
                  </a:cubicBezTo>
                  <a:cubicBezTo>
                    <a:pt x="272" y="80"/>
                    <a:pt x="275" y="80"/>
                    <a:pt x="277" y="81"/>
                  </a:cubicBezTo>
                  <a:close/>
                  <a:moveTo>
                    <a:pt x="288" y="114"/>
                  </a:moveTo>
                  <a:cubicBezTo>
                    <a:pt x="286" y="114"/>
                    <a:pt x="286" y="114"/>
                    <a:pt x="286" y="114"/>
                  </a:cubicBezTo>
                  <a:cubicBezTo>
                    <a:pt x="286" y="115"/>
                    <a:pt x="286" y="115"/>
                    <a:pt x="286" y="115"/>
                  </a:cubicBezTo>
                  <a:cubicBezTo>
                    <a:pt x="287" y="115"/>
                    <a:pt x="287" y="116"/>
                    <a:pt x="288" y="116"/>
                  </a:cubicBezTo>
                  <a:lnTo>
                    <a:pt x="288" y="114"/>
                  </a:lnTo>
                  <a:close/>
                  <a:moveTo>
                    <a:pt x="298" y="116"/>
                  </a:moveTo>
                  <a:cubicBezTo>
                    <a:pt x="300" y="118"/>
                    <a:pt x="303" y="122"/>
                    <a:pt x="306" y="122"/>
                  </a:cubicBezTo>
                  <a:cubicBezTo>
                    <a:pt x="304" y="119"/>
                    <a:pt x="300" y="117"/>
                    <a:pt x="298" y="116"/>
                  </a:cubicBezTo>
                  <a:close/>
                  <a:moveTo>
                    <a:pt x="275" y="110"/>
                  </a:moveTo>
                  <a:cubicBezTo>
                    <a:pt x="278" y="110"/>
                    <a:pt x="281" y="113"/>
                    <a:pt x="284" y="113"/>
                  </a:cubicBezTo>
                  <a:cubicBezTo>
                    <a:pt x="282" y="112"/>
                    <a:pt x="279" y="110"/>
                    <a:pt x="277" y="109"/>
                  </a:cubicBezTo>
                  <a:cubicBezTo>
                    <a:pt x="277" y="111"/>
                    <a:pt x="275" y="108"/>
                    <a:pt x="275" y="110"/>
                  </a:cubicBezTo>
                  <a:close/>
                  <a:moveTo>
                    <a:pt x="309" y="125"/>
                  </a:moveTo>
                  <a:cubicBezTo>
                    <a:pt x="312" y="129"/>
                    <a:pt x="308" y="122"/>
                    <a:pt x="306" y="123"/>
                  </a:cubicBezTo>
                  <a:cubicBezTo>
                    <a:pt x="307" y="124"/>
                    <a:pt x="307" y="126"/>
                    <a:pt x="309" y="125"/>
                  </a:cubicBezTo>
                  <a:close/>
                  <a:moveTo>
                    <a:pt x="321" y="123"/>
                  </a:moveTo>
                  <a:cubicBezTo>
                    <a:pt x="322" y="122"/>
                    <a:pt x="323" y="123"/>
                    <a:pt x="323" y="123"/>
                  </a:cubicBezTo>
                  <a:cubicBezTo>
                    <a:pt x="321" y="121"/>
                    <a:pt x="320" y="115"/>
                    <a:pt x="317" y="117"/>
                  </a:cubicBezTo>
                  <a:cubicBezTo>
                    <a:pt x="318" y="119"/>
                    <a:pt x="320" y="121"/>
                    <a:pt x="321" y="123"/>
                  </a:cubicBezTo>
                  <a:close/>
                  <a:moveTo>
                    <a:pt x="317" y="115"/>
                  </a:moveTo>
                  <a:cubicBezTo>
                    <a:pt x="317" y="113"/>
                    <a:pt x="316" y="113"/>
                    <a:pt x="315" y="112"/>
                  </a:cubicBezTo>
                  <a:cubicBezTo>
                    <a:pt x="316" y="114"/>
                    <a:pt x="316" y="113"/>
                    <a:pt x="315" y="115"/>
                  </a:cubicBezTo>
                  <a:lnTo>
                    <a:pt x="317" y="115"/>
                  </a:lnTo>
                  <a:close/>
                  <a:moveTo>
                    <a:pt x="313" y="130"/>
                  </a:moveTo>
                  <a:cubicBezTo>
                    <a:pt x="315" y="130"/>
                    <a:pt x="315" y="131"/>
                    <a:pt x="316" y="131"/>
                  </a:cubicBezTo>
                  <a:cubicBezTo>
                    <a:pt x="316" y="130"/>
                    <a:pt x="313" y="128"/>
                    <a:pt x="313" y="130"/>
                  </a:cubicBezTo>
                  <a:close/>
                  <a:moveTo>
                    <a:pt x="337" y="183"/>
                  </a:moveTo>
                  <a:cubicBezTo>
                    <a:pt x="337" y="180"/>
                    <a:pt x="335" y="178"/>
                    <a:pt x="335" y="175"/>
                  </a:cubicBezTo>
                  <a:cubicBezTo>
                    <a:pt x="332" y="177"/>
                    <a:pt x="336" y="181"/>
                    <a:pt x="337" y="183"/>
                  </a:cubicBezTo>
                  <a:close/>
                  <a:moveTo>
                    <a:pt x="39" y="302"/>
                  </a:moveTo>
                  <a:cubicBezTo>
                    <a:pt x="39" y="302"/>
                    <a:pt x="38" y="302"/>
                    <a:pt x="38" y="303"/>
                  </a:cubicBezTo>
                  <a:cubicBezTo>
                    <a:pt x="38" y="303"/>
                    <a:pt x="39" y="303"/>
                    <a:pt x="39" y="303"/>
                  </a:cubicBezTo>
                  <a:cubicBezTo>
                    <a:pt x="39" y="303"/>
                    <a:pt x="39" y="302"/>
                    <a:pt x="39" y="302"/>
                  </a:cubicBezTo>
                  <a:close/>
                  <a:moveTo>
                    <a:pt x="40" y="292"/>
                  </a:moveTo>
                  <a:cubicBezTo>
                    <a:pt x="40" y="291"/>
                    <a:pt x="40" y="291"/>
                    <a:pt x="40" y="291"/>
                  </a:cubicBezTo>
                  <a:cubicBezTo>
                    <a:pt x="39" y="291"/>
                    <a:pt x="39" y="291"/>
                    <a:pt x="39" y="291"/>
                  </a:cubicBezTo>
                  <a:cubicBezTo>
                    <a:pt x="39" y="292"/>
                    <a:pt x="39" y="292"/>
                    <a:pt x="40" y="292"/>
                  </a:cubicBezTo>
                  <a:close/>
                  <a:moveTo>
                    <a:pt x="37" y="287"/>
                  </a:moveTo>
                  <a:cubicBezTo>
                    <a:pt x="37" y="287"/>
                    <a:pt x="37" y="288"/>
                    <a:pt x="37" y="288"/>
                  </a:cubicBezTo>
                  <a:cubicBezTo>
                    <a:pt x="37" y="288"/>
                    <a:pt x="38" y="287"/>
                    <a:pt x="38" y="287"/>
                  </a:cubicBezTo>
                  <a:cubicBezTo>
                    <a:pt x="37" y="287"/>
                    <a:pt x="37" y="287"/>
                    <a:pt x="37" y="287"/>
                  </a:cubicBezTo>
                  <a:close/>
                  <a:moveTo>
                    <a:pt x="35" y="292"/>
                  </a:moveTo>
                  <a:cubicBezTo>
                    <a:pt x="35" y="292"/>
                    <a:pt x="36" y="292"/>
                    <a:pt x="36" y="291"/>
                  </a:cubicBezTo>
                  <a:cubicBezTo>
                    <a:pt x="36" y="292"/>
                    <a:pt x="35" y="291"/>
                    <a:pt x="35" y="292"/>
                  </a:cubicBezTo>
                  <a:close/>
                  <a:moveTo>
                    <a:pt x="40" y="295"/>
                  </a:moveTo>
                  <a:cubicBezTo>
                    <a:pt x="39" y="295"/>
                    <a:pt x="39" y="295"/>
                    <a:pt x="39" y="294"/>
                  </a:cubicBezTo>
                  <a:cubicBezTo>
                    <a:pt x="38" y="294"/>
                    <a:pt x="38" y="294"/>
                    <a:pt x="38" y="294"/>
                  </a:cubicBezTo>
                  <a:cubicBezTo>
                    <a:pt x="39" y="295"/>
                    <a:pt x="38" y="295"/>
                    <a:pt x="39" y="296"/>
                  </a:cubicBezTo>
                  <a:cubicBezTo>
                    <a:pt x="39" y="295"/>
                    <a:pt x="40" y="296"/>
                    <a:pt x="40" y="295"/>
                  </a:cubicBezTo>
                  <a:close/>
                  <a:moveTo>
                    <a:pt x="52" y="320"/>
                  </a:moveTo>
                  <a:cubicBezTo>
                    <a:pt x="52" y="320"/>
                    <a:pt x="51" y="320"/>
                    <a:pt x="51" y="320"/>
                  </a:cubicBezTo>
                  <a:cubicBezTo>
                    <a:pt x="51" y="321"/>
                    <a:pt x="51" y="322"/>
                    <a:pt x="52" y="322"/>
                  </a:cubicBezTo>
                  <a:cubicBezTo>
                    <a:pt x="52" y="321"/>
                    <a:pt x="52" y="321"/>
                    <a:pt x="53" y="321"/>
                  </a:cubicBezTo>
                  <a:cubicBezTo>
                    <a:pt x="53" y="321"/>
                    <a:pt x="52" y="321"/>
                    <a:pt x="52" y="320"/>
                  </a:cubicBezTo>
                  <a:close/>
                  <a:moveTo>
                    <a:pt x="40" y="294"/>
                  </a:moveTo>
                  <a:cubicBezTo>
                    <a:pt x="40" y="293"/>
                    <a:pt x="39" y="292"/>
                    <a:pt x="39" y="293"/>
                  </a:cubicBezTo>
                  <a:cubicBezTo>
                    <a:pt x="39" y="293"/>
                    <a:pt x="40" y="294"/>
                    <a:pt x="40" y="294"/>
                  </a:cubicBezTo>
                  <a:close/>
                  <a:moveTo>
                    <a:pt x="37" y="293"/>
                  </a:moveTo>
                  <a:cubicBezTo>
                    <a:pt x="37" y="292"/>
                    <a:pt x="37" y="292"/>
                    <a:pt x="37" y="292"/>
                  </a:cubicBezTo>
                  <a:cubicBezTo>
                    <a:pt x="37" y="292"/>
                    <a:pt x="37" y="293"/>
                    <a:pt x="36" y="293"/>
                  </a:cubicBezTo>
                  <a:cubicBezTo>
                    <a:pt x="36" y="293"/>
                    <a:pt x="37" y="293"/>
                    <a:pt x="37" y="293"/>
                  </a:cubicBezTo>
                  <a:close/>
                  <a:moveTo>
                    <a:pt x="48" y="310"/>
                  </a:moveTo>
                  <a:cubicBezTo>
                    <a:pt x="48" y="310"/>
                    <a:pt x="47" y="310"/>
                    <a:pt x="47" y="311"/>
                  </a:cubicBezTo>
                  <a:cubicBezTo>
                    <a:pt x="48" y="311"/>
                    <a:pt x="48" y="312"/>
                    <a:pt x="48" y="311"/>
                  </a:cubicBezTo>
                  <a:cubicBezTo>
                    <a:pt x="47" y="311"/>
                    <a:pt x="48" y="311"/>
                    <a:pt x="48" y="310"/>
                  </a:cubicBezTo>
                  <a:close/>
                  <a:moveTo>
                    <a:pt x="39" y="285"/>
                  </a:moveTo>
                  <a:cubicBezTo>
                    <a:pt x="38" y="285"/>
                    <a:pt x="38" y="286"/>
                    <a:pt x="38" y="286"/>
                  </a:cubicBezTo>
                  <a:cubicBezTo>
                    <a:pt x="38" y="286"/>
                    <a:pt x="37" y="286"/>
                    <a:pt x="37" y="286"/>
                  </a:cubicBezTo>
                  <a:cubicBezTo>
                    <a:pt x="37" y="287"/>
                    <a:pt x="40" y="286"/>
                    <a:pt x="39" y="289"/>
                  </a:cubicBezTo>
                  <a:cubicBezTo>
                    <a:pt x="39" y="289"/>
                    <a:pt x="39" y="289"/>
                    <a:pt x="39" y="289"/>
                  </a:cubicBezTo>
                  <a:cubicBezTo>
                    <a:pt x="40" y="288"/>
                    <a:pt x="37" y="286"/>
                    <a:pt x="40" y="286"/>
                  </a:cubicBezTo>
                  <a:cubicBezTo>
                    <a:pt x="40" y="286"/>
                    <a:pt x="40" y="287"/>
                    <a:pt x="40" y="287"/>
                  </a:cubicBezTo>
                  <a:cubicBezTo>
                    <a:pt x="41" y="286"/>
                    <a:pt x="40" y="286"/>
                    <a:pt x="40" y="285"/>
                  </a:cubicBezTo>
                  <a:cubicBezTo>
                    <a:pt x="40" y="285"/>
                    <a:pt x="39" y="285"/>
                    <a:pt x="39" y="285"/>
                  </a:cubicBezTo>
                  <a:cubicBezTo>
                    <a:pt x="40" y="284"/>
                    <a:pt x="39" y="283"/>
                    <a:pt x="40" y="282"/>
                  </a:cubicBezTo>
                  <a:cubicBezTo>
                    <a:pt x="39" y="283"/>
                    <a:pt x="39" y="284"/>
                    <a:pt x="39" y="285"/>
                  </a:cubicBezTo>
                  <a:close/>
                  <a:moveTo>
                    <a:pt x="35" y="280"/>
                  </a:moveTo>
                  <a:cubicBezTo>
                    <a:pt x="35" y="280"/>
                    <a:pt x="35" y="281"/>
                    <a:pt x="35" y="282"/>
                  </a:cubicBezTo>
                  <a:cubicBezTo>
                    <a:pt x="35" y="282"/>
                    <a:pt x="36" y="281"/>
                    <a:pt x="36" y="282"/>
                  </a:cubicBezTo>
                  <a:cubicBezTo>
                    <a:pt x="37" y="283"/>
                    <a:pt x="36" y="282"/>
                    <a:pt x="36" y="283"/>
                  </a:cubicBezTo>
                  <a:cubicBezTo>
                    <a:pt x="37" y="283"/>
                    <a:pt x="37" y="284"/>
                    <a:pt x="37" y="285"/>
                  </a:cubicBezTo>
                  <a:cubicBezTo>
                    <a:pt x="39" y="284"/>
                    <a:pt x="36" y="283"/>
                    <a:pt x="38" y="281"/>
                  </a:cubicBezTo>
                  <a:cubicBezTo>
                    <a:pt x="37" y="280"/>
                    <a:pt x="36" y="280"/>
                    <a:pt x="35" y="280"/>
                  </a:cubicBezTo>
                  <a:close/>
                  <a:moveTo>
                    <a:pt x="35" y="289"/>
                  </a:moveTo>
                  <a:cubicBezTo>
                    <a:pt x="35" y="290"/>
                    <a:pt x="36" y="291"/>
                    <a:pt x="37" y="291"/>
                  </a:cubicBezTo>
                  <a:cubicBezTo>
                    <a:pt x="37" y="291"/>
                    <a:pt x="37" y="291"/>
                    <a:pt x="37" y="291"/>
                  </a:cubicBezTo>
                  <a:cubicBezTo>
                    <a:pt x="37" y="291"/>
                    <a:pt x="37" y="291"/>
                    <a:pt x="37" y="290"/>
                  </a:cubicBezTo>
                  <a:cubicBezTo>
                    <a:pt x="36" y="291"/>
                    <a:pt x="36" y="289"/>
                    <a:pt x="35" y="289"/>
                  </a:cubicBezTo>
                  <a:close/>
                  <a:moveTo>
                    <a:pt x="41" y="306"/>
                  </a:moveTo>
                  <a:cubicBezTo>
                    <a:pt x="41" y="307"/>
                    <a:pt x="41" y="307"/>
                    <a:pt x="41" y="307"/>
                  </a:cubicBezTo>
                  <a:cubicBezTo>
                    <a:pt x="41" y="307"/>
                    <a:pt x="42" y="307"/>
                    <a:pt x="42" y="306"/>
                  </a:cubicBezTo>
                  <a:lnTo>
                    <a:pt x="41" y="306"/>
                  </a:lnTo>
                  <a:close/>
                  <a:moveTo>
                    <a:pt x="45" y="306"/>
                  </a:moveTo>
                  <a:cubicBezTo>
                    <a:pt x="45" y="307"/>
                    <a:pt x="45" y="307"/>
                    <a:pt x="46" y="307"/>
                  </a:cubicBezTo>
                  <a:cubicBezTo>
                    <a:pt x="46" y="307"/>
                    <a:pt x="46" y="307"/>
                    <a:pt x="46" y="306"/>
                  </a:cubicBezTo>
                  <a:cubicBezTo>
                    <a:pt x="46" y="307"/>
                    <a:pt x="45" y="306"/>
                    <a:pt x="45" y="306"/>
                  </a:cubicBezTo>
                  <a:close/>
                  <a:moveTo>
                    <a:pt x="48" y="322"/>
                  </a:moveTo>
                  <a:cubicBezTo>
                    <a:pt x="48" y="323"/>
                    <a:pt x="49" y="323"/>
                    <a:pt x="50" y="323"/>
                  </a:cubicBezTo>
                  <a:cubicBezTo>
                    <a:pt x="49" y="322"/>
                    <a:pt x="49" y="322"/>
                    <a:pt x="48" y="322"/>
                  </a:cubicBezTo>
                  <a:close/>
                  <a:moveTo>
                    <a:pt x="46" y="303"/>
                  </a:moveTo>
                  <a:cubicBezTo>
                    <a:pt x="46" y="304"/>
                    <a:pt x="47" y="304"/>
                    <a:pt x="47" y="304"/>
                  </a:cubicBezTo>
                  <a:cubicBezTo>
                    <a:pt x="47" y="303"/>
                    <a:pt x="47" y="303"/>
                    <a:pt x="46" y="303"/>
                  </a:cubicBezTo>
                  <a:close/>
                  <a:moveTo>
                    <a:pt x="45" y="303"/>
                  </a:moveTo>
                  <a:cubicBezTo>
                    <a:pt x="45" y="304"/>
                    <a:pt x="45" y="304"/>
                    <a:pt x="46" y="305"/>
                  </a:cubicBezTo>
                  <a:cubicBezTo>
                    <a:pt x="45" y="304"/>
                    <a:pt x="47" y="303"/>
                    <a:pt x="45" y="303"/>
                  </a:cubicBezTo>
                  <a:close/>
                  <a:moveTo>
                    <a:pt x="44" y="306"/>
                  </a:moveTo>
                  <a:cubicBezTo>
                    <a:pt x="45" y="306"/>
                    <a:pt x="46" y="306"/>
                    <a:pt x="46" y="306"/>
                  </a:cubicBezTo>
                  <a:cubicBezTo>
                    <a:pt x="46" y="306"/>
                    <a:pt x="44" y="306"/>
                    <a:pt x="44" y="306"/>
                  </a:cubicBezTo>
                  <a:close/>
                  <a:moveTo>
                    <a:pt x="49" y="309"/>
                  </a:moveTo>
                  <a:cubicBezTo>
                    <a:pt x="49" y="309"/>
                    <a:pt x="50" y="309"/>
                    <a:pt x="50" y="308"/>
                  </a:cubicBezTo>
                  <a:cubicBezTo>
                    <a:pt x="49" y="308"/>
                    <a:pt x="49" y="309"/>
                    <a:pt x="49" y="309"/>
                  </a:cubicBezTo>
                  <a:close/>
                  <a:moveTo>
                    <a:pt x="42" y="299"/>
                  </a:moveTo>
                  <a:cubicBezTo>
                    <a:pt x="40" y="298"/>
                    <a:pt x="40" y="300"/>
                    <a:pt x="40" y="301"/>
                  </a:cubicBezTo>
                  <a:cubicBezTo>
                    <a:pt x="40" y="301"/>
                    <a:pt x="41" y="300"/>
                    <a:pt x="41" y="301"/>
                  </a:cubicBezTo>
                  <a:cubicBezTo>
                    <a:pt x="42" y="301"/>
                    <a:pt x="42" y="300"/>
                    <a:pt x="42" y="300"/>
                  </a:cubicBezTo>
                  <a:cubicBezTo>
                    <a:pt x="41" y="300"/>
                    <a:pt x="41" y="299"/>
                    <a:pt x="42" y="299"/>
                  </a:cubicBezTo>
                  <a:close/>
                  <a:moveTo>
                    <a:pt x="44" y="302"/>
                  </a:moveTo>
                  <a:cubicBezTo>
                    <a:pt x="43" y="302"/>
                    <a:pt x="43" y="302"/>
                    <a:pt x="43" y="301"/>
                  </a:cubicBezTo>
                  <a:cubicBezTo>
                    <a:pt x="43" y="302"/>
                    <a:pt x="42" y="302"/>
                    <a:pt x="42" y="303"/>
                  </a:cubicBezTo>
                  <a:cubicBezTo>
                    <a:pt x="43" y="303"/>
                    <a:pt x="43" y="302"/>
                    <a:pt x="44" y="302"/>
                  </a:cubicBezTo>
                  <a:close/>
                  <a:moveTo>
                    <a:pt x="43" y="303"/>
                  </a:moveTo>
                  <a:cubicBezTo>
                    <a:pt x="43" y="303"/>
                    <a:pt x="43" y="304"/>
                    <a:pt x="44" y="304"/>
                  </a:cubicBezTo>
                  <a:cubicBezTo>
                    <a:pt x="44" y="303"/>
                    <a:pt x="44" y="303"/>
                    <a:pt x="43" y="303"/>
                  </a:cubicBezTo>
                  <a:close/>
                  <a:moveTo>
                    <a:pt x="43" y="308"/>
                  </a:moveTo>
                  <a:cubicBezTo>
                    <a:pt x="43" y="309"/>
                    <a:pt x="43" y="309"/>
                    <a:pt x="43" y="309"/>
                  </a:cubicBezTo>
                  <a:cubicBezTo>
                    <a:pt x="44" y="310"/>
                    <a:pt x="44" y="308"/>
                    <a:pt x="43" y="308"/>
                  </a:cubicBezTo>
                  <a:close/>
                  <a:moveTo>
                    <a:pt x="45" y="313"/>
                  </a:moveTo>
                  <a:cubicBezTo>
                    <a:pt x="45" y="312"/>
                    <a:pt x="45" y="312"/>
                    <a:pt x="45" y="312"/>
                  </a:cubicBezTo>
                  <a:cubicBezTo>
                    <a:pt x="44" y="312"/>
                    <a:pt x="45" y="314"/>
                    <a:pt x="46" y="313"/>
                  </a:cubicBezTo>
                  <a:cubicBezTo>
                    <a:pt x="45" y="313"/>
                    <a:pt x="45" y="313"/>
                    <a:pt x="45" y="313"/>
                  </a:cubicBezTo>
                  <a:close/>
                  <a:moveTo>
                    <a:pt x="305" y="342"/>
                  </a:moveTo>
                  <a:cubicBezTo>
                    <a:pt x="306" y="342"/>
                    <a:pt x="306" y="342"/>
                    <a:pt x="306" y="342"/>
                  </a:cubicBezTo>
                  <a:cubicBezTo>
                    <a:pt x="306" y="342"/>
                    <a:pt x="307" y="341"/>
                    <a:pt x="307" y="340"/>
                  </a:cubicBezTo>
                  <a:cubicBezTo>
                    <a:pt x="307" y="341"/>
                    <a:pt x="306" y="341"/>
                    <a:pt x="305" y="342"/>
                  </a:cubicBezTo>
                  <a:close/>
                  <a:moveTo>
                    <a:pt x="309" y="339"/>
                  </a:moveTo>
                  <a:cubicBezTo>
                    <a:pt x="309" y="339"/>
                    <a:pt x="309" y="338"/>
                    <a:pt x="309" y="338"/>
                  </a:cubicBezTo>
                  <a:cubicBezTo>
                    <a:pt x="308" y="339"/>
                    <a:pt x="308" y="339"/>
                    <a:pt x="308" y="340"/>
                  </a:cubicBezTo>
                  <a:cubicBezTo>
                    <a:pt x="308" y="339"/>
                    <a:pt x="308" y="339"/>
                    <a:pt x="309" y="339"/>
                  </a:cubicBezTo>
                  <a:close/>
                  <a:moveTo>
                    <a:pt x="307" y="347"/>
                  </a:moveTo>
                  <a:cubicBezTo>
                    <a:pt x="305" y="347"/>
                    <a:pt x="307" y="345"/>
                    <a:pt x="306" y="344"/>
                  </a:cubicBezTo>
                  <a:cubicBezTo>
                    <a:pt x="305" y="344"/>
                    <a:pt x="304" y="346"/>
                    <a:pt x="303" y="345"/>
                  </a:cubicBezTo>
                  <a:cubicBezTo>
                    <a:pt x="304" y="344"/>
                    <a:pt x="305" y="345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4" y="344"/>
                    <a:pt x="303" y="345"/>
                    <a:pt x="302" y="346"/>
                  </a:cubicBezTo>
                  <a:cubicBezTo>
                    <a:pt x="302" y="346"/>
                    <a:pt x="302" y="346"/>
                    <a:pt x="303" y="346"/>
                  </a:cubicBezTo>
                  <a:cubicBezTo>
                    <a:pt x="303" y="346"/>
                    <a:pt x="303" y="347"/>
                    <a:pt x="304" y="347"/>
                  </a:cubicBezTo>
                  <a:cubicBezTo>
                    <a:pt x="304" y="346"/>
                    <a:pt x="304" y="345"/>
                    <a:pt x="304" y="345"/>
                  </a:cubicBezTo>
                  <a:cubicBezTo>
                    <a:pt x="305" y="346"/>
                    <a:pt x="305" y="346"/>
                    <a:pt x="305" y="346"/>
                  </a:cubicBezTo>
                  <a:cubicBezTo>
                    <a:pt x="306" y="346"/>
                    <a:pt x="305" y="346"/>
                    <a:pt x="305" y="347"/>
                  </a:cubicBezTo>
                  <a:cubicBezTo>
                    <a:pt x="305" y="347"/>
                    <a:pt x="306" y="347"/>
                    <a:pt x="306" y="348"/>
                  </a:cubicBezTo>
                  <a:cubicBezTo>
                    <a:pt x="306" y="347"/>
                    <a:pt x="307" y="347"/>
                    <a:pt x="307" y="347"/>
                  </a:cubicBezTo>
                  <a:close/>
                  <a:moveTo>
                    <a:pt x="34" y="285"/>
                  </a:move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3" y="285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4" y="285"/>
                  </a:cubicBezTo>
                  <a:close/>
                  <a:moveTo>
                    <a:pt x="312" y="339"/>
                  </a:moveTo>
                  <a:cubicBezTo>
                    <a:pt x="311" y="339"/>
                    <a:pt x="311" y="339"/>
                    <a:pt x="311" y="339"/>
                  </a:cubicBezTo>
                  <a:cubicBezTo>
                    <a:pt x="311" y="340"/>
                    <a:pt x="312" y="339"/>
                    <a:pt x="312" y="339"/>
                  </a:cubicBezTo>
                  <a:close/>
                  <a:moveTo>
                    <a:pt x="287" y="361"/>
                  </a:moveTo>
                  <a:cubicBezTo>
                    <a:pt x="287" y="361"/>
                    <a:pt x="287" y="361"/>
                    <a:pt x="287" y="361"/>
                  </a:cubicBezTo>
                  <a:cubicBezTo>
                    <a:pt x="286" y="361"/>
                    <a:pt x="286" y="361"/>
                    <a:pt x="286" y="361"/>
                  </a:cubicBezTo>
                  <a:cubicBezTo>
                    <a:pt x="286" y="361"/>
                    <a:pt x="287" y="361"/>
                    <a:pt x="287" y="361"/>
                  </a:cubicBezTo>
                  <a:close/>
                  <a:moveTo>
                    <a:pt x="256" y="381"/>
                  </a:moveTo>
                  <a:cubicBezTo>
                    <a:pt x="257" y="380"/>
                    <a:pt x="257" y="380"/>
                    <a:pt x="258" y="380"/>
                  </a:cubicBezTo>
                  <a:cubicBezTo>
                    <a:pt x="257" y="380"/>
                    <a:pt x="257" y="380"/>
                    <a:pt x="256" y="380"/>
                  </a:cubicBezTo>
                  <a:cubicBezTo>
                    <a:pt x="256" y="380"/>
                    <a:pt x="256" y="381"/>
                    <a:pt x="256" y="381"/>
                  </a:cubicBezTo>
                  <a:close/>
                  <a:moveTo>
                    <a:pt x="51" y="315"/>
                  </a:moveTo>
                  <a:cubicBezTo>
                    <a:pt x="52" y="315"/>
                    <a:pt x="51" y="315"/>
                    <a:pt x="51" y="316"/>
                  </a:cubicBezTo>
                  <a:cubicBezTo>
                    <a:pt x="52" y="316"/>
                    <a:pt x="52" y="316"/>
                    <a:pt x="52" y="316"/>
                  </a:cubicBezTo>
                  <a:cubicBezTo>
                    <a:pt x="52" y="315"/>
                    <a:pt x="52" y="314"/>
                    <a:pt x="51" y="315"/>
                  </a:cubicBezTo>
                  <a:close/>
                  <a:moveTo>
                    <a:pt x="298" y="351"/>
                  </a:moveTo>
                  <a:cubicBezTo>
                    <a:pt x="297" y="351"/>
                    <a:pt x="297" y="351"/>
                    <a:pt x="296" y="352"/>
                  </a:cubicBezTo>
                  <a:cubicBezTo>
                    <a:pt x="296" y="352"/>
                    <a:pt x="297" y="352"/>
                    <a:pt x="297" y="352"/>
                  </a:cubicBezTo>
                  <a:cubicBezTo>
                    <a:pt x="296" y="352"/>
                    <a:pt x="296" y="352"/>
                    <a:pt x="296" y="352"/>
                  </a:cubicBezTo>
                  <a:cubicBezTo>
                    <a:pt x="296" y="352"/>
                    <a:pt x="296" y="352"/>
                    <a:pt x="296" y="353"/>
                  </a:cubicBezTo>
                  <a:cubicBezTo>
                    <a:pt x="296" y="353"/>
                    <a:pt x="296" y="353"/>
                    <a:pt x="296" y="353"/>
                  </a:cubicBezTo>
                  <a:cubicBezTo>
                    <a:pt x="297" y="353"/>
                    <a:pt x="298" y="352"/>
                    <a:pt x="298" y="351"/>
                  </a:cubicBezTo>
                  <a:close/>
                  <a:moveTo>
                    <a:pt x="296" y="355"/>
                  </a:moveTo>
                  <a:cubicBezTo>
                    <a:pt x="295" y="354"/>
                    <a:pt x="295" y="355"/>
                    <a:pt x="295" y="355"/>
                  </a:cubicBezTo>
                  <a:cubicBezTo>
                    <a:pt x="295" y="355"/>
                    <a:pt x="295" y="356"/>
                    <a:pt x="296" y="355"/>
                  </a:cubicBezTo>
                  <a:cubicBezTo>
                    <a:pt x="295" y="355"/>
                    <a:pt x="296" y="355"/>
                    <a:pt x="296" y="355"/>
                  </a:cubicBezTo>
                  <a:close/>
                  <a:moveTo>
                    <a:pt x="314" y="332"/>
                  </a:moveTo>
                  <a:cubicBezTo>
                    <a:pt x="314" y="332"/>
                    <a:pt x="314" y="332"/>
                    <a:pt x="314" y="332"/>
                  </a:cubicBezTo>
                  <a:cubicBezTo>
                    <a:pt x="313" y="332"/>
                    <a:pt x="313" y="332"/>
                    <a:pt x="313" y="332"/>
                  </a:cubicBezTo>
                  <a:lnTo>
                    <a:pt x="314" y="332"/>
                  </a:lnTo>
                  <a:close/>
                  <a:moveTo>
                    <a:pt x="310" y="336"/>
                  </a:moveTo>
                  <a:cubicBezTo>
                    <a:pt x="310" y="336"/>
                    <a:pt x="310" y="337"/>
                    <a:pt x="309" y="337"/>
                  </a:cubicBezTo>
                  <a:cubicBezTo>
                    <a:pt x="309" y="338"/>
                    <a:pt x="310" y="338"/>
                    <a:pt x="310" y="338"/>
                  </a:cubicBezTo>
                  <a:cubicBezTo>
                    <a:pt x="310" y="338"/>
                    <a:pt x="309" y="338"/>
                    <a:pt x="309" y="339"/>
                  </a:cubicBezTo>
                  <a:cubicBezTo>
                    <a:pt x="310" y="339"/>
                    <a:pt x="310" y="337"/>
                    <a:pt x="311" y="337"/>
                  </a:cubicBezTo>
                  <a:cubicBezTo>
                    <a:pt x="311" y="338"/>
                    <a:pt x="311" y="338"/>
                    <a:pt x="311" y="338"/>
                  </a:cubicBezTo>
                  <a:cubicBezTo>
                    <a:pt x="313" y="338"/>
                    <a:pt x="311" y="337"/>
                    <a:pt x="310" y="336"/>
                  </a:cubicBezTo>
                  <a:close/>
                  <a:moveTo>
                    <a:pt x="28" y="275"/>
                  </a:moveTo>
                  <a:cubicBezTo>
                    <a:pt x="27" y="275"/>
                    <a:pt x="27" y="275"/>
                    <a:pt x="27" y="276"/>
                  </a:cubicBezTo>
                  <a:cubicBezTo>
                    <a:pt x="27" y="275"/>
                    <a:pt x="27" y="277"/>
                    <a:pt x="27" y="276"/>
                  </a:cubicBezTo>
                  <a:cubicBezTo>
                    <a:pt x="27" y="276"/>
                    <a:pt x="28" y="276"/>
                    <a:pt x="28" y="275"/>
                  </a:cubicBezTo>
                  <a:close/>
                  <a:moveTo>
                    <a:pt x="318" y="330"/>
                  </a:moveTo>
                  <a:cubicBezTo>
                    <a:pt x="318" y="330"/>
                    <a:pt x="317" y="330"/>
                    <a:pt x="317" y="330"/>
                  </a:cubicBezTo>
                  <a:cubicBezTo>
                    <a:pt x="317" y="330"/>
                    <a:pt x="317" y="331"/>
                    <a:pt x="317" y="332"/>
                  </a:cubicBezTo>
                  <a:cubicBezTo>
                    <a:pt x="318" y="332"/>
                    <a:pt x="318" y="331"/>
                    <a:pt x="318" y="330"/>
                  </a:cubicBezTo>
                  <a:close/>
                  <a:moveTo>
                    <a:pt x="32" y="286"/>
                  </a:moveTo>
                  <a:cubicBezTo>
                    <a:pt x="32" y="288"/>
                    <a:pt x="32" y="288"/>
                    <a:pt x="32" y="288"/>
                  </a:cubicBezTo>
                  <a:cubicBezTo>
                    <a:pt x="33" y="288"/>
                    <a:pt x="34" y="288"/>
                    <a:pt x="34" y="287"/>
                  </a:cubicBezTo>
                  <a:cubicBezTo>
                    <a:pt x="34" y="286"/>
                    <a:pt x="33" y="287"/>
                    <a:pt x="32" y="286"/>
                  </a:cubicBezTo>
                  <a:close/>
                  <a:moveTo>
                    <a:pt x="25" y="268"/>
                  </a:moveTo>
                  <a:cubicBezTo>
                    <a:pt x="25" y="269"/>
                    <a:pt x="24" y="269"/>
                    <a:pt x="25" y="270"/>
                  </a:cubicBezTo>
                  <a:cubicBezTo>
                    <a:pt x="25" y="269"/>
                    <a:pt x="26" y="268"/>
                    <a:pt x="25" y="268"/>
                  </a:cubicBezTo>
                  <a:close/>
                  <a:moveTo>
                    <a:pt x="32" y="298"/>
                  </a:moveTo>
                  <a:cubicBezTo>
                    <a:pt x="33" y="298"/>
                    <a:pt x="33" y="298"/>
                    <a:pt x="34" y="298"/>
                  </a:cubicBezTo>
                  <a:cubicBezTo>
                    <a:pt x="34" y="297"/>
                    <a:pt x="32" y="297"/>
                    <a:pt x="32" y="298"/>
                  </a:cubicBezTo>
                  <a:close/>
                  <a:moveTo>
                    <a:pt x="27" y="287"/>
                  </a:moveTo>
                  <a:cubicBezTo>
                    <a:pt x="27" y="288"/>
                    <a:pt x="28" y="288"/>
                    <a:pt x="29" y="288"/>
                  </a:cubicBezTo>
                  <a:cubicBezTo>
                    <a:pt x="29" y="287"/>
                    <a:pt x="28" y="287"/>
                    <a:pt x="27" y="287"/>
                  </a:cubicBezTo>
                  <a:close/>
                  <a:moveTo>
                    <a:pt x="24" y="271"/>
                  </a:moveTo>
                  <a:cubicBezTo>
                    <a:pt x="24" y="271"/>
                    <a:pt x="25" y="271"/>
                    <a:pt x="26" y="271"/>
                  </a:cubicBezTo>
                  <a:cubicBezTo>
                    <a:pt x="26" y="271"/>
                    <a:pt x="24" y="271"/>
                    <a:pt x="24" y="271"/>
                  </a:cubicBezTo>
                  <a:close/>
                  <a:moveTo>
                    <a:pt x="322" y="319"/>
                  </a:moveTo>
                  <a:cubicBezTo>
                    <a:pt x="322" y="319"/>
                    <a:pt x="322" y="319"/>
                    <a:pt x="321" y="319"/>
                  </a:cubicBezTo>
                  <a:cubicBezTo>
                    <a:pt x="321" y="319"/>
                    <a:pt x="321" y="319"/>
                    <a:pt x="321" y="319"/>
                  </a:cubicBezTo>
                  <a:cubicBezTo>
                    <a:pt x="321" y="319"/>
                    <a:pt x="321" y="319"/>
                    <a:pt x="322" y="319"/>
                  </a:cubicBezTo>
                  <a:close/>
                  <a:moveTo>
                    <a:pt x="319" y="323"/>
                  </a:moveTo>
                  <a:cubicBezTo>
                    <a:pt x="319" y="323"/>
                    <a:pt x="319" y="323"/>
                    <a:pt x="320" y="323"/>
                  </a:cubicBezTo>
                  <a:cubicBezTo>
                    <a:pt x="320" y="322"/>
                    <a:pt x="320" y="322"/>
                    <a:pt x="320" y="322"/>
                  </a:cubicBezTo>
                  <a:cubicBezTo>
                    <a:pt x="320" y="322"/>
                    <a:pt x="320" y="322"/>
                    <a:pt x="320" y="322"/>
                  </a:cubicBezTo>
                  <a:lnTo>
                    <a:pt x="319" y="323"/>
                  </a:lnTo>
                  <a:close/>
                  <a:moveTo>
                    <a:pt x="20" y="271"/>
                  </a:moveTo>
                  <a:cubicBezTo>
                    <a:pt x="20" y="272"/>
                    <a:pt x="20" y="272"/>
                    <a:pt x="20" y="272"/>
                  </a:cubicBezTo>
                  <a:cubicBezTo>
                    <a:pt x="20" y="272"/>
                    <a:pt x="21" y="272"/>
                    <a:pt x="21" y="271"/>
                  </a:cubicBezTo>
                  <a:lnTo>
                    <a:pt x="20" y="271"/>
                  </a:lnTo>
                  <a:close/>
                  <a:moveTo>
                    <a:pt x="24" y="278"/>
                  </a:moveTo>
                  <a:cubicBezTo>
                    <a:pt x="24" y="277"/>
                    <a:pt x="25" y="277"/>
                    <a:pt x="24" y="277"/>
                  </a:cubicBezTo>
                  <a:cubicBezTo>
                    <a:pt x="23" y="277"/>
                    <a:pt x="24" y="279"/>
                    <a:pt x="25" y="278"/>
                  </a:cubicBezTo>
                  <a:cubicBezTo>
                    <a:pt x="25" y="278"/>
                    <a:pt x="24" y="278"/>
                    <a:pt x="24" y="278"/>
                  </a:cubicBezTo>
                  <a:close/>
                  <a:moveTo>
                    <a:pt x="302" y="359"/>
                  </a:moveTo>
                  <a:cubicBezTo>
                    <a:pt x="302" y="361"/>
                    <a:pt x="303" y="361"/>
                    <a:pt x="303" y="361"/>
                  </a:cubicBezTo>
                  <a:cubicBezTo>
                    <a:pt x="303" y="360"/>
                    <a:pt x="304" y="360"/>
                    <a:pt x="304" y="359"/>
                  </a:cubicBezTo>
                  <a:cubicBezTo>
                    <a:pt x="303" y="360"/>
                    <a:pt x="303" y="359"/>
                    <a:pt x="302" y="359"/>
                  </a:cubicBezTo>
                  <a:close/>
                  <a:moveTo>
                    <a:pt x="289" y="366"/>
                  </a:moveTo>
                  <a:cubicBezTo>
                    <a:pt x="289" y="367"/>
                    <a:pt x="289" y="367"/>
                    <a:pt x="289" y="367"/>
                  </a:cubicBezTo>
                  <a:cubicBezTo>
                    <a:pt x="290" y="367"/>
                    <a:pt x="291" y="367"/>
                    <a:pt x="292" y="367"/>
                  </a:cubicBezTo>
                  <a:cubicBezTo>
                    <a:pt x="292" y="365"/>
                    <a:pt x="290" y="367"/>
                    <a:pt x="289" y="366"/>
                  </a:cubicBezTo>
                  <a:close/>
                  <a:moveTo>
                    <a:pt x="290" y="362"/>
                  </a:moveTo>
                  <a:cubicBezTo>
                    <a:pt x="291" y="362"/>
                    <a:pt x="291" y="362"/>
                    <a:pt x="291" y="363"/>
                  </a:cubicBezTo>
                  <a:cubicBezTo>
                    <a:pt x="290" y="363"/>
                    <a:pt x="289" y="363"/>
                    <a:pt x="289" y="363"/>
                  </a:cubicBezTo>
                  <a:cubicBezTo>
                    <a:pt x="289" y="364"/>
                    <a:pt x="288" y="365"/>
                    <a:pt x="289" y="365"/>
                  </a:cubicBezTo>
                  <a:cubicBezTo>
                    <a:pt x="290" y="364"/>
                    <a:pt x="291" y="364"/>
                    <a:pt x="292" y="364"/>
                  </a:cubicBezTo>
                  <a:cubicBezTo>
                    <a:pt x="292" y="364"/>
                    <a:pt x="293" y="363"/>
                    <a:pt x="293" y="363"/>
                  </a:cubicBezTo>
                  <a:cubicBezTo>
                    <a:pt x="292" y="363"/>
                    <a:pt x="291" y="361"/>
                    <a:pt x="290" y="362"/>
                  </a:cubicBezTo>
                  <a:close/>
                  <a:moveTo>
                    <a:pt x="248" y="390"/>
                  </a:moveTo>
                  <a:cubicBezTo>
                    <a:pt x="249" y="389"/>
                    <a:pt x="250" y="389"/>
                    <a:pt x="250" y="388"/>
                  </a:cubicBezTo>
                  <a:cubicBezTo>
                    <a:pt x="249" y="387"/>
                    <a:pt x="248" y="389"/>
                    <a:pt x="248" y="390"/>
                  </a:cubicBezTo>
                  <a:close/>
                  <a:moveTo>
                    <a:pt x="282" y="376"/>
                  </a:moveTo>
                  <a:cubicBezTo>
                    <a:pt x="283" y="377"/>
                    <a:pt x="283" y="377"/>
                    <a:pt x="284" y="377"/>
                  </a:cubicBezTo>
                  <a:cubicBezTo>
                    <a:pt x="283" y="376"/>
                    <a:pt x="283" y="375"/>
                    <a:pt x="282" y="374"/>
                  </a:cubicBezTo>
                  <a:cubicBezTo>
                    <a:pt x="282" y="375"/>
                    <a:pt x="282" y="375"/>
                    <a:pt x="282" y="376"/>
                  </a:cubicBezTo>
                  <a:close/>
                  <a:moveTo>
                    <a:pt x="295" y="357"/>
                  </a:moveTo>
                  <a:cubicBezTo>
                    <a:pt x="295" y="357"/>
                    <a:pt x="295" y="357"/>
                    <a:pt x="295" y="356"/>
                  </a:cubicBezTo>
                  <a:cubicBezTo>
                    <a:pt x="294" y="356"/>
                    <a:pt x="294" y="357"/>
                    <a:pt x="293" y="356"/>
                  </a:cubicBezTo>
                  <a:cubicBezTo>
                    <a:pt x="293" y="356"/>
                    <a:pt x="293" y="356"/>
                    <a:pt x="293" y="355"/>
                  </a:cubicBezTo>
                  <a:cubicBezTo>
                    <a:pt x="294" y="355"/>
                    <a:pt x="295" y="354"/>
                    <a:pt x="295" y="353"/>
                  </a:cubicBezTo>
                  <a:cubicBezTo>
                    <a:pt x="295" y="353"/>
                    <a:pt x="295" y="353"/>
                    <a:pt x="295" y="353"/>
                  </a:cubicBezTo>
                  <a:cubicBezTo>
                    <a:pt x="294" y="355"/>
                    <a:pt x="292" y="356"/>
                    <a:pt x="291" y="357"/>
                  </a:cubicBezTo>
                  <a:cubicBezTo>
                    <a:pt x="291" y="357"/>
                    <a:pt x="291" y="358"/>
                    <a:pt x="291" y="358"/>
                  </a:cubicBezTo>
                  <a:cubicBezTo>
                    <a:pt x="292" y="358"/>
                    <a:pt x="292" y="357"/>
                    <a:pt x="292" y="357"/>
                  </a:cubicBezTo>
                  <a:cubicBezTo>
                    <a:pt x="293" y="359"/>
                    <a:pt x="292" y="359"/>
                    <a:pt x="292" y="361"/>
                  </a:cubicBezTo>
                  <a:cubicBezTo>
                    <a:pt x="294" y="361"/>
                    <a:pt x="294" y="363"/>
                    <a:pt x="295" y="363"/>
                  </a:cubicBezTo>
                  <a:cubicBezTo>
                    <a:pt x="295" y="361"/>
                    <a:pt x="293" y="359"/>
                    <a:pt x="295" y="357"/>
                  </a:cubicBezTo>
                  <a:close/>
                  <a:moveTo>
                    <a:pt x="294" y="360"/>
                  </a:moveTo>
                  <a:cubicBezTo>
                    <a:pt x="294" y="360"/>
                    <a:pt x="294" y="361"/>
                    <a:pt x="294" y="361"/>
                  </a:cubicBezTo>
                  <a:cubicBezTo>
                    <a:pt x="294" y="361"/>
                    <a:pt x="293" y="361"/>
                    <a:pt x="294" y="360"/>
                  </a:cubicBezTo>
                  <a:close/>
                  <a:moveTo>
                    <a:pt x="283" y="373"/>
                  </a:moveTo>
                  <a:cubicBezTo>
                    <a:pt x="284" y="372"/>
                    <a:pt x="285" y="372"/>
                    <a:pt x="284" y="371"/>
                  </a:cubicBezTo>
                  <a:cubicBezTo>
                    <a:pt x="284" y="372"/>
                    <a:pt x="283" y="373"/>
                    <a:pt x="283" y="373"/>
                  </a:cubicBezTo>
                  <a:close/>
                  <a:moveTo>
                    <a:pt x="284" y="364"/>
                  </a:moveTo>
                  <a:cubicBezTo>
                    <a:pt x="284" y="363"/>
                    <a:pt x="285" y="363"/>
                    <a:pt x="285" y="363"/>
                  </a:cubicBezTo>
                  <a:cubicBezTo>
                    <a:pt x="285" y="362"/>
                    <a:pt x="285" y="362"/>
                    <a:pt x="285" y="362"/>
                  </a:cubicBezTo>
                  <a:cubicBezTo>
                    <a:pt x="285" y="362"/>
                    <a:pt x="284" y="363"/>
                    <a:pt x="283" y="364"/>
                  </a:cubicBezTo>
                  <a:cubicBezTo>
                    <a:pt x="283" y="364"/>
                    <a:pt x="283" y="364"/>
                    <a:pt x="282" y="364"/>
                  </a:cubicBezTo>
                  <a:cubicBezTo>
                    <a:pt x="282" y="364"/>
                    <a:pt x="282" y="365"/>
                    <a:pt x="282" y="365"/>
                  </a:cubicBezTo>
                  <a:cubicBezTo>
                    <a:pt x="282" y="365"/>
                    <a:pt x="281" y="366"/>
                    <a:pt x="281" y="366"/>
                  </a:cubicBezTo>
                  <a:cubicBezTo>
                    <a:pt x="281" y="366"/>
                    <a:pt x="281" y="366"/>
                    <a:pt x="281" y="365"/>
                  </a:cubicBezTo>
                  <a:cubicBezTo>
                    <a:pt x="281" y="366"/>
                    <a:pt x="280" y="366"/>
                    <a:pt x="280" y="366"/>
                  </a:cubicBezTo>
                  <a:cubicBezTo>
                    <a:pt x="281" y="367"/>
                    <a:pt x="279" y="369"/>
                    <a:pt x="279" y="370"/>
                  </a:cubicBezTo>
                  <a:cubicBezTo>
                    <a:pt x="278" y="368"/>
                    <a:pt x="280" y="368"/>
                    <a:pt x="280" y="366"/>
                  </a:cubicBezTo>
                  <a:cubicBezTo>
                    <a:pt x="279" y="367"/>
                    <a:pt x="278" y="367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6" y="369"/>
                  </a:cubicBezTo>
                  <a:cubicBezTo>
                    <a:pt x="277" y="369"/>
                    <a:pt x="277" y="369"/>
                    <a:pt x="277" y="369"/>
                  </a:cubicBezTo>
                  <a:cubicBezTo>
                    <a:pt x="278" y="370"/>
                    <a:pt x="276" y="369"/>
                    <a:pt x="276" y="369"/>
                  </a:cubicBezTo>
                  <a:cubicBezTo>
                    <a:pt x="272" y="371"/>
                    <a:pt x="268" y="374"/>
                    <a:pt x="264" y="376"/>
                  </a:cubicBezTo>
                  <a:cubicBezTo>
                    <a:pt x="265" y="377"/>
                    <a:pt x="266" y="378"/>
                    <a:pt x="266" y="380"/>
                  </a:cubicBezTo>
                  <a:cubicBezTo>
                    <a:pt x="267" y="380"/>
                    <a:pt x="268" y="379"/>
                    <a:pt x="268" y="379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8" y="378"/>
                    <a:pt x="267" y="377"/>
                    <a:pt x="268" y="377"/>
                  </a:cubicBezTo>
                  <a:cubicBezTo>
                    <a:pt x="269" y="377"/>
                    <a:pt x="269" y="378"/>
                    <a:pt x="270" y="379"/>
                  </a:cubicBezTo>
                  <a:cubicBezTo>
                    <a:pt x="269" y="379"/>
                    <a:pt x="270" y="380"/>
                    <a:pt x="270" y="381"/>
                  </a:cubicBezTo>
                  <a:cubicBezTo>
                    <a:pt x="269" y="381"/>
                    <a:pt x="269" y="381"/>
                    <a:pt x="269" y="382"/>
                  </a:cubicBezTo>
                  <a:cubicBezTo>
                    <a:pt x="268" y="381"/>
                    <a:pt x="267" y="381"/>
                    <a:pt x="267" y="380"/>
                  </a:cubicBezTo>
                  <a:cubicBezTo>
                    <a:pt x="266" y="381"/>
                    <a:pt x="265" y="382"/>
                    <a:pt x="265" y="383"/>
                  </a:cubicBezTo>
                  <a:cubicBezTo>
                    <a:pt x="265" y="384"/>
                    <a:pt x="264" y="383"/>
                    <a:pt x="264" y="383"/>
                  </a:cubicBezTo>
                  <a:cubicBezTo>
                    <a:pt x="264" y="384"/>
                    <a:pt x="265" y="383"/>
                    <a:pt x="265" y="384"/>
                  </a:cubicBezTo>
                  <a:cubicBezTo>
                    <a:pt x="265" y="384"/>
                    <a:pt x="264" y="384"/>
                    <a:pt x="264" y="385"/>
                  </a:cubicBezTo>
                  <a:cubicBezTo>
                    <a:pt x="265" y="386"/>
                    <a:pt x="266" y="386"/>
                    <a:pt x="265" y="388"/>
                  </a:cubicBezTo>
                  <a:cubicBezTo>
                    <a:pt x="266" y="387"/>
                    <a:pt x="267" y="387"/>
                    <a:pt x="268" y="386"/>
                  </a:cubicBezTo>
                  <a:cubicBezTo>
                    <a:pt x="267" y="386"/>
                    <a:pt x="266" y="386"/>
                    <a:pt x="266" y="386"/>
                  </a:cubicBezTo>
                  <a:cubicBezTo>
                    <a:pt x="266" y="384"/>
                    <a:pt x="266" y="384"/>
                    <a:pt x="266" y="384"/>
                  </a:cubicBezTo>
                  <a:cubicBezTo>
                    <a:pt x="267" y="384"/>
                    <a:pt x="267" y="383"/>
                    <a:pt x="268" y="383"/>
                  </a:cubicBezTo>
                  <a:cubicBezTo>
                    <a:pt x="267" y="384"/>
                    <a:pt x="269" y="383"/>
                    <a:pt x="269" y="383"/>
                  </a:cubicBezTo>
                  <a:cubicBezTo>
                    <a:pt x="270" y="384"/>
                    <a:pt x="269" y="382"/>
                    <a:pt x="270" y="383"/>
                  </a:cubicBezTo>
                  <a:cubicBezTo>
                    <a:pt x="271" y="383"/>
                    <a:pt x="270" y="382"/>
                    <a:pt x="272" y="382"/>
                  </a:cubicBezTo>
                  <a:cubicBezTo>
                    <a:pt x="271" y="383"/>
                    <a:pt x="273" y="383"/>
                    <a:pt x="273" y="384"/>
                  </a:cubicBezTo>
                  <a:cubicBezTo>
                    <a:pt x="273" y="385"/>
                    <a:pt x="272" y="385"/>
                    <a:pt x="272" y="385"/>
                  </a:cubicBezTo>
                  <a:cubicBezTo>
                    <a:pt x="272" y="384"/>
                    <a:pt x="271" y="385"/>
                    <a:pt x="270" y="385"/>
                  </a:cubicBezTo>
                  <a:cubicBezTo>
                    <a:pt x="270" y="385"/>
                    <a:pt x="270" y="384"/>
                    <a:pt x="270" y="384"/>
                  </a:cubicBezTo>
                  <a:cubicBezTo>
                    <a:pt x="270" y="385"/>
                    <a:pt x="269" y="385"/>
                    <a:pt x="269" y="385"/>
                  </a:cubicBezTo>
                  <a:cubicBezTo>
                    <a:pt x="270" y="385"/>
                    <a:pt x="270" y="386"/>
                    <a:pt x="271" y="386"/>
                  </a:cubicBezTo>
                  <a:cubicBezTo>
                    <a:pt x="272" y="385"/>
                    <a:pt x="274" y="386"/>
                    <a:pt x="274" y="384"/>
                  </a:cubicBezTo>
                  <a:cubicBezTo>
                    <a:pt x="274" y="384"/>
                    <a:pt x="273" y="384"/>
                    <a:pt x="273" y="383"/>
                  </a:cubicBezTo>
                  <a:cubicBezTo>
                    <a:pt x="273" y="383"/>
                    <a:pt x="273" y="383"/>
                    <a:pt x="273" y="382"/>
                  </a:cubicBezTo>
                  <a:cubicBezTo>
                    <a:pt x="273" y="382"/>
                    <a:pt x="272" y="382"/>
                    <a:pt x="272" y="381"/>
                  </a:cubicBezTo>
                  <a:cubicBezTo>
                    <a:pt x="271" y="381"/>
                    <a:pt x="271" y="381"/>
                    <a:pt x="270" y="381"/>
                  </a:cubicBezTo>
                  <a:cubicBezTo>
                    <a:pt x="270" y="380"/>
                    <a:pt x="271" y="380"/>
                    <a:pt x="272" y="379"/>
                  </a:cubicBezTo>
                  <a:cubicBezTo>
                    <a:pt x="272" y="378"/>
                    <a:pt x="272" y="378"/>
                    <a:pt x="272" y="377"/>
                  </a:cubicBezTo>
                  <a:cubicBezTo>
                    <a:pt x="273" y="378"/>
                    <a:pt x="272" y="377"/>
                    <a:pt x="273" y="377"/>
                  </a:cubicBezTo>
                  <a:cubicBezTo>
                    <a:pt x="274" y="377"/>
                    <a:pt x="274" y="377"/>
                    <a:pt x="274" y="378"/>
                  </a:cubicBezTo>
                  <a:cubicBezTo>
                    <a:pt x="276" y="377"/>
                    <a:pt x="277" y="375"/>
                    <a:pt x="278" y="374"/>
                  </a:cubicBezTo>
                  <a:cubicBezTo>
                    <a:pt x="278" y="375"/>
                    <a:pt x="279" y="375"/>
                    <a:pt x="279" y="376"/>
                  </a:cubicBezTo>
                  <a:cubicBezTo>
                    <a:pt x="279" y="376"/>
                    <a:pt x="277" y="376"/>
                    <a:pt x="277" y="377"/>
                  </a:cubicBezTo>
                  <a:cubicBezTo>
                    <a:pt x="277" y="377"/>
                    <a:pt x="277" y="377"/>
                    <a:pt x="277" y="377"/>
                  </a:cubicBezTo>
                  <a:cubicBezTo>
                    <a:pt x="276" y="378"/>
                    <a:pt x="276" y="379"/>
                    <a:pt x="275" y="380"/>
                  </a:cubicBezTo>
                  <a:cubicBezTo>
                    <a:pt x="276" y="380"/>
                    <a:pt x="276" y="379"/>
                    <a:pt x="277" y="380"/>
                  </a:cubicBezTo>
                  <a:cubicBezTo>
                    <a:pt x="277" y="380"/>
                    <a:pt x="277" y="380"/>
                    <a:pt x="277" y="381"/>
                  </a:cubicBezTo>
                  <a:cubicBezTo>
                    <a:pt x="277" y="381"/>
                    <a:pt x="277" y="382"/>
                    <a:pt x="276" y="382"/>
                  </a:cubicBezTo>
                  <a:cubicBezTo>
                    <a:pt x="276" y="381"/>
                    <a:pt x="275" y="381"/>
                    <a:pt x="275" y="381"/>
                  </a:cubicBezTo>
                  <a:cubicBezTo>
                    <a:pt x="274" y="381"/>
                    <a:pt x="275" y="380"/>
                    <a:pt x="274" y="379"/>
                  </a:cubicBezTo>
                  <a:cubicBezTo>
                    <a:pt x="275" y="379"/>
                    <a:pt x="275" y="379"/>
                    <a:pt x="275" y="378"/>
                  </a:cubicBezTo>
                  <a:cubicBezTo>
                    <a:pt x="274" y="378"/>
                    <a:pt x="273" y="379"/>
                    <a:pt x="272" y="379"/>
                  </a:cubicBezTo>
                  <a:cubicBezTo>
                    <a:pt x="274" y="380"/>
                    <a:pt x="274" y="381"/>
                    <a:pt x="273" y="382"/>
                  </a:cubicBezTo>
                  <a:cubicBezTo>
                    <a:pt x="275" y="383"/>
                    <a:pt x="274" y="382"/>
                    <a:pt x="275" y="382"/>
                  </a:cubicBezTo>
                  <a:cubicBezTo>
                    <a:pt x="275" y="383"/>
                    <a:pt x="276" y="382"/>
                    <a:pt x="276" y="383"/>
                  </a:cubicBezTo>
                  <a:cubicBezTo>
                    <a:pt x="277" y="382"/>
                    <a:pt x="278" y="382"/>
                    <a:pt x="278" y="380"/>
                  </a:cubicBezTo>
                  <a:cubicBezTo>
                    <a:pt x="277" y="380"/>
                    <a:pt x="277" y="378"/>
                    <a:pt x="277" y="377"/>
                  </a:cubicBezTo>
                  <a:cubicBezTo>
                    <a:pt x="278" y="378"/>
                    <a:pt x="279" y="377"/>
                    <a:pt x="279" y="378"/>
                  </a:cubicBezTo>
                  <a:cubicBezTo>
                    <a:pt x="280" y="379"/>
                    <a:pt x="280" y="377"/>
                    <a:pt x="280" y="377"/>
                  </a:cubicBezTo>
                  <a:cubicBezTo>
                    <a:pt x="280" y="377"/>
                    <a:pt x="281" y="377"/>
                    <a:pt x="281" y="378"/>
                  </a:cubicBezTo>
                  <a:cubicBezTo>
                    <a:pt x="281" y="378"/>
                    <a:pt x="281" y="378"/>
                    <a:pt x="281" y="378"/>
                  </a:cubicBezTo>
                  <a:cubicBezTo>
                    <a:pt x="282" y="378"/>
                    <a:pt x="282" y="378"/>
                    <a:pt x="282" y="378"/>
                  </a:cubicBezTo>
                  <a:cubicBezTo>
                    <a:pt x="282" y="378"/>
                    <a:pt x="282" y="378"/>
                    <a:pt x="282" y="377"/>
                  </a:cubicBezTo>
                  <a:cubicBezTo>
                    <a:pt x="281" y="377"/>
                    <a:pt x="281" y="376"/>
                    <a:pt x="282" y="375"/>
                  </a:cubicBezTo>
                  <a:cubicBezTo>
                    <a:pt x="281" y="375"/>
                    <a:pt x="281" y="375"/>
                    <a:pt x="281" y="374"/>
                  </a:cubicBezTo>
                  <a:cubicBezTo>
                    <a:pt x="280" y="374"/>
                    <a:pt x="280" y="372"/>
                    <a:pt x="280" y="372"/>
                  </a:cubicBezTo>
                  <a:cubicBezTo>
                    <a:pt x="280" y="372"/>
                    <a:pt x="280" y="373"/>
                    <a:pt x="279" y="373"/>
                  </a:cubicBezTo>
                  <a:cubicBezTo>
                    <a:pt x="279" y="372"/>
                    <a:pt x="279" y="372"/>
                    <a:pt x="279" y="372"/>
                  </a:cubicBezTo>
                  <a:cubicBezTo>
                    <a:pt x="279" y="372"/>
                    <a:pt x="278" y="372"/>
                    <a:pt x="278" y="371"/>
                  </a:cubicBezTo>
                  <a:cubicBezTo>
                    <a:pt x="279" y="372"/>
                    <a:pt x="279" y="371"/>
                    <a:pt x="279" y="370"/>
                  </a:cubicBezTo>
                  <a:cubicBezTo>
                    <a:pt x="280" y="371"/>
                    <a:pt x="281" y="371"/>
                    <a:pt x="282" y="372"/>
                  </a:cubicBezTo>
                  <a:cubicBezTo>
                    <a:pt x="282" y="370"/>
                    <a:pt x="282" y="370"/>
                    <a:pt x="282" y="370"/>
                  </a:cubicBezTo>
                  <a:cubicBezTo>
                    <a:pt x="283" y="370"/>
                    <a:pt x="282" y="369"/>
                    <a:pt x="283" y="369"/>
                  </a:cubicBezTo>
                  <a:cubicBezTo>
                    <a:pt x="284" y="369"/>
                    <a:pt x="285" y="370"/>
                    <a:pt x="285" y="371"/>
                  </a:cubicBezTo>
                  <a:cubicBezTo>
                    <a:pt x="286" y="370"/>
                    <a:pt x="287" y="370"/>
                    <a:pt x="287" y="368"/>
                  </a:cubicBezTo>
                  <a:cubicBezTo>
                    <a:pt x="285" y="368"/>
                    <a:pt x="285" y="368"/>
                    <a:pt x="283" y="368"/>
                  </a:cubicBezTo>
                  <a:cubicBezTo>
                    <a:pt x="283" y="368"/>
                    <a:pt x="283" y="367"/>
                    <a:pt x="283" y="367"/>
                  </a:cubicBezTo>
                  <a:cubicBezTo>
                    <a:pt x="284" y="367"/>
                    <a:pt x="286" y="366"/>
                    <a:pt x="287" y="367"/>
                  </a:cubicBezTo>
                  <a:cubicBezTo>
                    <a:pt x="287" y="366"/>
                    <a:pt x="287" y="365"/>
                    <a:pt x="287" y="365"/>
                  </a:cubicBezTo>
                  <a:cubicBezTo>
                    <a:pt x="285" y="366"/>
                    <a:pt x="285" y="364"/>
                    <a:pt x="284" y="364"/>
                  </a:cubicBezTo>
                  <a:close/>
                  <a:moveTo>
                    <a:pt x="271" y="376"/>
                  </a:moveTo>
                  <a:cubicBezTo>
                    <a:pt x="269" y="376"/>
                    <a:pt x="269" y="376"/>
                    <a:pt x="269" y="376"/>
                  </a:cubicBezTo>
                  <a:cubicBezTo>
                    <a:pt x="270" y="375"/>
                    <a:pt x="269" y="375"/>
                    <a:pt x="269" y="374"/>
                  </a:cubicBezTo>
                  <a:cubicBezTo>
                    <a:pt x="270" y="374"/>
                    <a:pt x="270" y="375"/>
                    <a:pt x="271" y="375"/>
                  </a:cubicBezTo>
                  <a:lnTo>
                    <a:pt x="271" y="376"/>
                  </a:lnTo>
                  <a:close/>
                  <a:moveTo>
                    <a:pt x="273" y="375"/>
                  </a:moveTo>
                  <a:cubicBezTo>
                    <a:pt x="272" y="375"/>
                    <a:pt x="272" y="375"/>
                    <a:pt x="272" y="376"/>
                  </a:cubicBezTo>
                  <a:cubicBezTo>
                    <a:pt x="271" y="375"/>
                    <a:pt x="272" y="375"/>
                    <a:pt x="272" y="374"/>
                  </a:cubicBezTo>
                  <a:cubicBezTo>
                    <a:pt x="274" y="374"/>
                    <a:pt x="274" y="374"/>
                    <a:pt x="274" y="375"/>
                  </a:cubicBezTo>
                  <a:cubicBezTo>
                    <a:pt x="274" y="376"/>
                    <a:pt x="274" y="375"/>
                    <a:pt x="273" y="375"/>
                  </a:cubicBezTo>
                  <a:close/>
                  <a:moveTo>
                    <a:pt x="274" y="374"/>
                  </a:moveTo>
                  <a:cubicBezTo>
                    <a:pt x="274" y="373"/>
                    <a:pt x="274" y="372"/>
                    <a:pt x="275" y="372"/>
                  </a:cubicBezTo>
                  <a:cubicBezTo>
                    <a:pt x="275" y="372"/>
                    <a:pt x="274" y="370"/>
                    <a:pt x="276" y="370"/>
                  </a:cubicBezTo>
                  <a:cubicBezTo>
                    <a:pt x="275" y="371"/>
                    <a:pt x="276" y="372"/>
                    <a:pt x="277" y="372"/>
                  </a:cubicBezTo>
                  <a:cubicBezTo>
                    <a:pt x="276" y="372"/>
                    <a:pt x="275" y="373"/>
                    <a:pt x="274" y="374"/>
                  </a:cubicBezTo>
                  <a:close/>
                  <a:moveTo>
                    <a:pt x="281" y="370"/>
                  </a:moveTo>
                  <a:cubicBezTo>
                    <a:pt x="281" y="370"/>
                    <a:pt x="281" y="369"/>
                    <a:pt x="280" y="369"/>
                  </a:cubicBezTo>
                  <a:cubicBezTo>
                    <a:pt x="280" y="369"/>
                    <a:pt x="280" y="368"/>
                    <a:pt x="280" y="368"/>
                  </a:cubicBezTo>
                  <a:cubicBezTo>
                    <a:pt x="281" y="368"/>
                    <a:pt x="281" y="368"/>
                    <a:pt x="281" y="368"/>
                  </a:cubicBezTo>
                  <a:cubicBezTo>
                    <a:pt x="281" y="369"/>
                    <a:pt x="282" y="369"/>
                    <a:pt x="281" y="370"/>
                  </a:cubicBezTo>
                  <a:close/>
                  <a:moveTo>
                    <a:pt x="301" y="364"/>
                  </a:moveTo>
                  <a:cubicBezTo>
                    <a:pt x="302" y="365"/>
                    <a:pt x="301" y="365"/>
                    <a:pt x="301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02" y="365"/>
                    <a:pt x="303" y="364"/>
                    <a:pt x="301" y="364"/>
                  </a:cubicBezTo>
                  <a:close/>
                  <a:moveTo>
                    <a:pt x="304" y="356"/>
                  </a:moveTo>
                  <a:cubicBezTo>
                    <a:pt x="302" y="356"/>
                    <a:pt x="302" y="359"/>
                    <a:pt x="301" y="358"/>
                  </a:cubicBezTo>
                  <a:cubicBezTo>
                    <a:pt x="300" y="358"/>
                    <a:pt x="299" y="359"/>
                    <a:pt x="300" y="359"/>
                  </a:cubicBezTo>
                  <a:cubicBezTo>
                    <a:pt x="300" y="358"/>
                    <a:pt x="301" y="359"/>
                    <a:pt x="300" y="359"/>
                  </a:cubicBezTo>
                  <a:cubicBezTo>
                    <a:pt x="302" y="359"/>
                    <a:pt x="303" y="357"/>
                    <a:pt x="304" y="358"/>
                  </a:cubicBezTo>
                  <a:cubicBezTo>
                    <a:pt x="304" y="357"/>
                    <a:pt x="304" y="357"/>
                    <a:pt x="304" y="356"/>
                  </a:cubicBezTo>
                  <a:close/>
                  <a:moveTo>
                    <a:pt x="274" y="390"/>
                  </a:moveTo>
                  <a:cubicBezTo>
                    <a:pt x="275" y="390"/>
                    <a:pt x="275" y="391"/>
                    <a:pt x="276" y="390"/>
                  </a:cubicBezTo>
                  <a:cubicBezTo>
                    <a:pt x="276" y="390"/>
                    <a:pt x="275" y="389"/>
                    <a:pt x="274" y="390"/>
                  </a:cubicBezTo>
                  <a:close/>
                  <a:moveTo>
                    <a:pt x="304" y="354"/>
                  </a:moveTo>
                  <a:cubicBezTo>
                    <a:pt x="305" y="355"/>
                    <a:pt x="304" y="356"/>
                    <a:pt x="305" y="356"/>
                  </a:cubicBezTo>
                  <a:cubicBezTo>
                    <a:pt x="305" y="355"/>
                    <a:pt x="305" y="355"/>
                    <a:pt x="305" y="354"/>
                  </a:cubicBezTo>
                  <a:lnTo>
                    <a:pt x="304" y="354"/>
                  </a:lnTo>
                  <a:close/>
                  <a:moveTo>
                    <a:pt x="300" y="360"/>
                  </a:moveTo>
                  <a:cubicBezTo>
                    <a:pt x="300" y="361"/>
                    <a:pt x="301" y="361"/>
                    <a:pt x="301" y="361"/>
                  </a:cubicBezTo>
                  <a:cubicBezTo>
                    <a:pt x="300" y="362"/>
                    <a:pt x="299" y="363"/>
                    <a:pt x="300" y="363"/>
                  </a:cubicBezTo>
                  <a:cubicBezTo>
                    <a:pt x="301" y="363"/>
                    <a:pt x="300" y="362"/>
                    <a:pt x="301" y="362"/>
                  </a:cubicBezTo>
                  <a:cubicBezTo>
                    <a:pt x="301" y="361"/>
                    <a:pt x="302" y="360"/>
                    <a:pt x="300" y="360"/>
                  </a:cubicBezTo>
                  <a:close/>
                  <a:moveTo>
                    <a:pt x="296" y="359"/>
                  </a:moveTo>
                  <a:cubicBezTo>
                    <a:pt x="296" y="359"/>
                    <a:pt x="295" y="359"/>
                    <a:pt x="296" y="360"/>
                  </a:cubicBezTo>
                  <a:cubicBezTo>
                    <a:pt x="296" y="360"/>
                    <a:pt x="297" y="360"/>
                    <a:pt x="297" y="359"/>
                  </a:cubicBezTo>
                  <a:cubicBezTo>
                    <a:pt x="296" y="360"/>
                    <a:pt x="297" y="359"/>
                    <a:pt x="296" y="359"/>
                  </a:cubicBezTo>
                  <a:close/>
                  <a:moveTo>
                    <a:pt x="298" y="362"/>
                  </a:moveTo>
                  <a:cubicBezTo>
                    <a:pt x="298" y="363"/>
                    <a:pt x="298" y="363"/>
                    <a:pt x="298" y="364"/>
                  </a:cubicBezTo>
                  <a:cubicBezTo>
                    <a:pt x="298" y="363"/>
                    <a:pt x="298" y="364"/>
                    <a:pt x="299" y="363"/>
                  </a:cubicBezTo>
                  <a:cubicBezTo>
                    <a:pt x="299" y="363"/>
                    <a:pt x="299" y="362"/>
                    <a:pt x="298" y="362"/>
                  </a:cubicBezTo>
                  <a:close/>
                  <a:moveTo>
                    <a:pt x="260" y="386"/>
                  </a:moveTo>
                  <a:cubicBezTo>
                    <a:pt x="259" y="386"/>
                    <a:pt x="259" y="386"/>
                    <a:pt x="259" y="386"/>
                  </a:cubicBezTo>
                  <a:cubicBezTo>
                    <a:pt x="259" y="386"/>
                    <a:pt x="258" y="386"/>
                    <a:pt x="258" y="385"/>
                  </a:cubicBezTo>
                  <a:cubicBezTo>
                    <a:pt x="259" y="384"/>
                    <a:pt x="258" y="383"/>
                    <a:pt x="259" y="382"/>
                  </a:cubicBezTo>
                  <a:cubicBezTo>
                    <a:pt x="259" y="382"/>
                    <a:pt x="259" y="382"/>
                    <a:pt x="260" y="382"/>
                  </a:cubicBezTo>
                  <a:cubicBezTo>
                    <a:pt x="259" y="381"/>
                    <a:pt x="259" y="380"/>
                    <a:pt x="258" y="380"/>
                  </a:cubicBezTo>
                  <a:cubicBezTo>
                    <a:pt x="259" y="381"/>
                    <a:pt x="258" y="382"/>
                    <a:pt x="257" y="382"/>
                  </a:cubicBezTo>
                  <a:cubicBezTo>
                    <a:pt x="256" y="384"/>
                    <a:pt x="258" y="385"/>
                    <a:pt x="258" y="386"/>
                  </a:cubicBezTo>
                  <a:cubicBezTo>
                    <a:pt x="258" y="387"/>
                    <a:pt x="256" y="387"/>
                    <a:pt x="255" y="387"/>
                  </a:cubicBezTo>
                  <a:cubicBezTo>
                    <a:pt x="254" y="387"/>
                    <a:pt x="254" y="387"/>
                    <a:pt x="254" y="388"/>
                  </a:cubicBezTo>
                  <a:cubicBezTo>
                    <a:pt x="254" y="388"/>
                    <a:pt x="254" y="388"/>
                    <a:pt x="254" y="389"/>
                  </a:cubicBezTo>
                  <a:cubicBezTo>
                    <a:pt x="255" y="389"/>
                    <a:pt x="255" y="389"/>
                    <a:pt x="256" y="389"/>
                  </a:cubicBezTo>
                  <a:cubicBezTo>
                    <a:pt x="256" y="389"/>
                    <a:pt x="257" y="389"/>
                    <a:pt x="257" y="389"/>
                  </a:cubicBezTo>
                  <a:cubicBezTo>
                    <a:pt x="256" y="389"/>
                    <a:pt x="256" y="388"/>
                    <a:pt x="256" y="388"/>
                  </a:cubicBezTo>
                  <a:cubicBezTo>
                    <a:pt x="258" y="388"/>
                    <a:pt x="258" y="388"/>
                    <a:pt x="258" y="388"/>
                  </a:cubicBezTo>
                  <a:cubicBezTo>
                    <a:pt x="258" y="388"/>
                    <a:pt x="258" y="389"/>
                    <a:pt x="259" y="389"/>
                  </a:cubicBezTo>
                  <a:cubicBezTo>
                    <a:pt x="258" y="388"/>
                    <a:pt x="259" y="388"/>
                    <a:pt x="260" y="387"/>
                  </a:cubicBezTo>
                  <a:cubicBezTo>
                    <a:pt x="260" y="387"/>
                    <a:pt x="260" y="387"/>
                    <a:pt x="260" y="386"/>
                  </a:cubicBezTo>
                  <a:close/>
                  <a:moveTo>
                    <a:pt x="257" y="393"/>
                  </a:moveTo>
                  <a:cubicBezTo>
                    <a:pt x="257" y="393"/>
                    <a:pt x="256" y="393"/>
                    <a:pt x="256" y="394"/>
                  </a:cubicBezTo>
                  <a:cubicBezTo>
                    <a:pt x="257" y="394"/>
                    <a:pt x="257" y="394"/>
                    <a:pt x="257" y="394"/>
                  </a:cubicBezTo>
                  <a:cubicBezTo>
                    <a:pt x="257" y="393"/>
                    <a:pt x="258" y="393"/>
                    <a:pt x="257" y="393"/>
                  </a:cubicBezTo>
                  <a:close/>
                  <a:moveTo>
                    <a:pt x="252" y="391"/>
                  </a:moveTo>
                  <a:cubicBezTo>
                    <a:pt x="252" y="391"/>
                    <a:pt x="254" y="392"/>
                    <a:pt x="254" y="391"/>
                  </a:cubicBezTo>
                  <a:cubicBezTo>
                    <a:pt x="253" y="391"/>
                    <a:pt x="253" y="390"/>
                    <a:pt x="252" y="391"/>
                  </a:cubicBezTo>
                  <a:close/>
                  <a:moveTo>
                    <a:pt x="254" y="396"/>
                  </a:moveTo>
                  <a:cubicBezTo>
                    <a:pt x="254" y="396"/>
                    <a:pt x="253" y="396"/>
                    <a:pt x="253" y="396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7"/>
                    <a:pt x="254" y="397"/>
                    <a:pt x="254" y="396"/>
                  </a:cubicBezTo>
                  <a:close/>
                  <a:moveTo>
                    <a:pt x="253" y="399"/>
                  </a:moveTo>
                  <a:cubicBezTo>
                    <a:pt x="255" y="400"/>
                    <a:pt x="254" y="398"/>
                    <a:pt x="254" y="398"/>
                  </a:cubicBezTo>
                  <a:cubicBezTo>
                    <a:pt x="254" y="398"/>
                    <a:pt x="254" y="398"/>
                    <a:pt x="254" y="398"/>
                  </a:cubicBezTo>
                  <a:cubicBezTo>
                    <a:pt x="254" y="399"/>
                    <a:pt x="253" y="399"/>
                    <a:pt x="253" y="399"/>
                  </a:cubicBezTo>
                  <a:close/>
                  <a:moveTo>
                    <a:pt x="251" y="391"/>
                  </a:moveTo>
                  <a:cubicBezTo>
                    <a:pt x="251" y="390"/>
                    <a:pt x="251" y="390"/>
                    <a:pt x="251" y="390"/>
                  </a:cubicBezTo>
                  <a:cubicBezTo>
                    <a:pt x="250" y="390"/>
                    <a:pt x="250" y="390"/>
                    <a:pt x="250" y="390"/>
                  </a:cubicBezTo>
                  <a:cubicBezTo>
                    <a:pt x="250" y="391"/>
                    <a:pt x="250" y="391"/>
                    <a:pt x="251" y="391"/>
                  </a:cubicBezTo>
                  <a:close/>
                  <a:moveTo>
                    <a:pt x="252" y="388"/>
                  </a:moveTo>
                  <a:cubicBezTo>
                    <a:pt x="252" y="388"/>
                    <a:pt x="251" y="389"/>
                    <a:pt x="251" y="389"/>
                  </a:cubicBezTo>
                  <a:cubicBezTo>
                    <a:pt x="251" y="390"/>
                    <a:pt x="252" y="389"/>
                    <a:pt x="252" y="388"/>
                  </a:cubicBezTo>
                  <a:close/>
                  <a:moveTo>
                    <a:pt x="253" y="394"/>
                  </a:moveTo>
                  <a:cubicBezTo>
                    <a:pt x="253" y="394"/>
                    <a:pt x="252" y="393"/>
                    <a:pt x="252" y="394"/>
                  </a:cubicBezTo>
                  <a:cubicBezTo>
                    <a:pt x="252" y="395"/>
                    <a:pt x="254" y="395"/>
                    <a:pt x="253" y="394"/>
                  </a:cubicBezTo>
                  <a:close/>
                  <a:moveTo>
                    <a:pt x="258" y="390"/>
                  </a:moveTo>
                  <a:cubicBezTo>
                    <a:pt x="258" y="391"/>
                    <a:pt x="259" y="391"/>
                    <a:pt x="260" y="390"/>
                  </a:cubicBezTo>
                  <a:cubicBezTo>
                    <a:pt x="260" y="390"/>
                    <a:pt x="260" y="390"/>
                    <a:pt x="260" y="389"/>
                  </a:cubicBezTo>
                  <a:cubicBezTo>
                    <a:pt x="259" y="389"/>
                    <a:pt x="259" y="390"/>
                    <a:pt x="258" y="390"/>
                  </a:cubicBezTo>
                  <a:close/>
                  <a:moveTo>
                    <a:pt x="264" y="385"/>
                  </a:moveTo>
                  <a:cubicBezTo>
                    <a:pt x="263" y="385"/>
                    <a:pt x="263" y="384"/>
                    <a:pt x="263" y="383"/>
                  </a:cubicBezTo>
                  <a:cubicBezTo>
                    <a:pt x="263" y="383"/>
                    <a:pt x="263" y="383"/>
                    <a:pt x="263" y="383"/>
                  </a:cubicBezTo>
                  <a:cubicBezTo>
                    <a:pt x="264" y="382"/>
                    <a:pt x="263" y="382"/>
                    <a:pt x="263" y="382"/>
                  </a:cubicBezTo>
                  <a:cubicBezTo>
                    <a:pt x="263" y="381"/>
                    <a:pt x="263" y="381"/>
                    <a:pt x="264" y="381"/>
                  </a:cubicBezTo>
                  <a:cubicBezTo>
                    <a:pt x="264" y="380"/>
                    <a:pt x="263" y="380"/>
                    <a:pt x="263" y="379"/>
                  </a:cubicBezTo>
                  <a:cubicBezTo>
                    <a:pt x="264" y="379"/>
                    <a:pt x="264" y="378"/>
                    <a:pt x="264" y="377"/>
                  </a:cubicBezTo>
                  <a:cubicBezTo>
                    <a:pt x="264" y="377"/>
                    <a:pt x="263" y="377"/>
                    <a:pt x="263" y="377"/>
                  </a:cubicBezTo>
                  <a:cubicBezTo>
                    <a:pt x="262" y="377"/>
                    <a:pt x="261" y="378"/>
                    <a:pt x="259" y="379"/>
                  </a:cubicBezTo>
                  <a:cubicBezTo>
                    <a:pt x="259" y="379"/>
                    <a:pt x="260" y="379"/>
                    <a:pt x="260" y="380"/>
                  </a:cubicBezTo>
                  <a:cubicBezTo>
                    <a:pt x="261" y="380"/>
                    <a:pt x="260" y="379"/>
                    <a:pt x="261" y="379"/>
                  </a:cubicBezTo>
                  <a:cubicBezTo>
                    <a:pt x="261" y="380"/>
                    <a:pt x="261" y="380"/>
                    <a:pt x="261" y="381"/>
                  </a:cubicBezTo>
                  <a:cubicBezTo>
                    <a:pt x="261" y="381"/>
                    <a:pt x="260" y="381"/>
                    <a:pt x="261" y="382"/>
                  </a:cubicBezTo>
                  <a:cubicBezTo>
                    <a:pt x="261" y="382"/>
                    <a:pt x="262" y="382"/>
                    <a:pt x="262" y="382"/>
                  </a:cubicBezTo>
                  <a:cubicBezTo>
                    <a:pt x="262" y="383"/>
                    <a:pt x="261" y="384"/>
                    <a:pt x="262" y="386"/>
                  </a:cubicBezTo>
                  <a:cubicBezTo>
                    <a:pt x="263" y="386"/>
                    <a:pt x="263" y="386"/>
                    <a:pt x="264" y="385"/>
                  </a:cubicBezTo>
                  <a:close/>
                  <a:moveTo>
                    <a:pt x="264" y="387"/>
                  </a:moveTo>
                  <a:cubicBezTo>
                    <a:pt x="264" y="388"/>
                    <a:pt x="262" y="388"/>
                    <a:pt x="263" y="388"/>
                  </a:cubicBezTo>
                  <a:cubicBezTo>
                    <a:pt x="263" y="389"/>
                    <a:pt x="263" y="388"/>
                    <a:pt x="264" y="388"/>
                  </a:cubicBezTo>
                  <a:cubicBezTo>
                    <a:pt x="264" y="389"/>
                    <a:pt x="265" y="389"/>
                    <a:pt x="266" y="389"/>
                  </a:cubicBezTo>
                  <a:cubicBezTo>
                    <a:pt x="266" y="389"/>
                    <a:pt x="266" y="389"/>
                    <a:pt x="266" y="388"/>
                  </a:cubicBezTo>
                  <a:cubicBezTo>
                    <a:pt x="264" y="389"/>
                    <a:pt x="265" y="387"/>
                    <a:pt x="264" y="387"/>
                  </a:cubicBezTo>
                  <a:close/>
                  <a:moveTo>
                    <a:pt x="258" y="391"/>
                  </a:moveTo>
                  <a:cubicBezTo>
                    <a:pt x="258" y="391"/>
                    <a:pt x="258" y="392"/>
                    <a:pt x="258" y="392"/>
                  </a:cubicBezTo>
                  <a:cubicBezTo>
                    <a:pt x="258" y="391"/>
                    <a:pt x="259" y="392"/>
                    <a:pt x="259" y="391"/>
                  </a:cubicBezTo>
                  <a:lnTo>
                    <a:pt x="258" y="391"/>
                  </a:lnTo>
                  <a:close/>
                  <a:moveTo>
                    <a:pt x="259" y="384"/>
                  </a:moveTo>
                  <a:cubicBezTo>
                    <a:pt x="260" y="385"/>
                    <a:pt x="259" y="385"/>
                    <a:pt x="259" y="385"/>
                  </a:cubicBezTo>
                  <a:cubicBezTo>
                    <a:pt x="260" y="386"/>
                    <a:pt x="260" y="384"/>
                    <a:pt x="259" y="384"/>
                  </a:cubicBezTo>
                  <a:close/>
                  <a:moveTo>
                    <a:pt x="268" y="384"/>
                  </a:moveTo>
                  <a:cubicBezTo>
                    <a:pt x="267" y="385"/>
                    <a:pt x="268" y="385"/>
                    <a:pt x="269" y="385"/>
                  </a:cubicBezTo>
                  <a:cubicBezTo>
                    <a:pt x="268" y="384"/>
                    <a:pt x="268" y="384"/>
                    <a:pt x="268" y="384"/>
                  </a:cubicBezTo>
                  <a:close/>
                  <a:moveTo>
                    <a:pt x="304" y="352"/>
                  </a:moveTo>
                  <a:cubicBezTo>
                    <a:pt x="306" y="351"/>
                    <a:pt x="303" y="349"/>
                    <a:pt x="305" y="348"/>
                  </a:cubicBezTo>
                  <a:cubicBezTo>
                    <a:pt x="305" y="348"/>
                    <a:pt x="305" y="347"/>
                    <a:pt x="304" y="347"/>
                  </a:cubicBezTo>
                  <a:cubicBezTo>
                    <a:pt x="303" y="348"/>
                    <a:pt x="303" y="347"/>
                    <a:pt x="302" y="347"/>
                  </a:cubicBezTo>
                  <a:cubicBezTo>
                    <a:pt x="302" y="348"/>
                    <a:pt x="303" y="347"/>
                    <a:pt x="303" y="348"/>
                  </a:cubicBezTo>
                  <a:cubicBezTo>
                    <a:pt x="302" y="348"/>
                    <a:pt x="302" y="348"/>
                    <a:pt x="302" y="348"/>
                  </a:cubicBezTo>
                  <a:cubicBezTo>
                    <a:pt x="302" y="350"/>
                    <a:pt x="303" y="349"/>
                    <a:pt x="304" y="349"/>
                  </a:cubicBezTo>
                  <a:cubicBezTo>
                    <a:pt x="303" y="350"/>
                    <a:pt x="304" y="350"/>
                    <a:pt x="304" y="351"/>
                  </a:cubicBezTo>
                  <a:cubicBezTo>
                    <a:pt x="304" y="351"/>
                    <a:pt x="304" y="352"/>
                    <a:pt x="303" y="352"/>
                  </a:cubicBezTo>
                  <a:cubicBezTo>
                    <a:pt x="302" y="351"/>
                    <a:pt x="304" y="350"/>
                    <a:pt x="302" y="350"/>
                  </a:cubicBezTo>
                  <a:cubicBezTo>
                    <a:pt x="302" y="350"/>
                    <a:pt x="303" y="351"/>
                    <a:pt x="301" y="352"/>
                  </a:cubicBezTo>
                  <a:cubicBezTo>
                    <a:pt x="302" y="351"/>
                    <a:pt x="302" y="351"/>
                    <a:pt x="301" y="350"/>
                  </a:cubicBezTo>
                  <a:cubicBezTo>
                    <a:pt x="301" y="350"/>
                    <a:pt x="301" y="351"/>
                    <a:pt x="300" y="351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0" y="350"/>
                    <a:pt x="301" y="350"/>
                    <a:pt x="301" y="349"/>
                  </a:cubicBezTo>
                  <a:cubicBezTo>
                    <a:pt x="301" y="349"/>
                    <a:pt x="301" y="349"/>
                    <a:pt x="301" y="348"/>
                  </a:cubicBezTo>
                  <a:cubicBezTo>
                    <a:pt x="302" y="348"/>
                    <a:pt x="301" y="348"/>
                    <a:pt x="301" y="347"/>
                  </a:cubicBezTo>
                  <a:cubicBezTo>
                    <a:pt x="300" y="348"/>
                    <a:pt x="300" y="349"/>
                    <a:pt x="299" y="349"/>
                  </a:cubicBezTo>
                  <a:cubicBezTo>
                    <a:pt x="299" y="350"/>
                    <a:pt x="299" y="351"/>
                    <a:pt x="298" y="351"/>
                  </a:cubicBezTo>
                  <a:cubicBezTo>
                    <a:pt x="298" y="351"/>
                    <a:pt x="298" y="351"/>
                    <a:pt x="298" y="352"/>
                  </a:cubicBezTo>
                  <a:cubicBezTo>
                    <a:pt x="298" y="353"/>
                    <a:pt x="297" y="353"/>
                    <a:pt x="296" y="353"/>
                  </a:cubicBezTo>
                  <a:cubicBezTo>
                    <a:pt x="297" y="354"/>
                    <a:pt x="298" y="352"/>
                    <a:pt x="299" y="354"/>
                  </a:cubicBezTo>
                  <a:cubicBezTo>
                    <a:pt x="295" y="353"/>
                    <a:pt x="297" y="357"/>
                    <a:pt x="295" y="358"/>
                  </a:cubicBezTo>
                  <a:cubicBezTo>
                    <a:pt x="296" y="358"/>
                    <a:pt x="296" y="358"/>
                    <a:pt x="296" y="358"/>
                  </a:cubicBezTo>
                  <a:cubicBezTo>
                    <a:pt x="297" y="358"/>
                    <a:pt x="298" y="358"/>
                    <a:pt x="298" y="359"/>
                  </a:cubicBezTo>
                  <a:cubicBezTo>
                    <a:pt x="298" y="359"/>
                    <a:pt x="297" y="359"/>
                    <a:pt x="298" y="360"/>
                  </a:cubicBezTo>
                  <a:cubicBezTo>
                    <a:pt x="298" y="360"/>
                    <a:pt x="299" y="360"/>
                    <a:pt x="300" y="360"/>
                  </a:cubicBezTo>
                  <a:cubicBezTo>
                    <a:pt x="298" y="360"/>
                    <a:pt x="300" y="358"/>
                    <a:pt x="298" y="357"/>
                  </a:cubicBezTo>
                  <a:cubicBezTo>
                    <a:pt x="299" y="357"/>
                    <a:pt x="300" y="354"/>
                    <a:pt x="301" y="356"/>
                  </a:cubicBezTo>
                  <a:cubicBezTo>
                    <a:pt x="300" y="356"/>
                    <a:pt x="299" y="358"/>
                    <a:pt x="300" y="357"/>
                  </a:cubicBezTo>
                  <a:cubicBezTo>
                    <a:pt x="300" y="356"/>
                    <a:pt x="301" y="357"/>
                    <a:pt x="301" y="356"/>
                  </a:cubicBezTo>
                  <a:cubicBezTo>
                    <a:pt x="301" y="356"/>
                    <a:pt x="302" y="354"/>
                    <a:pt x="302" y="355"/>
                  </a:cubicBezTo>
                  <a:cubicBezTo>
                    <a:pt x="302" y="354"/>
                    <a:pt x="303" y="353"/>
                    <a:pt x="302" y="354"/>
                  </a:cubicBezTo>
                  <a:cubicBezTo>
                    <a:pt x="302" y="354"/>
                    <a:pt x="302" y="354"/>
                    <a:pt x="301" y="354"/>
                  </a:cubicBezTo>
                  <a:cubicBezTo>
                    <a:pt x="301" y="353"/>
                    <a:pt x="299" y="353"/>
                    <a:pt x="300" y="352"/>
                  </a:cubicBezTo>
                  <a:cubicBezTo>
                    <a:pt x="301" y="353"/>
                    <a:pt x="302" y="352"/>
                    <a:pt x="303" y="352"/>
                  </a:cubicBezTo>
                  <a:cubicBezTo>
                    <a:pt x="303" y="352"/>
                    <a:pt x="303" y="353"/>
                    <a:pt x="303" y="353"/>
                  </a:cubicBezTo>
                  <a:cubicBezTo>
                    <a:pt x="304" y="353"/>
                    <a:pt x="304" y="353"/>
                    <a:pt x="304" y="353"/>
                  </a:cubicBezTo>
                  <a:cubicBezTo>
                    <a:pt x="304" y="352"/>
                    <a:pt x="305" y="353"/>
                    <a:pt x="306" y="352"/>
                  </a:cubicBezTo>
                  <a:cubicBezTo>
                    <a:pt x="305" y="352"/>
                    <a:pt x="304" y="352"/>
                    <a:pt x="304" y="352"/>
                  </a:cubicBezTo>
                  <a:close/>
                  <a:moveTo>
                    <a:pt x="291" y="361"/>
                  </a:moveTo>
                  <a:cubicBezTo>
                    <a:pt x="290" y="360"/>
                    <a:pt x="290" y="360"/>
                    <a:pt x="290" y="360"/>
                  </a:cubicBezTo>
                  <a:cubicBezTo>
                    <a:pt x="290" y="359"/>
                    <a:pt x="290" y="359"/>
                    <a:pt x="291" y="359"/>
                  </a:cubicBezTo>
                  <a:cubicBezTo>
                    <a:pt x="291" y="358"/>
                    <a:pt x="290" y="358"/>
                    <a:pt x="290" y="358"/>
                  </a:cubicBezTo>
                  <a:cubicBezTo>
                    <a:pt x="290" y="358"/>
                    <a:pt x="289" y="359"/>
                    <a:pt x="288" y="360"/>
                  </a:cubicBezTo>
                  <a:cubicBezTo>
                    <a:pt x="288" y="360"/>
                    <a:pt x="289" y="361"/>
                    <a:pt x="289" y="362"/>
                  </a:cubicBezTo>
                  <a:cubicBezTo>
                    <a:pt x="288" y="362"/>
                    <a:pt x="287" y="362"/>
                    <a:pt x="287" y="361"/>
                  </a:cubicBezTo>
                  <a:cubicBezTo>
                    <a:pt x="287" y="362"/>
                    <a:pt x="286" y="364"/>
                    <a:pt x="286" y="363"/>
                  </a:cubicBezTo>
                  <a:cubicBezTo>
                    <a:pt x="287" y="363"/>
                    <a:pt x="286" y="362"/>
                    <a:pt x="287" y="362"/>
                  </a:cubicBezTo>
                  <a:cubicBezTo>
                    <a:pt x="288" y="362"/>
                    <a:pt x="288" y="363"/>
                    <a:pt x="288" y="363"/>
                  </a:cubicBezTo>
                  <a:cubicBezTo>
                    <a:pt x="289" y="363"/>
                    <a:pt x="289" y="361"/>
                    <a:pt x="291" y="361"/>
                  </a:cubicBezTo>
                  <a:close/>
                  <a:moveTo>
                    <a:pt x="327" y="320"/>
                  </a:moveTo>
                  <a:cubicBezTo>
                    <a:pt x="328" y="320"/>
                    <a:pt x="329" y="319"/>
                    <a:pt x="328" y="319"/>
                  </a:cubicBezTo>
                  <a:cubicBezTo>
                    <a:pt x="328" y="319"/>
                    <a:pt x="327" y="319"/>
                    <a:pt x="327" y="320"/>
                  </a:cubicBezTo>
                  <a:close/>
                  <a:moveTo>
                    <a:pt x="328" y="313"/>
                  </a:moveTo>
                  <a:cubicBezTo>
                    <a:pt x="328" y="314"/>
                    <a:pt x="327" y="314"/>
                    <a:pt x="328" y="314"/>
                  </a:cubicBezTo>
                  <a:cubicBezTo>
                    <a:pt x="328" y="314"/>
                    <a:pt x="329" y="313"/>
                    <a:pt x="328" y="313"/>
                  </a:cubicBezTo>
                  <a:close/>
                  <a:moveTo>
                    <a:pt x="329" y="309"/>
                  </a:moveTo>
                  <a:cubicBezTo>
                    <a:pt x="329" y="309"/>
                    <a:pt x="328" y="309"/>
                    <a:pt x="328" y="308"/>
                  </a:cubicBezTo>
                  <a:cubicBezTo>
                    <a:pt x="327" y="308"/>
                    <a:pt x="327" y="308"/>
                    <a:pt x="327" y="308"/>
                  </a:cubicBezTo>
                  <a:cubicBezTo>
                    <a:pt x="327" y="309"/>
                    <a:pt x="328" y="309"/>
                    <a:pt x="328" y="310"/>
                  </a:cubicBezTo>
                  <a:cubicBezTo>
                    <a:pt x="328" y="309"/>
                    <a:pt x="329" y="310"/>
                    <a:pt x="329" y="309"/>
                  </a:cubicBezTo>
                  <a:close/>
                  <a:moveTo>
                    <a:pt x="329" y="327"/>
                  </a:moveTo>
                  <a:cubicBezTo>
                    <a:pt x="329" y="328"/>
                    <a:pt x="329" y="327"/>
                    <a:pt x="330" y="328"/>
                  </a:cubicBezTo>
                  <a:cubicBezTo>
                    <a:pt x="330" y="326"/>
                    <a:pt x="329" y="327"/>
                    <a:pt x="329" y="327"/>
                  </a:cubicBezTo>
                  <a:close/>
                  <a:moveTo>
                    <a:pt x="323" y="323"/>
                  </a:moveTo>
                  <a:cubicBezTo>
                    <a:pt x="324" y="323"/>
                    <a:pt x="324" y="322"/>
                    <a:pt x="324" y="322"/>
                  </a:cubicBezTo>
                  <a:cubicBezTo>
                    <a:pt x="324" y="322"/>
                    <a:pt x="323" y="321"/>
                    <a:pt x="323" y="321"/>
                  </a:cubicBezTo>
                  <a:lnTo>
                    <a:pt x="323" y="323"/>
                  </a:lnTo>
                  <a:close/>
                  <a:moveTo>
                    <a:pt x="324" y="318"/>
                  </a:moveTo>
                  <a:cubicBezTo>
                    <a:pt x="323" y="318"/>
                    <a:pt x="322" y="318"/>
                    <a:pt x="323" y="318"/>
                  </a:cubicBezTo>
                  <a:cubicBezTo>
                    <a:pt x="323" y="318"/>
                    <a:pt x="324" y="319"/>
                    <a:pt x="324" y="318"/>
                  </a:cubicBezTo>
                  <a:close/>
                  <a:moveTo>
                    <a:pt x="324" y="320"/>
                  </a:moveTo>
                  <a:cubicBezTo>
                    <a:pt x="324" y="320"/>
                    <a:pt x="324" y="320"/>
                    <a:pt x="325" y="320"/>
                  </a:cubicBezTo>
                  <a:cubicBezTo>
                    <a:pt x="325" y="319"/>
                    <a:pt x="324" y="319"/>
                    <a:pt x="324" y="320"/>
                  </a:cubicBezTo>
                  <a:close/>
                  <a:moveTo>
                    <a:pt x="326" y="312"/>
                  </a:moveTo>
                  <a:cubicBezTo>
                    <a:pt x="326" y="312"/>
                    <a:pt x="326" y="312"/>
                    <a:pt x="326" y="313"/>
                  </a:cubicBezTo>
                  <a:cubicBezTo>
                    <a:pt x="327" y="313"/>
                    <a:pt x="327" y="312"/>
                    <a:pt x="326" y="312"/>
                  </a:cubicBezTo>
                  <a:close/>
                  <a:moveTo>
                    <a:pt x="338" y="301"/>
                  </a:moveTo>
                  <a:cubicBezTo>
                    <a:pt x="338" y="302"/>
                    <a:pt x="337" y="301"/>
                    <a:pt x="338" y="302"/>
                  </a:cubicBezTo>
                  <a:cubicBezTo>
                    <a:pt x="339" y="302"/>
                    <a:pt x="339" y="301"/>
                    <a:pt x="338" y="301"/>
                  </a:cubicBezTo>
                  <a:close/>
                  <a:moveTo>
                    <a:pt x="339" y="306"/>
                  </a:moveTo>
                  <a:cubicBezTo>
                    <a:pt x="339" y="307"/>
                    <a:pt x="339" y="307"/>
                    <a:pt x="340" y="307"/>
                  </a:cubicBezTo>
                  <a:cubicBezTo>
                    <a:pt x="340" y="307"/>
                    <a:pt x="340" y="306"/>
                    <a:pt x="339" y="306"/>
                  </a:cubicBezTo>
                  <a:close/>
                  <a:moveTo>
                    <a:pt x="306" y="350"/>
                  </a:moveTo>
                  <a:cubicBezTo>
                    <a:pt x="306" y="350"/>
                    <a:pt x="306" y="350"/>
                    <a:pt x="307" y="350"/>
                  </a:cubicBezTo>
                  <a:cubicBezTo>
                    <a:pt x="307" y="350"/>
                    <a:pt x="307" y="349"/>
                    <a:pt x="307" y="349"/>
                  </a:cubicBezTo>
                  <a:cubicBezTo>
                    <a:pt x="308" y="349"/>
                    <a:pt x="308" y="350"/>
                    <a:pt x="309" y="350"/>
                  </a:cubicBezTo>
                  <a:cubicBezTo>
                    <a:pt x="309" y="349"/>
                    <a:pt x="309" y="349"/>
                    <a:pt x="309" y="349"/>
                  </a:cubicBezTo>
                  <a:cubicBezTo>
                    <a:pt x="307" y="348"/>
                    <a:pt x="306" y="349"/>
                    <a:pt x="306" y="350"/>
                  </a:cubicBezTo>
                  <a:close/>
                  <a:moveTo>
                    <a:pt x="336" y="295"/>
                  </a:moveTo>
                  <a:cubicBezTo>
                    <a:pt x="336" y="294"/>
                    <a:pt x="336" y="294"/>
                    <a:pt x="336" y="293"/>
                  </a:cubicBezTo>
                  <a:cubicBezTo>
                    <a:pt x="335" y="293"/>
                    <a:pt x="335" y="292"/>
                    <a:pt x="334" y="292"/>
                  </a:cubicBezTo>
                  <a:cubicBezTo>
                    <a:pt x="334" y="293"/>
                    <a:pt x="335" y="293"/>
                    <a:pt x="334" y="294"/>
                  </a:cubicBezTo>
                  <a:cubicBezTo>
                    <a:pt x="334" y="295"/>
                    <a:pt x="335" y="295"/>
                    <a:pt x="336" y="295"/>
                  </a:cubicBezTo>
                  <a:close/>
                  <a:moveTo>
                    <a:pt x="53" y="333"/>
                  </a:moveTo>
                  <a:cubicBezTo>
                    <a:pt x="53" y="333"/>
                    <a:pt x="54" y="333"/>
                    <a:pt x="54" y="333"/>
                  </a:cubicBezTo>
                  <a:cubicBezTo>
                    <a:pt x="54" y="332"/>
                    <a:pt x="53" y="332"/>
                    <a:pt x="53" y="333"/>
                  </a:cubicBezTo>
                  <a:close/>
                  <a:moveTo>
                    <a:pt x="335" y="297"/>
                  </a:moveTo>
                  <a:cubicBezTo>
                    <a:pt x="336" y="297"/>
                    <a:pt x="336" y="297"/>
                    <a:pt x="336" y="296"/>
                  </a:cubicBezTo>
                  <a:cubicBezTo>
                    <a:pt x="335" y="296"/>
                    <a:pt x="335" y="297"/>
                    <a:pt x="335" y="297"/>
                  </a:cubicBezTo>
                  <a:close/>
                  <a:moveTo>
                    <a:pt x="341" y="310"/>
                  </a:moveTo>
                  <a:cubicBezTo>
                    <a:pt x="341" y="310"/>
                    <a:pt x="341" y="311"/>
                    <a:pt x="342" y="311"/>
                  </a:cubicBezTo>
                  <a:cubicBezTo>
                    <a:pt x="342" y="311"/>
                    <a:pt x="342" y="310"/>
                    <a:pt x="341" y="310"/>
                  </a:cubicBezTo>
                  <a:close/>
                  <a:moveTo>
                    <a:pt x="312" y="342"/>
                  </a:moveTo>
                  <a:cubicBezTo>
                    <a:pt x="312" y="341"/>
                    <a:pt x="310" y="342"/>
                    <a:pt x="310" y="343"/>
                  </a:cubicBezTo>
                  <a:cubicBezTo>
                    <a:pt x="311" y="343"/>
                    <a:pt x="312" y="343"/>
                    <a:pt x="312" y="342"/>
                  </a:cubicBezTo>
                  <a:close/>
                  <a:moveTo>
                    <a:pt x="311" y="347"/>
                  </a:moveTo>
                  <a:cubicBezTo>
                    <a:pt x="312" y="347"/>
                    <a:pt x="313" y="347"/>
                    <a:pt x="313" y="346"/>
                  </a:cubicBezTo>
                  <a:cubicBezTo>
                    <a:pt x="312" y="346"/>
                    <a:pt x="311" y="346"/>
                    <a:pt x="311" y="347"/>
                  </a:cubicBezTo>
                  <a:close/>
                  <a:moveTo>
                    <a:pt x="314" y="348"/>
                  </a:moveTo>
                  <a:cubicBezTo>
                    <a:pt x="314" y="349"/>
                    <a:pt x="313" y="349"/>
                    <a:pt x="314" y="350"/>
                  </a:cubicBezTo>
                  <a:cubicBezTo>
                    <a:pt x="314" y="349"/>
                    <a:pt x="315" y="349"/>
                    <a:pt x="314" y="348"/>
                  </a:cubicBezTo>
                  <a:close/>
                  <a:moveTo>
                    <a:pt x="310" y="341"/>
                  </a:moveTo>
                  <a:cubicBezTo>
                    <a:pt x="309" y="341"/>
                    <a:pt x="309" y="341"/>
                    <a:pt x="309" y="342"/>
                  </a:cubicBezTo>
                  <a:cubicBezTo>
                    <a:pt x="310" y="342"/>
                    <a:pt x="310" y="341"/>
                    <a:pt x="310" y="341"/>
                  </a:cubicBezTo>
                  <a:close/>
                  <a:moveTo>
                    <a:pt x="315" y="346"/>
                  </a:moveTo>
                  <a:cubicBezTo>
                    <a:pt x="314" y="346"/>
                    <a:pt x="314" y="346"/>
                    <a:pt x="314" y="346"/>
                  </a:cubicBezTo>
                  <a:cubicBezTo>
                    <a:pt x="314" y="347"/>
                    <a:pt x="314" y="347"/>
                    <a:pt x="314" y="347"/>
                  </a:cubicBezTo>
                  <a:cubicBezTo>
                    <a:pt x="315" y="347"/>
                    <a:pt x="315" y="346"/>
                    <a:pt x="315" y="346"/>
                  </a:cubicBezTo>
                  <a:close/>
                  <a:moveTo>
                    <a:pt x="307" y="341"/>
                  </a:moveTo>
                  <a:cubicBezTo>
                    <a:pt x="308" y="342"/>
                    <a:pt x="308" y="341"/>
                    <a:pt x="308" y="341"/>
                  </a:cubicBezTo>
                  <a:cubicBezTo>
                    <a:pt x="307" y="343"/>
                    <a:pt x="307" y="343"/>
                    <a:pt x="307" y="345"/>
                  </a:cubicBezTo>
                  <a:cubicBezTo>
                    <a:pt x="307" y="345"/>
                    <a:pt x="308" y="346"/>
                    <a:pt x="308" y="346"/>
                  </a:cubicBezTo>
                  <a:cubicBezTo>
                    <a:pt x="309" y="344"/>
                    <a:pt x="309" y="342"/>
                    <a:pt x="308" y="340"/>
                  </a:cubicBezTo>
                  <a:cubicBezTo>
                    <a:pt x="308" y="340"/>
                    <a:pt x="307" y="340"/>
                    <a:pt x="307" y="341"/>
                  </a:cubicBezTo>
                  <a:close/>
                  <a:moveTo>
                    <a:pt x="316" y="330"/>
                  </a:moveTo>
                  <a:cubicBezTo>
                    <a:pt x="315" y="329"/>
                    <a:pt x="316" y="328"/>
                    <a:pt x="317" y="327"/>
                  </a:cubicBezTo>
                  <a:cubicBezTo>
                    <a:pt x="316" y="328"/>
                    <a:pt x="316" y="328"/>
                    <a:pt x="315" y="329"/>
                  </a:cubicBezTo>
                  <a:cubicBezTo>
                    <a:pt x="316" y="330"/>
                    <a:pt x="316" y="331"/>
                    <a:pt x="315" y="331"/>
                  </a:cubicBezTo>
                  <a:cubicBezTo>
                    <a:pt x="316" y="332"/>
                    <a:pt x="316" y="330"/>
                    <a:pt x="316" y="330"/>
                  </a:cubicBezTo>
                  <a:close/>
                  <a:moveTo>
                    <a:pt x="321" y="334"/>
                  </a:moveTo>
                  <a:cubicBezTo>
                    <a:pt x="321" y="333"/>
                    <a:pt x="320" y="333"/>
                    <a:pt x="319" y="333"/>
                  </a:cubicBezTo>
                  <a:cubicBezTo>
                    <a:pt x="319" y="333"/>
                    <a:pt x="319" y="334"/>
                    <a:pt x="319" y="334"/>
                  </a:cubicBezTo>
                  <a:cubicBezTo>
                    <a:pt x="320" y="334"/>
                    <a:pt x="320" y="334"/>
                    <a:pt x="321" y="334"/>
                  </a:cubicBezTo>
                  <a:close/>
                  <a:moveTo>
                    <a:pt x="315" y="332"/>
                  </a:moveTo>
                  <a:cubicBezTo>
                    <a:pt x="315" y="332"/>
                    <a:pt x="315" y="332"/>
                    <a:pt x="315" y="332"/>
                  </a:cubicBezTo>
                  <a:cubicBezTo>
                    <a:pt x="315" y="332"/>
                    <a:pt x="315" y="332"/>
                    <a:pt x="314" y="332"/>
                  </a:cubicBezTo>
                  <a:cubicBezTo>
                    <a:pt x="314" y="332"/>
                    <a:pt x="313" y="333"/>
                    <a:pt x="313" y="333"/>
                  </a:cubicBezTo>
                  <a:cubicBezTo>
                    <a:pt x="314" y="332"/>
                    <a:pt x="314" y="334"/>
                    <a:pt x="314" y="334"/>
                  </a:cubicBezTo>
                  <a:cubicBezTo>
                    <a:pt x="313" y="334"/>
                    <a:pt x="312" y="334"/>
                    <a:pt x="311" y="335"/>
                  </a:cubicBezTo>
                  <a:cubicBezTo>
                    <a:pt x="312" y="335"/>
                    <a:pt x="312" y="335"/>
                    <a:pt x="312" y="335"/>
                  </a:cubicBezTo>
                  <a:cubicBezTo>
                    <a:pt x="313" y="335"/>
                    <a:pt x="313" y="334"/>
                    <a:pt x="314" y="334"/>
                  </a:cubicBezTo>
                  <a:cubicBezTo>
                    <a:pt x="314" y="335"/>
                    <a:pt x="313" y="335"/>
                    <a:pt x="314" y="335"/>
                  </a:cubicBezTo>
                  <a:cubicBezTo>
                    <a:pt x="314" y="335"/>
                    <a:pt x="314" y="336"/>
                    <a:pt x="315" y="336"/>
                  </a:cubicBezTo>
                  <a:cubicBezTo>
                    <a:pt x="314" y="335"/>
                    <a:pt x="315" y="335"/>
                    <a:pt x="315" y="334"/>
                  </a:cubicBezTo>
                  <a:cubicBezTo>
                    <a:pt x="314" y="335"/>
                    <a:pt x="314" y="332"/>
                    <a:pt x="315" y="332"/>
                  </a:cubicBezTo>
                  <a:close/>
                  <a:moveTo>
                    <a:pt x="320" y="327"/>
                  </a:moveTo>
                  <a:cubicBezTo>
                    <a:pt x="320" y="327"/>
                    <a:pt x="320" y="327"/>
                    <a:pt x="320" y="327"/>
                  </a:cubicBezTo>
                  <a:cubicBezTo>
                    <a:pt x="319" y="327"/>
                    <a:pt x="318" y="329"/>
                    <a:pt x="319" y="329"/>
                  </a:cubicBezTo>
                  <a:cubicBezTo>
                    <a:pt x="319" y="328"/>
                    <a:pt x="320" y="328"/>
                    <a:pt x="320" y="327"/>
                  </a:cubicBezTo>
                  <a:close/>
                  <a:moveTo>
                    <a:pt x="320" y="342"/>
                  </a:moveTo>
                  <a:cubicBezTo>
                    <a:pt x="320" y="343"/>
                    <a:pt x="321" y="343"/>
                    <a:pt x="321" y="342"/>
                  </a:cubicBezTo>
                  <a:lnTo>
                    <a:pt x="320" y="342"/>
                  </a:lnTo>
                  <a:close/>
                  <a:moveTo>
                    <a:pt x="322" y="320"/>
                  </a:moveTo>
                  <a:cubicBezTo>
                    <a:pt x="322" y="321"/>
                    <a:pt x="321" y="320"/>
                    <a:pt x="321" y="321"/>
                  </a:cubicBezTo>
                  <a:cubicBezTo>
                    <a:pt x="322" y="321"/>
                    <a:pt x="321" y="322"/>
                    <a:pt x="322" y="322"/>
                  </a:cubicBezTo>
                  <a:cubicBezTo>
                    <a:pt x="322" y="320"/>
                    <a:pt x="323" y="320"/>
                    <a:pt x="322" y="320"/>
                  </a:cubicBezTo>
                  <a:close/>
                  <a:moveTo>
                    <a:pt x="317" y="333"/>
                  </a:moveTo>
                  <a:cubicBezTo>
                    <a:pt x="317" y="333"/>
                    <a:pt x="316" y="334"/>
                    <a:pt x="316" y="335"/>
                  </a:cubicBezTo>
                  <a:cubicBezTo>
                    <a:pt x="317" y="335"/>
                    <a:pt x="318" y="334"/>
                    <a:pt x="318" y="333"/>
                  </a:cubicBezTo>
                  <a:cubicBezTo>
                    <a:pt x="318" y="333"/>
                    <a:pt x="318" y="333"/>
                    <a:pt x="317" y="333"/>
                  </a:cubicBezTo>
                  <a:close/>
                  <a:moveTo>
                    <a:pt x="332" y="295"/>
                  </a:moveTo>
                  <a:cubicBezTo>
                    <a:pt x="332" y="295"/>
                    <a:pt x="332" y="296"/>
                    <a:pt x="332" y="296"/>
                  </a:cubicBezTo>
                  <a:cubicBezTo>
                    <a:pt x="332" y="296"/>
                    <a:pt x="332" y="296"/>
                    <a:pt x="332" y="296"/>
                  </a:cubicBezTo>
                  <a:cubicBezTo>
                    <a:pt x="332" y="295"/>
                    <a:pt x="334" y="295"/>
                    <a:pt x="334" y="294"/>
                  </a:cubicBezTo>
                  <a:cubicBezTo>
                    <a:pt x="333" y="294"/>
                    <a:pt x="333" y="295"/>
                    <a:pt x="332" y="295"/>
                  </a:cubicBezTo>
                  <a:close/>
                  <a:moveTo>
                    <a:pt x="64" y="326"/>
                  </a:moveTo>
                  <a:cubicBezTo>
                    <a:pt x="65" y="328"/>
                    <a:pt x="64" y="329"/>
                    <a:pt x="64" y="331"/>
                  </a:cubicBezTo>
                  <a:cubicBezTo>
                    <a:pt x="65" y="331"/>
                    <a:pt x="65" y="331"/>
                    <a:pt x="65" y="331"/>
                  </a:cubicBezTo>
                  <a:cubicBezTo>
                    <a:pt x="65" y="330"/>
                    <a:pt x="65" y="327"/>
                    <a:pt x="64" y="326"/>
                  </a:cubicBezTo>
                  <a:close/>
                  <a:moveTo>
                    <a:pt x="64" y="338"/>
                  </a:moveTo>
                  <a:cubicBezTo>
                    <a:pt x="63" y="338"/>
                    <a:pt x="63" y="339"/>
                    <a:pt x="64" y="339"/>
                  </a:cubicBezTo>
                  <a:cubicBezTo>
                    <a:pt x="64" y="338"/>
                    <a:pt x="64" y="338"/>
                    <a:pt x="64" y="338"/>
                  </a:cubicBezTo>
                  <a:close/>
                  <a:moveTo>
                    <a:pt x="65" y="325"/>
                  </a:moveTo>
                  <a:cubicBezTo>
                    <a:pt x="65" y="325"/>
                    <a:pt x="65" y="325"/>
                    <a:pt x="65" y="325"/>
                  </a:cubicBezTo>
                  <a:cubicBezTo>
                    <a:pt x="64" y="326"/>
                    <a:pt x="65" y="327"/>
                    <a:pt x="66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6" y="326"/>
                    <a:pt x="65" y="326"/>
                    <a:pt x="65" y="325"/>
                  </a:cubicBezTo>
                  <a:close/>
                  <a:moveTo>
                    <a:pt x="62" y="334"/>
                  </a:moveTo>
                  <a:cubicBezTo>
                    <a:pt x="61" y="333"/>
                    <a:pt x="61" y="335"/>
                    <a:pt x="60" y="336"/>
                  </a:cubicBezTo>
                  <a:cubicBezTo>
                    <a:pt x="61" y="337"/>
                    <a:pt x="62" y="335"/>
                    <a:pt x="61" y="336"/>
                  </a:cubicBezTo>
                  <a:cubicBezTo>
                    <a:pt x="62" y="336"/>
                    <a:pt x="63" y="336"/>
                    <a:pt x="63" y="335"/>
                  </a:cubicBezTo>
                  <a:cubicBezTo>
                    <a:pt x="62" y="335"/>
                    <a:pt x="61" y="334"/>
                    <a:pt x="62" y="334"/>
                  </a:cubicBezTo>
                  <a:close/>
                  <a:moveTo>
                    <a:pt x="63" y="321"/>
                  </a:moveTo>
                  <a:cubicBezTo>
                    <a:pt x="62" y="321"/>
                    <a:pt x="62" y="320"/>
                    <a:pt x="62" y="320"/>
                  </a:cubicBezTo>
                  <a:cubicBezTo>
                    <a:pt x="62" y="320"/>
                    <a:pt x="61" y="320"/>
                    <a:pt x="61" y="320"/>
                  </a:cubicBezTo>
                  <a:cubicBezTo>
                    <a:pt x="62" y="320"/>
                    <a:pt x="62" y="321"/>
                    <a:pt x="63" y="321"/>
                  </a:cubicBezTo>
                  <a:cubicBezTo>
                    <a:pt x="63" y="321"/>
                    <a:pt x="63" y="321"/>
                    <a:pt x="63" y="321"/>
                  </a:cubicBezTo>
                  <a:close/>
                  <a:moveTo>
                    <a:pt x="61" y="322"/>
                  </a:moveTo>
                  <a:cubicBezTo>
                    <a:pt x="62" y="322"/>
                    <a:pt x="62" y="323"/>
                    <a:pt x="62" y="323"/>
                  </a:cubicBezTo>
                  <a:cubicBezTo>
                    <a:pt x="62" y="322"/>
                    <a:pt x="63" y="323"/>
                    <a:pt x="62" y="322"/>
                  </a:cubicBezTo>
                  <a:cubicBezTo>
                    <a:pt x="62" y="322"/>
                    <a:pt x="62" y="322"/>
                    <a:pt x="61" y="322"/>
                  </a:cubicBezTo>
                  <a:close/>
                  <a:moveTo>
                    <a:pt x="64" y="343"/>
                  </a:moveTo>
                  <a:cubicBezTo>
                    <a:pt x="64" y="344"/>
                    <a:pt x="63" y="344"/>
                    <a:pt x="63" y="344"/>
                  </a:cubicBezTo>
                  <a:cubicBezTo>
                    <a:pt x="65" y="345"/>
                    <a:pt x="65" y="343"/>
                    <a:pt x="64" y="343"/>
                  </a:cubicBezTo>
                  <a:close/>
                  <a:moveTo>
                    <a:pt x="63" y="332"/>
                  </a:moveTo>
                  <a:cubicBezTo>
                    <a:pt x="63" y="333"/>
                    <a:pt x="64" y="333"/>
                    <a:pt x="64" y="334"/>
                  </a:cubicBezTo>
                  <a:cubicBezTo>
                    <a:pt x="65" y="334"/>
                    <a:pt x="65" y="333"/>
                    <a:pt x="66" y="333"/>
                  </a:cubicBezTo>
                  <a:cubicBezTo>
                    <a:pt x="65" y="333"/>
                    <a:pt x="64" y="332"/>
                    <a:pt x="63" y="332"/>
                  </a:cubicBezTo>
                  <a:close/>
                  <a:moveTo>
                    <a:pt x="66" y="341"/>
                  </a:moveTo>
                  <a:cubicBezTo>
                    <a:pt x="66" y="342"/>
                    <a:pt x="66" y="342"/>
                    <a:pt x="66" y="343"/>
                  </a:cubicBezTo>
                  <a:cubicBezTo>
                    <a:pt x="66" y="342"/>
                    <a:pt x="67" y="342"/>
                    <a:pt x="67" y="342"/>
                  </a:cubicBezTo>
                  <a:cubicBezTo>
                    <a:pt x="66" y="342"/>
                    <a:pt x="66" y="341"/>
                    <a:pt x="66" y="341"/>
                  </a:cubicBezTo>
                  <a:close/>
                  <a:moveTo>
                    <a:pt x="68" y="334"/>
                  </a:moveTo>
                  <a:cubicBezTo>
                    <a:pt x="67" y="334"/>
                    <a:pt x="68" y="334"/>
                    <a:pt x="67" y="334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4"/>
                    <a:pt x="68" y="335"/>
                    <a:pt x="68" y="334"/>
                  </a:cubicBezTo>
                  <a:close/>
                  <a:moveTo>
                    <a:pt x="68" y="344"/>
                  </a:moveTo>
                  <a:cubicBezTo>
                    <a:pt x="69" y="343"/>
                    <a:pt x="70" y="342"/>
                    <a:pt x="70" y="342"/>
                  </a:cubicBezTo>
                  <a:cubicBezTo>
                    <a:pt x="69" y="342"/>
                    <a:pt x="68" y="342"/>
                    <a:pt x="68" y="344"/>
                  </a:cubicBezTo>
                  <a:close/>
                  <a:moveTo>
                    <a:pt x="69" y="335"/>
                  </a:moveTo>
                  <a:cubicBezTo>
                    <a:pt x="68" y="335"/>
                    <a:pt x="66" y="337"/>
                    <a:pt x="67" y="337"/>
                  </a:cubicBezTo>
                  <a:cubicBezTo>
                    <a:pt x="68" y="337"/>
                    <a:pt x="69" y="336"/>
                    <a:pt x="69" y="335"/>
                  </a:cubicBezTo>
                  <a:close/>
                  <a:moveTo>
                    <a:pt x="68" y="332"/>
                  </a:moveTo>
                  <a:cubicBezTo>
                    <a:pt x="67" y="332"/>
                    <a:pt x="66" y="333"/>
                    <a:pt x="67" y="333"/>
                  </a:cubicBezTo>
                  <a:cubicBezTo>
                    <a:pt x="67" y="333"/>
                    <a:pt x="68" y="333"/>
                    <a:pt x="68" y="332"/>
                  </a:cubicBezTo>
                  <a:close/>
                  <a:moveTo>
                    <a:pt x="67" y="329"/>
                  </a:moveTo>
                  <a:cubicBezTo>
                    <a:pt x="67" y="329"/>
                    <a:pt x="66" y="329"/>
                    <a:pt x="66" y="329"/>
                  </a:cubicBezTo>
                  <a:cubicBezTo>
                    <a:pt x="67" y="329"/>
                    <a:pt x="67" y="329"/>
                    <a:pt x="68" y="329"/>
                  </a:cubicBezTo>
                  <a:cubicBezTo>
                    <a:pt x="68" y="329"/>
                    <a:pt x="68" y="329"/>
                    <a:pt x="67" y="329"/>
                  </a:cubicBezTo>
                  <a:close/>
                  <a:moveTo>
                    <a:pt x="57" y="317"/>
                  </a:moveTo>
                  <a:cubicBezTo>
                    <a:pt x="57" y="317"/>
                    <a:pt x="57" y="317"/>
                    <a:pt x="57" y="317"/>
                  </a:cubicBezTo>
                  <a:cubicBezTo>
                    <a:pt x="56" y="317"/>
                    <a:pt x="56" y="318"/>
                    <a:pt x="56" y="318"/>
                  </a:cubicBezTo>
                  <a:cubicBezTo>
                    <a:pt x="56" y="318"/>
                    <a:pt x="56" y="318"/>
                    <a:pt x="56" y="319"/>
                  </a:cubicBezTo>
                  <a:cubicBezTo>
                    <a:pt x="58" y="318"/>
                    <a:pt x="57" y="319"/>
                    <a:pt x="58" y="320"/>
                  </a:cubicBezTo>
                  <a:cubicBezTo>
                    <a:pt x="60" y="319"/>
                    <a:pt x="57" y="318"/>
                    <a:pt x="58" y="316"/>
                  </a:cubicBezTo>
                  <a:cubicBezTo>
                    <a:pt x="57" y="316"/>
                    <a:pt x="57" y="315"/>
                    <a:pt x="56" y="315"/>
                  </a:cubicBezTo>
                  <a:cubicBezTo>
                    <a:pt x="56" y="315"/>
                    <a:pt x="56" y="316"/>
                    <a:pt x="55" y="317"/>
                  </a:cubicBezTo>
                  <a:cubicBezTo>
                    <a:pt x="56" y="317"/>
                    <a:pt x="57" y="316"/>
                    <a:pt x="57" y="317"/>
                  </a:cubicBezTo>
                  <a:close/>
                  <a:moveTo>
                    <a:pt x="55" y="327"/>
                  </a:moveTo>
                  <a:cubicBezTo>
                    <a:pt x="56" y="327"/>
                    <a:pt x="57" y="328"/>
                    <a:pt x="57" y="326"/>
                  </a:cubicBezTo>
                  <a:cubicBezTo>
                    <a:pt x="56" y="327"/>
                    <a:pt x="55" y="326"/>
                    <a:pt x="55" y="327"/>
                  </a:cubicBezTo>
                  <a:close/>
                  <a:moveTo>
                    <a:pt x="58" y="328"/>
                  </a:moveTo>
                  <a:cubicBezTo>
                    <a:pt x="58" y="327"/>
                    <a:pt x="58" y="327"/>
                    <a:pt x="58" y="327"/>
                  </a:cubicBezTo>
                  <a:cubicBezTo>
                    <a:pt x="57" y="327"/>
                    <a:pt x="57" y="328"/>
                    <a:pt x="57" y="328"/>
                  </a:cubicBezTo>
                  <a:cubicBezTo>
                    <a:pt x="57" y="328"/>
                    <a:pt x="57" y="328"/>
                    <a:pt x="58" y="328"/>
                  </a:cubicBezTo>
                  <a:close/>
                  <a:moveTo>
                    <a:pt x="61" y="317"/>
                  </a:moveTo>
                  <a:cubicBezTo>
                    <a:pt x="60" y="318"/>
                    <a:pt x="59" y="319"/>
                    <a:pt x="59" y="320"/>
                  </a:cubicBezTo>
                  <a:cubicBezTo>
                    <a:pt x="59" y="320"/>
                    <a:pt x="59" y="321"/>
                    <a:pt x="58" y="321"/>
                  </a:cubicBezTo>
                  <a:cubicBezTo>
                    <a:pt x="58" y="321"/>
                    <a:pt x="58" y="321"/>
                    <a:pt x="57" y="321"/>
                  </a:cubicBezTo>
                  <a:cubicBezTo>
                    <a:pt x="58" y="322"/>
                    <a:pt x="60" y="322"/>
                    <a:pt x="59" y="324"/>
                  </a:cubicBezTo>
                  <a:cubicBezTo>
                    <a:pt x="60" y="324"/>
                    <a:pt x="60" y="324"/>
                    <a:pt x="60" y="324"/>
                  </a:cubicBezTo>
                  <a:cubicBezTo>
                    <a:pt x="61" y="323"/>
                    <a:pt x="58" y="321"/>
                    <a:pt x="60" y="321"/>
                  </a:cubicBezTo>
                  <a:cubicBezTo>
                    <a:pt x="60" y="321"/>
                    <a:pt x="60" y="322"/>
                    <a:pt x="61" y="322"/>
                  </a:cubicBezTo>
                  <a:cubicBezTo>
                    <a:pt x="61" y="321"/>
                    <a:pt x="60" y="321"/>
                    <a:pt x="61" y="320"/>
                  </a:cubicBezTo>
                  <a:cubicBezTo>
                    <a:pt x="60" y="321"/>
                    <a:pt x="60" y="320"/>
                    <a:pt x="60" y="320"/>
                  </a:cubicBezTo>
                  <a:cubicBezTo>
                    <a:pt x="61" y="319"/>
                    <a:pt x="60" y="319"/>
                    <a:pt x="61" y="317"/>
                  </a:cubicBezTo>
                  <a:cubicBezTo>
                    <a:pt x="61" y="317"/>
                    <a:pt x="61" y="317"/>
                    <a:pt x="61" y="317"/>
                  </a:cubicBezTo>
                  <a:close/>
                  <a:moveTo>
                    <a:pt x="55" y="324"/>
                  </a:moveTo>
                  <a:cubicBezTo>
                    <a:pt x="56" y="325"/>
                    <a:pt x="57" y="326"/>
                    <a:pt x="57" y="326"/>
                  </a:cubicBezTo>
                  <a:cubicBezTo>
                    <a:pt x="57" y="326"/>
                    <a:pt x="57" y="326"/>
                    <a:pt x="57" y="326"/>
                  </a:cubicBezTo>
                  <a:cubicBezTo>
                    <a:pt x="57" y="326"/>
                    <a:pt x="58" y="326"/>
                    <a:pt x="58" y="325"/>
                  </a:cubicBezTo>
                  <a:cubicBezTo>
                    <a:pt x="57" y="326"/>
                    <a:pt x="57" y="324"/>
                    <a:pt x="55" y="324"/>
                  </a:cubicBezTo>
                  <a:close/>
                  <a:moveTo>
                    <a:pt x="53" y="321"/>
                  </a:moveTo>
                  <a:cubicBezTo>
                    <a:pt x="53" y="323"/>
                    <a:pt x="53" y="323"/>
                    <a:pt x="53" y="323"/>
                  </a:cubicBezTo>
                  <a:cubicBezTo>
                    <a:pt x="54" y="323"/>
                    <a:pt x="55" y="323"/>
                    <a:pt x="55" y="322"/>
                  </a:cubicBezTo>
                  <a:cubicBezTo>
                    <a:pt x="54" y="321"/>
                    <a:pt x="53" y="322"/>
                    <a:pt x="53" y="321"/>
                  </a:cubicBezTo>
                  <a:close/>
                  <a:moveTo>
                    <a:pt x="55" y="320"/>
                  </a:moveTo>
                  <a:cubicBezTo>
                    <a:pt x="54" y="320"/>
                    <a:pt x="54" y="320"/>
                    <a:pt x="54" y="320"/>
                  </a:cubicBezTo>
                  <a:cubicBezTo>
                    <a:pt x="54" y="320"/>
                    <a:pt x="54" y="321"/>
                    <a:pt x="54" y="320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0"/>
                    <a:pt x="55" y="320"/>
                    <a:pt x="55" y="320"/>
                  </a:cubicBezTo>
                  <a:cubicBezTo>
                    <a:pt x="55" y="320"/>
                    <a:pt x="55" y="320"/>
                    <a:pt x="55" y="320"/>
                  </a:cubicBezTo>
                  <a:close/>
                  <a:moveTo>
                    <a:pt x="57" y="322"/>
                  </a:moveTo>
                  <a:cubicBezTo>
                    <a:pt x="58" y="323"/>
                    <a:pt x="58" y="323"/>
                    <a:pt x="58" y="323"/>
                  </a:cubicBezTo>
                  <a:cubicBezTo>
                    <a:pt x="58" y="323"/>
                    <a:pt x="58" y="322"/>
                    <a:pt x="58" y="322"/>
                  </a:cubicBezTo>
                  <a:cubicBezTo>
                    <a:pt x="58" y="322"/>
                    <a:pt x="57" y="322"/>
                    <a:pt x="57" y="322"/>
                  </a:cubicBezTo>
                  <a:close/>
                  <a:moveTo>
                    <a:pt x="58" y="314"/>
                  </a:moveTo>
                  <a:cubicBezTo>
                    <a:pt x="58" y="314"/>
                    <a:pt x="58" y="314"/>
                    <a:pt x="59" y="31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7" y="313"/>
                  </a:cubicBezTo>
                  <a:cubicBezTo>
                    <a:pt x="57" y="313"/>
                    <a:pt x="57" y="313"/>
                    <a:pt x="57" y="313"/>
                  </a:cubicBezTo>
                  <a:cubicBezTo>
                    <a:pt x="57" y="313"/>
                    <a:pt x="56" y="313"/>
                    <a:pt x="56" y="312"/>
                  </a:cubicBezTo>
                  <a:cubicBezTo>
                    <a:pt x="56" y="313"/>
                    <a:pt x="56" y="313"/>
                    <a:pt x="55" y="314"/>
                  </a:cubicBezTo>
                  <a:cubicBezTo>
                    <a:pt x="56" y="314"/>
                    <a:pt x="56" y="315"/>
                    <a:pt x="56" y="315"/>
                  </a:cubicBezTo>
                  <a:cubicBezTo>
                    <a:pt x="57" y="314"/>
                    <a:pt x="58" y="314"/>
                    <a:pt x="58" y="314"/>
                  </a:cubicBezTo>
                  <a:close/>
                  <a:moveTo>
                    <a:pt x="61" y="329"/>
                  </a:moveTo>
                  <a:cubicBezTo>
                    <a:pt x="61" y="328"/>
                    <a:pt x="60" y="327"/>
                    <a:pt x="59" y="328"/>
                  </a:cubicBezTo>
                  <a:cubicBezTo>
                    <a:pt x="60" y="329"/>
                    <a:pt x="60" y="329"/>
                    <a:pt x="61" y="329"/>
                  </a:cubicBezTo>
                  <a:close/>
                  <a:moveTo>
                    <a:pt x="59" y="337"/>
                  </a:moveTo>
                  <a:cubicBezTo>
                    <a:pt x="59" y="337"/>
                    <a:pt x="58" y="337"/>
                    <a:pt x="59" y="338"/>
                  </a:cubicBezTo>
                  <a:cubicBezTo>
                    <a:pt x="59" y="338"/>
                    <a:pt x="59" y="338"/>
                    <a:pt x="60" y="338"/>
                  </a:cubicBezTo>
                  <a:cubicBezTo>
                    <a:pt x="60" y="338"/>
                    <a:pt x="60" y="337"/>
                    <a:pt x="59" y="337"/>
                  </a:cubicBezTo>
                  <a:close/>
                  <a:moveTo>
                    <a:pt x="60" y="330"/>
                  </a:moveTo>
                  <a:cubicBezTo>
                    <a:pt x="60" y="330"/>
                    <a:pt x="60" y="330"/>
                    <a:pt x="60" y="329"/>
                  </a:cubicBezTo>
                  <a:cubicBezTo>
                    <a:pt x="59" y="329"/>
                    <a:pt x="59" y="329"/>
                    <a:pt x="59" y="329"/>
                  </a:cubicBezTo>
                  <a:cubicBezTo>
                    <a:pt x="59" y="330"/>
                    <a:pt x="59" y="330"/>
                    <a:pt x="59" y="331"/>
                  </a:cubicBezTo>
                  <a:cubicBezTo>
                    <a:pt x="59" y="330"/>
                    <a:pt x="61" y="331"/>
                    <a:pt x="60" y="330"/>
                  </a:cubicBezTo>
                  <a:close/>
                  <a:moveTo>
                    <a:pt x="70" y="336"/>
                  </a:moveTo>
                  <a:cubicBezTo>
                    <a:pt x="70" y="337"/>
                    <a:pt x="69" y="337"/>
                    <a:pt x="69" y="338"/>
                  </a:cubicBezTo>
                  <a:cubicBezTo>
                    <a:pt x="70" y="338"/>
                    <a:pt x="71" y="337"/>
                    <a:pt x="70" y="336"/>
                  </a:cubicBezTo>
                  <a:close/>
                  <a:moveTo>
                    <a:pt x="60" y="327"/>
                  </a:moveTo>
                  <a:cubicBezTo>
                    <a:pt x="60" y="326"/>
                    <a:pt x="60" y="326"/>
                    <a:pt x="60" y="326"/>
                  </a:cubicBezTo>
                  <a:cubicBezTo>
                    <a:pt x="60" y="326"/>
                    <a:pt x="60" y="326"/>
                    <a:pt x="59" y="326"/>
                  </a:cubicBezTo>
                  <a:cubicBezTo>
                    <a:pt x="59" y="327"/>
                    <a:pt x="60" y="327"/>
                    <a:pt x="60" y="327"/>
                  </a:cubicBezTo>
                  <a:close/>
                  <a:moveTo>
                    <a:pt x="241" y="391"/>
                  </a:moveTo>
                  <a:cubicBezTo>
                    <a:pt x="242" y="391"/>
                    <a:pt x="243" y="390"/>
                    <a:pt x="243" y="389"/>
                  </a:cubicBezTo>
                  <a:cubicBezTo>
                    <a:pt x="242" y="390"/>
                    <a:pt x="242" y="390"/>
                    <a:pt x="241" y="391"/>
                  </a:cubicBezTo>
                  <a:close/>
                  <a:moveTo>
                    <a:pt x="227" y="394"/>
                  </a:moveTo>
                  <a:cubicBezTo>
                    <a:pt x="227" y="393"/>
                    <a:pt x="228" y="393"/>
                    <a:pt x="228" y="393"/>
                  </a:cubicBezTo>
                  <a:cubicBezTo>
                    <a:pt x="227" y="392"/>
                    <a:pt x="226" y="394"/>
                    <a:pt x="227" y="394"/>
                  </a:cubicBezTo>
                  <a:close/>
                  <a:moveTo>
                    <a:pt x="69" y="344"/>
                  </a:moveTo>
                  <a:cubicBezTo>
                    <a:pt x="70" y="344"/>
                    <a:pt x="71" y="344"/>
                    <a:pt x="71" y="343"/>
                  </a:cubicBezTo>
                  <a:cubicBezTo>
                    <a:pt x="70" y="343"/>
                    <a:pt x="70" y="344"/>
                    <a:pt x="69" y="344"/>
                  </a:cubicBezTo>
                  <a:close/>
                  <a:moveTo>
                    <a:pt x="250" y="388"/>
                  </a:moveTo>
                  <a:cubicBezTo>
                    <a:pt x="251" y="388"/>
                    <a:pt x="251" y="387"/>
                    <a:pt x="252" y="386"/>
                  </a:cubicBezTo>
                  <a:cubicBezTo>
                    <a:pt x="251" y="386"/>
                    <a:pt x="251" y="385"/>
                    <a:pt x="250" y="385"/>
                  </a:cubicBezTo>
                  <a:cubicBezTo>
                    <a:pt x="250" y="386"/>
                    <a:pt x="249" y="387"/>
                    <a:pt x="250" y="388"/>
                  </a:cubicBezTo>
                  <a:close/>
                  <a:moveTo>
                    <a:pt x="236" y="390"/>
                  </a:moveTo>
                  <a:cubicBezTo>
                    <a:pt x="237" y="390"/>
                    <a:pt x="236" y="389"/>
                    <a:pt x="237" y="388"/>
                  </a:cubicBezTo>
                  <a:cubicBezTo>
                    <a:pt x="236" y="388"/>
                    <a:pt x="236" y="388"/>
                    <a:pt x="236" y="389"/>
                  </a:cubicBezTo>
                  <a:cubicBezTo>
                    <a:pt x="235" y="389"/>
                    <a:pt x="235" y="390"/>
                    <a:pt x="236" y="390"/>
                  </a:cubicBezTo>
                  <a:close/>
                  <a:moveTo>
                    <a:pt x="232" y="390"/>
                  </a:moveTo>
                  <a:cubicBezTo>
                    <a:pt x="232" y="390"/>
                    <a:pt x="233" y="390"/>
                    <a:pt x="233" y="390"/>
                  </a:cubicBezTo>
                  <a:cubicBezTo>
                    <a:pt x="233" y="389"/>
                    <a:pt x="233" y="389"/>
                    <a:pt x="234" y="389"/>
                  </a:cubicBezTo>
                  <a:cubicBezTo>
                    <a:pt x="234" y="389"/>
                    <a:pt x="234" y="389"/>
                    <a:pt x="234" y="389"/>
                  </a:cubicBezTo>
                  <a:cubicBezTo>
                    <a:pt x="233" y="389"/>
                    <a:pt x="233" y="389"/>
                    <a:pt x="232" y="390"/>
                  </a:cubicBezTo>
                  <a:close/>
                  <a:moveTo>
                    <a:pt x="235" y="392"/>
                  </a:moveTo>
                  <a:cubicBezTo>
                    <a:pt x="235" y="391"/>
                    <a:pt x="235" y="390"/>
                    <a:pt x="235" y="390"/>
                  </a:cubicBezTo>
                  <a:cubicBezTo>
                    <a:pt x="235" y="390"/>
                    <a:pt x="234" y="390"/>
                    <a:pt x="234" y="391"/>
                  </a:cubicBezTo>
                  <a:cubicBezTo>
                    <a:pt x="234" y="391"/>
                    <a:pt x="234" y="392"/>
                    <a:pt x="235" y="392"/>
                  </a:cubicBezTo>
                  <a:close/>
                  <a:moveTo>
                    <a:pt x="234" y="395"/>
                  </a:moveTo>
                  <a:cubicBezTo>
                    <a:pt x="234" y="394"/>
                    <a:pt x="235" y="394"/>
                    <a:pt x="235" y="394"/>
                  </a:cubicBezTo>
                  <a:cubicBezTo>
                    <a:pt x="234" y="393"/>
                    <a:pt x="234" y="394"/>
                    <a:pt x="234" y="395"/>
                  </a:cubicBezTo>
                  <a:close/>
                  <a:moveTo>
                    <a:pt x="238" y="392"/>
                  </a:moveTo>
                  <a:cubicBezTo>
                    <a:pt x="238" y="393"/>
                    <a:pt x="237" y="394"/>
                    <a:pt x="238" y="394"/>
                  </a:cubicBezTo>
                  <a:cubicBezTo>
                    <a:pt x="239" y="393"/>
                    <a:pt x="238" y="392"/>
                    <a:pt x="238" y="392"/>
                  </a:cubicBezTo>
                  <a:close/>
                  <a:moveTo>
                    <a:pt x="238" y="390"/>
                  </a:moveTo>
                  <a:cubicBezTo>
                    <a:pt x="239" y="391"/>
                    <a:pt x="239" y="390"/>
                    <a:pt x="239" y="389"/>
                  </a:cubicBezTo>
                  <a:cubicBezTo>
                    <a:pt x="239" y="389"/>
                    <a:pt x="239" y="389"/>
                    <a:pt x="239" y="389"/>
                  </a:cubicBezTo>
                  <a:cubicBezTo>
                    <a:pt x="239" y="389"/>
                    <a:pt x="238" y="390"/>
                    <a:pt x="238" y="390"/>
                  </a:cubicBezTo>
                  <a:close/>
                  <a:moveTo>
                    <a:pt x="249" y="388"/>
                  </a:moveTo>
                  <a:cubicBezTo>
                    <a:pt x="249" y="387"/>
                    <a:pt x="248" y="387"/>
                    <a:pt x="248" y="386"/>
                  </a:cubicBezTo>
                  <a:cubicBezTo>
                    <a:pt x="248" y="386"/>
                    <a:pt x="248" y="386"/>
                    <a:pt x="249" y="385"/>
                  </a:cubicBezTo>
                  <a:cubicBezTo>
                    <a:pt x="249" y="386"/>
                    <a:pt x="248" y="387"/>
                    <a:pt x="249" y="387"/>
                  </a:cubicBezTo>
                  <a:cubicBezTo>
                    <a:pt x="250" y="386"/>
                    <a:pt x="250" y="385"/>
                    <a:pt x="250" y="385"/>
                  </a:cubicBezTo>
                  <a:cubicBezTo>
                    <a:pt x="252" y="385"/>
                    <a:pt x="252" y="386"/>
                    <a:pt x="253" y="387"/>
                  </a:cubicBezTo>
                  <a:cubicBezTo>
                    <a:pt x="253" y="385"/>
                    <a:pt x="254" y="385"/>
                    <a:pt x="254" y="384"/>
                  </a:cubicBezTo>
                  <a:cubicBezTo>
                    <a:pt x="255" y="385"/>
                    <a:pt x="254" y="386"/>
                    <a:pt x="254" y="386"/>
                  </a:cubicBezTo>
                  <a:cubicBezTo>
                    <a:pt x="255" y="386"/>
                    <a:pt x="256" y="384"/>
                    <a:pt x="256" y="383"/>
                  </a:cubicBezTo>
                  <a:cubicBezTo>
                    <a:pt x="256" y="384"/>
                    <a:pt x="255" y="384"/>
                    <a:pt x="255" y="383"/>
                  </a:cubicBezTo>
                  <a:cubicBezTo>
                    <a:pt x="257" y="383"/>
                    <a:pt x="255" y="382"/>
                    <a:pt x="256" y="381"/>
                  </a:cubicBezTo>
                  <a:cubicBezTo>
                    <a:pt x="256" y="381"/>
                    <a:pt x="256" y="381"/>
                    <a:pt x="255" y="381"/>
                  </a:cubicBezTo>
                  <a:cubicBezTo>
                    <a:pt x="254" y="381"/>
                    <a:pt x="254" y="382"/>
                    <a:pt x="253" y="382"/>
                  </a:cubicBezTo>
                  <a:cubicBezTo>
                    <a:pt x="253" y="382"/>
                    <a:pt x="253" y="383"/>
                    <a:pt x="252" y="383"/>
                  </a:cubicBezTo>
                  <a:cubicBezTo>
                    <a:pt x="252" y="383"/>
                    <a:pt x="252" y="383"/>
                    <a:pt x="252" y="382"/>
                  </a:cubicBezTo>
                  <a:cubicBezTo>
                    <a:pt x="252" y="383"/>
                    <a:pt x="251" y="383"/>
                    <a:pt x="251" y="383"/>
                  </a:cubicBezTo>
                  <a:cubicBezTo>
                    <a:pt x="251" y="383"/>
                    <a:pt x="251" y="383"/>
                    <a:pt x="252" y="383"/>
                  </a:cubicBezTo>
                  <a:cubicBezTo>
                    <a:pt x="252" y="384"/>
                    <a:pt x="252" y="384"/>
                    <a:pt x="252" y="384"/>
                  </a:cubicBezTo>
                  <a:cubicBezTo>
                    <a:pt x="251" y="384"/>
                    <a:pt x="250" y="384"/>
                    <a:pt x="250" y="383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5"/>
                    <a:pt x="248" y="385"/>
                    <a:pt x="247" y="387"/>
                  </a:cubicBezTo>
                  <a:cubicBezTo>
                    <a:pt x="248" y="387"/>
                    <a:pt x="248" y="387"/>
                    <a:pt x="249" y="388"/>
                  </a:cubicBezTo>
                  <a:close/>
                  <a:moveTo>
                    <a:pt x="244" y="388"/>
                  </a:moveTo>
                  <a:cubicBezTo>
                    <a:pt x="244" y="389"/>
                    <a:pt x="243" y="390"/>
                    <a:pt x="244" y="390"/>
                  </a:cubicBezTo>
                  <a:cubicBezTo>
                    <a:pt x="244" y="389"/>
                    <a:pt x="246" y="389"/>
                    <a:pt x="245" y="387"/>
                  </a:cubicBezTo>
                  <a:cubicBezTo>
                    <a:pt x="245" y="388"/>
                    <a:pt x="244" y="388"/>
                    <a:pt x="244" y="388"/>
                  </a:cubicBezTo>
                  <a:close/>
                  <a:moveTo>
                    <a:pt x="245" y="385"/>
                  </a:moveTo>
                  <a:cubicBezTo>
                    <a:pt x="245" y="386"/>
                    <a:pt x="244" y="386"/>
                    <a:pt x="244" y="387"/>
                  </a:cubicBezTo>
                  <a:cubicBezTo>
                    <a:pt x="245" y="387"/>
                    <a:pt x="245" y="386"/>
                    <a:pt x="246" y="386"/>
                  </a:cubicBezTo>
                  <a:cubicBezTo>
                    <a:pt x="246" y="386"/>
                    <a:pt x="246" y="385"/>
                    <a:pt x="245" y="385"/>
                  </a:cubicBezTo>
                  <a:close/>
                  <a:moveTo>
                    <a:pt x="239" y="388"/>
                  </a:moveTo>
                  <a:cubicBezTo>
                    <a:pt x="239" y="388"/>
                    <a:pt x="241" y="388"/>
                    <a:pt x="241" y="387"/>
                  </a:cubicBezTo>
                  <a:cubicBezTo>
                    <a:pt x="240" y="387"/>
                    <a:pt x="240" y="387"/>
                    <a:pt x="239" y="387"/>
                  </a:cubicBezTo>
                  <a:cubicBezTo>
                    <a:pt x="239" y="388"/>
                    <a:pt x="239" y="388"/>
                    <a:pt x="239" y="388"/>
                  </a:cubicBezTo>
                  <a:close/>
                  <a:moveTo>
                    <a:pt x="245" y="393"/>
                  </a:moveTo>
                  <a:cubicBezTo>
                    <a:pt x="244" y="393"/>
                    <a:pt x="244" y="393"/>
                    <a:pt x="243" y="393"/>
                  </a:cubicBezTo>
                  <a:cubicBezTo>
                    <a:pt x="243" y="395"/>
                    <a:pt x="241" y="394"/>
                    <a:pt x="241" y="395"/>
                  </a:cubicBezTo>
                  <a:cubicBezTo>
                    <a:pt x="242" y="396"/>
                    <a:pt x="243" y="394"/>
                    <a:pt x="245" y="394"/>
                  </a:cubicBezTo>
                  <a:cubicBezTo>
                    <a:pt x="244" y="394"/>
                    <a:pt x="245" y="394"/>
                    <a:pt x="245" y="393"/>
                  </a:cubicBezTo>
                  <a:close/>
                  <a:moveTo>
                    <a:pt x="243" y="386"/>
                  </a:moveTo>
                  <a:cubicBezTo>
                    <a:pt x="242" y="386"/>
                    <a:pt x="242" y="386"/>
                    <a:pt x="241" y="387"/>
                  </a:cubicBezTo>
                  <a:cubicBezTo>
                    <a:pt x="241" y="387"/>
                    <a:pt x="241" y="387"/>
                    <a:pt x="241" y="387"/>
                  </a:cubicBezTo>
                  <a:cubicBezTo>
                    <a:pt x="242" y="387"/>
                    <a:pt x="242" y="387"/>
                    <a:pt x="243" y="387"/>
                  </a:cubicBezTo>
                  <a:cubicBezTo>
                    <a:pt x="243" y="387"/>
                    <a:pt x="243" y="386"/>
                    <a:pt x="243" y="386"/>
                  </a:cubicBezTo>
                  <a:close/>
                  <a:moveTo>
                    <a:pt x="77" y="353"/>
                  </a:moveTo>
                  <a:cubicBezTo>
                    <a:pt x="77" y="353"/>
                    <a:pt x="78" y="353"/>
                    <a:pt x="78" y="352"/>
                  </a:cubicBezTo>
                  <a:cubicBezTo>
                    <a:pt x="77" y="352"/>
                    <a:pt x="77" y="353"/>
                    <a:pt x="77" y="353"/>
                  </a:cubicBezTo>
                  <a:close/>
                  <a:moveTo>
                    <a:pt x="75" y="344"/>
                  </a:moveTo>
                  <a:cubicBezTo>
                    <a:pt x="75" y="345"/>
                    <a:pt x="75" y="345"/>
                    <a:pt x="76" y="345"/>
                  </a:cubicBezTo>
                  <a:cubicBezTo>
                    <a:pt x="76" y="345"/>
                    <a:pt x="76" y="345"/>
                    <a:pt x="76" y="344"/>
                  </a:cubicBezTo>
                  <a:cubicBezTo>
                    <a:pt x="76" y="344"/>
                    <a:pt x="76" y="344"/>
                    <a:pt x="75" y="344"/>
                  </a:cubicBezTo>
                  <a:close/>
                  <a:moveTo>
                    <a:pt x="78" y="343"/>
                  </a:moveTo>
                  <a:cubicBezTo>
                    <a:pt x="78" y="342"/>
                    <a:pt x="78" y="342"/>
                    <a:pt x="77" y="342"/>
                  </a:cubicBezTo>
                  <a:cubicBezTo>
                    <a:pt x="77" y="342"/>
                    <a:pt x="77" y="342"/>
                    <a:pt x="77" y="343"/>
                  </a:cubicBezTo>
                  <a:cubicBezTo>
                    <a:pt x="78" y="343"/>
                    <a:pt x="78" y="343"/>
                    <a:pt x="78" y="343"/>
                  </a:cubicBezTo>
                  <a:close/>
                  <a:moveTo>
                    <a:pt x="78" y="349"/>
                  </a:moveTo>
                  <a:cubicBezTo>
                    <a:pt x="79" y="349"/>
                    <a:pt x="79" y="348"/>
                    <a:pt x="79" y="348"/>
                  </a:cubicBezTo>
                  <a:cubicBezTo>
                    <a:pt x="78" y="348"/>
                    <a:pt x="78" y="348"/>
                    <a:pt x="78" y="348"/>
                  </a:cubicBezTo>
                  <a:cubicBezTo>
                    <a:pt x="78" y="348"/>
                    <a:pt x="78" y="349"/>
                    <a:pt x="78" y="349"/>
                  </a:cubicBezTo>
                  <a:close/>
                  <a:moveTo>
                    <a:pt x="70" y="334"/>
                  </a:moveTo>
                  <a:cubicBezTo>
                    <a:pt x="70" y="334"/>
                    <a:pt x="71" y="334"/>
                    <a:pt x="71" y="334"/>
                  </a:cubicBezTo>
                  <a:cubicBezTo>
                    <a:pt x="71" y="333"/>
                    <a:pt x="71" y="333"/>
                    <a:pt x="70" y="333"/>
                  </a:cubicBezTo>
                  <a:cubicBezTo>
                    <a:pt x="70" y="333"/>
                    <a:pt x="70" y="334"/>
                    <a:pt x="70" y="334"/>
                  </a:cubicBezTo>
                  <a:close/>
                  <a:moveTo>
                    <a:pt x="75" y="340"/>
                  </a:moveTo>
                  <a:cubicBezTo>
                    <a:pt x="75" y="340"/>
                    <a:pt x="76" y="340"/>
                    <a:pt x="76" y="340"/>
                  </a:cubicBezTo>
                  <a:cubicBezTo>
                    <a:pt x="76" y="340"/>
                    <a:pt x="75" y="339"/>
                    <a:pt x="75" y="339"/>
                  </a:cubicBezTo>
                  <a:cubicBezTo>
                    <a:pt x="75" y="340"/>
                    <a:pt x="75" y="340"/>
                    <a:pt x="74" y="340"/>
                  </a:cubicBezTo>
                  <a:cubicBezTo>
                    <a:pt x="74" y="341"/>
                    <a:pt x="74" y="341"/>
                    <a:pt x="75" y="342"/>
                  </a:cubicBezTo>
                  <a:cubicBezTo>
                    <a:pt x="75" y="341"/>
                    <a:pt x="74" y="340"/>
                    <a:pt x="75" y="340"/>
                  </a:cubicBezTo>
                  <a:close/>
                  <a:moveTo>
                    <a:pt x="200" y="395"/>
                  </a:moveTo>
                  <a:cubicBezTo>
                    <a:pt x="201" y="396"/>
                    <a:pt x="201" y="395"/>
                    <a:pt x="201" y="395"/>
                  </a:cubicBezTo>
                  <a:cubicBezTo>
                    <a:pt x="201" y="395"/>
                    <a:pt x="201" y="395"/>
                    <a:pt x="201" y="395"/>
                  </a:cubicBezTo>
                  <a:cubicBezTo>
                    <a:pt x="200" y="395"/>
                    <a:pt x="200" y="395"/>
                    <a:pt x="200" y="395"/>
                  </a:cubicBezTo>
                  <a:close/>
                  <a:moveTo>
                    <a:pt x="88" y="355"/>
                  </a:moveTo>
                  <a:cubicBezTo>
                    <a:pt x="89" y="355"/>
                    <a:pt x="88" y="356"/>
                    <a:pt x="89" y="356"/>
                  </a:cubicBezTo>
                  <a:cubicBezTo>
                    <a:pt x="89" y="356"/>
                    <a:pt x="89" y="355"/>
                    <a:pt x="88" y="355"/>
                  </a:cubicBezTo>
                  <a:close/>
                  <a:moveTo>
                    <a:pt x="49" y="293"/>
                  </a:moveTo>
                  <a:cubicBezTo>
                    <a:pt x="50" y="293"/>
                    <a:pt x="50" y="293"/>
                    <a:pt x="50" y="293"/>
                  </a:cubicBezTo>
                  <a:cubicBezTo>
                    <a:pt x="50" y="293"/>
                    <a:pt x="50" y="293"/>
                    <a:pt x="50" y="292"/>
                  </a:cubicBezTo>
                  <a:cubicBezTo>
                    <a:pt x="50" y="293"/>
                    <a:pt x="50" y="293"/>
                    <a:pt x="49" y="293"/>
                  </a:cubicBezTo>
                  <a:close/>
                  <a:moveTo>
                    <a:pt x="79" y="344"/>
                  </a:moveTo>
                  <a:cubicBezTo>
                    <a:pt x="78" y="344"/>
                    <a:pt x="78" y="344"/>
                    <a:pt x="78" y="344"/>
                  </a:cubicBezTo>
                  <a:cubicBezTo>
                    <a:pt x="78" y="344"/>
                    <a:pt x="78" y="345"/>
                    <a:pt x="78" y="345"/>
                  </a:cubicBezTo>
                  <a:cubicBezTo>
                    <a:pt x="79" y="345"/>
                    <a:pt x="79" y="345"/>
                    <a:pt x="79" y="345"/>
                  </a:cubicBezTo>
                  <a:lnTo>
                    <a:pt x="79" y="344"/>
                  </a:lnTo>
                  <a:close/>
                  <a:moveTo>
                    <a:pt x="87" y="359"/>
                  </a:moveTo>
                  <a:cubicBezTo>
                    <a:pt x="88" y="359"/>
                    <a:pt x="88" y="358"/>
                    <a:pt x="88" y="357"/>
                  </a:cubicBezTo>
                  <a:cubicBezTo>
                    <a:pt x="88" y="357"/>
                    <a:pt x="88" y="357"/>
                    <a:pt x="87" y="357"/>
                  </a:cubicBezTo>
                  <a:cubicBezTo>
                    <a:pt x="87" y="358"/>
                    <a:pt x="87" y="358"/>
                    <a:pt x="87" y="359"/>
                  </a:cubicBezTo>
                  <a:close/>
                  <a:moveTo>
                    <a:pt x="83" y="349"/>
                  </a:moveTo>
                  <a:cubicBezTo>
                    <a:pt x="83" y="349"/>
                    <a:pt x="83" y="349"/>
                    <a:pt x="83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2" y="348"/>
                    <a:pt x="82" y="349"/>
                    <a:pt x="83" y="349"/>
                  </a:cubicBezTo>
                  <a:close/>
                  <a:moveTo>
                    <a:pt x="79" y="345"/>
                  </a:moveTo>
                  <a:cubicBezTo>
                    <a:pt x="79" y="346"/>
                    <a:pt x="78" y="346"/>
                    <a:pt x="78" y="346"/>
                  </a:cubicBezTo>
                  <a:cubicBezTo>
                    <a:pt x="79" y="346"/>
                    <a:pt x="80" y="346"/>
                    <a:pt x="80" y="345"/>
                  </a:cubicBezTo>
                  <a:lnTo>
                    <a:pt x="79" y="3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54508FF6-DFEB-44A0-BD4E-CC64AC06E73F}"/>
                </a:ext>
              </a:extLst>
            </p:cNvPr>
            <p:cNvSpPr txBox="1"/>
            <p:nvPr/>
          </p:nvSpPr>
          <p:spPr>
            <a:xfrm>
              <a:off x="368300" y="482821"/>
              <a:ext cx="1887696" cy="545879"/>
            </a:xfrm>
            <a:prstGeom prst="rect">
              <a:avLst/>
            </a:prstGeom>
            <a:noFill/>
          </p:spPr>
          <p:txBody>
            <a:bodyPr wrap="none" lIns="0" tIns="45720" rIns="91440" bIns="7200" rtlCol="0">
              <a:spAutoFit/>
            </a:bodyPr>
            <a:lstStyle/>
            <a:p>
              <a:r>
                <a:rPr lang="zh-CN" altLang="en-US" sz="3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方案比选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142645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BC9A29B1-C9EF-40B5-9659-13766BD7E76B}"/>
              </a:ext>
            </a:extLst>
          </p:cNvPr>
          <p:cNvSpPr txBox="1"/>
          <p:nvPr/>
        </p:nvSpPr>
        <p:spPr>
          <a:xfrm>
            <a:off x="936575" y="-654646"/>
            <a:ext cx="10318850" cy="31547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9900" b="1" i="0" u="none" strike="noStrike" kern="1200" cap="none" spc="1000" normalizeH="0" baseline="0" noProof="0" dirty="0">
                <a:ln w="200025">
                  <a:noFill/>
                </a:ln>
                <a:solidFill>
                  <a:srgbClr val="7A2221">
                    <a:alpha val="20000"/>
                  </a:srgbClr>
                </a:solidFill>
                <a:effectLst/>
                <a:uLnTx/>
                <a:uFillTx/>
                <a:latin typeface="Abadi" panose="020B0604020104020204" pitchFamily="34" charset="0"/>
                <a:ea typeface="喜鹊聚珍体 regular" panose="00000500000000000000" pitchFamily="2" charset="-122"/>
                <a:cs typeface="+mn-cs"/>
              </a:rPr>
              <a:t>BUBANZ</a:t>
            </a:r>
            <a:endParaRPr kumimoji="0" lang="zh-CN" altLang="en-US" sz="19900" b="1" i="0" u="none" strike="noStrike" kern="1200" cap="none" spc="1000" normalizeH="0" baseline="0" noProof="0" dirty="0">
              <a:ln w="200025">
                <a:noFill/>
              </a:ln>
              <a:solidFill>
                <a:srgbClr val="7A2221">
                  <a:alpha val="20000"/>
                </a:srgbClr>
              </a:solidFill>
              <a:effectLst/>
              <a:uLnTx/>
              <a:uFillTx/>
              <a:latin typeface="Abadi" panose="020B0604020104020204" pitchFamily="34" charset="0"/>
              <a:ea typeface="喜鹊聚珍体 regular" panose="00000500000000000000" pitchFamily="2" charset="-122"/>
              <a:cs typeface="+mn-cs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18EA2BE5-4796-4122-B07D-5CD94AE609FE}"/>
              </a:ext>
            </a:extLst>
          </p:cNvPr>
          <p:cNvSpPr/>
          <p:nvPr/>
        </p:nvSpPr>
        <p:spPr>
          <a:xfrm>
            <a:off x="0" y="1565954"/>
            <a:ext cx="12192000" cy="2886574"/>
          </a:xfrm>
          <a:custGeom>
            <a:avLst/>
            <a:gdLst>
              <a:gd name="connsiteX0" fmla="*/ 5653183 w 12192000"/>
              <a:gd name="connsiteY0" fmla="*/ 0 h 2886574"/>
              <a:gd name="connsiteX1" fmla="*/ 6536017 w 12192000"/>
              <a:gd name="connsiteY1" fmla="*/ 0 h 2886574"/>
              <a:gd name="connsiteX2" fmla="*/ 6541030 w 12192000"/>
              <a:gd name="connsiteY2" fmla="*/ 46902 h 2886574"/>
              <a:gd name="connsiteX3" fmla="*/ 6787935 w 12192000"/>
              <a:gd name="connsiteY3" fmla="*/ 236723 h 2886574"/>
              <a:gd name="connsiteX4" fmla="*/ 6792407 w 12192000"/>
              <a:gd name="connsiteY4" fmla="*/ 236298 h 2886574"/>
              <a:gd name="connsiteX5" fmla="*/ 6792407 w 12192000"/>
              <a:gd name="connsiteY5" fmla="*/ 483679 h 2886574"/>
              <a:gd name="connsiteX6" fmla="*/ 6819517 w 12192000"/>
              <a:gd name="connsiteY6" fmla="*/ 484971 h 2886574"/>
              <a:gd name="connsiteX7" fmla="*/ 7064073 w 12192000"/>
              <a:gd name="connsiteY7" fmla="*/ 659898 h 2886574"/>
              <a:gd name="connsiteX8" fmla="*/ 7084122 w 12192000"/>
              <a:gd name="connsiteY8" fmla="*/ 759867 h 2886574"/>
              <a:gd name="connsiteX9" fmla="*/ 12192000 w 12192000"/>
              <a:gd name="connsiteY9" fmla="*/ 759867 h 2886574"/>
              <a:gd name="connsiteX10" fmla="*/ 12192000 w 12192000"/>
              <a:gd name="connsiteY10" fmla="*/ 2886573 h 2886574"/>
              <a:gd name="connsiteX11" fmla="*/ 10788868 w 12192000"/>
              <a:gd name="connsiteY11" fmla="*/ 2886573 h 2886574"/>
              <a:gd name="connsiteX12" fmla="*/ 10788868 w 12192000"/>
              <a:gd name="connsiteY12" fmla="*/ 2886574 h 2886574"/>
              <a:gd name="connsiteX13" fmla="*/ 1403130 w 12192000"/>
              <a:gd name="connsiteY13" fmla="*/ 2886574 h 2886574"/>
              <a:gd name="connsiteX14" fmla="*/ 1403130 w 12192000"/>
              <a:gd name="connsiteY14" fmla="*/ 2886573 h 2886574"/>
              <a:gd name="connsiteX15" fmla="*/ 0 w 12192000"/>
              <a:gd name="connsiteY15" fmla="*/ 2886573 h 2886574"/>
              <a:gd name="connsiteX16" fmla="*/ 0 w 12192000"/>
              <a:gd name="connsiteY16" fmla="*/ 759867 h 2886574"/>
              <a:gd name="connsiteX17" fmla="*/ 5107905 w 12192000"/>
              <a:gd name="connsiteY17" fmla="*/ 759867 h 2886574"/>
              <a:gd name="connsiteX18" fmla="*/ 5130646 w 12192000"/>
              <a:gd name="connsiteY18" fmla="*/ 653613 h 2886574"/>
              <a:gd name="connsiteX19" fmla="*/ 5402664 w 12192000"/>
              <a:gd name="connsiteY19" fmla="*/ 483533 h 2886574"/>
              <a:gd name="connsiteX20" fmla="*/ 5404620 w 12192000"/>
              <a:gd name="connsiteY20" fmla="*/ 483626 h 2886574"/>
              <a:gd name="connsiteX21" fmla="*/ 5404620 w 12192000"/>
              <a:gd name="connsiteY21" fmla="*/ 236404 h 2886574"/>
              <a:gd name="connsiteX22" fmla="*/ 5452058 w 12192000"/>
              <a:gd name="connsiteY22" fmla="*/ 231893 h 2886574"/>
              <a:gd name="connsiteX23" fmla="*/ 5648170 w 12192000"/>
              <a:gd name="connsiteY23" fmla="*/ 46902 h 2886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192000" h="2886574">
                <a:moveTo>
                  <a:pt x="5653183" y="0"/>
                </a:moveTo>
                <a:lnTo>
                  <a:pt x="6536017" y="0"/>
                </a:lnTo>
                <a:lnTo>
                  <a:pt x="6541030" y="46902"/>
                </a:lnTo>
                <a:cubicBezTo>
                  <a:pt x="6564530" y="155233"/>
                  <a:pt x="6666144" y="236723"/>
                  <a:pt x="6787935" y="236723"/>
                </a:cubicBezTo>
                <a:lnTo>
                  <a:pt x="6792407" y="236298"/>
                </a:lnTo>
                <a:lnTo>
                  <a:pt x="6792407" y="483679"/>
                </a:lnTo>
                <a:lnTo>
                  <a:pt x="6819517" y="484971"/>
                </a:lnTo>
                <a:cubicBezTo>
                  <a:pt x="6931165" y="495666"/>
                  <a:pt x="7024423" y="565048"/>
                  <a:pt x="7064073" y="659898"/>
                </a:cubicBezTo>
                <a:lnTo>
                  <a:pt x="7084122" y="759867"/>
                </a:lnTo>
                <a:lnTo>
                  <a:pt x="12192000" y="759867"/>
                </a:lnTo>
                <a:lnTo>
                  <a:pt x="12192000" y="2886573"/>
                </a:lnTo>
                <a:lnTo>
                  <a:pt x="10788868" y="2886573"/>
                </a:lnTo>
                <a:lnTo>
                  <a:pt x="10788868" y="2886574"/>
                </a:lnTo>
                <a:lnTo>
                  <a:pt x="1403130" y="2886574"/>
                </a:lnTo>
                <a:lnTo>
                  <a:pt x="1403130" y="2886573"/>
                </a:lnTo>
                <a:lnTo>
                  <a:pt x="0" y="2886573"/>
                </a:lnTo>
                <a:lnTo>
                  <a:pt x="0" y="759867"/>
                </a:lnTo>
                <a:lnTo>
                  <a:pt x="5107905" y="759867"/>
                </a:lnTo>
                <a:lnTo>
                  <a:pt x="5130646" y="653613"/>
                </a:lnTo>
                <a:cubicBezTo>
                  <a:pt x="5175463" y="553664"/>
                  <a:pt x="5280383" y="483533"/>
                  <a:pt x="5402664" y="483533"/>
                </a:cubicBezTo>
                <a:lnTo>
                  <a:pt x="5404620" y="483626"/>
                </a:lnTo>
                <a:lnTo>
                  <a:pt x="5404620" y="236404"/>
                </a:lnTo>
                <a:lnTo>
                  <a:pt x="5452058" y="231893"/>
                </a:lnTo>
                <a:cubicBezTo>
                  <a:pt x="5550494" y="212893"/>
                  <a:pt x="5628027" y="139757"/>
                  <a:pt x="5648170" y="46902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ctr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9CC1974-FB43-4EC5-AD9D-8020BAC89EEC}"/>
              </a:ext>
            </a:extLst>
          </p:cNvPr>
          <p:cNvGrpSpPr/>
          <p:nvPr/>
        </p:nvGrpSpPr>
        <p:grpSpPr>
          <a:xfrm>
            <a:off x="1223620" y="3099193"/>
            <a:ext cx="9744758" cy="659614"/>
            <a:chOff x="4464962" y="3197683"/>
            <a:chExt cx="6834690" cy="462634"/>
          </a:xfrm>
        </p:grpSpPr>
        <p:pic>
          <p:nvPicPr>
            <p:cNvPr id="16" name="Picture 4">
              <a:extLst>
                <a:ext uri="{FF2B5EF4-FFF2-40B4-BE49-F238E27FC236}">
                  <a16:creationId xmlns:a16="http://schemas.microsoft.com/office/drawing/2014/main" xmlns="" id="{5DFD2A80-35A3-4128-837B-D95400884F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0800000">
              <a:off x="4464962" y="3197683"/>
              <a:ext cx="308423" cy="462634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4">
              <a:extLst>
                <a:ext uri="{FF2B5EF4-FFF2-40B4-BE49-F238E27FC236}">
                  <a16:creationId xmlns:a16="http://schemas.microsoft.com/office/drawing/2014/main" xmlns="" id="{372D845B-094F-45F7-9062-EFE80D3664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0991229" y="3197683"/>
              <a:ext cx="308423" cy="462634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8C6FA8E0-0771-4FA8-B8BF-07BC4BC3F0D4}"/>
              </a:ext>
            </a:extLst>
          </p:cNvPr>
          <p:cNvSpPr txBox="1"/>
          <p:nvPr/>
        </p:nvSpPr>
        <p:spPr>
          <a:xfrm>
            <a:off x="5358620" y="1532825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tx2">
                    <a:alpha val="8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肆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CB620BFB-A65E-4368-8406-567896305CFF}"/>
              </a:ext>
            </a:extLst>
          </p:cNvPr>
          <p:cNvSpPr txBox="1"/>
          <p:nvPr/>
        </p:nvSpPr>
        <p:spPr>
          <a:xfrm>
            <a:off x="189615" y="1990626"/>
            <a:ext cx="11812771" cy="2644848"/>
          </a:xfrm>
          <a:prstGeom prst="rect">
            <a:avLst/>
          </a:prstGeom>
          <a:noFill/>
          <a:ln w="50800" cmpd="thickThin">
            <a:noFill/>
          </a:ln>
        </p:spPr>
        <p:txBody>
          <a:bodyPr vert="horz" wrap="none" lIns="91440" tIns="0" rIns="91440" bIns="45720" rtlCol="0" anchor="ctr">
            <a:noAutofit/>
          </a:bodyPr>
          <a:lstStyle/>
          <a:p>
            <a:pPr algn="ctr"/>
            <a:r>
              <a:rPr lang="zh-CN" altLang="en-US" sz="9600" spc="300" dirty="0">
                <a:solidFill>
                  <a:schemeClr val="accent1"/>
                </a:solidFill>
                <a:effectLst>
                  <a:outerShdw blurRad="25400" sx="102000" sy="102000" algn="ctr" rotWithShape="0">
                    <a:schemeClr val="tx1">
                      <a:alpha val="15000"/>
                    </a:schemeClr>
                  </a:outerShdw>
                </a:effectLst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后续建议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061FC39-FA69-4730-9372-DCD0E823D872}"/>
              </a:ext>
            </a:extLst>
          </p:cNvPr>
          <p:cNvSpPr txBox="1"/>
          <p:nvPr/>
        </p:nvSpPr>
        <p:spPr>
          <a:xfrm>
            <a:off x="1223620" y="5234603"/>
            <a:ext cx="9744758" cy="1006494"/>
          </a:xfrm>
          <a:prstGeom prst="rect">
            <a:avLst/>
          </a:prstGeom>
          <a:noFill/>
          <a:ln w="50800" cmpd="thickThin">
            <a:noFill/>
          </a:ln>
        </p:spPr>
        <p:txBody>
          <a:bodyPr vert="horz" wrap="square" lIns="91440" tIns="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CF5E3"/>
                </a:solidFill>
                <a:effectLst/>
                <a:uLnTx/>
                <a:uFillTx/>
                <a:latin typeface="喜鹊聚珍体 regular" panose="00000500000000000000" pitchFamily="2" charset="-122"/>
                <a:ea typeface="喜鹊聚珍体 regular" panose="00000500000000000000" pitchFamily="2" charset="-122"/>
                <a:cs typeface="+mn-cs"/>
              </a:rPr>
              <a:t>前期新型产品的开发制造，象征我们成功转型。后续项目的开展应重点围绕产品的宣传及公司网站的建立来考虑，向产品链条发簪，增强抵御市场风险的能力，实现多品类优势互补和效益最大化。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CF5E3"/>
              </a:solidFill>
              <a:effectLst/>
              <a:uLnTx/>
              <a:uFillTx/>
              <a:latin typeface="喜鹊聚珍体 regular" panose="00000500000000000000" pitchFamily="2" charset="-122"/>
              <a:ea typeface="喜鹊聚珍体 regular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45091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49F7E012-FE6E-4478-AC63-5BA79A35E70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8A13418-BC87-4F25-8224-475EDA8A6000}"/>
              </a:ext>
            </a:extLst>
          </p:cNvPr>
          <p:cNvSpPr>
            <a:spLocks/>
          </p:cNvSpPr>
          <p:nvPr/>
        </p:nvSpPr>
        <p:spPr>
          <a:xfrm>
            <a:off x="368300" y="347554"/>
            <a:ext cx="11455400" cy="616289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BC664A3-3846-4690-902C-6EAF4A2C5CB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8101DE6-60C4-4255-87FA-3892B4C557CA}"/>
              </a:ext>
            </a:extLst>
          </p:cNvPr>
          <p:cNvGrpSpPr/>
          <p:nvPr/>
        </p:nvGrpSpPr>
        <p:grpSpPr>
          <a:xfrm>
            <a:off x="646206" y="456840"/>
            <a:ext cx="1990402" cy="728868"/>
            <a:chOff x="368300" y="456840"/>
            <a:chExt cx="1990402" cy="728868"/>
          </a:xfrm>
        </p:grpSpPr>
        <p:sp>
          <p:nvSpPr>
            <p:cNvPr id="8" name="Freeform 32">
              <a:extLst>
                <a:ext uri="{FF2B5EF4-FFF2-40B4-BE49-F238E27FC236}">
                  <a16:creationId xmlns:a16="http://schemas.microsoft.com/office/drawing/2014/main" xmlns="" id="{796E48ED-36A5-4CFF-8575-F1FC43D46AEF}"/>
                </a:ext>
              </a:extLst>
            </p:cNvPr>
            <p:cNvSpPr>
              <a:spLocks noEditPoints="1"/>
            </p:cNvSpPr>
            <p:nvPr/>
          </p:nvSpPr>
          <p:spPr bwMode="auto">
            <a:xfrm rot="6400182">
              <a:off x="1623227" y="450232"/>
              <a:ext cx="728868" cy="742083"/>
            </a:xfrm>
            <a:custGeom>
              <a:avLst/>
              <a:gdLst>
                <a:gd name="T0" fmla="*/ 226 w 372"/>
                <a:gd name="T1" fmla="*/ 91 h 400"/>
                <a:gd name="T2" fmla="*/ 243 w 372"/>
                <a:gd name="T3" fmla="*/ 72 h 400"/>
                <a:gd name="T4" fmla="*/ 196 w 372"/>
                <a:gd name="T5" fmla="*/ 54 h 400"/>
                <a:gd name="T6" fmla="*/ 168 w 372"/>
                <a:gd name="T7" fmla="*/ 56 h 400"/>
                <a:gd name="T8" fmla="*/ 179 w 372"/>
                <a:gd name="T9" fmla="*/ 29 h 400"/>
                <a:gd name="T10" fmla="*/ 21 w 372"/>
                <a:gd name="T11" fmla="*/ 112 h 400"/>
                <a:gd name="T12" fmla="*/ 7 w 372"/>
                <a:gd name="T13" fmla="*/ 235 h 400"/>
                <a:gd name="T14" fmla="*/ 30 w 372"/>
                <a:gd name="T15" fmla="*/ 285 h 400"/>
                <a:gd name="T16" fmla="*/ 39 w 372"/>
                <a:gd name="T17" fmla="*/ 278 h 400"/>
                <a:gd name="T18" fmla="*/ 47 w 372"/>
                <a:gd name="T19" fmla="*/ 300 h 400"/>
                <a:gd name="T20" fmla="*/ 56 w 372"/>
                <a:gd name="T21" fmla="*/ 312 h 400"/>
                <a:gd name="T22" fmla="*/ 74 w 372"/>
                <a:gd name="T23" fmla="*/ 157 h 400"/>
                <a:gd name="T24" fmla="*/ 275 w 372"/>
                <a:gd name="T25" fmla="*/ 102 h 400"/>
                <a:gd name="T26" fmla="*/ 12 w 372"/>
                <a:gd name="T27" fmla="*/ 199 h 400"/>
                <a:gd name="T28" fmla="*/ 50 w 372"/>
                <a:gd name="T29" fmla="*/ 307 h 400"/>
                <a:gd name="T30" fmla="*/ 185 w 372"/>
                <a:gd name="T31" fmla="*/ 87 h 400"/>
                <a:gd name="T32" fmla="*/ 331 w 372"/>
                <a:gd name="T33" fmla="*/ 126 h 400"/>
                <a:gd name="T34" fmla="*/ 253 w 372"/>
                <a:gd name="T35" fmla="*/ 60 h 400"/>
                <a:gd name="T36" fmla="*/ 233 w 372"/>
                <a:gd name="T37" fmla="*/ 97 h 400"/>
                <a:gd name="T38" fmla="*/ 237 w 372"/>
                <a:gd name="T39" fmla="*/ 104 h 400"/>
                <a:gd name="T40" fmla="*/ 39 w 372"/>
                <a:gd name="T41" fmla="*/ 7 h 400"/>
                <a:gd name="T42" fmla="*/ 22 w 372"/>
                <a:gd name="T43" fmla="*/ 86 h 400"/>
                <a:gd name="T44" fmla="*/ 343 w 372"/>
                <a:gd name="T45" fmla="*/ 152 h 400"/>
                <a:gd name="T46" fmla="*/ 340 w 372"/>
                <a:gd name="T47" fmla="*/ 199 h 400"/>
                <a:gd name="T48" fmla="*/ 264 w 372"/>
                <a:gd name="T49" fmla="*/ 114 h 400"/>
                <a:gd name="T50" fmla="*/ 271 w 372"/>
                <a:gd name="T51" fmla="*/ 113 h 400"/>
                <a:gd name="T52" fmla="*/ 327 w 372"/>
                <a:gd name="T53" fmla="*/ 156 h 400"/>
                <a:gd name="T54" fmla="*/ 317 w 372"/>
                <a:gd name="T55" fmla="*/ 141 h 400"/>
                <a:gd name="T56" fmla="*/ 308 w 372"/>
                <a:gd name="T57" fmla="*/ 94 h 400"/>
                <a:gd name="T58" fmla="*/ 301 w 372"/>
                <a:gd name="T59" fmla="*/ 88 h 400"/>
                <a:gd name="T60" fmla="*/ 315 w 372"/>
                <a:gd name="T61" fmla="*/ 112 h 400"/>
                <a:gd name="T62" fmla="*/ 52 w 372"/>
                <a:gd name="T63" fmla="*/ 320 h 400"/>
                <a:gd name="T64" fmla="*/ 36 w 372"/>
                <a:gd name="T65" fmla="*/ 282 h 400"/>
                <a:gd name="T66" fmla="*/ 44 w 372"/>
                <a:gd name="T67" fmla="*/ 306 h 400"/>
                <a:gd name="T68" fmla="*/ 308 w 372"/>
                <a:gd name="T69" fmla="*/ 340 h 400"/>
                <a:gd name="T70" fmla="*/ 287 w 372"/>
                <a:gd name="T71" fmla="*/ 361 h 400"/>
                <a:gd name="T72" fmla="*/ 309 w 372"/>
                <a:gd name="T73" fmla="*/ 339 h 400"/>
                <a:gd name="T74" fmla="*/ 321 w 372"/>
                <a:gd name="T75" fmla="*/ 319 h 400"/>
                <a:gd name="T76" fmla="*/ 293 w 372"/>
                <a:gd name="T77" fmla="*/ 363 h 400"/>
                <a:gd name="T78" fmla="*/ 285 w 372"/>
                <a:gd name="T79" fmla="*/ 362 h 400"/>
                <a:gd name="T80" fmla="*/ 268 w 372"/>
                <a:gd name="T81" fmla="*/ 386 h 400"/>
                <a:gd name="T82" fmla="*/ 276 w 372"/>
                <a:gd name="T83" fmla="*/ 382 h 400"/>
                <a:gd name="T84" fmla="*/ 283 w 372"/>
                <a:gd name="T85" fmla="*/ 367 h 400"/>
                <a:gd name="T86" fmla="*/ 301 w 372"/>
                <a:gd name="T87" fmla="*/ 358 h 400"/>
                <a:gd name="T88" fmla="*/ 260 w 372"/>
                <a:gd name="T89" fmla="*/ 382 h 400"/>
                <a:gd name="T90" fmla="*/ 251 w 372"/>
                <a:gd name="T91" fmla="*/ 391 h 400"/>
                <a:gd name="T92" fmla="*/ 264 w 372"/>
                <a:gd name="T93" fmla="*/ 385 h 400"/>
                <a:gd name="T94" fmla="*/ 300 w 372"/>
                <a:gd name="T95" fmla="*/ 351 h 400"/>
                <a:gd name="T96" fmla="*/ 290 w 372"/>
                <a:gd name="T97" fmla="*/ 360 h 400"/>
                <a:gd name="T98" fmla="*/ 323 w 372"/>
                <a:gd name="T99" fmla="*/ 318 h 400"/>
                <a:gd name="T100" fmla="*/ 336 w 372"/>
                <a:gd name="T101" fmla="*/ 296 h 400"/>
                <a:gd name="T102" fmla="*/ 315 w 372"/>
                <a:gd name="T103" fmla="*/ 329 h 400"/>
                <a:gd name="T104" fmla="*/ 322 w 372"/>
                <a:gd name="T105" fmla="*/ 320 h 400"/>
                <a:gd name="T106" fmla="*/ 61 w 372"/>
                <a:gd name="T107" fmla="*/ 320 h 400"/>
                <a:gd name="T108" fmla="*/ 68 w 372"/>
                <a:gd name="T109" fmla="*/ 332 h 400"/>
                <a:gd name="T110" fmla="*/ 60 w 372"/>
                <a:gd name="T111" fmla="*/ 321 h 400"/>
                <a:gd name="T112" fmla="*/ 59 w 372"/>
                <a:gd name="T113" fmla="*/ 314 h 400"/>
                <a:gd name="T114" fmla="*/ 243 w 372"/>
                <a:gd name="T115" fmla="*/ 389 h 400"/>
                <a:gd name="T116" fmla="*/ 238 w 372"/>
                <a:gd name="T117" fmla="*/ 394 h 400"/>
                <a:gd name="T118" fmla="*/ 244 w 372"/>
                <a:gd name="T119" fmla="*/ 388 h 400"/>
                <a:gd name="T120" fmla="*/ 78 w 372"/>
                <a:gd name="T121" fmla="*/ 343 h 400"/>
                <a:gd name="T122" fmla="*/ 79 w 372"/>
                <a:gd name="T123" fmla="*/ 34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2" h="400">
                  <a:moveTo>
                    <a:pt x="334" y="171"/>
                  </a:moveTo>
                  <a:cubicBezTo>
                    <a:pt x="336" y="172"/>
                    <a:pt x="335" y="168"/>
                    <a:pt x="334" y="169"/>
                  </a:cubicBezTo>
                  <a:cubicBezTo>
                    <a:pt x="334" y="170"/>
                    <a:pt x="334" y="171"/>
                    <a:pt x="334" y="171"/>
                  </a:cubicBezTo>
                  <a:close/>
                  <a:moveTo>
                    <a:pt x="330" y="156"/>
                  </a:moveTo>
                  <a:cubicBezTo>
                    <a:pt x="327" y="156"/>
                    <a:pt x="329" y="160"/>
                    <a:pt x="331" y="160"/>
                  </a:cubicBezTo>
                  <a:cubicBezTo>
                    <a:pt x="331" y="158"/>
                    <a:pt x="329" y="158"/>
                    <a:pt x="330" y="156"/>
                  </a:cubicBezTo>
                  <a:close/>
                  <a:moveTo>
                    <a:pt x="336" y="153"/>
                  </a:moveTo>
                  <a:cubicBezTo>
                    <a:pt x="336" y="151"/>
                    <a:pt x="335" y="150"/>
                    <a:pt x="334" y="149"/>
                  </a:cubicBezTo>
                  <a:cubicBezTo>
                    <a:pt x="333" y="151"/>
                    <a:pt x="335" y="152"/>
                    <a:pt x="336" y="153"/>
                  </a:cubicBezTo>
                  <a:close/>
                  <a:moveTo>
                    <a:pt x="216" y="50"/>
                  </a:moveTo>
                  <a:cubicBezTo>
                    <a:pt x="216" y="47"/>
                    <a:pt x="209" y="48"/>
                    <a:pt x="209" y="49"/>
                  </a:cubicBezTo>
                  <a:cubicBezTo>
                    <a:pt x="212" y="49"/>
                    <a:pt x="214" y="50"/>
                    <a:pt x="216" y="50"/>
                  </a:cubicBezTo>
                  <a:close/>
                  <a:moveTo>
                    <a:pt x="212" y="100"/>
                  </a:moveTo>
                  <a:cubicBezTo>
                    <a:pt x="211" y="98"/>
                    <a:pt x="207" y="99"/>
                    <a:pt x="205" y="98"/>
                  </a:cubicBezTo>
                  <a:cubicBezTo>
                    <a:pt x="204" y="98"/>
                    <a:pt x="204" y="100"/>
                    <a:pt x="202" y="100"/>
                  </a:cubicBezTo>
                  <a:cubicBezTo>
                    <a:pt x="203" y="98"/>
                    <a:pt x="204" y="97"/>
                    <a:pt x="204" y="95"/>
                  </a:cubicBezTo>
                  <a:cubicBezTo>
                    <a:pt x="210" y="96"/>
                    <a:pt x="215" y="98"/>
                    <a:pt x="221" y="97"/>
                  </a:cubicBezTo>
                  <a:cubicBezTo>
                    <a:pt x="220" y="96"/>
                    <a:pt x="220" y="95"/>
                    <a:pt x="219" y="94"/>
                  </a:cubicBezTo>
                  <a:cubicBezTo>
                    <a:pt x="218" y="95"/>
                    <a:pt x="218" y="96"/>
                    <a:pt x="217" y="96"/>
                  </a:cubicBezTo>
                  <a:cubicBezTo>
                    <a:pt x="217" y="95"/>
                    <a:pt x="217" y="96"/>
                    <a:pt x="217" y="94"/>
                  </a:cubicBezTo>
                  <a:cubicBezTo>
                    <a:pt x="216" y="96"/>
                    <a:pt x="214" y="95"/>
                    <a:pt x="213" y="96"/>
                  </a:cubicBezTo>
                  <a:cubicBezTo>
                    <a:pt x="212" y="95"/>
                    <a:pt x="211" y="94"/>
                    <a:pt x="210" y="94"/>
                  </a:cubicBezTo>
                  <a:cubicBezTo>
                    <a:pt x="208" y="93"/>
                    <a:pt x="209" y="95"/>
                    <a:pt x="207" y="95"/>
                  </a:cubicBezTo>
                  <a:cubicBezTo>
                    <a:pt x="208" y="93"/>
                    <a:pt x="206" y="92"/>
                    <a:pt x="206" y="91"/>
                  </a:cubicBezTo>
                  <a:cubicBezTo>
                    <a:pt x="207" y="91"/>
                    <a:pt x="208" y="92"/>
                    <a:pt x="209" y="92"/>
                  </a:cubicBezTo>
                  <a:cubicBezTo>
                    <a:pt x="210" y="90"/>
                    <a:pt x="208" y="92"/>
                    <a:pt x="208" y="91"/>
                  </a:cubicBezTo>
                  <a:cubicBezTo>
                    <a:pt x="208" y="89"/>
                    <a:pt x="212" y="91"/>
                    <a:pt x="213" y="90"/>
                  </a:cubicBezTo>
                  <a:cubicBezTo>
                    <a:pt x="212" y="90"/>
                    <a:pt x="212" y="90"/>
                    <a:pt x="212" y="89"/>
                  </a:cubicBezTo>
                  <a:cubicBezTo>
                    <a:pt x="216" y="88"/>
                    <a:pt x="223" y="88"/>
                    <a:pt x="226" y="91"/>
                  </a:cubicBezTo>
                  <a:cubicBezTo>
                    <a:pt x="226" y="92"/>
                    <a:pt x="224" y="91"/>
                    <a:pt x="224" y="93"/>
                  </a:cubicBezTo>
                  <a:cubicBezTo>
                    <a:pt x="230" y="96"/>
                    <a:pt x="239" y="94"/>
                    <a:pt x="244" y="99"/>
                  </a:cubicBezTo>
                  <a:cubicBezTo>
                    <a:pt x="240" y="99"/>
                    <a:pt x="236" y="97"/>
                    <a:pt x="233" y="98"/>
                  </a:cubicBezTo>
                  <a:cubicBezTo>
                    <a:pt x="239" y="100"/>
                    <a:pt x="244" y="101"/>
                    <a:pt x="249" y="102"/>
                  </a:cubicBezTo>
                  <a:cubicBezTo>
                    <a:pt x="249" y="101"/>
                    <a:pt x="250" y="101"/>
                    <a:pt x="251" y="101"/>
                  </a:cubicBezTo>
                  <a:cubicBezTo>
                    <a:pt x="248" y="98"/>
                    <a:pt x="243" y="97"/>
                    <a:pt x="241" y="94"/>
                  </a:cubicBezTo>
                  <a:cubicBezTo>
                    <a:pt x="243" y="93"/>
                    <a:pt x="244" y="94"/>
                    <a:pt x="244" y="93"/>
                  </a:cubicBezTo>
                  <a:cubicBezTo>
                    <a:pt x="245" y="93"/>
                    <a:pt x="248" y="94"/>
                    <a:pt x="246" y="95"/>
                  </a:cubicBezTo>
                  <a:cubicBezTo>
                    <a:pt x="249" y="97"/>
                    <a:pt x="255" y="100"/>
                    <a:pt x="257" y="99"/>
                  </a:cubicBezTo>
                  <a:cubicBezTo>
                    <a:pt x="256" y="99"/>
                    <a:pt x="256" y="99"/>
                    <a:pt x="255" y="98"/>
                  </a:cubicBezTo>
                  <a:cubicBezTo>
                    <a:pt x="259" y="98"/>
                    <a:pt x="262" y="99"/>
                    <a:pt x="265" y="101"/>
                  </a:cubicBezTo>
                  <a:cubicBezTo>
                    <a:pt x="265" y="100"/>
                    <a:pt x="265" y="100"/>
                    <a:pt x="265" y="100"/>
                  </a:cubicBezTo>
                  <a:cubicBezTo>
                    <a:pt x="266" y="100"/>
                    <a:pt x="265" y="101"/>
                    <a:pt x="267" y="101"/>
                  </a:cubicBezTo>
                  <a:cubicBezTo>
                    <a:pt x="267" y="101"/>
                    <a:pt x="267" y="101"/>
                    <a:pt x="266" y="102"/>
                  </a:cubicBezTo>
                  <a:cubicBezTo>
                    <a:pt x="270" y="103"/>
                    <a:pt x="273" y="105"/>
                    <a:pt x="277" y="106"/>
                  </a:cubicBezTo>
                  <a:cubicBezTo>
                    <a:pt x="277" y="105"/>
                    <a:pt x="275" y="106"/>
                    <a:pt x="275" y="105"/>
                  </a:cubicBezTo>
                  <a:cubicBezTo>
                    <a:pt x="280" y="107"/>
                    <a:pt x="285" y="109"/>
                    <a:pt x="289" y="112"/>
                  </a:cubicBezTo>
                  <a:cubicBezTo>
                    <a:pt x="290" y="111"/>
                    <a:pt x="287" y="111"/>
                    <a:pt x="289" y="109"/>
                  </a:cubicBezTo>
                  <a:cubicBezTo>
                    <a:pt x="291" y="110"/>
                    <a:pt x="292" y="112"/>
                    <a:pt x="294" y="112"/>
                  </a:cubicBezTo>
                  <a:cubicBezTo>
                    <a:pt x="291" y="107"/>
                    <a:pt x="282" y="104"/>
                    <a:pt x="284" y="97"/>
                  </a:cubicBezTo>
                  <a:cubicBezTo>
                    <a:pt x="278" y="96"/>
                    <a:pt x="274" y="93"/>
                    <a:pt x="270" y="90"/>
                  </a:cubicBezTo>
                  <a:cubicBezTo>
                    <a:pt x="272" y="90"/>
                    <a:pt x="275" y="92"/>
                    <a:pt x="277" y="92"/>
                  </a:cubicBezTo>
                  <a:cubicBezTo>
                    <a:pt x="276" y="92"/>
                    <a:pt x="274" y="90"/>
                    <a:pt x="275" y="90"/>
                  </a:cubicBezTo>
                  <a:cubicBezTo>
                    <a:pt x="281" y="92"/>
                    <a:pt x="286" y="95"/>
                    <a:pt x="292" y="97"/>
                  </a:cubicBezTo>
                  <a:cubicBezTo>
                    <a:pt x="290" y="95"/>
                    <a:pt x="289" y="93"/>
                    <a:pt x="287" y="91"/>
                  </a:cubicBezTo>
                  <a:cubicBezTo>
                    <a:pt x="287" y="91"/>
                    <a:pt x="287" y="91"/>
                    <a:pt x="288" y="90"/>
                  </a:cubicBezTo>
                  <a:cubicBezTo>
                    <a:pt x="285" y="89"/>
                    <a:pt x="283" y="87"/>
                    <a:pt x="281" y="86"/>
                  </a:cubicBezTo>
                  <a:cubicBezTo>
                    <a:pt x="280" y="87"/>
                    <a:pt x="282" y="87"/>
                    <a:pt x="282" y="89"/>
                  </a:cubicBezTo>
                  <a:cubicBezTo>
                    <a:pt x="270" y="82"/>
                    <a:pt x="256" y="77"/>
                    <a:pt x="243" y="72"/>
                  </a:cubicBezTo>
                  <a:cubicBezTo>
                    <a:pt x="243" y="71"/>
                    <a:pt x="243" y="71"/>
                    <a:pt x="242" y="71"/>
                  </a:cubicBezTo>
                  <a:cubicBezTo>
                    <a:pt x="241" y="71"/>
                    <a:pt x="240" y="70"/>
                    <a:pt x="239" y="72"/>
                  </a:cubicBezTo>
                  <a:cubicBezTo>
                    <a:pt x="238" y="70"/>
                    <a:pt x="237" y="70"/>
                    <a:pt x="236" y="70"/>
                  </a:cubicBezTo>
                  <a:cubicBezTo>
                    <a:pt x="237" y="69"/>
                    <a:pt x="240" y="69"/>
                    <a:pt x="241" y="68"/>
                  </a:cubicBezTo>
                  <a:cubicBezTo>
                    <a:pt x="241" y="69"/>
                    <a:pt x="244" y="70"/>
                    <a:pt x="245" y="69"/>
                  </a:cubicBezTo>
                  <a:cubicBezTo>
                    <a:pt x="243" y="68"/>
                    <a:pt x="241" y="68"/>
                    <a:pt x="239" y="67"/>
                  </a:cubicBezTo>
                  <a:cubicBezTo>
                    <a:pt x="240" y="67"/>
                    <a:pt x="241" y="67"/>
                    <a:pt x="241" y="66"/>
                  </a:cubicBezTo>
                  <a:cubicBezTo>
                    <a:pt x="236" y="62"/>
                    <a:pt x="228" y="67"/>
                    <a:pt x="224" y="62"/>
                  </a:cubicBezTo>
                  <a:cubicBezTo>
                    <a:pt x="219" y="61"/>
                    <a:pt x="214" y="64"/>
                    <a:pt x="212" y="60"/>
                  </a:cubicBezTo>
                  <a:cubicBezTo>
                    <a:pt x="211" y="60"/>
                    <a:pt x="209" y="61"/>
                    <a:pt x="208" y="60"/>
                  </a:cubicBezTo>
                  <a:cubicBezTo>
                    <a:pt x="209" y="59"/>
                    <a:pt x="213" y="59"/>
                    <a:pt x="214" y="59"/>
                  </a:cubicBezTo>
                  <a:cubicBezTo>
                    <a:pt x="213" y="56"/>
                    <a:pt x="220" y="59"/>
                    <a:pt x="221" y="58"/>
                  </a:cubicBezTo>
                  <a:cubicBezTo>
                    <a:pt x="221" y="58"/>
                    <a:pt x="220" y="57"/>
                    <a:pt x="221" y="57"/>
                  </a:cubicBezTo>
                  <a:cubicBezTo>
                    <a:pt x="221" y="58"/>
                    <a:pt x="224" y="58"/>
                    <a:pt x="224" y="57"/>
                  </a:cubicBezTo>
                  <a:cubicBezTo>
                    <a:pt x="223" y="56"/>
                    <a:pt x="221" y="56"/>
                    <a:pt x="218" y="56"/>
                  </a:cubicBezTo>
                  <a:cubicBezTo>
                    <a:pt x="218" y="55"/>
                    <a:pt x="219" y="55"/>
                    <a:pt x="218" y="54"/>
                  </a:cubicBezTo>
                  <a:cubicBezTo>
                    <a:pt x="216" y="56"/>
                    <a:pt x="212" y="53"/>
                    <a:pt x="212" y="56"/>
                  </a:cubicBezTo>
                  <a:cubicBezTo>
                    <a:pt x="209" y="55"/>
                    <a:pt x="206" y="56"/>
                    <a:pt x="203" y="54"/>
                  </a:cubicBezTo>
                  <a:cubicBezTo>
                    <a:pt x="204" y="53"/>
                    <a:pt x="203" y="52"/>
                    <a:pt x="204" y="52"/>
                  </a:cubicBezTo>
                  <a:cubicBezTo>
                    <a:pt x="205" y="55"/>
                    <a:pt x="209" y="52"/>
                    <a:pt x="211" y="52"/>
                  </a:cubicBezTo>
                  <a:cubicBezTo>
                    <a:pt x="208" y="50"/>
                    <a:pt x="205" y="53"/>
                    <a:pt x="203" y="49"/>
                  </a:cubicBezTo>
                  <a:cubicBezTo>
                    <a:pt x="204" y="49"/>
                    <a:pt x="206" y="50"/>
                    <a:pt x="206" y="48"/>
                  </a:cubicBezTo>
                  <a:cubicBezTo>
                    <a:pt x="203" y="47"/>
                    <a:pt x="199" y="48"/>
                    <a:pt x="198" y="50"/>
                  </a:cubicBezTo>
                  <a:cubicBezTo>
                    <a:pt x="199" y="50"/>
                    <a:pt x="200" y="50"/>
                    <a:pt x="200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6" y="50"/>
                    <a:pt x="198" y="49"/>
                    <a:pt x="195" y="49"/>
                  </a:cubicBezTo>
                  <a:cubicBezTo>
                    <a:pt x="195" y="50"/>
                    <a:pt x="196" y="50"/>
                    <a:pt x="196" y="50"/>
                  </a:cubicBezTo>
                  <a:cubicBezTo>
                    <a:pt x="195" y="51"/>
                    <a:pt x="193" y="51"/>
                    <a:pt x="192" y="53"/>
                  </a:cubicBezTo>
                  <a:cubicBezTo>
                    <a:pt x="194" y="52"/>
                    <a:pt x="194" y="55"/>
                    <a:pt x="196" y="54"/>
                  </a:cubicBezTo>
                  <a:cubicBezTo>
                    <a:pt x="196" y="53"/>
                    <a:pt x="196" y="52"/>
                    <a:pt x="197" y="52"/>
                  </a:cubicBezTo>
                  <a:cubicBezTo>
                    <a:pt x="198" y="52"/>
                    <a:pt x="199" y="53"/>
                    <a:pt x="199" y="54"/>
                  </a:cubicBezTo>
                  <a:cubicBezTo>
                    <a:pt x="198" y="54"/>
                    <a:pt x="197" y="55"/>
                    <a:pt x="197" y="56"/>
                  </a:cubicBezTo>
                  <a:cubicBezTo>
                    <a:pt x="201" y="58"/>
                    <a:pt x="208" y="55"/>
                    <a:pt x="212" y="58"/>
                  </a:cubicBezTo>
                  <a:cubicBezTo>
                    <a:pt x="209" y="58"/>
                    <a:pt x="207" y="58"/>
                    <a:pt x="205" y="57"/>
                  </a:cubicBezTo>
                  <a:cubicBezTo>
                    <a:pt x="205" y="59"/>
                    <a:pt x="202" y="59"/>
                    <a:pt x="201" y="59"/>
                  </a:cubicBezTo>
                  <a:cubicBezTo>
                    <a:pt x="201" y="58"/>
                    <a:pt x="201" y="58"/>
                    <a:pt x="201" y="57"/>
                  </a:cubicBezTo>
                  <a:cubicBezTo>
                    <a:pt x="197" y="58"/>
                    <a:pt x="195" y="58"/>
                    <a:pt x="190" y="58"/>
                  </a:cubicBezTo>
                  <a:cubicBezTo>
                    <a:pt x="190" y="58"/>
                    <a:pt x="189" y="58"/>
                    <a:pt x="189" y="56"/>
                  </a:cubicBezTo>
                  <a:cubicBezTo>
                    <a:pt x="188" y="58"/>
                    <a:pt x="183" y="59"/>
                    <a:pt x="181" y="57"/>
                  </a:cubicBezTo>
                  <a:cubicBezTo>
                    <a:pt x="183" y="57"/>
                    <a:pt x="182" y="56"/>
                    <a:pt x="181" y="55"/>
                  </a:cubicBezTo>
                  <a:cubicBezTo>
                    <a:pt x="184" y="55"/>
                    <a:pt x="187" y="56"/>
                    <a:pt x="191" y="55"/>
                  </a:cubicBezTo>
                  <a:cubicBezTo>
                    <a:pt x="190" y="53"/>
                    <a:pt x="186" y="56"/>
                    <a:pt x="184" y="54"/>
                  </a:cubicBezTo>
                  <a:cubicBezTo>
                    <a:pt x="184" y="54"/>
                    <a:pt x="186" y="54"/>
                    <a:pt x="186" y="53"/>
                  </a:cubicBezTo>
                  <a:cubicBezTo>
                    <a:pt x="186" y="52"/>
                    <a:pt x="185" y="53"/>
                    <a:pt x="183" y="53"/>
                  </a:cubicBezTo>
                  <a:cubicBezTo>
                    <a:pt x="183" y="55"/>
                    <a:pt x="182" y="54"/>
                    <a:pt x="180" y="54"/>
                  </a:cubicBezTo>
                  <a:cubicBezTo>
                    <a:pt x="180" y="55"/>
                    <a:pt x="181" y="55"/>
                    <a:pt x="181" y="56"/>
                  </a:cubicBezTo>
                  <a:cubicBezTo>
                    <a:pt x="179" y="56"/>
                    <a:pt x="177" y="58"/>
                    <a:pt x="176" y="56"/>
                  </a:cubicBezTo>
                  <a:cubicBezTo>
                    <a:pt x="178" y="56"/>
                    <a:pt x="180" y="55"/>
                    <a:pt x="180" y="53"/>
                  </a:cubicBezTo>
                  <a:cubicBezTo>
                    <a:pt x="178" y="53"/>
                    <a:pt x="178" y="52"/>
                    <a:pt x="177" y="53"/>
                  </a:cubicBezTo>
                  <a:cubicBezTo>
                    <a:pt x="177" y="52"/>
                    <a:pt x="178" y="52"/>
                    <a:pt x="178" y="52"/>
                  </a:cubicBezTo>
                  <a:cubicBezTo>
                    <a:pt x="176" y="51"/>
                    <a:pt x="172" y="51"/>
                    <a:pt x="171" y="53"/>
                  </a:cubicBezTo>
                  <a:cubicBezTo>
                    <a:pt x="172" y="54"/>
                    <a:pt x="176" y="51"/>
                    <a:pt x="176" y="54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4" y="56"/>
                    <a:pt x="173" y="54"/>
                    <a:pt x="175" y="55"/>
                  </a:cubicBezTo>
                  <a:cubicBezTo>
                    <a:pt x="176" y="58"/>
                    <a:pt x="173" y="57"/>
                    <a:pt x="172" y="57"/>
                  </a:cubicBezTo>
                  <a:cubicBezTo>
                    <a:pt x="171" y="57"/>
                    <a:pt x="171" y="57"/>
                    <a:pt x="172" y="56"/>
                  </a:cubicBezTo>
                  <a:cubicBezTo>
                    <a:pt x="170" y="56"/>
                    <a:pt x="169" y="57"/>
                    <a:pt x="168" y="56"/>
                  </a:cubicBezTo>
                  <a:cubicBezTo>
                    <a:pt x="165" y="59"/>
                    <a:pt x="162" y="61"/>
                    <a:pt x="160" y="64"/>
                  </a:cubicBezTo>
                  <a:cubicBezTo>
                    <a:pt x="149" y="65"/>
                    <a:pt x="140" y="67"/>
                    <a:pt x="133" y="72"/>
                  </a:cubicBezTo>
                  <a:cubicBezTo>
                    <a:pt x="130" y="72"/>
                    <a:pt x="129" y="75"/>
                    <a:pt x="126" y="74"/>
                  </a:cubicBezTo>
                  <a:cubicBezTo>
                    <a:pt x="128" y="73"/>
                    <a:pt x="130" y="72"/>
                    <a:pt x="132" y="71"/>
                  </a:cubicBezTo>
                  <a:cubicBezTo>
                    <a:pt x="131" y="69"/>
                    <a:pt x="135" y="69"/>
                    <a:pt x="136" y="68"/>
                  </a:cubicBezTo>
                  <a:cubicBezTo>
                    <a:pt x="131" y="68"/>
                    <a:pt x="127" y="70"/>
                    <a:pt x="123" y="71"/>
                  </a:cubicBezTo>
                  <a:cubicBezTo>
                    <a:pt x="125" y="70"/>
                    <a:pt x="123" y="69"/>
                    <a:pt x="124" y="68"/>
                  </a:cubicBezTo>
                  <a:cubicBezTo>
                    <a:pt x="127" y="67"/>
                    <a:pt x="130" y="65"/>
                    <a:pt x="134" y="64"/>
                  </a:cubicBezTo>
                  <a:cubicBezTo>
                    <a:pt x="134" y="66"/>
                    <a:pt x="137" y="66"/>
                    <a:pt x="136" y="68"/>
                  </a:cubicBezTo>
                  <a:cubicBezTo>
                    <a:pt x="138" y="68"/>
                    <a:pt x="136" y="63"/>
                    <a:pt x="139" y="64"/>
                  </a:cubicBezTo>
                  <a:cubicBezTo>
                    <a:pt x="139" y="63"/>
                    <a:pt x="137" y="64"/>
                    <a:pt x="137" y="63"/>
                  </a:cubicBezTo>
                  <a:cubicBezTo>
                    <a:pt x="142" y="62"/>
                    <a:pt x="148" y="60"/>
                    <a:pt x="152" y="58"/>
                  </a:cubicBezTo>
                  <a:cubicBezTo>
                    <a:pt x="146" y="59"/>
                    <a:pt x="140" y="61"/>
                    <a:pt x="135" y="60"/>
                  </a:cubicBezTo>
                  <a:cubicBezTo>
                    <a:pt x="136" y="59"/>
                    <a:pt x="140" y="58"/>
                    <a:pt x="143" y="57"/>
                  </a:cubicBezTo>
                  <a:cubicBezTo>
                    <a:pt x="141" y="57"/>
                    <a:pt x="139" y="58"/>
                    <a:pt x="138" y="57"/>
                  </a:cubicBezTo>
                  <a:cubicBezTo>
                    <a:pt x="138" y="56"/>
                    <a:pt x="140" y="57"/>
                    <a:pt x="140" y="56"/>
                  </a:cubicBezTo>
                  <a:cubicBezTo>
                    <a:pt x="139" y="55"/>
                    <a:pt x="137" y="56"/>
                    <a:pt x="137" y="54"/>
                  </a:cubicBezTo>
                  <a:cubicBezTo>
                    <a:pt x="141" y="54"/>
                    <a:pt x="144" y="52"/>
                    <a:pt x="148" y="52"/>
                  </a:cubicBezTo>
                  <a:cubicBezTo>
                    <a:pt x="151" y="51"/>
                    <a:pt x="152" y="52"/>
                    <a:pt x="154" y="50"/>
                  </a:cubicBezTo>
                  <a:cubicBezTo>
                    <a:pt x="153" y="49"/>
                    <a:pt x="151" y="51"/>
                    <a:pt x="152" y="48"/>
                  </a:cubicBezTo>
                  <a:cubicBezTo>
                    <a:pt x="156" y="48"/>
                    <a:pt x="158" y="46"/>
                    <a:pt x="162" y="46"/>
                  </a:cubicBezTo>
                  <a:cubicBezTo>
                    <a:pt x="161" y="46"/>
                    <a:pt x="161" y="45"/>
                    <a:pt x="161" y="45"/>
                  </a:cubicBezTo>
                  <a:cubicBezTo>
                    <a:pt x="169" y="41"/>
                    <a:pt x="183" y="41"/>
                    <a:pt x="190" y="39"/>
                  </a:cubicBezTo>
                  <a:cubicBezTo>
                    <a:pt x="189" y="39"/>
                    <a:pt x="188" y="38"/>
                    <a:pt x="187" y="38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9" y="36"/>
                    <a:pt x="191" y="37"/>
                    <a:pt x="192" y="36"/>
                  </a:cubicBezTo>
                  <a:cubicBezTo>
                    <a:pt x="186" y="34"/>
                    <a:pt x="181" y="33"/>
                    <a:pt x="173" y="32"/>
                  </a:cubicBezTo>
                  <a:cubicBezTo>
                    <a:pt x="173" y="30"/>
                    <a:pt x="176" y="32"/>
                    <a:pt x="177" y="31"/>
                  </a:cubicBezTo>
                  <a:cubicBezTo>
                    <a:pt x="175" y="30"/>
                    <a:pt x="179" y="30"/>
                    <a:pt x="179" y="29"/>
                  </a:cubicBezTo>
                  <a:cubicBezTo>
                    <a:pt x="175" y="30"/>
                    <a:pt x="173" y="25"/>
                    <a:pt x="170" y="28"/>
                  </a:cubicBezTo>
                  <a:cubicBezTo>
                    <a:pt x="169" y="28"/>
                    <a:pt x="170" y="26"/>
                    <a:pt x="168" y="26"/>
                  </a:cubicBezTo>
                  <a:cubicBezTo>
                    <a:pt x="167" y="26"/>
                    <a:pt x="166" y="27"/>
                    <a:pt x="164" y="27"/>
                  </a:cubicBezTo>
                  <a:cubicBezTo>
                    <a:pt x="165" y="25"/>
                    <a:pt x="162" y="26"/>
                    <a:pt x="161" y="25"/>
                  </a:cubicBezTo>
                  <a:cubicBezTo>
                    <a:pt x="162" y="24"/>
                    <a:pt x="163" y="24"/>
                    <a:pt x="163" y="23"/>
                  </a:cubicBezTo>
                  <a:cubicBezTo>
                    <a:pt x="159" y="21"/>
                    <a:pt x="152" y="23"/>
                    <a:pt x="147" y="21"/>
                  </a:cubicBezTo>
                  <a:cubicBezTo>
                    <a:pt x="147" y="21"/>
                    <a:pt x="148" y="20"/>
                    <a:pt x="148" y="19"/>
                  </a:cubicBezTo>
                  <a:cubicBezTo>
                    <a:pt x="147" y="19"/>
                    <a:pt x="147" y="19"/>
                    <a:pt x="146" y="19"/>
                  </a:cubicBezTo>
                  <a:cubicBezTo>
                    <a:pt x="130" y="19"/>
                    <a:pt x="115" y="22"/>
                    <a:pt x="100" y="24"/>
                  </a:cubicBezTo>
                  <a:cubicBezTo>
                    <a:pt x="89" y="25"/>
                    <a:pt x="81" y="31"/>
                    <a:pt x="71" y="31"/>
                  </a:cubicBezTo>
                  <a:cubicBezTo>
                    <a:pt x="70" y="32"/>
                    <a:pt x="72" y="33"/>
                    <a:pt x="71" y="33"/>
                  </a:cubicBezTo>
                  <a:cubicBezTo>
                    <a:pt x="70" y="33"/>
                    <a:pt x="70" y="32"/>
                    <a:pt x="69" y="32"/>
                  </a:cubicBezTo>
                  <a:cubicBezTo>
                    <a:pt x="62" y="35"/>
                    <a:pt x="54" y="40"/>
                    <a:pt x="47" y="46"/>
                  </a:cubicBezTo>
                  <a:cubicBezTo>
                    <a:pt x="45" y="47"/>
                    <a:pt x="43" y="50"/>
                    <a:pt x="41" y="50"/>
                  </a:cubicBezTo>
                  <a:cubicBezTo>
                    <a:pt x="41" y="51"/>
                    <a:pt x="40" y="51"/>
                    <a:pt x="40" y="51"/>
                  </a:cubicBezTo>
                  <a:cubicBezTo>
                    <a:pt x="33" y="56"/>
                    <a:pt x="24" y="61"/>
                    <a:pt x="23" y="70"/>
                  </a:cubicBezTo>
                  <a:cubicBezTo>
                    <a:pt x="24" y="70"/>
                    <a:pt x="25" y="67"/>
                    <a:pt x="27" y="69"/>
                  </a:cubicBezTo>
                  <a:cubicBezTo>
                    <a:pt x="27" y="68"/>
                    <a:pt x="28" y="67"/>
                    <a:pt x="30" y="67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3" y="77"/>
                    <a:pt x="34" y="75"/>
                    <a:pt x="35" y="76"/>
                  </a:cubicBezTo>
                  <a:cubicBezTo>
                    <a:pt x="34" y="77"/>
                    <a:pt x="33" y="79"/>
                    <a:pt x="32" y="79"/>
                  </a:cubicBezTo>
                  <a:cubicBezTo>
                    <a:pt x="33" y="80"/>
                    <a:pt x="30" y="82"/>
                    <a:pt x="32" y="82"/>
                  </a:cubicBezTo>
                  <a:cubicBezTo>
                    <a:pt x="33" y="80"/>
                    <a:pt x="35" y="78"/>
                    <a:pt x="37" y="76"/>
                  </a:cubicBezTo>
                  <a:cubicBezTo>
                    <a:pt x="39" y="77"/>
                    <a:pt x="37" y="80"/>
                    <a:pt x="39" y="80"/>
                  </a:cubicBezTo>
                  <a:cubicBezTo>
                    <a:pt x="37" y="83"/>
                    <a:pt x="36" y="86"/>
                    <a:pt x="34" y="87"/>
                  </a:cubicBezTo>
                  <a:cubicBezTo>
                    <a:pt x="34" y="96"/>
                    <a:pt x="24" y="99"/>
                    <a:pt x="20" y="105"/>
                  </a:cubicBezTo>
                  <a:cubicBezTo>
                    <a:pt x="20" y="106"/>
                    <a:pt x="21" y="106"/>
                    <a:pt x="21" y="106"/>
                  </a:cubicBezTo>
                  <a:cubicBezTo>
                    <a:pt x="20" y="108"/>
                    <a:pt x="19" y="109"/>
                    <a:pt x="19" y="112"/>
                  </a:cubicBezTo>
                  <a:cubicBezTo>
                    <a:pt x="20" y="113"/>
                    <a:pt x="21" y="111"/>
                    <a:pt x="21" y="112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4" y="121"/>
                    <a:pt x="31" y="120"/>
                    <a:pt x="35" y="123"/>
                  </a:cubicBezTo>
                  <a:cubicBezTo>
                    <a:pt x="33" y="125"/>
                    <a:pt x="38" y="129"/>
                    <a:pt x="34" y="130"/>
                  </a:cubicBezTo>
                  <a:cubicBezTo>
                    <a:pt x="35" y="131"/>
                    <a:pt x="37" y="131"/>
                    <a:pt x="37" y="130"/>
                  </a:cubicBezTo>
                  <a:cubicBezTo>
                    <a:pt x="38" y="130"/>
                    <a:pt x="38" y="130"/>
                    <a:pt x="38" y="131"/>
                  </a:cubicBezTo>
                  <a:cubicBezTo>
                    <a:pt x="36" y="135"/>
                    <a:pt x="34" y="140"/>
                    <a:pt x="30" y="142"/>
                  </a:cubicBezTo>
                  <a:cubicBezTo>
                    <a:pt x="30" y="140"/>
                    <a:pt x="32" y="138"/>
                    <a:pt x="32" y="137"/>
                  </a:cubicBezTo>
                  <a:cubicBezTo>
                    <a:pt x="28" y="141"/>
                    <a:pt x="24" y="149"/>
                    <a:pt x="21" y="151"/>
                  </a:cubicBezTo>
                  <a:cubicBezTo>
                    <a:pt x="19" y="156"/>
                    <a:pt x="16" y="163"/>
                    <a:pt x="15" y="171"/>
                  </a:cubicBezTo>
                  <a:cubicBezTo>
                    <a:pt x="14" y="174"/>
                    <a:pt x="15" y="177"/>
                    <a:pt x="12" y="179"/>
                  </a:cubicBezTo>
                  <a:cubicBezTo>
                    <a:pt x="13" y="183"/>
                    <a:pt x="8" y="187"/>
                    <a:pt x="10" y="191"/>
                  </a:cubicBezTo>
                  <a:cubicBezTo>
                    <a:pt x="11" y="190"/>
                    <a:pt x="11" y="189"/>
                    <a:pt x="12" y="188"/>
                  </a:cubicBezTo>
                  <a:cubicBezTo>
                    <a:pt x="13" y="188"/>
                    <a:pt x="11" y="187"/>
                    <a:pt x="12" y="186"/>
                  </a:cubicBezTo>
                  <a:cubicBezTo>
                    <a:pt x="13" y="187"/>
                    <a:pt x="12" y="187"/>
                    <a:pt x="14" y="186"/>
                  </a:cubicBezTo>
                  <a:cubicBezTo>
                    <a:pt x="15" y="190"/>
                    <a:pt x="14" y="194"/>
                    <a:pt x="13" y="196"/>
                  </a:cubicBezTo>
                  <a:cubicBezTo>
                    <a:pt x="12" y="196"/>
                    <a:pt x="12" y="195"/>
                    <a:pt x="12" y="195"/>
                  </a:cubicBezTo>
                  <a:cubicBezTo>
                    <a:pt x="11" y="197"/>
                    <a:pt x="11" y="199"/>
                    <a:pt x="11" y="200"/>
                  </a:cubicBezTo>
                  <a:cubicBezTo>
                    <a:pt x="11" y="200"/>
                    <a:pt x="12" y="199"/>
                    <a:pt x="13" y="199"/>
                  </a:cubicBezTo>
                  <a:cubicBezTo>
                    <a:pt x="13" y="203"/>
                    <a:pt x="13" y="205"/>
                    <a:pt x="14" y="207"/>
                  </a:cubicBezTo>
                  <a:cubicBezTo>
                    <a:pt x="14" y="207"/>
                    <a:pt x="13" y="207"/>
                    <a:pt x="13" y="208"/>
                  </a:cubicBezTo>
                  <a:cubicBezTo>
                    <a:pt x="13" y="210"/>
                    <a:pt x="16" y="210"/>
                    <a:pt x="15" y="209"/>
                  </a:cubicBezTo>
                  <a:cubicBezTo>
                    <a:pt x="15" y="210"/>
                    <a:pt x="15" y="205"/>
                    <a:pt x="17" y="205"/>
                  </a:cubicBezTo>
                  <a:cubicBezTo>
                    <a:pt x="15" y="209"/>
                    <a:pt x="17" y="215"/>
                    <a:pt x="15" y="218"/>
                  </a:cubicBezTo>
                  <a:cubicBezTo>
                    <a:pt x="15" y="216"/>
                    <a:pt x="15" y="215"/>
                    <a:pt x="15" y="213"/>
                  </a:cubicBezTo>
                  <a:cubicBezTo>
                    <a:pt x="14" y="213"/>
                    <a:pt x="13" y="214"/>
                    <a:pt x="12" y="213"/>
                  </a:cubicBezTo>
                  <a:cubicBezTo>
                    <a:pt x="8" y="216"/>
                    <a:pt x="12" y="223"/>
                    <a:pt x="8" y="226"/>
                  </a:cubicBezTo>
                  <a:cubicBezTo>
                    <a:pt x="8" y="226"/>
                    <a:pt x="9" y="226"/>
                    <a:pt x="9" y="227"/>
                  </a:cubicBezTo>
                  <a:cubicBezTo>
                    <a:pt x="8" y="227"/>
                    <a:pt x="7" y="227"/>
                    <a:pt x="7" y="228"/>
                  </a:cubicBezTo>
                  <a:cubicBezTo>
                    <a:pt x="8" y="230"/>
                    <a:pt x="7" y="232"/>
                    <a:pt x="7" y="235"/>
                  </a:cubicBezTo>
                  <a:cubicBezTo>
                    <a:pt x="9" y="236"/>
                    <a:pt x="8" y="234"/>
                    <a:pt x="9" y="234"/>
                  </a:cubicBezTo>
                  <a:cubicBezTo>
                    <a:pt x="9" y="236"/>
                    <a:pt x="8" y="237"/>
                    <a:pt x="9" y="239"/>
                  </a:cubicBezTo>
                  <a:cubicBezTo>
                    <a:pt x="10" y="239"/>
                    <a:pt x="11" y="239"/>
                    <a:pt x="12" y="239"/>
                  </a:cubicBezTo>
                  <a:cubicBezTo>
                    <a:pt x="12" y="242"/>
                    <a:pt x="10" y="243"/>
                    <a:pt x="12" y="245"/>
                  </a:cubicBezTo>
                  <a:cubicBezTo>
                    <a:pt x="13" y="243"/>
                    <a:pt x="15" y="240"/>
                    <a:pt x="17" y="242"/>
                  </a:cubicBezTo>
                  <a:cubicBezTo>
                    <a:pt x="15" y="243"/>
                    <a:pt x="14" y="245"/>
                    <a:pt x="15" y="248"/>
                  </a:cubicBezTo>
                  <a:cubicBezTo>
                    <a:pt x="16" y="248"/>
                    <a:pt x="15" y="245"/>
                    <a:pt x="17" y="246"/>
                  </a:cubicBezTo>
                  <a:cubicBezTo>
                    <a:pt x="18" y="246"/>
                    <a:pt x="18" y="246"/>
                    <a:pt x="18" y="246"/>
                  </a:cubicBezTo>
                  <a:cubicBezTo>
                    <a:pt x="18" y="248"/>
                    <a:pt x="15" y="248"/>
                    <a:pt x="17" y="250"/>
                  </a:cubicBezTo>
                  <a:cubicBezTo>
                    <a:pt x="19" y="249"/>
                    <a:pt x="20" y="253"/>
                    <a:pt x="18" y="255"/>
                  </a:cubicBezTo>
                  <a:cubicBezTo>
                    <a:pt x="16" y="256"/>
                    <a:pt x="18" y="253"/>
                    <a:pt x="16" y="254"/>
                  </a:cubicBezTo>
                  <a:cubicBezTo>
                    <a:pt x="17" y="256"/>
                    <a:pt x="15" y="256"/>
                    <a:pt x="15" y="258"/>
                  </a:cubicBezTo>
                  <a:cubicBezTo>
                    <a:pt x="16" y="258"/>
                    <a:pt x="17" y="258"/>
                    <a:pt x="19" y="258"/>
                  </a:cubicBezTo>
                  <a:cubicBezTo>
                    <a:pt x="20" y="257"/>
                    <a:pt x="20" y="256"/>
                    <a:pt x="22" y="257"/>
                  </a:cubicBezTo>
                  <a:cubicBezTo>
                    <a:pt x="22" y="259"/>
                    <a:pt x="24" y="260"/>
                    <a:pt x="24" y="262"/>
                  </a:cubicBezTo>
                  <a:cubicBezTo>
                    <a:pt x="23" y="264"/>
                    <a:pt x="22" y="264"/>
                    <a:pt x="22" y="267"/>
                  </a:cubicBezTo>
                  <a:cubicBezTo>
                    <a:pt x="22" y="267"/>
                    <a:pt x="22" y="267"/>
                    <a:pt x="22" y="267"/>
                  </a:cubicBezTo>
                  <a:cubicBezTo>
                    <a:pt x="22" y="267"/>
                    <a:pt x="22" y="267"/>
                    <a:pt x="22" y="268"/>
                  </a:cubicBezTo>
                  <a:cubicBezTo>
                    <a:pt x="22" y="268"/>
                    <a:pt x="23" y="267"/>
                    <a:pt x="23" y="267"/>
                  </a:cubicBezTo>
                  <a:cubicBezTo>
                    <a:pt x="24" y="267"/>
                    <a:pt x="24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9"/>
                    <a:pt x="26" y="269"/>
                    <a:pt x="26" y="269"/>
                  </a:cubicBezTo>
                  <a:cubicBezTo>
                    <a:pt x="27" y="270"/>
                    <a:pt x="27" y="271"/>
                    <a:pt x="28" y="273"/>
                  </a:cubicBezTo>
                  <a:cubicBezTo>
                    <a:pt x="27" y="273"/>
                    <a:pt x="27" y="273"/>
                    <a:pt x="27" y="274"/>
                  </a:cubicBezTo>
                  <a:cubicBezTo>
                    <a:pt x="27" y="274"/>
                    <a:pt x="28" y="274"/>
                    <a:pt x="28" y="274"/>
                  </a:cubicBezTo>
                  <a:cubicBezTo>
                    <a:pt x="29" y="276"/>
                    <a:pt x="29" y="279"/>
                    <a:pt x="30" y="282"/>
                  </a:cubicBezTo>
                  <a:cubicBezTo>
                    <a:pt x="30" y="282"/>
                    <a:pt x="30" y="282"/>
                    <a:pt x="30" y="282"/>
                  </a:cubicBezTo>
                  <a:cubicBezTo>
                    <a:pt x="30" y="282"/>
                    <a:pt x="30" y="284"/>
                    <a:pt x="30" y="285"/>
                  </a:cubicBezTo>
                  <a:cubicBezTo>
                    <a:pt x="31" y="285"/>
                    <a:pt x="31" y="285"/>
                    <a:pt x="31" y="285"/>
                  </a:cubicBezTo>
                  <a:cubicBezTo>
                    <a:pt x="31" y="285"/>
                    <a:pt x="30" y="285"/>
                    <a:pt x="30" y="285"/>
                  </a:cubicBezTo>
                  <a:cubicBezTo>
                    <a:pt x="30" y="286"/>
                    <a:pt x="30" y="287"/>
                    <a:pt x="31" y="287"/>
                  </a:cubicBezTo>
                  <a:cubicBezTo>
                    <a:pt x="31" y="287"/>
                    <a:pt x="31" y="287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2" y="286"/>
                    <a:pt x="32" y="286"/>
                    <a:pt x="32" y="286"/>
                  </a:cubicBezTo>
                  <a:cubicBezTo>
                    <a:pt x="32" y="286"/>
                    <a:pt x="32" y="286"/>
                    <a:pt x="31" y="285"/>
                  </a:cubicBezTo>
                  <a:cubicBezTo>
                    <a:pt x="32" y="282"/>
                    <a:pt x="32" y="280"/>
                    <a:pt x="32" y="277"/>
                  </a:cubicBezTo>
                  <a:cubicBezTo>
                    <a:pt x="32" y="277"/>
                    <a:pt x="32" y="277"/>
                    <a:pt x="33" y="277"/>
                  </a:cubicBezTo>
                  <a:cubicBezTo>
                    <a:pt x="33" y="276"/>
                    <a:pt x="33" y="275"/>
                    <a:pt x="33" y="275"/>
                  </a:cubicBezTo>
                  <a:cubicBezTo>
                    <a:pt x="33" y="272"/>
                    <a:pt x="33" y="270"/>
                    <a:pt x="34" y="268"/>
                  </a:cubicBezTo>
                  <a:cubicBezTo>
                    <a:pt x="34" y="268"/>
                    <a:pt x="35" y="269"/>
                    <a:pt x="35" y="269"/>
                  </a:cubicBezTo>
                  <a:cubicBezTo>
                    <a:pt x="35" y="269"/>
                    <a:pt x="35" y="270"/>
                    <a:pt x="35" y="271"/>
                  </a:cubicBezTo>
                  <a:cubicBezTo>
                    <a:pt x="35" y="271"/>
                    <a:pt x="34" y="271"/>
                    <a:pt x="34" y="271"/>
                  </a:cubicBezTo>
                  <a:cubicBezTo>
                    <a:pt x="34" y="273"/>
                    <a:pt x="33" y="273"/>
                    <a:pt x="33" y="274"/>
                  </a:cubicBezTo>
                  <a:cubicBezTo>
                    <a:pt x="34" y="274"/>
                    <a:pt x="34" y="274"/>
                    <a:pt x="34" y="274"/>
                  </a:cubicBezTo>
                  <a:cubicBezTo>
                    <a:pt x="34" y="275"/>
                    <a:pt x="36" y="275"/>
                    <a:pt x="35" y="277"/>
                  </a:cubicBezTo>
                  <a:cubicBezTo>
                    <a:pt x="36" y="276"/>
                    <a:pt x="37" y="277"/>
                    <a:pt x="38" y="277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5" y="277"/>
                    <a:pt x="36" y="274"/>
                    <a:pt x="35" y="272"/>
                  </a:cubicBezTo>
                  <a:cubicBezTo>
                    <a:pt x="36" y="272"/>
                    <a:pt x="37" y="271"/>
                    <a:pt x="37" y="271"/>
                  </a:cubicBezTo>
                  <a:cubicBezTo>
                    <a:pt x="38" y="273"/>
                    <a:pt x="36" y="272"/>
                    <a:pt x="36" y="273"/>
                  </a:cubicBezTo>
                  <a:cubicBezTo>
                    <a:pt x="37" y="274"/>
                    <a:pt x="38" y="273"/>
                    <a:pt x="38" y="274"/>
                  </a:cubicBezTo>
                  <a:cubicBezTo>
                    <a:pt x="37" y="274"/>
                    <a:pt x="36" y="274"/>
                    <a:pt x="37" y="275"/>
                  </a:cubicBezTo>
                  <a:cubicBezTo>
                    <a:pt x="37" y="275"/>
                    <a:pt x="38" y="275"/>
                    <a:pt x="39" y="275"/>
                  </a:cubicBezTo>
                  <a:cubicBezTo>
                    <a:pt x="39" y="275"/>
                    <a:pt x="39" y="276"/>
                    <a:pt x="39" y="276"/>
                  </a:cubicBezTo>
                  <a:cubicBezTo>
                    <a:pt x="39" y="276"/>
                    <a:pt x="39" y="277"/>
                    <a:pt x="39" y="278"/>
                  </a:cubicBezTo>
                  <a:cubicBezTo>
                    <a:pt x="38" y="277"/>
                    <a:pt x="36" y="279"/>
                    <a:pt x="36" y="277"/>
                  </a:cubicBezTo>
                  <a:cubicBezTo>
                    <a:pt x="35" y="277"/>
                    <a:pt x="35" y="278"/>
                    <a:pt x="35" y="279"/>
                  </a:cubicBezTo>
                  <a:cubicBezTo>
                    <a:pt x="35" y="279"/>
                    <a:pt x="35" y="280"/>
                    <a:pt x="36" y="280"/>
                  </a:cubicBezTo>
                  <a:cubicBezTo>
                    <a:pt x="36" y="279"/>
                    <a:pt x="37" y="279"/>
                    <a:pt x="38" y="279"/>
                  </a:cubicBezTo>
                  <a:cubicBezTo>
                    <a:pt x="38" y="278"/>
                    <a:pt x="39" y="278"/>
                    <a:pt x="39" y="277"/>
                  </a:cubicBezTo>
                  <a:cubicBezTo>
                    <a:pt x="40" y="278"/>
                    <a:pt x="40" y="278"/>
                    <a:pt x="40" y="278"/>
                  </a:cubicBezTo>
                  <a:cubicBezTo>
                    <a:pt x="39" y="279"/>
                    <a:pt x="39" y="280"/>
                    <a:pt x="40" y="281"/>
                  </a:cubicBezTo>
                  <a:cubicBezTo>
                    <a:pt x="40" y="281"/>
                    <a:pt x="40" y="281"/>
                    <a:pt x="40" y="281"/>
                  </a:cubicBezTo>
                  <a:cubicBezTo>
                    <a:pt x="40" y="283"/>
                    <a:pt x="41" y="284"/>
                    <a:pt x="41" y="28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85"/>
                    <a:pt x="41" y="285"/>
                    <a:pt x="41" y="286"/>
                  </a:cubicBezTo>
                  <a:cubicBezTo>
                    <a:pt x="41" y="286"/>
                    <a:pt x="41" y="286"/>
                    <a:pt x="41" y="287"/>
                  </a:cubicBezTo>
                  <a:cubicBezTo>
                    <a:pt x="41" y="287"/>
                    <a:pt x="41" y="287"/>
                    <a:pt x="41" y="287"/>
                  </a:cubicBezTo>
                  <a:cubicBezTo>
                    <a:pt x="41" y="287"/>
                    <a:pt x="41" y="288"/>
                    <a:pt x="41" y="288"/>
                  </a:cubicBezTo>
                  <a:cubicBezTo>
                    <a:pt x="41" y="288"/>
                    <a:pt x="41" y="288"/>
                    <a:pt x="41" y="288"/>
                  </a:cubicBezTo>
                  <a:cubicBezTo>
                    <a:pt x="42" y="290"/>
                    <a:pt x="43" y="293"/>
                    <a:pt x="44" y="295"/>
                  </a:cubicBezTo>
                  <a:cubicBezTo>
                    <a:pt x="44" y="295"/>
                    <a:pt x="44" y="295"/>
                    <a:pt x="44" y="296"/>
                  </a:cubicBezTo>
                  <a:cubicBezTo>
                    <a:pt x="44" y="296"/>
                    <a:pt x="44" y="296"/>
                    <a:pt x="44" y="296"/>
                  </a:cubicBezTo>
                  <a:cubicBezTo>
                    <a:pt x="44" y="296"/>
                    <a:pt x="44" y="297"/>
                    <a:pt x="45" y="298"/>
                  </a:cubicBezTo>
                  <a:cubicBezTo>
                    <a:pt x="44" y="298"/>
                    <a:pt x="44" y="297"/>
                    <a:pt x="43" y="297"/>
                  </a:cubicBezTo>
                  <a:cubicBezTo>
                    <a:pt x="42" y="298"/>
                    <a:pt x="43" y="298"/>
                    <a:pt x="43" y="299"/>
                  </a:cubicBezTo>
                  <a:cubicBezTo>
                    <a:pt x="44" y="298"/>
                    <a:pt x="45" y="298"/>
                    <a:pt x="45" y="298"/>
                  </a:cubicBezTo>
                  <a:cubicBezTo>
                    <a:pt x="45" y="298"/>
                    <a:pt x="46" y="297"/>
                    <a:pt x="46" y="297"/>
                  </a:cubicBezTo>
                  <a:cubicBezTo>
                    <a:pt x="46" y="297"/>
                    <a:pt x="46" y="298"/>
                    <a:pt x="46" y="299"/>
                  </a:cubicBezTo>
                  <a:cubicBezTo>
                    <a:pt x="46" y="299"/>
                    <a:pt x="45" y="299"/>
                    <a:pt x="45" y="299"/>
                  </a:cubicBezTo>
                  <a:cubicBezTo>
                    <a:pt x="45" y="300"/>
                    <a:pt x="46" y="300"/>
                    <a:pt x="46" y="300"/>
                  </a:cubicBezTo>
                  <a:cubicBezTo>
                    <a:pt x="46" y="300"/>
                    <a:pt x="46" y="300"/>
                    <a:pt x="46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1"/>
                  </a:cubicBezTo>
                  <a:cubicBezTo>
                    <a:pt x="46" y="301"/>
                    <a:pt x="46" y="302"/>
                    <a:pt x="47" y="302"/>
                  </a:cubicBezTo>
                  <a:cubicBezTo>
                    <a:pt x="47" y="302"/>
                    <a:pt x="47" y="302"/>
                    <a:pt x="48" y="301"/>
                  </a:cubicBezTo>
                  <a:cubicBezTo>
                    <a:pt x="48" y="303"/>
                    <a:pt x="49" y="304"/>
                    <a:pt x="49" y="306"/>
                  </a:cubicBezTo>
                  <a:cubicBezTo>
                    <a:pt x="49" y="306"/>
                    <a:pt x="49" y="306"/>
                    <a:pt x="49" y="306"/>
                  </a:cubicBezTo>
                  <a:cubicBezTo>
                    <a:pt x="49" y="306"/>
                    <a:pt x="49" y="307"/>
                    <a:pt x="49" y="307"/>
                  </a:cubicBezTo>
                  <a:cubicBezTo>
                    <a:pt x="49" y="307"/>
                    <a:pt x="49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8"/>
                    <a:pt x="47" y="308"/>
                    <a:pt x="47" y="308"/>
                  </a:cubicBezTo>
                  <a:cubicBezTo>
                    <a:pt x="47" y="308"/>
                    <a:pt x="48" y="308"/>
                    <a:pt x="48" y="308"/>
                  </a:cubicBezTo>
                  <a:cubicBezTo>
                    <a:pt x="48" y="308"/>
                    <a:pt x="48" y="309"/>
                    <a:pt x="48" y="309"/>
                  </a:cubicBezTo>
                  <a:cubicBezTo>
                    <a:pt x="48" y="309"/>
                    <a:pt x="49" y="308"/>
                    <a:pt x="49" y="308"/>
                  </a:cubicBezTo>
                  <a:cubicBezTo>
                    <a:pt x="49" y="308"/>
                    <a:pt x="49" y="307"/>
                    <a:pt x="49" y="307"/>
                  </a:cubicBezTo>
                  <a:cubicBezTo>
                    <a:pt x="49" y="307"/>
                    <a:pt x="49" y="307"/>
                    <a:pt x="50" y="308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6"/>
                    <a:pt x="50" y="306"/>
                    <a:pt x="50" y="305"/>
                  </a:cubicBezTo>
                  <a:cubicBezTo>
                    <a:pt x="50" y="305"/>
                    <a:pt x="51" y="305"/>
                    <a:pt x="51" y="305"/>
                  </a:cubicBezTo>
                  <a:cubicBezTo>
                    <a:pt x="51" y="305"/>
                    <a:pt x="52" y="306"/>
                    <a:pt x="52" y="306"/>
                  </a:cubicBezTo>
                  <a:cubicBezTo>
                    <a:pt x="51" y="306"/>
                    <a:pt x="52" y="307"/>
                    <a:pt x="52" y="307"/>
                  </a:cubicBezTo>
                  <a:cubicBezTo>
                    <a:pt x="52" y="308"/>
                    <a:pt x="52" y="309"/>
                    <a:pt x="53" y="310"/>
                  </a:cubicBezTo>
                  <a:cubicBezTo>
                    <a:pt x="52" y="310"/>
                    <a:pt x="52" y="310"/>
                    <a:pt x="51" y="311"/>
                  </a:cubicBezTo>
                  <a:cubicBezTo>
                    <a:pt x="53" y="311"/>
                    <a:pt x="52" y="312"/>
                    <a:pt x="53" y="312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3" y="312"/>
                    <a:pt x="53" y="313"/>
                    <a:pt x="54" y="313"/>
                  </a:cubicBezTo>
                  <a:cubicBezTo>
                    <a:pt x="54" y="312"/>
                    <a:pt x="55" y="312"/>
                    <a:pt x="55" y="310"/>
                  </a:cubicBezTo>
                  <a:cubicBezTo>
                    <a:pt x="56" y="311"/>
                    <a:pt x="56" y="311"/>
                    <a:pt x="56" y="312"/>
                  </a:cubicBezTo>
                  <a:cubicBezTo>
                    <a:pt x="57" y="311"/>
                    <a:pt x="57" y="311"/>
                    <a:pt x="58" y="312"/>
                  </a:cubicBezTo>
                  <a:cubicBezTo>
                    <a:pt x="57" y="311"/>
                    <a:pt x="57" y="311"/>
                    <a:pt x="57" y="311"/>
                  </a:cubicBezTo>
                  <a:cubicBezTo>
                    <a:pt x="56" y="311"/>
                    <a:pt x="56" y="310"/>
                    <a:pt x="56" y="309"/>
                  </a:cubicBezTo>
                  <a:cubicBezTo>
                    <a:pt x="56" y="309"/>
                    <a:pt x="56" y="308"/>
                    <a:pt x="56" y="308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54" y="303"/>
                    <a:pt x="52" y="298"/>
                    <a:pt x="50" y="293"/>
                  </a:cubicBezTo>
                  <a:cubicBezTo>
                    <a:pt x="50" y="293"/>
                    <a:pt x="50" y="294"/>
                    <a:pt x="50" y="294"/>
                  </a:cubicBezTo>
                  <a:cubicBezTo>
                    <a:pt x="50" y="294"/>
                    <a:pt x="49" y="294"/>
                    <a:pt x="49" y="293"/>
                  </a:cubicBezTo>
                  <a:cubicBezTo>
                    <a:pt x="49" y="293"/>
                    <a:pt x="49" y="293"/>
                    <a:pt x="49" y="292"/>
                  </a:cubicBezTo>
                  <a:cubicBezTo>
                    <a:pt x="49" y="292"/>
                    <a:pt x="49" y="292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8" y="286"/>
                    <a:pt x="47" y="281"/>
                    <a:pt x="46" y="277"/>
                  </a:cubicBezTo>
                  <a:cubicBezTo>
                    <a:pt x="45" y="277"/>
                    <a:pt x="45" y="275"/>
                    <a:pt x="45" y="274"/>
                  </a:cubicBezTo>
                  <a:cubicBezTo>
                    <a:pt x="45" y="274"/>
                    <a:pt x="45" y="274"/>
                    <a:pt x="45" y="274"/>
                  </a:cubicBezTo>
                  <a:cubicBezTo>
                    <a:pt x="44" y="265"/>
                    <a:pt x="43" y="256"/>
                    <a:pt x="43" y="247"/>
                  </a:cubicBezTo>
                  <a:cubicBezTo>
                    <a:pt x="43" y="244"/>
                    <a:pt x="43" y="241"/>
                    <a:pt x="43" y="238"/>
                  </a:cubicBezTo>
                  <a:cubicBezTo>
                    <a:pt x="43" y="237"/>
                    <a:pt x="42" y="237"/>
                    <a:pt x="42" y="236"/>
                  </a:cubicBezTo>
                  <a:cubicBezTo>
                    <a:pt x="43" y="235"/>
                    <a:pt x="43" y="233"/>
                    <a:pt x="44" y="232"/>
                  </a:cubicBezTo>
                  <a:cubicBezTo>
                    <a:pt x="44" y="223"/>
                    <a:pt x="46" y="215"/>
                    <a:pt x="48" y="207"/>
                  </a:cubicBezTo>
                  <a:cubicBezTo>
                    <a:pt x="48" y="204"/>
                    <a:pt x="49" y="201"/>
                    <a:pt x="51" y="199"/>
                  </a:cubicBezTo>
                  <a:cubicBezTo>
                    <a:pt x="52" y="197"/>
                    <a:pt x="53" y="194"/>
                    <a:pt x="54" y="192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2" y="188"/>
                    <a:pt x="55" y="185"/>
                    <a:pt x="57" y="182"/>
                  </a:cubicBezTo>
                  <a:cubicBezTo>
                    <a:pt x="57" y="183"/>
                    <a:pt x="57" y="184"/>
                    <a:pt x="57" y="184"/>
                  </a:cubicBezTo>
                  <a:cubicBezTo>
                    <a:pt x="61" y="175"/>
                    <a:pt x="66" y="166"/>
                    <a:pt x="73" y="158"/>
                  </a:cubicBezTo>
                  <a:cubicBezTo>
                    <a:pt x="73" y="158"/>
                    <a:pt x="73" y="157"/>
                    <a:pt x="74" y="157"/>
                  </a:cubicBezTo>
                  <a:cubicBezTo>
                    <a:pt x="90" y="135"/>
                    <a:pt x="113" y="119"/>
                    <a:pt x="139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41" y="107"/>
                    <a:pt x="144" y="106"/>
                    <a:pt x="146" y="105"/>
                  </a:cubicBezTo>
                  <a:cubicBezTo>
                    <a:pt x="147" y="107"/>
                    <a:pt x="143" y="107"/>
                    <a:pt x="141" y="108"/>
                  </a:cubicBezTo>
                  <a:cubicBezTo>
                    <a:pt x="154" y="104"/>
                    <a:pt x="167" y="101"/>
                    <a:pt x="181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0" y="100"/>
                    <a:pt x="179" y="100"/>
                    <a:pt x="179" y="99"/>
                  </a:cubicBezTo>
                  <a:cubicBezTo>
                    <a:pt x="180" y="100"/>
                    <a:pt x="182" y="99"/>
                    <a:pt x="184" y="100"/>
                  </a:cubicBezTo>
                  <a:cubicBezTo>
                    <a:pt x="183" y="95"/>
                    <a:pt x="189" y="96"/>
                    <a:pt x="191" y="94"/>
                  </a:cubicBezTo>
                  <a:cubicBezTo>
                    <a:pt x="192" y="97"/>
                    <a:pt x="197" y="94"/>
                    <a:pt x="199" y="97"/>
                  </a:cubicBezTo>
                  <a:cubicBezTo>
                    <a:pt x="197" y="97"/>
                    <a:pt x="195" y="97"/>
                    <a:pt x="194" y="97"/>
                  </a:cubicBezTo>
                  <a:cubicBezTo>
                    <a:pt x="196" y="98"/>
                    <a:pt x="198" y="99"/>
                    <a:pt x="200" y="100"/>
                  </a:cubicBezTo>
                  <a:cubicBezTo>
                    <a:pt x="202" y="101"/>
                    <a:pt x="204" y="101"/>
                    <a:pt x="206" y="101"/>
                  </a:cubicBezTo>
                  <a:cubicBezTo>
                    <a:pt x="206" y="100"/>
                    <a:pt x="207" y="101"/>
                    <a:pt x="208" y="101"/>
                  </a:cubicBezTo>
                  <a:cubicBezTo>
                    <a:pt x="209" y="101"/>
                    <a:pt x="210" y="101"/>
                    <a:pt x="211" y="102"/>
                  </a:cubicBezTo>
                  <a:cubicBezTo>
                    <a:pt x="211" y="101"/>
                    <a:pt x="209" y="101"/>
                    <a:pt x="209" y="100"/>
                  </a:cubicBezTo>
                  <a:cubicBezTo>
                    <a:pt x="210" y="99"/>
                    <a:pt x="211" y="100"/>
                    <a:pt x="212" y="100"/>
                  </a:cubicBezTo>
                  <a:close/>
                  <a:moveTo>
                    <a:pt x="244" y="98"/>
                  </a:moveTo>
                  <a:cubicBezTo>
                    <a:pt x="247" y="98"/>
                    <a:pt x="246" y="100"/>
                    <a:pt x="248" y="100"/>
                  </a:cubicBezTo>
                  <a:cubicBezTo>
                    <a:pt x="247" y="101"/>
                    <a:pt x="244" y="100"/>
                    <a:pt x="244" y="98"/>
                  </a:cubicBezTo>
                  <a:close/>
                  <a:moveTo>
                    <a:pt x="285" y="106"/>
                  </a:moveTo>
                  <a:cubicBezTo>
                    <a:pt x="284" y="107"/>
                    <a:pt x="282" y="105"/>
                    <a:pt x="280" y="105"/>
                  </a:cubicBezTo>
                  <a:cubicBezTo>
                    <a:pt x="281" y="104"/>
                    <a:pt x="284" y="105"/>
                    <a:pt x="285" y="106"/>
                  </a:cubicBezTo>
                  <a:close/>
                  <a:moveTo>
                    <a:pt x="277" y="102"/>
                  </a:moveTo>
                  <a:cubicBezTo>
                    <a:pt x="276" y="102"/>
                    <a:pt x="275" y="101"/>
                    <a:pt x="274" y="101"/>
                  </a:cubicBezTo>
                  <a:cubicBezTo>
                    <a:pt x="275" y="99"/>
                    <a:pt x="277" y="101"/>
                    <a:pt x="277" y="102"/>
                  </a:cubicBezTo>
                  <a:close/>
                  <a:moveTo>
                    <a:pt x="275" y="102"/>
                  </a:moveTo>
                  <a:cubicBezTo>
                    <a:pt x="273" y="102"/>
                    <a:pt x="271" y="103"/>
                    <a:pt x="272" y="101"/>
                  </a:cubicBezTo>
                  <a:cubicBezTo>
                    <a:pt x="273" y="101"/>
                    <a:pt x="275" y="101"/>
                    <a:pt x="275" y="102"/>
                  </a:cubicBezTo>
                  <a:close/>
                  <a:moveTo>
                    <a:pt x="271" y="100"/>
                  </a:moveTo>
                  <a:cubicBezTo>
                    <a:pt x="271" y="103"/>
                    <a:pt x="269" y="99"/>
                    <a:pt x="267" y="99"/>
                  </a:cubicBezTo>
                  <a:cubicBezTo>
                    <a:pt x="268" y="98"/>
                    <a:pt x="270" y="101"/>
                    <a:pt x="271" y="100"/>
                  </a:cubicBezTo>
                  <a:close/>
                  <a:moveTo>
                    <a:pt x="233" y="70"/>
                  </a:moveTo>
                  <a:cubicBezTo>
                    <a:pt x="234" y="70"/>
                    <a:pt x="233" y="69"/>
                    <a:pt x="233" y="68"/>
                  </a:cubicBezTo>
                  <a:cubicBezTo>
                    <a:pt x="234" y="68"/>
                    <a:pt x="234" y="70"/>
                    <a:pt x="235" y="70"/>
                  </a:cubicBezTo>
                  <a:cubicBezTo>
                    <a:pt x="234" y="70"/>
                    <a:pt x="233" y="70"/>
                    <a:pt x="231" y="70"/>
                  </a:cubicBezTo>
                  <a:cubicBezTo>
                    <a:pt x="231" y="70"/>
                    <a:pt x="231" y="69"/>
                    <a:pt x="230" y="69"/>
                  </a:cubicBezTo>
                  <a:cubicBezTo>
                    <a:pt x="231" y="67"/>
                    <a:pt x="232" y="70"/>
                    <a:pt x="233" y="70"/>
                  </a:cubicBezTo>
                  <a:close/>
                  <a:moveTo>
                    <a:pt x="232" y="90"/>
                  </a:moveTo>
                  <a:cubicBezTo>
                    <a:pt x="232" y="88"/>
                    <a:pt x="236" y="87"/>
                    <a:pt x="238" y="88"/>
                  </a:cubicBezTo>
                  <a:cubicBezTo>
                    <a:pt x="238" y="89"/>
                    <a:pt x="236" y="90"/>
                    <a:pt x="235" y="90"/>
                  </a:cubicBezTo>
                  <a:cubicBezTo>
                    <a:pt x="235" y="91"/>
                    <a:pt x="236" y="90"/>
                    <a:pt x="237" y="90"/>
                  </a:cubicBezTo>
                  <a:cubicBezTo>
                    <a:pt x="233" y="93"/>
                    <a:pt x="240" y="91"/>
                    <a:pt x="240" y="94"/>
                  </a:cubicBezTo>
                  <a:cubicBezTo>
                    <a:pt x="236" y="93"/>
                    <a:pt x="233" y="92"/>
                    <a:pt x="229" y="90"/>
                  </a:cubicBezTo>
                  <a:cubicBezTo>
                    <a:pt x="229" y="88"/>
                    <a:pt x="232" y="89"/>
                    <a:pt x="232" y="90"/>
                  </a:cubicBezTo>
                  <a:close/>
                  <a:moveTo>
                    <a:pt x="224" y="76"/>
                  </a:moveTo>
                  <a:cubicBezTo>
                    <a:pt x="226" y="76"/>
                    <a:pt x="226" y="76"/>
                    <a:pt x="224" y="76"/>
                  </a:cubicBezTo>
                  <a:cubicBezTo>
                    <a:pt x="223" y="77"/>
                    <a:pt x="221" y="78"/>
                    <a:pt x="217" y="78"/>
                  </a:cubicBezTo>
                  <a:cubicBezTo>
                    <a:pt x="218" y="76"/>
                    <a:pt x="222" y="76"/>
                    <a:pt x="224" y="76"/>
                  </a:cubicBezTo>
                  <a:close/>
                  <a:moveTo>
                    <a:pt x="217" y="77"/>
                  </a:moveTo>
                  <a:cubicBezTo>
                    <a:pt x="216" y="79"/>
                    <a:pt x="213" y="79"/>
                    <a:pt x="211" y="79"/>
                  </a:cubicBezTo>
                  <a:cubicBezTo>
                    <a:pt x="211" y="77"/>
                    <a:pt x="215" y="78"/>
                    <a:pt x="217" y="77"/>
                  </a:cubicBezTo>
                  <a:close/>
                  <a:moveTo>
                    <a:pt x="134" y="61"/>
                  </a:moveTo>
                  <a:cubicBezTo>
                    <a:pt x="134" y="62"/>
                    <a:pt x="132" y="62"/>
                    <a:pt x="131" y="62"/>
                  </a:cubicBezTo>
                  <a:cubicBezTo>
                    <a:pt x="130" y="60"/>
                    <a:pt x="133" y="61"/>
                    <a:pt x="134" y="61"/>
                  </a:cubicBezTo>
                  <a:close/>
                  <a:moveTo>
                    <a:pt x="12" y="199"/>
                  </a:moveTo>
                  <a:cubicBezTo>
                    <a:pt x="12" y="198"/>
                    <a:pt x="12" y="197"/>
                    <a:pt x="12" y="197"/>
                  </a:cubicBezTo>
                  <a:cubicBezTo>
                    <a:pt x="14" y="197"/>
                    <a:pt x="13" y="199"/>
                    <a:pt x="12" y="199"/>
                  </a:cubicBezTo>
                  <a:close/>
                  <a:moveTo>
                    <a:pt x="12" y="238"/>
                  </a:moveTo>
                  <a:cubicBezTo>
                    <a:pt x="11" y="237"/>
                    <a:pt x="11" y="237"/>
                    <a:pt x="10" y="237"/>
                  </a:cubicBezTo>
                  <a:cubicBezTo>
                    <a:pt x="10" y="237"/>
                    <a:pt x="11" y="237"/>
                    <a:pt x="11" y="235"/>
                  </a:cubicBezTo>
                  <a:cubicBezTo>
                    <a:pt x="11" y="236"/>
                    <a:pt x="11" y="236"/>
                    <a:pt x="12" y="236"/>
                  </a:cubicBezTo>
                  <a:cubicBezTo>
                    <a:pt x="12" y="237"/>
                    <a:pt x="12" y="237"/>
                    <a:pt x="12" y="238"/>
                  </a:cubicBezTo>
                  <a:close/>
                  <a:moveTo>
                    <a:pt x="12" y="233"/>
                  </a:moveTo>
                  <a:cubicBezTo>
                    <a:pt x="11" y="232"/>
                    <a:pt x="12" y="230"/>
                    <a:pt x="13" y="228"/>
                  </a:cubicBezTo>
                  <a:cubicBezTo>
                    <a:pt x="15" y="229"/>
                    <a:pt x="12" y="232"/>
                    <a:pt x="12" y="233"/>
                  </a:cubicBezTo>
                  <a:close/>
                  <a:moveTo>
                    <a:pt x="34" y="268"/>
                  </a:moveTo>
                  <a:cubicBezTo>
                    <a:pt x="34" y="268"/>
                    <a:pt x="34" y="267"/>
                    <a:pt x="34" y="267"/>
                  </a:cubicBezTo>
                  <a:cubicBezTo>
                    <a:pt x="35" y="267"/>
                    <a:pt x="35" y="267"/>
                    <a:pt x="35" y="268"/>
                  </a:cubicBezTo>
                  <a:cubicBezTo>
                    <a:pt x="34" y="268"/>
                    <a:pt x="34" y="268"/>
                    <a:pt x="34" y="268"/>
                  </a:cubicBezTo>
                  <a:close/>
                  <a:moveTo>
                    <a:pt x="38" y="274"/>
                  </a:moveTo>
                  <a:cubicBezTo>
                    <a:pt x="38" y="273"/>
                    <a:pt x="38" y="271"/>
                    <a:pt x="37" y="271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7" y="270"/>
                    <a:pt x="37" y="270"/>
                    <a:pt x="37" y="270"/>
                  </a:cubicBezTo>
                  <a:cubicBezTo>
                    <a:pt x="37" y="270"/>
                    <a:pt x="37" y="270"/>
                    <a:pt x="37" y="269"/>
                  </a:cubicBezTo>
                  <a:cubicBezTo>
                    <a:pt x="37" y="269"/>
                    <a:pt x="37" y="269"/>
                    <a:pt x="37" y="269"/>
                  </a:cubicBezTo>
                  <a:cubicBezTo>
                    <a:pt x="37" y="269"/>
                    <a:pt x="37" y="269"/>
                    <a:pt x="37" y="268"/>
                  </a:cubicBezTo>
                  <a:cubicBezTo>
                    <a:pt x="37" y="269"/>
                    <a:pt x="37" y="269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1"/>
                    <a:pt x="38" y="272"/>
                    <a:pt x="39" y="274"/>
                  </a:cubicBezTo>
                  <a:cubicBezTo>
                    <a:pt x="39" y="274"/>
                    <a:pt x="38" y="274"/>
                    <a:pt x="38" y="274"/>
                  </a:cubicBezTo>
                  <a:close/>
                  <a:moveTo>
                    <a:pt x="52" y="307"/>
                  </a:moveTo>
                  <a:cubicBezTo>
                    <a:pt x="52" y="307"/>
                    <a:pt x="52" y="306"/>
                    <a:pt x="52" y="306"/>
                  </a:cubicBezTo>
                  <a:cubicBezTo>
                    <a:pt x="52" y="306"/>
                    <a:pt x="52" y="307"/>
                    <a:pt x="52" y="307"/>
                  </a:cubicBezTo>
                  <a:close/>
                  <a:moveTo>
                    <a:pt x="50" y="307"/>
                  </a:move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lose/>
                  <a:moveTo>
                    <a:pt x="69" y="159"/>
                  </a:moveTo>
                  <a:cubicBezTo>
                    <a:pt x="68" y="158"/>
                    <a:pt x="70" y="157"/>
                    <a:pt x="70" y="157"/>
                  </a:cubicBezTo>
                  <a:cubicBezTo>
                    <a:pt x="72" y="157"/>
                    <a:pt x="70" y="158"/>
                    <a:pt x="69" y="159"/>
                  </a:cubicBezTo>
                  <a:close/>
                  <a:moveTo>
                    <a:pt x="81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0" y="146"/>
                    <a:pt x="79" y="149"/>
                    <a:pt x="78" y="149"/>
                  </a:cubicBezTo>
                  <a:cubicBezTo>
                    <a:pt x="78" y="148"/>
                    <a:pt x="79" y="147"/>
                    <a:pt x="81" y="146"/>
                  </a:cubicBezTo>
                  <a:cubicBezTo>
                    <a:pt x="81" y="146"/>
                    <a:pt x="81" y="146"/>
                    <a:pt x="81" y="146"/>
                  </a:cubicBezTo>
                  <a:close/>
                  <a:moveTo>
                    <a:pt x="114" y="81"/>
                  </a:moveTo>
                  <a:cubicBezTo>
                    <a:pt x="114" y="80"/>
                    <a:pt x="115" y="80"/>
                    <a:pt x="116" y="79"/>
                  </a:cubicBezTo>
                  <a:cubicBezTo>
                    <a:pt x="116" y="81"/>
                    <a:pt x="115" y="81"/>
                    <a:pt x="114" y="81"/>
                  </a:cubicBezTo>
                  <a:close/>
                  <a:moveTo>
                    <a:pt x="120" y="79"/>
                  </a:moveTo>
                  <a:cubicBezTo>
                    <a:pt x="120" y="78"/>
                    <a:pt x="119" y="78"/>
                    <a:pt x="119" y="78"/>
                  </a:cubicBezTo>
                  <a:cubicBezTo>
                    <a:pt x="120" y="77"/>
                    <a:pt x="121" y="77"/>
                    <a:pt x="123" y="76"/>
                  </a:cubicBezTo>
                  <a:cubicBezTo>
                    <a:pt x="123" y="78"/>
                    <a:pt x="121" y="78"/>
                    <a:pt x="120" y="79"/>
                  </a:cubicBezTo>
                  <a:close/>
                  <a:moveTo>
                    <a:pt x="168" y="98"/>
                  </a:moveTo>
                  <a:cubicBezTo>
                    <a:pt x="169" y="97"/>
                    <a:pt x="170" y="96"/>
                    <a:pt x="171" y="96"/>
                  </a:cubicBezTo>
                  <a:cubicBezTo>
                    <a:pt x="171" y="97"/>
                    <a:pt x="169" y="98"/>
                    <a:pt x="168" y="98"/>
                  </a:cubicBezTo>
                  <a:close/>
                  <a:moveTo>
                    <a:pt x="172" y="98"/>
                  </a:moveTo>
                  <a:cubicBezTo>
                    <a:pt x="170" y="98"/>
                    <a:pt x="172" y="96"/>
                    <a:pt x="174" y="96"/>
                  </a:cubicBezTo>
                  <a:cubicBezTo>
                    <a:pt x="173" y="97"/>
                    <a:pt x="172" y="97"/>
                    <a:pt x="172" y="98"/>
                  </a:cubicBezTo>
                  <a:close/>
                  <a:moveTo>
                    <a:pt x="177" y="95"/>
                  </a:moveTo>
                  <a:cubicBezTo>
                    <a:pt x="176" y="96"/>
                    <a:pt x="174" y="96"/>
                    <a:pt x="174" y="94"/>
                  </a:cubicBezTo>
                  <a:cubicBezTo>
                    <a:pt x="175" y="94"/>
                    <a:pt x="177" y="93"/>
                    <a:pt x="177" y="95"/>
                  </a:cubicBezTo>
                  <a:close/>
                  <a:moveTo>
                    <a:pt x="185" y="87"/>
                  </a:moveTo>
                  <a:cubicBezTo>
                    <a:pt x="186" y="85"/>
                    <a:pt x="189" y="85"/>
                    <a:pt x="191" y="84"/>
                  </a:cubicBezTo>
                  <a:cubicBezTo>
                    <a:pt x="190" y="86"/>
                    <a:pt x="187" y="87"/>
                    <a:pt x="185" y="87"/>
                  </a:cubicBezTo>
                  <a:close/>
                  <a:moveTo>
                    <a:pt x="206" y="94"/>
                  </a:moveTo>
                  <a:cubicBezTo>
                    <a:pt x="204" y="95"/>
                    <a:pt x="204" y="94"/>
                    <a:pt x="204" y="94"/>
                  </a:cubicBezTo>
                  <a:cubicBezTo>
                    <a:pt x="204" y="92"/>
                    <a:pt x="206" y="93"/>
                    <a:pt x="206" y="94"/>
                  </a:cubicBezTo>
                  <a:close/>
                  <a:moveTo>
                    <a:pt x="206" y="80"/>
                  </a:moveTo>
                  <a:cubicBezTo>
                    <a:pt x="205" y="81"/>
                    <a:pt x="204" y="81"/>
                    <a:pt x="202" y="81"/>
                  </a:cubicBezTo>
                  <a:cubicBezTo>
                    <a:pt x="203" y="80"/>
                    <a:pt x="205" y="80"/>
                    <a:pt x="206" y="80"/>
                  </a:cubicBezTo>
                  <a:close/>
                  <a:moveTo>
                    <a:pt x="201" y="97"/>
                  </a:moveTo>
                  <a:cubicBezTo>
                    <a:pt x="199" y="96"/>
                    <a:pt x="199" y="95"/>
                    <a:pt x="199" y="94"/>
                  </a:cubicBezTo>
                  <a:cubicBezTo>
                    <a:pt x="200" y="94"/>
                    <a:pt x="203" y="94"/>
                    <a:pt x="202" y="97"/>
                  </a:cubicBezTo>
                  <a:cubicBezTo>
                    <a:pt x="202" y="97"/>
                    <a:pt x="201" y="96"/>
                    <a:pt x="201" y="97"/>
                  </a:cubicBezTo>
                  <a:close/>
                  <a:moveTo>
                    <a:pt x="346" y="166"/>
                  </a:moveTo>
                  <a:cubicBezTo>
                    <a:pt x="345" y="159"/>
                    <a:pt x="340" y="153"/>
                    <a:pt x="337" y="146"/>
                  </a:cubicBezTo>
                  <a:cubicBezTo>
                    <a:pt x="336" y="147"/>
                    <a:pt x="336" y="144"/>
                    <a:pt x="335" y="146"/>
                  </a:cubicBezTo>
                  <a:cubicBezTo>
                    <a:pt x="340" y="152"/>
                    <a:pt x="341" y="162"/>
                    <a:pt x="346" y="168"/>
                  </a:cubicBezTo>
                  <a:cubicBezTo>
                    <a:pt x="347" y="167"/>
                    <a:pt x="346" y="167"/>
                    <a:pt x="346" y="166"/>
                  </a:cubicBezTo>
                  <a:close/>
                  <a:moveTo>
                    <a:pt x="333" y="189"/>
                  </a:moveTo>
                  <a:cubicBezTo>
                    <a:pt x="336" y="189"/>
                    <a:pt x="334" y="192"/>
                    <a:pt x="336" y="192"/>
                  </a:cubicBezTo>
                  <a:cubicBezTo>
                    <a:pt x="336" y="191"/>
                    <a:pt x="336" y="190"/>
                    <a:pt x="335" y="188"/>
                  </a:cubicBezTo>
                  <a:cubicBezTo>
                    <a:pt x="334" y="189"/>
                    <a:pt x="332" y="188"/>
                    <a:pt x="333" y="189"/>
                  </a:cubicBezTo>
                  <a:close/>
                  <a:moveTo>
                    <a:pt x="182" y="47"/>
                  </a:moveTo>
                  <a:cubicBezTo>
                    <a:pt x="183" y="47"/>
                    <a:pt x="184" y="47"/>
                    <a:pt x="184" y="46"/>
                  </a:cubicBezTo>
                  <a:cubicBezTo>
                    <a:pt x="183" y="47"/>
                    <a:pt x="181" y="46"/>
                    <a:pt x="182" y="47"/>
                  </a:cubicBezTo>
                  <a:close/>
                  <a:moveTo>
                    <a:pt x="337" y="272"/>
                  </a:moveTo>
                  <a:cubicBezTo>
                    <a:pt x="337" y="273"/>
                    <a:pt x="336" y="275"/>
                    <a:pt x="337" y="275"/>
                  </a:cubicBezTo>
                  <a:cubicBezTo>
                    <a:pt x="338" y="275"/>
                    <a:pt x="338" y="273"/>
                    <a:pt x="337" y="272"/>
                  </a:cubicBezTo>
                  <a:close/>
                  <a:moveTo>
                    <a:pt x="331" y="126"/>
                  </a:moveTo>
                  <a:cubicBezTo>
                    <a:pt x="331" y="128"/>
                    <a:pt x="330" y="128"/>
                    <a:pt x="329" y="127"/>
                  </a:cubicBezTo>
                  <a:cubicBezTo>
                    <a:pt x="329" y="129"/>
                    <a:pt x="330" y="129"/>
                    <a:pt x="331" y="130"/>
                  </a:cubicBezTo>
                  <a:cubicBezTo>
                    <a:pt x="331" y="128"/>
                    <a:pt x="333" y="127"/>
                    <a:pt x="331" y="126"/>
                  </a:cubicBezTo>
                  <a:close/>
                  <a:moveTo>
                    <a:pt x="342" y="195"/>
                  </a:moveTo>
                  <a:cubicBezTo>
                    <a:pt x="341" y="196"/>
                    <a:pt x="340" y="196"/>
                    <a:pt x="339" y="195"/>
                  </a:cubicBezTo>
                  <a:cubicBezTo>
                    <a:pt x="339" y="196"/>
                    <a:pt x="339" y="197"/>
                    <a:pt x="340" y="197"/>
                  </a:cubicBezTo>
                  <a:cubicBezTo>
                    <a:pt x="341" y="197"/>
                    <a:pt x="342" y="197"/>
                    <a:pt x="342" y="195"/>
                  </a:cubicBezTo>
                  <a:close/>
                  <a:moveTo>
                    <a:pt x="340" y="192"/>
                  </a:moveTo>
                  <a:cubicBezTo>
                    <a:pt x="340" y="188"/>
                    <a:pt x="338" y="186"/>
                    <a:pt x="337" y="184"/>
                  </a:cubicBezTo>
                  <a:cubicBezTo>
                    <a:pt x="336" y="187"/>
                    <a:pt x="337" y="190"/>
                    <a:pt x="340" y="192"/>
                  </a:cubicBezTo>
                  <a:close/>
                  <a:moveTo>
                    <a:pt x="230" y="62"/>
                  </a:moveTo>
                  <a:cubicBezTo>
                    <a:pt x="231" y="60"/>
                    <a:pt x="234" y="63"/>
                    <a:pt x="237" y="63"/>
                  </a:cubicBezTo>
                  <a:cubicBezTo>
                    <a:pt x="236" y="61"/>
                    <a:pt x="230" y="59"/>
                    <a:pt x="230" y="62"/>
                  </a:cubicBezTo>
                  <a:close/>
                  <a:moveTo>
                    <a:pt x="230" y="57"/>
                  </a:moveTo>
                  <a:cubicBezTo>
                    <a:pt x="230" y="56"/>
                    <a:pt x="228" y="56"/>
                    <a:pt x="227" y="56"/>
                  </a:cubicBezTo>
                  <a:cubicBezTo>
                    <a:pt x="227" y="58"/>
                    <a:pt x="228" y="58"/>
                    <a:pt x="230" y="57"/>
                  </a:cubicBezTo>
                  <a:close/>
                  <a:moveTo>
                    <a:pt x="337" y="135"/>
                  </a:moveTo>
                  <a:cubicBezTo>
                    <a:pt x="337" y="134"/>
                    <a:pt x="336" y="133"/>
                    <a:pt x="335" y="132"/>
                  </a:cubicBezTo>
                  <a:cubicBezTo>
                    <a:pt x="335" y="133"/>
                    <a:pt x="336" y="135"/>
                    <a:pt x="337" y="135"/>
                  </a:cubicBezTo>
                  <a:close/>
                  <a:moveTo>
                    <a:pt x="168" y="50"/>
                  </a:moveTo>
                  <a:cubicBezTo>
                    <a:pt x="167" y="50"/>
                    <a:pt x="164" y="48"/>
                    <a:pt x="165" y="50"/>
                  </a:cubicBezTo>
                  <a:cubicBezTo>
                    <a:pt x="166" y="51"/>
                    <a:pt x="167" y="50"/>
                    <a:pt x="168" y="50"/>
                  </a:cubicBezTo>
                  <a:close/>
                  <a:moveTo>
                    <a:pt x="230" y="51"/>
                  </a:moveTo>
                  <a:cubicBezTo>
                    <a:pt x="228" y="51"/>
                    <a:pt x="225" y="50"/>
                    <a:pt x="224" y="50"/>
                  </a:cubicBezTo>
                  <a:cubicBezTo>
                    <a:pt x="226" y="51"/>
                    <a:pt x="223" y="52"/>
                    <a:pt x="224" y="53"/>
                  </a:cubicBezTo>
                  <a:cubicBezTo>
                    <a:pt x="226" y="53"/>
                    <a:pt x="227" y="54"/>
                    <a:pt x="227" y="55"/>
                  </a:cubicBezTo>
                  <a:cubicBezTo>
                    <a:pt x="229" y="54"/>
                    <a:pt x="230" y="55"/>
                    <a:pt x="231" y="56"/>
                  </a:cubicBezTo>
                  <a:cubicBezTo>
                    <a:pt x="231" y="57"/>
                    <a:pt x="230" y="57"/>
                    <a:pt x="231" y="58"/>
                  </a:cubicBezTo>
                  <a:cubicBezTo>
                    <a:pt x="238" y="58"/>
                    <a:pt x="243" y="59"/>
                    <a:pt x="249" y="61"/>
                  </a:cubicBezTo>
                  <a:cubicBezTo>
                    <a:pt x="250" y="61"/>
                    <a:pt x="249" y="60"/>
                    <a:pt x="250" y="60"/>
                  </a:cubicBezTo>
                  <a:cubicBezTo>
                    <a:pt x="251" y="61"/>
                    <a:pt x="254" y="61"/>
                    <a:pt x="255" y="61"/>
                  </a:cubicBezTo>
                  <a:cubicBezTo>
                    <a:pt x="255" y="60"/>
                    <a:pt x="253" y="61"/>
                    <a:pt x="253" y="60"/>
                  </a:cubicBezTo>
                  <a:cubicBezTo>
                    <a:pt x="254" y="59"/>
                    <a:pt x="256" y="60"/>
                    <a:pt x="255" y="59"/>
                  </a:cubicBezTo>
                  <a:cubicBezTo>
                    <a:pt x="254" y="58"/>
                    <a:pt x="251" y="58"/>
                    <a:pt x="251" y="57"/>
                  </a:cubicBezTo>
                  <a:cubicBezTo>
                    <a:pt x="254" y="57"/>
                    <a:pt x="257" y="57"/>
                    <a:pt x="259" y="57"/>
                  </a:cubicBezTo>
                  <a:cubicBezTo>
                    <a:pt x="257" y="54"/>
                    <a:pt x="251" y="53"/>
                    <a:pt x="247" y="54"/>
                  </a:cubicBezTo>
                  <a:cubicBezTo>
                    <a:pt x="247" y="55"/>
                    <a:pt x="247" y="56"/>
                    <a:pt x="246" y="56"/>
                  </a:cubicBezTo>
                  <a:cubicBezTo>
                    <a:pt x="242" y="55"/>
                    <a:pt x="237" y="54"/>
                    <a:pt x="231" y="54"/>
                  </a:cubicBezTo>
                  <a:cubicBezTo>
                    <a:pt x="231" y="52"/>
                    <a:pt x="231" y="53"/>
                    <a:pt x="230" y="51"/>
                  </a:cubicBezTo>
                  <a:close/>
                  <a:moveTo>
                    <a:pt x="244" y="65"/>
                  </a:moveTo>
                  <a:cubicBezTo>
                    <a:pt x="253" y="67"/>
                    <a:pt x="264" y="69"/>
                    <a:pt x="270" y="71"/>
                  </a:cubicBezTo>
                  <a:cubicBezTo>
                    <a:pt x="264" y="68"/>
                    <a:pt x="253" y="59"/>
                    <a:pt x="244" y="65"/>
                  </a:cubicBezTo>
                  <a:close/>
                  <a:moveTo>
                    <a:pt x="247" y="68"/>
                  </a:moveTo>
                  <a:cubicBezTo>
                    <a:pt x="248" y="68"/>
                    <a:pt x="248" y="68"/>
                    <a:pt x="249" y="68"/>
                  </a:cubicBezTo>
                  <a:cubicBezTo>
                    <a:pt x="249" y="66"/>
                    <a:pt x="248" y="66"/>
                    <a:pt x="247" y="66"/>
                  </a:cubicBezTo>
                  <a:lnTo>
                    <a:pt x="247" y="68"/>
                  </a:lnTo>
                  <a:close/>
                  <a:moveTo>
                    <a:pt x="227" y="101"/>
                  </a:moveTo>
                  <a:cubicBezTo>
                    <a:pt x="225" y="101"/>
                    <a:pt x="221" y="99"/>
                    <a:pt x="219" y="101"/>
                  </a:cubicBezTo>
                  <a:cubicBezTo>
                    <a:pt x="219" y="101"/>
                    <a:pt x="219" y="100"/>
                    <a:pt x="218" y="100"/>
                  </a:cubicBezTo>
                  <a:cubicBezTo>
                    <a:pt x="220" y="103"/>
                    <a:pt x="215" y="101"/>
                    <a:pt x="216" y="102"/>
                  </a:cubicBezTo>
                  <a:cubicBezTo>
                    <a:pt x="217" y="102"/>
                    <a:pt x="218" y="102"/>
                    <a:pt x="218" y="103"/>
                  </a:cubicBezTo>
                  <a:cubicBezTo>
                    <a:pt x="220" y="103"/>
                    <a:pt x="222" y="104"/>
                    <a:pt x="224" y="104"/>
                  </a:cubicBezTo>
                  <a:cubicBezTo>
                    <a:pt x="226" y="104"/>
                    <a:pt x="227" y="104"/>
                    <a:pt x="229" y="104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27" y="104"/>
                    <a:pt x="227" y="103"/>
                    <a:pt x="227" y="101"/>
                  </a:cubicBezTo>
                  <a:close/>
                  <a:moveTo>
                    <a:pt x="229" y="105"/>
                  </a:moveTo>
                  <a:cubicBezTo>
                    <a:pt x="230" y="106"/>
                    <a:pt x="230" y="106"/>
                    <a:pt x="231" y="106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31" y="105"/>
                    <a:pt x="230" y="105"/>
                    <a:pt x="229" y="105"/>
                  </a:cubicBezTo>
                  <a:close/>
                  <a:moveTo>
                    <a:pt x="224" y="97"/>
                  </a:moveTo>
                  <a:cubicBezTo>
                    <a:pt x="228" y="99"/>
                    <a:pt x="233" y="100"/>
                    <a:pt x="233" y="97"/>
                  </a:cubicBezTo>
                  <a:cubicBezTo>
                    <a:pt x="230" y="96"/>
                    <a:pt x="228" y="97"/>
                    <a:pt x="224" y="97"/>
                  </a:cubicBezTo>
                  <a:close/>
                  <a:moveTo>
                    <a:pt x="284" y="98"/>
                  </a:moveTo>
                  <a:cubicBezTo>
                    <a:pt x="284" y="99"/>
                    <a:pt x="285" y="99"/>
                    <a:pt x="284" y="100"/>
                  </a:cubicBezTo>
                  <a:cubicBezTo>
                    <a:pt x="285" y="100"/>
                    <a:pt x="286" y="100"/>
                    <a:pt x="286" y="99"/>
                  </a:cubicBezTo>
                  <a:cubicBezTo>
                    <a:pt x="285" y="100"/>
                    <a:pt x="285" y="98"/>
                    <a:pt x="284" y="98"/>
                  </a:cubicBezTo>
                  <a:close/>
                  <a:moveTo>
                    <a:pt x="228" y="105"/>
                  </a:moveTo>
                  <a:cubicBezTo>
                    <a:pt x="228" y="105"/>
                    <a:pt x="227" y="105"/>
                    <a:pt x="227" y="105"/>
                  </a:cubicBezTo>
                  <a:cubicBezTo>
                    <a:pt x="227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lose/>
                  <a:moveTo>
                    <a:pt x="162" y="59"/>
                  </a:moveTo>
                  <a:cubicBezTo>
                    <a:pt x="162" y="58"/>
                    <a:pt x="165" y="59"/>
                    <a:pt x="165" y="57"/>
                  </a:cubicBezTo>
                  <a:cubicBezTo>
                    <a:pt x="164" y="58"/>
                    <a:pt x="161" y="58"/>
                    <a:pt x="162" y="59"/>
                  </a:cubicBezTo>
                  <a:close/>
                  <a:moveTo>
                    <a:pt x="223" y="50"/>
                  </a:moveTo>
                  <a:cubicBezTo>
                    <a:pt x="222" y="50"/>
                    <a:pt x="223" y="49"/>
                    <a:pt x="224" y="49"/>
                  </a:cubicBezTo>
                  <a:cubicBezTo>
                    <a:pt x="227" y="48"/>
                    <a:pt x="230" y="51"/>
                    <a:pt x="231" y="49"/>
                  </a:cubicBezTo>
                  <a:cubicBezTo>
                    <a:pt x="229" y="47"/>
                    <a:pt x="224" y="47"/>
                    <a:pt x="222" y="45"/>
                  </a:cubicBezTo>
                  <a:cubicBezTo>
                    <a:pt x="222" y="46"/>
                    <a:pt x="221" y="46"/>
                    <a:pt x="221" y="47"/>
                  </a:cubicBezTo>
                  <a:cubicBezTo>
                    <a:pt x="222" y="47"/>
                    <a:pt x="222" y="48"/>
                    <a:pt x="222" y="49"/>
                  </a:cubicBezTo>
                  <a:cubicBezTo>
                    <a:pt x="221" y="50"/>
                    <a:pt x="218" y="48"/>
                    <a:pt x="218" y="50"/>
                  </a:cubicBezTo>
                  <a:cubicBezTo>
                    <a:pt x="220" y="50"/>
                    <a:pt x="222" y="51"/>
                    <a:pt x="223" y="50"/>
                  </a:cubicBezTo>
                  <a:close/>
                  <a:moveTo>
                    <a:pt x="217" y="100"/>
                  </a:moveTo>
                  <a:cubicBezTo>
                    <a:pt x="216" y="100"/>
                    <a:pt x="215" y="99"/>
                    <a:pt x="214" y="99"/>
                  </a:cubicBezTo>
                  <a:cubicBezTo>
                    <a:pt x="214" y="99"/>
                    <a:pt x="213" y="101"/>
                    <a:pt x="212" y="102"/>
                  </a:cubicBezTo>
                  <a:cubicBezTo>
                    <a:pt x="213" y="102"/>
                    <a:pt x="213" y="102"/>
                    <a:pt x="214" y="102"/>
                  </a:cubicBezTo>
                  <a:cubicBezTo>
                    <a:pt x="215" y="100"/>
                    <a:pt x="216" y="102"/>
                    <a:pt x="217" y="100"/>
                  </a:cubicBezTo>
                  <a:close/>
                  <a:moveTo>
                    <a:pt x="243" y="103"/>
                  </a:moveTo>
                  <a:cubicBezTo>
                    <a:pt x="241" y="103"/>
                    <a:pt x="240" y="101"/>
                    <a:pt x="237" y="102"/>
                  </a:cubicBezTo>
                  <a:cubicBezTo>
                    <a:pt x="237" y="104"/>
                    <a:pt x="237" y="104"/>
                    <a:pt x="237" y="104"/>
                  </a:cubicBezTo>
                  <a:cubicBezTo>
                    <a:pt x="239" y="102"/>
                    <a:pt x="242" y="104"/>
                    <a:pt x="243" y="103"/>
                  </a:cubicBezTo>
                  <a:close/>
                  <a:moveTo>
                    <a:pt x="197" y="100"/>
                  </a:move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lose/>
                  <a:moveTo>
                    <a:pt x="1" y="62"/>
                  </a:moveTo>
                  <a:cubicBezTo>
                    <a:pt x="2" y="61"/>
                    <a:pt x="4" y="62"/>
                    <a:pt x="4" y="60"/>
                  </a:cubicBezTo>
                  <a:cubicBezTo>
                    <a:pt x="3" y="59"/>
                    <a:pt x="2" y="61"/>
                    <a:pt x="1" y="62"/>
                  </a:cubicBezTo>
                  <a:close/>
                  <a:moveTo>
                    <a:pt x="368" y="214"/>
                  </a:moveTo>
                  <a:cubicBezTo>
                    <a:pt x="368" y="216"/>
                    <a:pt x="368" y="217"/>
                    <a:pt x="369" y="218"/>
                  </a:cubicBezTo>
                  <a:cubicBezTo>
                    <a:pt x="369" y="217"/>
                    <a:pt x="369" y="215"/>
                    <a:pt x="368" y="214"/>
                  </a:cubicBezTo>
                  <a:close/>
                  <a:moveTo>
                    <a:pt x="369" y="223"/>
                  </a:moveTo>
                  <a:cubicBezTo>
                    <a:pt x="370" y="225"/>
                    <a:pt x="369" y="228"/>
                    <a:pt x="371" y="229"/>
                  </a:cubicBezTo>
                  <a:cubicBezTo>
                    <a:pt x="370" y="227"/>
                    <a:pt x="371" y="223"/>
                    <a:pt x="369" y="223"/>
                  </a:cubicBezTo>
                  <a:close/>
                  <a:moveTo>
                    <a:pt x="371" y="229"/>
                  </a:moveTo>
                  <a:cubicBezTo>
                    <a:pt x="370" y="233"/>
                    <a:pt x="371" y="236"/>
                    <a:pt x="371" y="236"/>
                  </a:cubicBezTo>
                  <a:cubicBezTo>
                    <a:pt x="372" y="238"/>
                    <a:pt x="372" y="239"/>
                    <a:pt x="372" y="237"/>
                  </a:cubicBezTo>
                  <a:cubicBezTo>
                    <a:pt x="372" y="234"/>
                    <a:pt x="372" y="230"/>
                    <a:pt x="371" y="229"/>
                  </a:cubicBezTo>
                  <a:close/>
                  <a:moveTo>
                    <a:pt x="9" y="40"/>
                  </a:moveTo>
                  <a:cubicBezTo>
                    <a:pt x="13" y="42"/>
                    <a:pt x="17" y="37"/>
                    <a:pt x="19" y="37"/>
                  </a:cubicBezTo>
                  <a:cubicBezTo>
                    <a:pt x="17" y="40"/>
                    <a:pt x="17" y="40"/>
                    <a:pt x="14" y="42"/>
                  </a:cubicBezTo>
                  <a:cubicBezTo>
                    <a:pt x="19" y="47"/>
                    <a:pt x="23" y="40"/>
                    <a:pt x="26" y="36"/>
                  </a:cubicBezTo>
                  <a:cubicBezTo>
                    <a:pt x="34" y="27"/>
                    <a:pt x="43" y="18"/>
                    <a:pt x="52" y="14"/>
                  </a:cubicBezTo>
                  <a:cubicBezTo>
                    <a:pt x="54" y="9"/>
                    <a:pt x="59" y="8"/>
                    <a:pt x="62" y="3"/>
                  </a:cubicBezTo>
                  <a:cubicBezTo>
                    <a:pt x="57" y="4"/>
                    <a:pt x="56" y="8"/>
                    <a:pt x="52" y="9"/>
                  </a:cubicBezTo>
                  <a:cubicBezTo>
                    <a:pt x="53" y="8"/>
                    <a:pt x="52" y="7"/>
                    <a:pt x="53" y="6"/>
                  </a:cubicBezTo>
                  <a:cubicBezTo>
                    <a:pt x="51" y="6"/>
                    <a:pt x="50" y="8"/>
                    <a:pt x="48" y="8"/>
                  </a:cubicBezTo>
                  <a:cubicBezTo>
                    <a:pt x="49" y="5"/>
                    <a:pt x="53" y="4"/>
                    <a:pt x="52" y="0"/>
                  </a:cubicBezTo>
                  <a:cubicBezTo>
                    <a:pt x="46" y="0"/>
                    <a:pt x="44" y="5"/>
                    <a:pt x="39" y="7"/>
                  </a:cubicBezTo>
                  <a:cubicBezTo>
                    <a:pt x="38" y="6"/>
                    <a:pt x="38" y="5"/>
                    <a:pt x="37" y="5"/>
                  </a:cubicBezTo>
                  <a:cubicBezTo>
                    <a:pt x="34" y="8"/>
                    <a:pt x="30" y="10"/>
                    <a:pt x="26" y="12"/>
                  </a:cubicBezTo>
                  <a:cubicBezTo>
                    <a:pt x="26" y="16"/>
                    <a:pt x="23" y="19"/>
                    <a:pt x="20" y="21"/>
                  </a:cubicBezTo>
                  <a:cubicBezTo>
                    <a:pt x="14" y="25"/>
                    <a:pt x="5" y="28"/>
                    <a:pt x="0" y="34"/>
                  </a:cubicBezTo>
                  <a:cubicBezTo>
                    <a:pt x="3" y="35"/>
                    <a:pt x="3" y="33"/>
                    <a:pt x="5" y="33"/>
                  </a:cubicBezTo>
                  <a:cubicBezTo>
                    <a:pt x="6" y="35"/>
                    <a:pt x="2" y="36"/>
                    <a:pt x="3" y="39"/>
                  </a:cubicBezTo>
                  <a:cubicBezTo>
                    <a:pt x="5" y="41"/>
                    <a:pt x="9" y="38"/>
                    <a:pt x="11" y="37"/>
                  </a:cubicBezTo>
                  <a:cubicBezTo>
                    <a:pt x="11" y="39"/>
                    <a:pt x="9" y="39"/>
                    <a:pt x="9" y="40"/>
                  </a:cubicBezTo>
                  <a:close/>
                  <a:moveTo>
                    <a:pt x="194" y="97"/>
                  </a:moveTo>
                  <a:cubicBezTo>
                    <a:pt x="190" y="96"/>
                    <a:pt x="188" y="98"/>
                    <a:pt x="186" y="97"/>
                  </a:cubicBezTo>
                  <a:cubicBezTo>
                    <a:pt x="185" y="99"/>
                    <a:pt x="188" y="98"/>
                    <a:pt x="188" y="99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88" y="100"/>
                    <a:pt x="189" y="100"/>
                    <a:pt x="190" y="100"/>
                  </a:cubicBezTo>
                  <a:cubicBezTo>
                    <a:pt x="191" y="100"/>
                    <a:pt x="193" y="100"/>
                    <a:pt x="195" y="100"/>
                  </a:cubicBezTo>
                  <a:cubicBezTo>
                    <a:pt x="194" y="100"/>
                    <a:pt x="193" y="100"/>
                    <a:pt x="192" y="100"/>
                  </a:cubicBezTo>
                  <a:cubicBezTo>
                    <a:pt x="192" y="99"/>
                    <a:pt x="194" y="99"/>
                    <a:pt x="194" y="97"/>
                  </a:cubicBezTo>
                  <a:close/>
                  <a:moveTo>
                    <a:pt x="12" y="45"/>
                  </a:moveTo>
                  <a:cubicBezTo>
                    <a:pt x="12" y="47"/>
                    <a:pt x="11" y="48"/>
                    <a:pt x="9" y="48"/>
                  </a:cubicBezTo>
                  <a:cubicBezTo>
                    <a:pt x="11" y="49"/>
                    <a:pt x="13" y="47"/>
                    <a:pt x="15" y="45"/>
                  </a:cubicBezTo>
                  <a:cubicBezTo>
                    <a:pt x="13" y="46"/>
                    <a:pt x="14" y="45"/>
                    <a:pt x="12" y="45"/>
                  </a:cubicBezTo>
                  <a:close/>
                  <a:moveTo>
                    <a:pt x="7" y="213"/>
                  </a:moveTo>
                  <a:cubicBezTo>
                    <a:pt x="6" y="213"/>
                    <a:pt x="6" y="215"/>
                    <a:pt x="7" y="216"/>
                  </a:cubicBezTo>
                  <a:cubicBezTo>
                    <a:pt x="8" y="215"/>
                    <a:pt x="8" y="213"/>
                    <a:pt x="7" y="213"/>
                  </a:cubicBezTo>
                  <a:close/>
                  <a:moveTo>
                    <a:pt x="26" y="80"/>
                  </a:moveTo>
                  <a:cubicBezTo>
                    <a:pt x="26" y="81"/>
                    <a:pt x="26" y="81"/>
                    <a:pt x="27" y="81"/>
                  </a:cubicBezTo>
                  <a:cubicBezTo>
                    <a:pt x="27" y="80"/>
                    <a:pt x="29" y="80"/>
                    <a:pt x="29" y="78"/>
                  </a:cubicBezTo>
                  <a:cubicBezTo>
                    <a:pt x="27" y="79"/>
                    <a:pt x="28" y="78"/>
                    <a:pt x="27" y="76"/>
                  </a:cubicBezTo>
                  <a:cubicBezTo>
                    <a:pt x="24" y="80"/>
                    <a:pt x="21" y="83"/>
                    <a:pt x="18" y="87"/>
                  </a:cubicBezTo>
                  <a:cubicBezTo>
                    <a:pt x="20" y="87"/>
                    <a:pt x="21" y="87"/>
                    <a:pt x="22" y="86"/>
                  </a:cubicBezTo>
                  <a:cubicBezTo>
                    <a:pt x="22" y="85"/>
                    <a:pt x="21" y="85"/>
                    <a:pt x="21" y="84"/>
                  </a:cubicBezTo>
                  <a:cubicBezTo>
                    <a:pt x="22" y="83"/>
                    <a:pt x="24" y="84"/>
                    <a:pt x="25" y="84"/>
                  </a:cubicBezTo>
                  <a:cubicBezTo>
                    <a:pt x="24" y="83"/>
                    <a:pt x="26" y="82"/>
                    <a:pt x="25" y="81"/>
                  </a:cubicBezTo>
                  <a:cubicBezTo>
                    <a:pt x="25" y="82"/>
                    <a:pt x="24" y="83"/>
                    <a:pt x="23" y="82"/>
                  </a:cubicBezTo>
                  <a:cubicBezTo>
                    <a:pt x="24" y="81"/>
                    <a:pt x="25" y="80"/>
                    <a:pt x="26" y="80"/>
                  </a:cubicBezTo>
                  <a:close/>
                  <a:moveTo>
                    <a:pt x="21" y="264"/>
                  </a:moveTo>
                  <a:cubicBezTo>
                    <a:pt x="20" y="264"/>
                    <a:pt x="20" y="264"/>
                    <a:pt x="19" y="264"/>
                  </a:cubicBezTo>
                  <a:cubicBezTo>
                    <a:pt x="19" y="264"/>
                    <a:pt x="18" y="265"/>
                    <a:pt x="18" y="265"/>
                  </a:cubicBezTo>
                  <a:cubicBezTo>
                    <a:pt x="19" y="266"/>
                    <a:pt x="21" y="266"/>
                    <a:pt x="21" y="264"/>
                  </a:cubicBezTo>
                  <a:close/>
                  <a:moveTo>
                    <a:pt x="23" y="77"/>
                  </a:moveTo>
                  <a:cubicBezTo>
                    <a:pt x="21" y="79"/>
                    <a:pt x="18" y="82"/>
                    <a:pt x="18" y="84"/>
                  </a:cubicBezTo>
                  <a:cubicBezTo>
                    <a:pt x="19" y="81"/>
                    <a:pt x="25" y="80"/>
                    <a:pt x="23" y="77"/>
                  </a:cubicBezTo>
                  <a:close/>
                  <a:moveTo>
                    <a:pt x="21" y="76"/>
                  </a:moveTo>
                  <a:cubicBezTo>
                    <a:pt x="23" y="76"/>
                    <a:pt x="24" y="75"/>
                    <a:pt x="24" y="73"/>
                  </a:cubicBezTo>
                  <a:cubicBezTo>
                    <a:pt x="22" y="74"/>
                    <a:pt x="22" y="75"/>
                    <a:pt x="21" y="76"/>
                  </a:cubicBezTo>
                  <a:close/>
                  <a:moveTo>
                    <a:pt x="363" y="197"/>
                  </a:moveTo>
                  <a:cubicBezTo>
                    <a:pt x="363" y="199"/>
                    <a:pt x="364" y="202"/>
                    <a:pt x="365" y="203"/>
                  </a:cubicBezTo>
                  <a:cubicBezTo>
                    <a:pt x="365" y="201"/>
                    <a:pt x="365" y="197"/>
                    <a:pt x="363" y="197"/>
                  </a:cubicBezTo>
                  <a:close/>
                  <a:moveTo>
                    <a:pt x="343" y="286"/>
                  </a:moveTo>
                  <a:cubicBezTo>
                    <a:pt x="344" y="286"/>
                    <a:pt x="344" y="284"/>
                    <a:pt x="344" y="282"/>
                  </a:cubicBezTo>
                  <a:cubicBezTo>
                    <a:pt x="342" y="282"/>
                    <a:pt x="343" y="284"/>
                    <a:pt x="343" y="286"/>
                  </a:cubicBezTo>
                  <a:close/>
                  <a:moveTo>
                    <a:pt x="341" y="143"/>
                  </a:moveTo>
                  <a:cubicBezTo>
                    <a:pt x="340" y="141"/>
                    <a:pt x="340" y="139"/>
                    <a:pt x="339" y="138"/>
                  </a:cubicBezTo>
                  <a:cubicBezTo>
                    <a:pt x="338" y="140"/>
                    <a:pt x="340" y="142"/>
                    <a:pt x="341" y="143"/>
                  </a:cubicBezTo>
                  <a:close/>
                  <a:moveTo>
                    <a:pt x="343" y="152"/>
                  </a:moveTo>
                  <a:cubicBezTo>
                    <a:pt x="343" y="151"/>
                    <a:pt x="343" y="151"/>
                    <a:pt x="343" y="151"/>
                  </a:cubicBezTo>
                  <a:cubicBezTo>
                    <a:pt x="346" y="152"/>
                    <a:pt x="345" y="158"/>
                    <a:pt x="348" y="157"/>
                  </a:cubicBezTo>
                  <a:cubicBezTo>
                    <a:pt x="346" y="155"/>
                    <a:pt x="346" y="152"/>
                    <a:pt x="344" y="149"/>
                  </a:cubicBezTo>
                  <a:cubicBezTo>
                    <a:pt x="344" y="150"/>
                    <a:pt x="342" y="151"/>
                    <a:pt x="343" y="152"/>
                  </a:cubicBezTo>
                  <a:close/>
                  <a:moveTo>
                    <a:pt x="343" y="249"/>
                  </a:moveTo>
                  <a:cubicBezTo>
                    <a:pt x="344" y="242"/>
                    <a:pt x="344" y="235"/>
                    <a:pt x="343" y="230"/>
                  </a:cubicBezTo>
                  <a:cubicBezTo>
                    <a:pt x="343" y="237"/>
                    <a:pt x="342" y="243"/>
                    <a:pt x="343" y="249"/>
                  </a:cubicBezTo>
                  <a:close/>
                  <a:moveTo>
                    <a:pt x="341" y="250"/>
                  </a:moveTo>
                  <a:cubicBezTo>
                    <a:pt x="341" y="251"/>
                    <a:pt x="340" y="254"/>
                    <a:pt x="341" y="254"/>
                  </a:cubicBezTo>
                  <a:cubicBezTo>
                    <a:pt x="342" y="253"/>
                    <a:pt x="342" y="251"/>
                    <a:pt x="341" y="250"/>
                  </a:cubicBezTo>
                  <a:close/>
                  <a:moveTo>
                    <a:pt x="339" y="296"/>
                  </a:moveTo>
                  <a:cubicBezTo>
                    <a:pt x="340" y="295"/>
                    <a:pt x="341" y="292"/>
                    <a:pt x="340" y="290"/>
                  </a:cubicBezTo>
                  <a:cubicBezTo>
                    <a:pt x="340" y="292"/>
                    <a:pt x="338" y="294"/>
                    <a:pt x="339" y="296"/>
                  </a:cubicBezTo>
                  <a:close/>
                  <a:moveTo>
                    <a:pt x="344" y="227"/>
                  </a:moveTo>
                  <a:cubicBezTo>
                    <a:pt x="344" y="225"/>
                    <a:pt x="345" y="223"/>
                    <a:pt x="343" y="223"/>
                  </a:cubicBezTo>
                  <a:cubicBezTo>
                    <a:pt x="344" y="224"/>
                    <a:pt x="343" y="227"/>
                    <a:pt x="344" y="227"/>
                  </a:cubicBezTo>
                  <a:close/>
                  <a:moveTo>
                    <a:pt x="353" y="183"/>
                  </a:moveTo>
                  <a:cubicBezTo>
                    <a:pt x="353" y="183"/>
                    <a:pt x="354" y="184"/>
                    <a:pt x="354" y="185"/>
                  </a:cubicBezTo>
                  <a:cubicBezTo>
                    <a:pt x="355" y="184"/>
                    <a:pt x="353" y="181"/>
                    <a:pt x="353" y="183"/>
                  </a:cubicBezTo>
                  <a:close/>
                  <a:moveTo>
                    <a:pt x="355" y="183"/>
                  </a:moveTo>
                  <a:cubicBezTo>
                    <a:pt x="355" y="181"/>
                    <a:pt x="354" y="180"/>
                    <a:pt x="353" y="179"/>
                  </a:cubicBezTo>
                  <a:cubicBezTo>
                    <a:pt x="354" y="180"/>
                    <a:pt x="354" y="182"/>
                    <a:pt x="355" y="183"/>
                  </a:cubicBezTo>
                  <a:close/>
                  <a:moveTo>
                    <a:pt x="357" y="186"/>
                  </a:moveTo>
                  <a:cubicBezTo>
                    <a:pt x="355" y="185"/>
                    <a:pt x="355" y="187"/>
                    <a:pt x="356" y="188"/>
                  </a:cubicBezTo>
                  <a:cubicBezTo>
                    <a:pt x="357" y="188"/>
                    <a:pt x="356" y="187"/>
                    <a:pt x="357" y="186"/>
                  </a:cubicBezTo>
                  <a:close/>
                  <a:moveTo>
                    <a:pt x="343" y="276"/>
                  </a:moveTo>
                  <a:cubicBezTo>
                    <a:pt x="344" y="276"/>
                    <a:pt x="344" y="278"/>
                    <a:pt x="345" y="278"/>
                  </a:cubicBezTo>
                  <a:cubicBezTo>
                    <a:pt x="344" y="276"/>
                    <a:pt x="346" y="277"/>
                    <a:pt x="346" y="275"/>
                  </a:cubicBezTo>
                  <a:cubicBezTo>
                    <a:pt x="344" y="275"/>
                    <a:pt x="343" y="275"/>
                    <a:pt x="343" y="276"/>
                  </a:cubicBezTo>
                  <a:close/>
                  <a:moveTo>
                    <a:pt x="346" y="209"/>
                  </a:moveTo>
                  <a:cubicBezTo>
                    <a:pt x="348" y="212"/>
                    <a:pt x="345" y="208"/>
                    <a:pt x="344" y="206"/>
                  </a:cubicBezTo>
                  <a:cubicBezTo>
                    <a:pt x="344" y="203"/>
                    <a:pt x="344" y="200"/>
                    <a:pt x="343" y="199"/>
                  </a:cubicBezTo>
                  <a:cubicBezTo>
                    <a:pt x="341" y="199"/>
                    <a:pt x="341" y="200"/>
                    <a:pt x="340" y="199"/>
                  </a:cubicBezTo>
                  <a:cubicBezTo>
                    <a:pt x="341" y="204"/>
                    <a:pt x="342" y="206"/>
                    <a:pt x="345" y="209"/>
                  </a:cubicBezTo>
                  <a:cubicBezTo>
                    <a:pt x="344" y="212"/>
                    <a:pt x="345" y="216"/>
                    <a:pt x="346" y="219"/>
                  </a:cubicBezTo>
                  <a:cubicBezTo>
                    <a:pt x="349" y="215"/>
                    <a:pt x="344" y="212"/>
                    <a:pt x="346" y="209"/>
                  </a:cubicBezTo>
                  <a:close/>
                  <a:moveTo>
                    <a:pt x="346" y="180"/>
                  </a:moveTo>
                  <a:cubicBezTo>
                    <a:pt x="348" y="179"/>
                    <a:pt x="347" y="181"/>
                    <a:pt x="349" y="181"/>
                  </a:cubicBezTo>
                  <a:cubicBezTo>
                    <a:pt x="349" y="180"/>
                    <a:pt x="348" y="179"/>
                    <a:pt x="348" y="178"/>
                  </a:cubicBezTo>
                  <a:cubicBezTo>
                    <a:pt x="347" y="178"/>
                    <a:pt x="346" y="179"/>
                    <a:pt x="346" y="180"/>
                  </a:cubicBezTo>
                  <a:close/>
                  <a:moveTo>
                    <a:pt x="258" y="101"/>
                  </a:moveTo>
                  <a:cubicBezTo>
                    <a:pt x="256" y="101"/>
                    <a:pt x="255" y="100"/>
                    <a:pt x="254" y="100"/>
                  </a:cubicBezTo>
                  <a:cubicBezTo>
                    <a:pt x="254" y="102"/>
                    <a:pt x="258" y="102"/>
                    <a:pt x="258" y="101"/>
                  </a:cubicBezTo>
                  <a:close/>
                  <a:moveTo>
                    <a:pt x="328" y="130"/>
                  </a:moveTo>
                  <a:cubicBezTo>
                    <a:pt x="327" y="128"/>
                    <a:pt x="326" y="125"/>
                    <a:pt x="324" y="124"/>
                  </a:cubicBezTo>
                  <a:cubicBezTo>
                    <a:pt x="324" y="126"/>
                    <a:pt x="326" y="129"/>
                    <a:pt x="328" y="130"/>
                  </a:cubicBezTo>
                  <a:close/>
                  <a:moveTo>
                    <a:pt x="324" y="135"/>
                  </a:moveTo>
                  <a:cubicBezTo>
                    <a:pt x="326" y="137"/>
                    <a:pt x="328" y="141"/>
                    <a:pt x="330" y="141"/>
                  </a:cubicBezTo>
                  <a:cubicBezTo>
                    <a:pt x="328" y="140"/>
                    <a:pt x="327" y="138"/>
                    <a:pt x="328" y="136"/>
                  </a:cubicBezTo>
                  <a:cubicBezTo>
                    <a:pt x="326" y="137"/>
                    <a:pt x="325" y="134"/>
                    <a:pt x="324" y="135"/>
                  </a:cubicBezTo>
                  <a:close/>
                  <a:moveTo>
                    <a:pt x="333" y="131"/>
                  </a:moveTo>
                  <a:cubicBezTo>
                    <a:pt x="335" y="131"/>
                    <a:pt x="333" y="129"/>
                    <a:pt x="332" y="128"/>
                  </a:cubicBezTo>
                  <a:cubicBezTo>
                    <a:pt x="332" y="130"/>
                    <a:pt x="334" y="130"/>
                    <a:pt x="333" y="131"/>
                  </a:cubicBezTo>
                  <a:close/>
                  <a:moveTo>
                    <a:pt x="273" y="126"/>
                  </a:moveTo>
                  <a:cubicBezTo>
                    <a:pt x="273" y="126"/>
                    <a:pt x="274" y="126"/>
                    <a:pt x="274" y="127"/>
                  </a:cubicBezTo>
                  <a:cubicBezTo>
                    <a:pt x="275" y="127"/>
                    <a:pt x="275" y="126"/>
                    <a:pt x="274" y="126"/>
                  </a:cubicBezTo>
                  <a:cubicBezTo>
                    <a:pt x="274" y="126"/>
                    <a:pt x="273" y="125"/>
                    <a:pt x="273" y="126"/>
                  </a:cubicBezTo>
                  <a:close/>
                  <a:moveTo>
                    <a:pt x="270" y="118"/>
                  </a:moveTo>
                  <a:cubicBezTo>
                    <a:pt x="269" y="118"/>
                    <a:pt x="268" y="115"/>
                    <a:pt x="267" y="116"/>
                  </a:cubicBezTo>
                  <a:cubicBezTo>
                    <a:pt x="269" y="116"/>
                    <a:pt x="269" y="119"/>
                    <a:pt x="267" y="119"/>
                  </a:cubicBezTo>
                  <a:cubicBezTo>
                    <a:pt x="266" y="118"/>
                    <a:pt x="264" y="116"/>
                    <a:pt x="263" y="115"/>
                  </a:cubicBezTo>
                  <a:cubicBezTo>
                    <a:pt x="263" y="115"/>
                    <a:pt x="264" y="115"/>
                    <a:pt x="264" y="114"/>
                  </a:cubicBezTo>
                  <a:cubicBezTo>
                    <a:pt x="261" y="114"/>
                    <a:pt x="260" y="114"/>
                    <a:pt x="259" y="112"/>
                  </a:cubicBezTo>
                  <a:cubicBezTo>
                    <a:pt x="257" y="118"/>
                    <a:pt x="267" y="121"/>
                    <a:pt x="270" y="118"/>
                  </a:cubicBezTo>
                  <a:close/>
                  <a:moveTo>
                    <a:pt x="251" y="105"/>
                  </a:moveTo>
                  <a:cubicBezTo>
                    <a:pt x="249" y="105"/>
                    <a:pt x="248" y="103"/>
                    <a:pt x="248" y="105"/>
                  </a:cubicBezTo>
                  <a:cubicBezTo>
                    <a:pt x="248" y="105"/>
                    <a:pt x="250" y="105"/>
                    <a:pt x="251" y="105"/>
                  </a:cubicBezTo>
                  <a:close/>
                  <a:moveTo>
                    <a:pt x="275" y="63"/>
                  </a:moveTo>
                  <a:cubicBezTo>
                    <a:pt x="273" y="62"/>
                    <a:pt x="270" y="58"/>
                    <a:pt x="266" y="59"/>
                  </a:cubicBezTo>
                  <a:cubicBezTo>
                    <a:pt x="266" y="61"/>
                    <a:pt x="266" y="61"/>
                    <a:pt x="266" y="61"/>
                  </a:cubicBezTo>
                  <a:cubicBezTo>
                    <a:pt x="270" y="60"/>
                    <a:pt x="272" y="64"/>
                    <a:pt x="275" y="63"/>
                  </a:cubicBezTo>
                  <a:close/>
                  <a:moveTo>
                    <a:pt x="260" y="107"/>
                  </a:moveTo>
                  <a:cubicBezTo>
                    <a:pt x="260" y="106"/>
                    <a:pt x="261" y="105"/>
                    <a:pt x="262" y="105"/>
                  </a:cubicBezTo>
                  <a:cubicBezTo>
                    <a:pt x="257" y="105"/>
                    <a:pt x="254" y="101"/>
                    <a:pt x="251" y="101"/>
                  </a:cubicBezTo>
                  <a:cubicBezTo>
                    <a:pt x="253" y="105"/>
                    <a:pt x="257" y="105"/>
                    <a:pt x="260" y="107"/>
                  </a:cubicBezTo>
                  <a:close/>
                  <a:moveTo>
                    <a:pt x="278" y="114"/>
                  </a:moveTo>
                  <a:cubicBezTo>
                    <a:pt x="275" y="112"/>
                    <a:pt x="270" y="103"/>
                    <a:pt x="263" y="106"/>
                  </a:cubicBezTo>
                  <a:cubicBezTo>
                    <a:pt x="265" y="107"/>
                    <a:pt x="267" y="108"/>
                    <a:pt x="268" y="109"/>
                  </a:cubicBezTo>
                  <a:cubicBezTo>
                    <a:pt x="267" y="110"/>
                    <a:pt x="265" y="109"/>
                    <a:pt x="264" y="110"/>
                  </a:cubicBezTo>
                  <a:cubicBezTo>
                    <a:pt x="261" y="109"/>
                    <a:pt x="255" y="107"/>
                    <a:pt x="251" y="109"/>
                  </a:cubicBezTo>
                  <a:cubicBezTo>
                    <a:pt x="249" y="107"/>
                    <a:pt x="246" y="107"/>
                    <a:pt x="244" y="106"/>
                  </a:cubicBezTo>
                  <a:cubicBezTo>
                    <a:pt x="246" y="109"/>
                    <a:pt x="251" y="109"/>
                    <a:pt x="253" y="112"/>
                  </a:cubicBezTo>
                  <a:cubicBezTo>
                    <a:pt x="256" y="112"/>
                    <a:pt x="256" y="112"/>
                    <a:pt x="256" y="112"/>
                  </a:cubicBezTo>
                  <a:cubicBezTo>
                    <a:pt x="256" y="113"/>
                    <a:pt x="257" y="115"/>
                    <a:pt x="257" y="113"/>
                  </a:cubicBezTo>
                  <a:cubicBezTo>
                    <a:pt x="257" y="113"/>
                    <a:pt x="256" y="112"/>
                    <a:pt x="257" y="112"/>
                  </a:cubicBezTo>
                  <a:cubicBezTo>
                    <a:pt x="258" y="113"/>
                    <a:pt x="262" y="111"/>
                    <a:pt x="261" y="113"/>
                  </a:cubicBezTo>
                  <a:cubicBezTo>
                    <a:pt x="263" y="111"/>
                    <a:pt x="265" y="115"/>
                    <a:pt x="266" y="114"/>
                  </a:cubicBezTo>
                  <a:cubicBezTo>
                    <a:pt x="263" y="113"/>
                    <a:pt x="267" y="113"/>
                    <a:pt x="268" y="112"/>
                  </a:cubicBezTo>
                  <a:cubicBezTo>
                    <a:pt x="267" y="112"/>
                    <a:pt x="266" y="111"/>
                    <a:pt x="267" y="111"/>
                  </a:cubicBezTo>
                  <a:cubicBezTo>
                    <a:pt x="270" y="110"/>
                    <a:pt x="274" y="109"/>
                    <a:pt x="275" y="113"/>
                  </a:cubicBezTo>
                  <a:cubicBezTo>
                    <a:pt x="273" y="114"/>
                    <a:pt x="272" y="112"/>
                    <a:pt x="271" y="113"/>
                  </a:cubicBezTo>
                  <a:cubicBezTo>
                    <a:pt x="272" y="114"/>
                    <a:pt x="274" y="115"/>
                    <a:pt x="276" y="115"/>
                  </a:cubicBezTo>
                  <a:cubicBezTo>
                    <a:pt x="275" y="112"/>
                    <a:pt x="278" y="114"/>
                    <a:pt x="278" y="114"/>
                  </a:cubicBezTo>
                  <a:close/>
                  <a:moveTo>
                    <a:pt x="272" y="121"/>
                  </a:moveTo>
                  <a:cubicBezTo>
                    <a:pt x="271" y="121"/>
                    <a:pt x="271" y="121"/>
                    <a:pt x="270" y="121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2"/>
                    <a:pt x="271" y="122"/>
                    <a:pt x="272" y="121"/>
                  </a:cubicBezTo>
                  <a:close/>
                  <a:moveTo>
                    <a:pt x="291" y="136"/>
                  </a:moveTo>
                  <a:cubicBezTo>
                    <a:pt x="292" y="138"/>
                    <a:pt x="297" y="142"/>
                    <a:pt x="297" y="141"/>
                  </a:cubicBezTo>
                  <a:cubicBezTo>
                    <a:pt x="297" y="139"/>
                    <a:pt x="290" y="136"/>
                    <a:pt x="293" y="133"/>
                  </a:cubicBezTo>
                  <a:cubicBezTo>
                    <a:pt x="291" y="133"/>
                    <a:pt x="291" y="134"/>
                    <a:pt x="289" y="134"/>
                  </a:cubicBezTo>
                  <a:cubicBezTo>
                    <a:pt x="289" y="132"/>
                    <a:pt x="287" y="133"/>
                    <a:pt x="286" y="132"/>
                  </a:cubicBezTo>
                  <a:cubicBezTo>
                    <a:pt x="286" y="130"/>
                    <a:pt x="286" y="130"/>
                    <a:pt x="286" y="128"/>
                  </a:cubicBezTo>
                  <a:cubicBezTo>
                    <a:pt x="284" y="128"/>
                    <a:pt x="284" y="128"/>
                    <a:pt x="284" y="128"/>
                  </a:cubicBezTo>
                  <a:cubicBezTo>
                    <a:pt x="285" y="130"/>
                    <a:pt x="285" y="129"/>
                    <a:pt x="284" y="132"/>
                  </a:cubicBezTo>
                  <a:cubicBezTo>
                    <a:pt x="288" y="132"/>
                    <a:pt x="288" y="136"/>
                    <a:pt x="291" y="136"/>
                  </a:cubicBezTo>
                  <a:close/>
                  <a:moveTo>
                    <a:pt x="320" y="159"/>
                  </a:moveTo>
                  <a:cubicBezTo>
                    <a:pt x="320" y="160"/>
                    <a:pt x="319" y="160"/>
                    <a:pt x="319" y="161"/>
                  </a:cubicBezTo>
                  <a:cubicBezTo>
                    <a:pt x="320" y="162"/>
                    <a:pt x="321" y="163"/>
                    <a:pt x="322" y="164"/>
                  </a:cubicBezTo>
                  <a:cubicBezTo>
                    <a:pt x="322" y="162"/>
                    <a:pt x="321" y="161"/>
                    <a:pt x="320" y="159"/>
                  </a:cubicBezTo>
                  <a:close/>
                  <a:moveTo>
                    <a:pt x="301" y="137"/>
                  </a:moveTo>
                  <a:cubicBezTo>
                    <a:pt x="303" y="139"/>
                    <a:pt x="305" y="142"/>
                    <a:pt x="309" y="144"/>
                  </a:cubicBezTo>
                  <a:cubicBezTo>
                    <a:pt x="307" y="141"/>
                    <a:pt x="302" y="137"/>
                    <a:pt x="301" y="137"/>
                  </a:cubicBezTo>
                  <a:close/>
                  <a:moveTo>
                    <a:pt x="279" y="123"/>
                  </a:moveTo>
                  <a:cubicBezTo>
                    <a:pt x="279" y="122"/>
                    <a:pt x="279" y="121"/>
                    <a:pt x="278" y="120"/>
                  </a:cubicBezTo>
                  <a:cubicBezTo>
                    <a:pt x="277" y="121"/>
                    <a:pt x="278" y="123"/>
                    <a:pt x="279" y="123"/>
                  </a:cubicBezTo>
                  <a:close/>
                  <a:moveTo>
                    <a:pt x="323" y="160"/>
                  </a:moveTo>
                  <a:cubicBezTo>
                    <a:pt x="325" y="162"/>
                    <a:pt x="325" y="164"/>
                    <a:pt x="327" y="165"/>
                  </a:cubicBezTo>
                  <a:cubicBezTo>
                    <a:pt x="326" y="163"/>
                    <a:pt x="325" y="160"/>
                    <a:pt x="323" y="160"/>
                  </a:cubicBezTo>
                  <a:close/>
                  <a:moveTo>
                    <a:pt x="327" y="156"/>
                  </a:moveTo>
                  <a:cubicBezTo>
                    <a:pt x="326" y="157"/>
                    <a:pt x="324" y="156"/>
                    <a:pt x="324" y="157"/>
                  </a:cubicBezTo>
                  <a:cubicBezTo>
                    <a:pt x="325" y="157"/>
                    <a:pt x="326" y="159"/>
                    <a:pt x="327" y="159"/>
                  </a:cubicBezTo>
                  <a:cubicBezTo>
                    <a:pt x="327" y="158"/>
                    <a:pt x="326" y="157"/>
                    <a:pt x="327" y="156"/>
                  </a:cubicBezTo>
                  <a:close/>
                  <a:moveTo>
                    <a:pt x="303" y="146"/>
                  </a:moveTo>
                  <a:cubicBezTo>
                    <a:pt x="302" y="147"/>
                    <a:pt x="304" y="149"/>
                    <a:pt x="305" y="149"/>
                  </a:cubicBezTo>
                  <a:cubicBezTo>
                    <a:pt x="304" y="148"/>
                    <a:pt x="305" y="146"/>
                    <a:pt x="303" y="146"/>
                  </a:cubicBezTo>
                  <a:close/>
                  <a:moveTo>
                    <a:pt x="294" y="132"/>
                  </a:moveTo>
                  <a:cubicBezTo>
                    <a:pt x="294" y="131"/>
                    <a:pt x="292" y="130"/>
                    <a:pt x="292" y="132"/>
                  </a:cubicBezTo>
                  <a:cubicBezTo>
                    <a:pt x="293" y="131"/>
                    <a:pt x="294" y="133"/>
                    <a:pt x="294" y="132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7"/>
                    <a:pt x="277" y="117"/>
                  </a:cubicBezTo>
                  <a:cubicBezTo>
                    <a:pt x="277" y="118"/>
                    <a:pt x="279" y="120"/>
                    <a:pt x="280" y="119"/>
                  </a:cubicBezTo>
                  <a:close/>
                  <a:moveTo>
                    <a:pt x="316" y="137"/>
                  </a:moveTo>
                  <a:cubicBezTo>
                    <a:pt x="311" y="132"/>
                    <a:pt x="302" y="121"/>
                    <a:pt x="292" y="118"/>
                  </a:cubicBezTo>
                  <a:cubicBezTo>
                    <a:pt x="293" y="119"/>
                    <a:pt x="292" y="120"/>
                    <a:pt x="291" y="120"/>
                  </a:cubicBezTo>
                  <a:cubicBezTo>
                    <a:pt x="290" y="119"/>
                    <a:pt x="288" y="118"/>
                    <a:pt x="288" y="117"/>
                  </a:cubicBezTo>
                  <a:cubicBezTo>
                    <a:pt x="285" y="119"/>
                    <a:pt x="282" y="114"/>
                    <a:pt x="279" y="115"/>
                  </a:cubicBezTo>
                  <a:cubicBezTo>
                    <a:pt x="279" y="117"/>
                    <a:pt x="282" y="117"/>
                    <a:pt x="284" y="118"/>
                  </a:cubicBezTo>
                  <a:cubicBezTo>
                    <a:pt x="284" y="119"/>
                    <a:pt x="285" y="123"/>
                    <a:pt x="287" y="122"/>
                  </a:cubicBezTo>
                  <a:cubicBezTo>
                    <a:pt x="286" y="121"/>
                    <a:pt x="285" y="120"/>
                    <a:pt x="286" y="120"/>
                  </a:cubicBezTo>
                  <a:cubicBezTo>
                    <a:pt x="287" y="120"/>
                    <a:pt x="288" y="120"/>
                    <a:pt x="288" y="122"/>
                  </a:cubicBezTo>
                  <a:cubicBezTo>
                    <a:pt x="289" y="122"/>
                    <a:pt x="291" y="121"/>
                    <a:pt x="292" y="123"/>
                  </a:cubicBezTo>
                  <a:cubicBezTo>
                    <a:pt x="291" y="124"/>
                    <a:pt x="288" y="124"/>
                    <a:pt x="287" y="126"/>
                  </a:cubicBezTo>
                  <a:cubicBezTo>
                    <a:pt x="290" y="127"/>
                    <a:pt x="291" y="130"/>
                    <a:pt x="295" y="130"/>
                  </a:cubicBezTo>
                  <a:cubicBezTo>
                    <a:pt x="296" y="129"/>
                    <a:pt x="292" y="128"/>
                    <a:pt x="295" y="127"/>
                  </a:cubicBezTo>
                  <a:cubicBezTo>
                    <a:pt x="298" y="130"/>
                    <a:pt x="301" y="135"/>
                    <a:pt x="306" y="134"/>
                  </a:cubicBezTo>
                  <a:cubicBezTo>
                    <a:pt x="306" y="132"/>
                    <a:pt x="304" y="132"/>
                    <a:pt x="303" y="131"/>
                  </a:cubicBezTo>
                  <a:cubicBezTo>
                    <a:pt x="304" y="131"/>
                    <a:pt x="304" y="130"/>
                    <a:pt x="304" y="130"/>
                  </a:cubicBezTo>
                  <a:cubicBezTo>
                    <a:pt x="309" y="134"/>
                    <a:pt x="314" y="136"/>
                    <a:pt x="317" y="141"/>
                  </a:cubicBezTo>
                  <a:cubicBezTo>
                    <a:pt x="316" y="141"/>
                    <a:pt x="314" y="138"/>
                    <a:pt x="313" y="139"/>
                  </a:cubicBezTo>
                  <a:cubicBezTo>
                    <a:pt x="315" y="142"/>
                    <a:pt x="318" y="143"/>
                    <a:pt x="320" y="146"/>
                  </a:cubicBezTo>
                  <a:cubicBezTo>
                    <a:pt x="319" y="148"/>
                    <a:pt x="323" y="150"/>
                    <a:pt x="323" y="153"/>
                  </a:cubicBezTo>
                  <a:cubicBezTo>
                    <a:pt x="325" y="153"/>
                    <a:pt x="325" y="154"/>
                    <a:pt x="326" y="154"/>
                  </a:cubicBezTo>
                  <a:cubicBezTo>
                    <a:pt x="326" y="155"/>
                    <a:pt x="328" y="157"/>
                    <a:pt x="329" y="156"/>
                  </a:cubicBezTo>
                  <a:cubicBezTo>
                    <a:pt x="327" y="151"/>
                    <a:pt x="325" y="145"/>
                    <a:pt x="320" y="144"/>
                  </a:cubicBezTo>
                  <a:cubicBezTo>
                    <a:pt x="322" y="141"/>
                    <a:pt x="317" y="140"/>
                    <a:pt x="316" y="137"/>
                  </a:cubicBezTo>
                  <a:close/>
                  <a:moveTo>
                    <a:pt x="292" y="128"/>
                  </a:moveTo>
                  <a:cubicBezTo>
                    <a:pt x="291" y="127"/>
                    <a:pt x="290" y="127"/>
                    <a:pt x="291" y="125"/>
                  </a:cubicBezTo>
                  <a:cubicBezTo>
                    <a:pt x="292" y="125"/>
                    <a:pt x="292" y="124"/>
                    <a:pt x="294" y="125"/>
                  </a:cubicBezTo>
                  <a:cubicBezTo>
                    <a:pt x="294" y="127"/>
                    <a:pt x="293" y="127"/>
                    <a:pt x="292" y="128"/>
                  </a:cubicBezTo>
                  <a:close/>
                  <a:moveTo>
                    <a:pt x="294" y="126"/>
                  </a:moveTo>
                  <a:cubicBezTo>
                    <a:pt x="296" y="124"/>
                    <a:pt x="300" y="125"/>
                    <a:pt x="300" y="128"/>
                  </a:cubicBezTo>
                  <a:cubicBezTo>
                    <a:pt x="298" y="128"/>
                    <a:pt x="297" y="125"/>
                    <a:pt x="294" y="126"/>
                  </a:cubicBezTo>
                  <a:close/>
                  <a:moveTo>
                    <a:pt x="328" y="169"/>
                  </a:moveTo>
                  <a:cubicBezTo>
                    <a:pt x="329" y="167"/>
                    <a:pt x="328" y="171"/>
                    <a:pt x="329" y="170"/>
                  </a:cubicBezTo>
                  <a:cubicBezTo>
                    <a:pt x="330" y="169"/>
                    <a:pt x="328" y="167"/>
                    <a:pt x="328" y="166"/>
                  </a:cubicBezTo>
                  <a:cubicBezTo>
                    <a:pt x="328" y="167"/>
                    <a:pt x="327" y="169"/>
                    <a:pt x="328" y="169"/>
                  </a:cubicBezTo>
                  <a:close/>
                  <a:moveTo>
                    <a:pt x="263" y="120"/>
                  </a:move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lose/>
                  <a:moveTo>
                    <a:pt x="300" y="78"/>
                  </a:moveTo>
                  <a:cubicBezTo>
                    <a:pt x="300" y="78"/>
                    <a:pt x="299" y="76"/>
                    <a:pt x="298" y="77"/>
                  </a:cubicBezTo>
                  <a:cubicBezTo>
                    <a:pt x="299" y="78"/>
                    <a:pt x="300" y="80"/>
                    <a:pt x="300" y="78"/>
                  </a:cubicBezTo>
                  <a:close/>
                  <a:moveTo>
                    <a:pt x="310" y="89"/>
                  </a:moveTo>
                  <a:cubicBezTo>
                    <a:pt x="310" y="88"/>
                    <a:pt x="309" y="87"/>
                    <a:pt x="307" y="86"/>
                  </a:cubicBezTo>
                  <a:cubicBezTo>
                    <a:pt x="307" y="87"/>
                    <a:pt x="310" y="89"/>
                    <a:pt x="310" y="89"/>
                  </a:cubicBezTo>
                  <a:close/>
                  <a:moveTo>
                    <a:pt x="308" y="94"/>
                  </a:moveTo>
                  <a:cubicBezTo>
                    <a:pt x="306" y="92"/>
                    <a:pt x="303" y="88"/>
                    <a:pt x="302" y="89"/>
                  </a:cubicBezTo>
                  <a:cubicBezTo>
                    <a:pt x="304" y="90"/>
                    <a:pt x="305" y="93"/>
                    <a:pt x="308" y="94"/>
                  </a:cubicBezTo>
                  <a:close/>
                  <a:moveTo>
                    <a:pt x="310" y="89"/>
                  </a:moveTo>
                  <a:cubicBezTo>
                    <a:pt x="310" y="89"/>
                    <a:pt x="310" y="89"/>
                    <a:pt x="310" y="89"/>
                  </a:cubicBezTo>
                  <a:cubicBezTo>
                    <a:pt x="311" y="89"/>
                    <a:pt x="311" y="89"/>
                    <a:pt x="310" y="89"/>
                  </a:cubicBezTo>
                  <a:close/>
                  <a:moveTo>
                    <a:pt x="309" y="96"/>
                  </a:moveTo>
                  <a:cubicBezTo>
                    <a:pt x="310" y="96"/>
                    <a:pt x="311" y="99"/>
                    <a:pt x="312" y="98"/>
                  </a:cubicBezTo>
                  <a:cubicBezTo>
                    <a:pt x="311" y="98"/>
                    <a:pt x="311" y="94"/>
                    <a:pt x="309" y="96"/>
                  </a:cubicBezTo>
                  <a:close/>
                  <a:moveTo>
                    <a:pt x="301" y="109"/>
                  </a:moveTo>
                  <a:cubicBezTo>
                    <a:pt x="299" y="108"/>
                    <a:pt x="296" y="103"/>
                    <a:pt x="295" y="105"/>
                  </a:cubicBezTo>
                  <a:cubicBezTo>
                    <a:pt x="298" y="105"/>
                    <a:pt x="298" y="110"/>
                    <a:pt x="301" y="109"/>
                  </a:cubicBezTo>
                  <a:close/>
                  <a:moveTo>
                    <a:pt x="297" y="81"/>
                  </a:moveTo>
                  <a:cubicBezTo>
                    <a:pt x="298" y="81"/>
                    <a:pt x="299" y="82"/>
                    <a:pt x="300" y="82"/>
                  </a:cubicBezTo>
                  <a:cubicBezTo>
                    <a:pt x="300" y="81"/>
                    <a:pt x="297" y="79"/>
                    <a:pt x="297" y="81"/>
                  </a:cubicBezTo>
                  <a:close/>
                  <a:moveTo>
                    <a:pt x="305" y="102"/>
                  </a:moveTo>
                  <a:cubicBezTo>
                    <a:pt x="305" y="103"/>
                    <a:pt x="304" y="104"/>
                    <a:pt x="304" y="105"/>
                  </a:cubicBezTo>
                  <a:cubicBezTo>
                    <a:pt x="309" y="106"/>
                    <a:pt x="310" y="110"/>
                    <a:pt x="314" y="112"/>
                  </a:cubicBezTo>
                  <a:cubicBezTo>
                    <a:pt x="313" y="108"/>
                    <a:pt x="308" y="105"/>
                    <a:pt x="305" y="102"/>
                  </a:cubicBezTo>
                  <a:close/>
                  <a:moveTo>
                    <a:pt x="305" y="103"/>
                  </a:moveTo>
                  <a:cubicBezTo>
                    <a:pt x="307" y="103"/>
                    <a:pt x="306" y="105"/>
                    <a:pt x="307" y="105"/>
                  </a:cubicBezTo>
                  <a:cubicBezTo>
                    <a:pt x="307" y="106"/>
                    <a:pt x="305" y="104"/>
                    <a:pt x="305" y="103"/>
                  </a:cubicBezTo>
                  <a:close/>
                  <a:moveTo>
                    <a:pt x="284" y="73"/>
                  </a:moveTo>
                  <a:cubicBezTo>
                    <a:pt x="283" y="71"/>
                    <a:pt x="285" y="73"/>
                    <a:pt x="285" y="72"/>
                  </a:cubicBezTo>
                  <a:cubicBezTo>
                    <a:pt x="284" y="71"/>
                    <a:pt x="284" y="70"/>
                    <a:pt x="282" y="70"/>
                  </a:cubicBezTo>
                  <a:cubicBezTo>
                    <a:pt x="282" y="71"/>
                    <a:pt x="281" y="71"/>
                    <a:pt x="281" y="72"/>
                  </a:cubicBezTo>
                  <a:cubicBezTo>
                    <a:pt x="283" y="71"/>
                    <a:pt x="282" y="73"/>
                    <a:pt x="284" y="73"/>
                  </a:cubicBezTo>
                  <a:close/>
                  <a:moveTo>
                    <a:pt x="301" y="88"/>
                  </a:moveTo>
                  <a:cubicBezTo>
                    <a:pt x="299" y="86"/>
                    <a:pt x="298" y="85"/>
                    <a:pt x="295" y="84"/>
                  </a:cubicBezTo>
                  <a:cubicBezTo>
                    <a:pt x="297" y="86"/>
                    <a:pt x="298" y="87"/>
                    <a:pt x="301" y="88"/>
                  </a:cubicBezTo>
                  <a:close/>
                  <a:moveTo>
                    <a:pt x="261" y="108"/>
                  </a:moveTo>
                  <a:cubicBezTo>
                    <a:pt x="262" y="108"/>
                    <a:pt x="262" y="108"/>
                    <a:pt x="262" y="108"/>
                  </a:cubicBezTo>
                  <a:cubicBezTo>
                    <a:pt x="263" y="108"/>
                    <a:pt x="263" y="108"/>
                    <a:pt x="264" y="108"/>
                  </a:cubicBezTo>
                  <a:cubicBezTo>
                    <a:pt x="264" y="108"/>
                    <a:pt x="264" y="107"/>
                    <a:pt x="264" y="107"/>
                  </a:cubicBezTo>
                  <a:cubicBezTo>
                    <a:pt x="263" y="108"/>
                    <a:pt x="260" y="107"/>
                    <a:pt x="261" y="108"/>
                  </a:cubicBezTo>
                  <a:close/>
                  <a:moveTo>
                    <a:pt x="277" y="81"/>
                  </a:moveTo>
                  <a:cubicBezTo>
                    <a:pt x="276" y="79"/>
                    <a:pt x="274" y="79"/>
                    <a:pt x="272" y="78"/>
                  </a:cubicBezTo>
                  <a:cubicBezTo>
                    <a:pt x="272" y="80"/>
                    <a:pt x="275" y="80"/>
                    <a:pt x="277" y="81"/>
                  </a:cubicBezTo>
                  <a:close/>
                  <a:moveTo>
                    <a:pt x="288" y="114"/>
                  </a:moveTo>
                  <a:cubicBezTo>
                    <a:pt x="286" y="114"/>
                    <a:pt x="286" y="114"/>
                    <a:pt x="286" y="114"/>
                  </a:cubicBezTo>
                  <a:cubicBezTo>
                    <a:pt x="286" y="115"/>
                    <a:pt x="286" y="115"/>
                    <a:pt x="286" y="115"/>
                  </a:cubicBezTo>
                  <a:cubicBezTo>
                    <a:pt x="287" y="115"/>
                    <a:pt x="287" y="116"/>
                    <a:pt x="288" y="116"/>
                  </a:cubicBezTo>
                  <a:lnTo>
                    <a:pt x="288" y="114"/>
                  </a:lnTo>
                  <a:close/>
                  <a:moveTo>
                    <a:pt x="298" y="116"/>
                  </a:moveTo>
                  <a:cubicBezTo>
                    <a:pt x="300" y="118"/>
                    <a:pt x="303" y="122"/>
                    <a:pt x="306" y="122"/>
                  </a:cubicBezTo>
                  <a:cubicBezTo>
                    <a:pt x="304" y="119"/>
                    <a:pt x="300" y="117"/>
                    <a:pt x="298" y="116"/>
                  </a:cubicBezTo>
                  <a:close/>
                  <a:moveTo>
                    <a:pt x="275" y="110"/>
                  </a:moveTo>
                  <a:cubicBezTo>
                    <a:pt x="278" y="110"/>
                    <a:pt x="281" y="113"/>
                    <a:pt x="284" y="113"/>
                  </a:cubicBezTo>
                  <a:cubicBezTo>
                    <a:pt x="282" y="112"/>
                    <a:pt x="279" y="110"/>
                    <a:pt x="277" y="109"/>
                  </a:cubicBezTo>
                  <a:cubicBezTo>
                    <a:pt x="277" y="111"/>
                    <a:pt x="275" y="108"/>
                    <a:pt x="275" y="110"/>
                  </a:cubicBezTo>
                  <a:close/>
                  <a:moveTo>
                    <a:pt x="309" y="125"/>
                  </a:moveTo>
                  <a:cubicBezTo>
                    <a:pt x="312" y="129"/>
                    <a:pt x="308" y="122"/>
                    <a:pt x="306" y="123"/>
                  </a:cubicBezTo>
                  <a:cubicBezTo>
                    <a:pt x="307" y="124"/>
                    <a:pt x="307" y="126"/>
                    <a:pt x="309" y="125"/>
                  </a:cubicBezTo>
                  <a:close/>
                  <a:moveTo>
                    <a:pt x="321" y="123"/>
                  </a:moveTo>
                  <a:cubicBezTo>
                    <a:pt x="322" y="122"/>
                    <a:pt x="323" y="123"/>
                    <a:pt x="323" y="123"/>
                  </a:cubicBezTo>
                  <a:cubicBezTo>
                    <a:pt x="321" y="121"/>
                    <a:pt x="320" y="115"/>
                    <a:pt x="317" y="117"/>
                  </a:cubicBezTo>
                  <a:cubicBezTo>
                    <a:pt x="318" y="119"/>
                    <a:pt x="320" y="121"/>
                    <a:pt x="321" y="123"/>
                  </a:cubicBezTo>
                  <a:close/>
                  <a:moveTo>
                    <a:pt x="317" y="115"/>
                  </a:moveTo>
                  <a:cubicBezTo>
                    <a:pt x="317" y="113"/>
                    <a:pt x="316" y="113"/>
                    <a:pt x="315" y="112"/>
                  </a:cubicBezTo>
                  <a:cubicBezTo>
                    <a:pt x="316" y="114"/>
                    <a:pt x="316" y="113"/>
                    <a:pt x="315" y="115"/>
                  </a:cubicBezTo>
                  <a:lnTo>
                    <a:pt x="317" y="115"/>
                  </a:lnTo>
                  <a:close/>
                  <a:moveTo>
                    <a:pt x="313" y="130"/>
                  </a:moveTo>
                  <a:cubicBezTo>
                    <a:pt x="315" y="130"/>
                    <a:pt x="315" y="131"/>
                    <a:pt x="316" y="131"/>
                  </a:cubicBezTo>
                  <a:cubicBezTo>
                    <a:pt x="316" y="130"/>
                    <a:pt x="313" y="128"/>
                    <a:pt x="313" y="130"/>
                  </a:cubicBezTo>
                  <a:close/>
                  <a:moveTo>
                    <a:pt x="337" y="183"/>
                  </a:moveTo>
                  <a:cubicBezTo>
                    <a:pt x="337" y="180"/>
                    <a:pt x="335" y="178"/>
                    <a:pt x="335" y="175"/>
                  </a:cubicBezTo>
                  <a:cubicBezTo>
                    <a:pt x="332" y="177"/>
                    <a:pt x="336" y="181"/>
                    <a:pt x="337" y="183"/>
                  </a:cubicBezTo>
                  <a:close/>
                  <a:moveTo>
                    <a:pt x="39" y="302"/>
                  </a:moveTo>
                  <a:cubicBezTo>
                    <a:pt x="39" y="302"/>
                    <a:pt x="38" y="302"/>
                    <a:pt x="38" y="303"/>
                  </a:cubicBezTo>
                  <a:cubicBezTo>
                    <a:pt x="38" y="303"/>
                    <a:pt x="39" y="303"/>
                    <a:pt x="39" y="303"/>
                  </a:cubicBezTo>
                  <a:cubicBezTo>
                    <a:pt x="39" y="303"/>
                    <a:pt x="39" y="302"/>
                    <a:pt x="39" y="302"/>
                  </a:cubicBezTo>
                  <a:close/>
                  <a:moveTo>
                    <a:pt x="40" y="292"/>
                  </a:moveTo>
                  <a:cubicBezTo>
                    <a:pt x="40" y="291"/>
                    <a:pt x="40" y="291"/>
                    <a:pt x="40" y="291"/>
                  </a:cubicBezTo>
                  <a:cubicBezTo>
                    <a:pt x="39" y="291"/>
                    <a:pt x="39" y="291"/>
                    <a:pt x="39" y="291"/>
                  </a:cubicBezTo>
                  <a:cubicBezTo>
                    <a:pt x="39" y="292"/>
                    <a:pt x="39" y="292"/>
                    <a:pt x="40" y="292"/>
                  </a:cubicBezTo>
                  <a:close/>
                  <a:moveTo>
                    <a:pt x="37" y="287"/>
                  </a:moveTo>
                  <a:cubicBezTo>
                    <a:pt x="37" y="287"/>
                    <a:pt x="37" y="288"/>
                    <a:pt x="37" y="288"/>
                  </a:cubicBezTo>
                  <a:cubicBezTo>
                    <a:pt x="37" y="288"/>
                    <a:pt x="38" y="287"/>
                    <a:pt x="38" y="287"/>
                  </a:cubicBezTo>
                  <a:cubicBezTo>
                    <a:pt x="37" y="287"/>
                    <a:pt x="37" y="287"/>
                    <a:pt x="37" y="287"/>
                  </a:cubicBezTo>
                  <a:close/>
                  <a:moveTo>
                    <a:pt x="35" y="292"/>
                  </a:moveTo>
                  <a:cubicBezTo>
                    <a:pt x="35" y="292"/>
                    <a:pt x="36" y="292"/>
                    <a:pt x="36" y="291"/>
                  </a:cubicBezTo>
                  <a:cubicBezTo>
                    <a:pt x="36" y="292"/>
                    <a:pt x="35" y="291"/>
                    <a:pt x="35" y="292"/>
                  </a:cubicBezTo>
                  <a:close/>
                  <a:moveTo>
                    <a:pt x="40" y="295"/>
                  </a:moveTo>
                  <a:cubicBezTo>
                    <a:pt x="39" y="295"/>
                    <a:pt x="39" y="295"/>
                    <a:pt x="39" y="294"/>
                  </a:cubicBezTo>
                  <a:cubicBezTo>
                    <a:pt x="38" y="294"/>
                    <a:pt x="38" y="294"/>
                    <a:pt x="38" y="294"/>
                  </a:cubicBezTo>
                  <a:cubicBezTo>
                    <a:pt x="39" y="295"/>
                    <a:pt x="38" y="295"/>
                    <a:pt x="39" y="296"/>
                  </a:cubicBezTo>
                  <a:cubicBezTo>
                    <a:pt x="39" y="295"/>
                    <a:pt x="40" y="296"/>
                    <a:pt x="40" y="295"/>
                  </a:cubicBezTo>
                  <a:close/>
                  <a:moveTo>
                    <a:pt x="52" y="320"/>
                  </a:moveTo>
                  <a:cubicBezTo>
                    <a:pt x="52" y="320"/>
                    <a:pt x="51" y="320"/>
                    <a:pt x="51" y="320"/>
                  </a:cubicBezTo>
                  <a:cubicBezTo>
                    <a:pt x="51" y="321"/>
                    <a:pt x="51" y="322"/>
                    <a:pt x="52" y="322"/>
                  </a:cubicBezTo>
                  <a:cubicBezTo>
                    <a:pt x="52" y="321"/>
                    <a:pt x="52" y="321"/>
                    <a:pt x="53" y="321"/>
                  </a:cubicBezTo>
                  <a:cubicBezTo>
                    <a:pt x="53" y="321"/>
                    <a:pt x="52" y="321"/>
                    <a:pt x="52" y="320"/>
                  </a:cubicBezTo>
                  <a:close/>
                  <a:moveTo>
                    <a:pt x="40" y="294"/>
                  </a:moveTo>
                  <a:cubicBezTo>
                    <a:pt x="40" y="293"/>
                    <a:pt x="39" y="292"/>
                    <a:pt x="39" y="293"/>
                  </a:cubicBezTo>
                  <a:cubicBezTo>
                    <a:pt x="39" y="293"/>
                    <a:pt x="40" y="294"/>
                    <a:pt x="40" y="294"/>
                  </a:cubicBezTo>
                  <a:close/>
                  <a:moveTo>
                    <a:pt x="37" y="293"/>
                  </a:moveTo>
                  <a:cubicBezTo>
                    <a:pt x="37" y="292"/>
                    <a:pt x="37" y="292"/>
                    <a:pt x="37" y="292"/>
                  </a:cubicBezTo>
                  <a:cubicBezTo>
                    <a:pt x="37" y="292"/>
                    <a:pt x="37" y="293"/>
                    <a:pt x="36" y="293"/>
                  </a:cubicBezTo>
                  <a:cubicBezTo>
                    <a:pt x="36" y="293"/>
                    <a:pt x="37" y="293"/>
                    <a:pt x="37" y="293"/>
                  </a:cubicBezTo>
                  <a:close/>
                  <a:moveTo>
                    <a:pt x="48" y="310"/>
                  </a:moveTo>
                  <a:cubicBezTo>
                    <a:pt x="48" y="310"/>
                    <a:pt x="47" y="310"/>
                    <a:pt x="47" y="311"/>
                  </a:cubicBezTo>
                  <a:cubicBezTo>
                    <a:pt x="48" y="311"/>
                    <a:pt x="48" y="312"/>
                    <a:pt x="48" y="311"/>
                  </a:cubicBezTo>
                  <a:cubicBezTo>
                    <a:pt x="47" y="311"/>
                    <a:pt x="48" y="311"/>
                    <a:pt x="48" y="310"/>
                  </a:cubicBezTo>
                  <a:close/>
                  <a:moveTo>
                    <a:pt x="39" y="285"/>
                  </a:moveTo>
                  <a:cubicBezTo>
                    <a:pt x="38" y="285"/>
                    <a:pt x="38" y="286"/>
                    <a:pt x="38" y="286"/>
                  </a:cubicBezTo>
                  <a:cubicBezTo>
                    <a:pt x="38" y="286"/>
                    <a:pt x="37" y="286"/>
                    <a:pt x="37" y="286"/>
                  </a:cubicBezTo>
                  <a:cubicBezTo>
                    <a:pt x="37" y="287"/>
                    <a:pt x="40" y="286"/>
                    <a:pt x="39" y="289"/>
                  </a:cubicBezTo>
                  <a:cubicBezTo>
                    <a:pt x="39" y="289"/>
                    <a:pt x="39" y="289"/>
                    <a:pt x="39" y="289"/>
                  </a:cubicBezTo>
                  <a:cubicBezTo>
                    <a:pt x="40" y="288"/>
                    <a:pt x="37" y="286"/>
                    <a:pt x="40" y="286"/>
                  </a:cubicBezTo>
                  <a:cubicBezTo>
                    <a:pt x="40" y="286"/>
                    <a:pt x="40" y="287"/>
                    <a:pt x="40" y="287"/>
                  </a:cubicBezTo>
                  <a:cubicBezTo>
                    <a:pt x="41" y="286"/>
                    <a:pt x="40" y="286"/>
                    <a:pt x="40" y="285"/>
                  </a:cubicBezTo>
                  <a:cubicBezTo>
                    <a:pt x="40" y="285"/>
                    <a:pt x="39" y="285"/>
                    <a:pt x="39" y="285"/>
                  </a:cubicBezTo>
                  <a:cubicBezTo>
                    <a:pt x="40" y="284"/>
                    <a:pt x="39" y="283"/>
                    <a:pt x="40" y="282"/>
                  </a:cubicBezTo>
                  <a:cubicBezTo>
                    <a:pt x="39" y="283"/>
                    <a:pt x="39" y="284"/>
                    <a:pt x="39" y="285"/>
                  </a:cubicBezTo>
                  <a:close/>
                  <a:moveTo>
                    <a:pt x="35" y="280"/>
                  </a:moveTo>
                  <a:cubicBezTo>
                    <a:pt x="35" y="280"/>
                    <a:pt x="35" y="281"/>
                    <a:pt x="35" y="282"/>
                  </a:cubicBezTo>
                  <a:cubicBezTo>
                    <a:pt x="35" y="282"/>
                    <a:pt x="36" y="281"/>
                    <a:pt x="36" y="282"/>
                  </a:cubicBezTo>
                  <a:cubicBezTo>
                    <a:pt x="37" y="283"/>
                    <a:pt x="36" y="282"/>
                    <a:pt x="36" y="283"/>
                  </a:cubicBezTo>
                  <a:cubicBezTo>
                    <a:pt x="37" y="283"/>
                    <a:pt x="37" y="284"/>
                    <a:pt x="37" y="285"/>
                  </a:cubicBezTo>
                  <a:cubicBezTo>
                    <a:pt x="39" y="284"/>
                    <a:pt x="36" y="283"/>
                    <a:pt x="38" y="281"/>
                  </a:cubicBezTo>
                  <a:cubicBezTo>
                    <a:pt x="37" y="280"/>
                    <a:pt x="36" y="280"/>
                    <a:pt x="35" y="280"/>
                  </a:cubicBezTo>
                  <a:close/>
                  <a:moveTo>
                    <a:pt x="35" y="289"/>
                  </a:moveTo>
                  <a:cubicBezTo>
                    <a:pt x="35" y="290"/>
                    <a:pt x="36" y="291"/>
                    <a:pt x="37" y="291"/>
                  </a:cubicBezTo>
                  <a:cubicBezTo>
                    <a:pt x="37" y="291"/>
                    <a:pt x="37" y="291"/>
                    <a:pt x="37" y="291"/>
                  </a:cubicBezTo>
                  <a:cubicBezTo>
                    <a:pt x="37" y="291"/>
                    <a:pt x="37" y="291"/>
                    <a:pt x="37" y="290"/>
                  </a:cubicBezTo>
                  <a:cubicBezTo>
                    <a:pt x="36" y="291"/>
                    <a:pt x="36" y="289"/>
                    <a:pt x="35" y="289"/>
                  </a:cubicBezTo>
                  <a:close/>
                  <a:moveTo>
                    <a:pt x="41" y="306"/>
                  </a:moveTo>
                  <a:cubicBezTo>
                    <a:pt x="41" y="307"/>
                    <a:pt x="41" y="307"/>
                    <a:pt x="41" y="307"/>
                  </a:cubicBezTo>
                  <a:cubicBezTo>
                    <a:pt x="41" y="307"/>
                    <a:pt x="42" y="307"/>
                    <a:pt x="42" y="306"/>
                  </a:cubicBezTo>
                  <a:lnTo>
                    <a:pt x="41" y="306"/>
                  </a:lnTo>
                  <a:close/>
                  <a:moveTo>
                    <a:pt x="45" y="306"/>
                  </a:moveTo>
                  <a:cubicBezTo>
                    <a:pt x="45" y="307"/>
                    <a:pt x="45" y="307"/>
                    <a:pt x="46" y="307"/>
                  </a:cubicBezTo>
                  <a:cubicBezTo>
                    <a:pt x="46" y="307"/>
                    <a:pt x="46" y="307"/>
                    <a:pt x="46" y="306"/>
                  </a:cubicBezTo>
                  <a:cubicBezTo>
                    <a:pt x="46" y="307"/>
                    <a:pt x="45" y="306"/>
                    <a:pt x="45" y="306"/>
                  </a:cubicBezTo>
                  <a:close/>
                  <a:moveTo>
                    <a:pt x="48" y="322"/>
                  </a:moveTo>
                  <a:cubicBezTo>
                    <a:pt x="48" y="323"/>
                    <a:pt x="49" y="323"/>
                    <a:pt x="50" y="323"/>
                  </a:cubicBezTo>
                  <a:cubicBezTo>
                    <a:pt x="49" y="322"/>
                    <a:pt x="49" y="322"/>
                    <a:pt x="48" y="322"/>
                  </a:cubicBezTo>
                  <a:close/>
                  <a:moveTo>
                    <a:pt x="46" y="303"/>
                  </a:moveTo>
                  <a:cubicBezTo>
                    <a:pt x="46" y="304"/>
                    <a:pt x="47" y="304"/>
                    <a:pt x="47" y="304"/>
                  </a:cubicBezTo>
                  <a:cubicBezTo>
                    <a:pt x="47" y="303"/>
                    <a:pt x="47" y="303"/>
                    <a:pt x="46" y="303"/>
                  </a:cubicBezTo>
                  <a:close/>
                  <a:moveTo>
                    <a:pt x="45" y="303"/>
                  </a:moveTo>
                  <a:cubicBezTo>
                    <a:pt x="45" y="304"/>
                    <a:pt x="45" y="304"/>
                    <a:pt x="46" y="305"/>
                  </a:cubicBezTo>
                  <a:cubicBezTo>
                    <a:pt x="45" y="304"/>
                    <a:pt x="47" y="303"/>
                    <a:pt x="45" y="303"/>
                  </a:cubicBezTo>
                  <a:close/>
                  <a:moveTo>
                    <a:pt x="44" y="306"/>
                  </a:moveTo>
                  <a:cubicBezTo>
                    <a:pt x="45" y="306"/>
                    <a:pt x="46" y="306"/>
                    <a:pt x="46" y="306"/>
                  </a:cubicBezTo>
                  <a:cubicBezTo>
                    <a:pt x="46" y="306"/>
                    <a:pt x="44" y="306"/>
                    <a:pt x="44" y="306"/>
                  </a:cubicBezTo>
                  <a:close/>
                  <a:moveTo>
                    <a:pt x="49" y="309"/>
                  </a:moveTo>
                  <a:cubicBezTo>
                    <a:pt x="49" y="309"/>
                    <a:pt x="50" y="309"/>
                    <a:pt x="50" y="308"/>
                  </a:cubicBezTo>
                  <a:cubicBezTo>
                    <a:pt x="49" y="308"/>
                    <a:pt x="49" y="309"/>
                    <a:pt x="49" y="309"/>
                  </a:cubicBezTo>
                  <a:close/>
                  <a:moveTo>
                    <a:pt x="42" y="299"/>
                  </a:moveTo>
                  <a:cubicBezTo>
                    <a:pt x="40" y="298"/>
                    <a:pt x="40" y="300"/>
                    <a:pt x="40" y="301"/>
                  </a:cubicBezTo>
                  <a:cubicBezTo>
                    <a:pt x="40" y="301"/>
                    <a:pt x="41" y="300"/>
                    <a:pt x="41" y="301"/>
                  </a:cubicBezTo>
                  <a:cubicBezTo>
                    <a:pt x="42" y="301"/>
                    <a:pt x="42" y="300"/>
                    <a:pt x="42" y="300"/>
                  </a:cubicBezTo>
                  <a:cubicBezTo>
                    <a:pt x="41" y="300"/>
                    <a:pt x="41" y="299"/>
                    <a:pt x="42" y="299"/>
                  </a:cubicBezTo>
                  <a:close/>
                  <a:moveTo>
                    <a:pt x="44" y="302"/>
                  </a:moveTo>
                  <a:cubicBezTo>
                    <a:pt x="43" y="302"/>
                    <a:pt x="43" y="302"/>
                    <a:pt x="43" y="301"/>
                  </a:cubicBezTo>
                  <a:cubicBezTo>
                    <a:pt x="43" y="302"/>
                    <a:pt x="42" y="302"/>
                    <a:pt x="42" y="303"/>
                  </a:cubicBezTo>
                  <a:cubicBezTo>
                    <a:pt x="43" y="303"/>
                    <a:pt x="43" y="302"/>
                    <a:pt x="44" y="302"/>
                  </a:cubicBezTo>
                  <a:close/>
                  <a:moveTo>
                    <a:pt x="43" y="303"/>
                  </a:moveTo>
                  <a:cubicBezTo>
                    <a:pt x="43" y="303"/>
                    <a:pt x="43" y="304"/>
                    <a:pt x="44" y="304"/>
                  </a:cubicBezTo>
                  <a:cubicBezTo>
                    <a:pt x="44" y="303"/>
                    <a:pt x="44" y="303"/>
                    <a:pt x="43" y="303"/>
                  </a:cubicBezTo>
                  <a:close/>
                  <a:moveTo>
                    <a:pt x="43" y="308"/>
                  </a:moveTo>
                  <a:cubicBezTo>
                    <a:pt x="43" y="309"/>
                    <a:pt x="43" y="309"/>
                    <a:pt x="43" y="309"/>
                  </a:cubicBezTo>
                  <a:cubicBezTo>
                    <a:pt x="44" y="310"/>
                    <a:pt x="44" y="308"/>
                    <a:pt x="43" y="308"/>
                  </a:cubicBezTo>
                  <a:close/>
                  <a:moveTo>
                    <a:pt x="45" y="313"/>
                  </a:moveTo>
                  <a:cubicBezTo>
                    <a:pt x="45" y="312"/>
                    <a:pt x="45" y="312"/>
                    <a:pt x="45" y="312"/>
                  </a:cubicBezTo>
                  <a:cubicBezTo>
                    <a:pt x="44" y="312"/>
                    <a:pt x="45" y="314"/>
                    <a:pt x="46" y="313"/>
                  </a:cubicBezTo>
                  <a:cubicBezTo>
                    <a:pt x="45" y="313"/>
                    <a:pt x="45" y="313"/>
                    <a:pt x="45" y="313"/>
                  </a:cubicBezTo>
                  <a:close/>
                  <a:moveTo>
                    <a:pt x="305" y="342"/>
                  </a:moveTo>
                  <a:cubicBezTo>
                    <a:pt x="306" y="342"/>
                    <a:pt x="306" y="342"/>
                    <a:pt x="306" y="342"/>
                  </a:cubicBezTo>
                  <a:cubicBezTo>
                    <a:pt x="306" y="342"/>
                    <a:pt x="307" y="341"/>
                    <a:pt x="307" y="340"/>
                  </a:cubicBezTo>
                  <a:cubicBezTo>
                    <a:pt x="307" y="341"/>
                    <a:pt x="306" y="341"/>
                    <a:pt x="305" y="342"/>
                  </a:cubicBezTo>
                  <a:close/>
                  <a:moveTo>
                    <a:pt x="309" y="339"/>
                  </a:moveTo>
                  <a:cubicBezTo>
                    <a:pt x="309" y="339"/>
                    <a:pt x="309" y="338"/>
                    <a:pt x="309" y="338"/>
                  </a:cubicBezTo>
                  <a:cubicBezTo>
                    <a:pt x="308" y="339"/>
                    <a:pt x="308" y="339"/>
                    <a:pt x="308" y="340"/>
                  </a:cubicBezTo>
                  <a:cubicBezTo>
                    <a:pt x="308" y="339"/>
                    <a:pt x="308" y="339"/>
                    <a:pt x="309" y="339"/>
                  </a:cubicBezTo>
                  <a:close/>
                  <a:moveTo>
                    <a:pt x="307" y="347"/>
                  </a:moveTo>
                  <a:cubicBezTo>
                    <a:pt x="305" y="347"/>
                    <a:pt x="307" y="345"/>
                    <a:pt x="306" y="344"/>
                  </a:cubicBezTo>
                  <a:cubicBezTo>
                    <a:pt x="305" y="344"/>
                    <a:pt x="304" y="346"/>
                    <a:pt x="303" y="345"/>
                  </a:cubicBezTo>
                  <a:cubicBezTo>
                    <a:pt x="304" y="344"/>
                    <a:pt x="305" y="345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4" y="344"/>
                    <a:pt x="303" y="345"/>
                    <a:pt x="302" y="346"/>
                  </a:cubicBezTo>
                  <a:cubicBezTo>
                    <a:pt x="302" y="346"/>
                    <a:pt x="302" y="346"/>
                    <a:pt x="303" y="346"/>
                  </a:cubicBezTo>
                  <a:cubicBezTo>
                    <a:pt x="303" y="346"/>
                    <a:pt x="303" y="347"/>
                    <a:pt x="304" y="347"/>
                  </a:cubicBezTo>
                  <a:cubicBezTo>
                    <a:pt x="304" y="346"/>
                    <a:pt x="304" y="345"/>
                    <a:pt x="304" y="345"/>
                  </a:cubicBezTo>
                  <a:cubicBezTo>
                    <a:pt x="305" y="346"/>
                    <a:pt x="305" y="346"/>
                    <a:pt x="305" y="346"/>
                  </a:cubicBezTo>
                  <a:cubicBezTo>
                    <a:pt x="306" y="346"/>
                    <a:pt x="305" y="346"/>
                    <a:pt x="305" y="347"/>
                  </a:cubicBezTo>
                  <a:cubicBezTo>
                    <a:pt x="305" y="347"/>
                    <a:pt x="306" y="347"/>
                    <a:pt x="306" y="348"/>
                  </a:cubicBezTo>
                  <a:cubicBezTo>
                    <a:pt x="306" y="347"/>
                    <a:pt x="307" y="347"/>
                    <a:pt x="307" y="347"/>
                  </a:cubicBezTo>
                  <a:close/>
                  <a:moveTo>
                    <a:pt x="34" y="285"/>
                  </a:move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3" y="285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4" y="285"/>
                  </a:cubicBezTo>
                  <a:close/>
                  <a:moveTo>
                    <a:pt x="312" y="339"/>
                  </a:moveTo>
                  <a:cubicBezTo>
                    <a:pt x="311" y="339"/>
                    <a:pt x="311" y="339"/>
                    <a:pt x="311" y="339"/>
                  </a:cubicBezTo>
                  <a:cubicBezTo>
                    <a:pt x="311" y="340"/>
                    <a:pt x="312" y="339"/>
                    <a:pt x="312" y="339"/>
                  </a:cubicBezTo>
                  <a:close/>
                  <a:moveTo>
                    <a:pt x="287" y="361"/>
                  </a:moveTo>
                  <a:cubicBezTo>
                    <a:pt x="287" y="361"/>
                    <a:pt x="287" y="361"/>
                    <a:pt x="287" y="361"/>
                  </a:cubicBezTo>
                  <a:cubicBezTo>
                    <a:pt x="286" y="361"/>
                    <a:pt x="286" y="361"/>
                    <a:pt x="286" y="361"/>
                  </a:cubicBezTo>
                  <a:cubicBezTo>
                    <a:pt x="286" y="361"/>
                    <a:pt x="287" y="361"/>
                    <a:pt x="287" y="361"/>
                  </a:cubicBezTo>
                  <a:close/>
                  <a:moveTo>
                    <a:pt x="256" y="381"/>
                  </a:moveTo>
                  <a:cubicBezTo>
                    <a:pt x="257" y="380"/>
                    <a:pt x="257" y="380"/>
                    <a:pt x="258" y="380"/>
                  </a:cubicBezTo>
                  <a:cubicBezTo>
                    <a:pt x="257" y="380"/>
                    <a:pt x="257" y="380"/>
                    <a:pt x="256" y="380"/>
                  </a:cubicBezTo>
                  <a:cubicBezTo>
                    <a:pt x="256" y="380"/>
                    <a:pt x="256" y="381"/>
                    <a:pt x="256" y="381"/>
                  </a:cubicBezTo>
                  <a:close/>
                  <a:moveTo>
                    <a:pt x="51" y="315"/>
                  </a:moveTo>
                  <a:cubicBezTo>
                    <a:pt x="52" y="315"/>
                    <a:pt x="51" y="315"/>
                    <a:pt x="51" y="316"/>
                  </a:cubicBezTo>
                  <a:cubicBezTo>
                    <a:pt x="52" y="316"/>
                    <a:pt x="52" y="316"/>
                    <a:pt x="52" y="316"/>
                  </a:cubicBezTo>
                  <a:cubicBezTo>
                    <a:pt x="52" y="315"/>
                    <a:pt x="52" y="314"/>
                    <a:pt x="51" y="315"/>
                  </a:cubicBezTo>
                  <a:close/>
                  <a:moveTo>
                    <a:pt x="298" y="351"/>
                  </a:moveTo>
                  <a:cubicBezTo>
                    <a:pt x="297" y="351"/>
                    <a:pt x="297" y="351"/>
                    <a:pt x="296" y="352"/>
                  </a:cubicBezTo>
                  <a:cubicBezTo>
                    <a:pt x="296" y="352"/>
                    <a:pt x="297" y="352"/>
                    <a:pt x="297" y="352"/>
                  </a:cubicBezTo>
                  <a:cubicBezTo>
                    <a:pt x="296" y="352"/>
                    <a:pt x="296" y="352"/>
                    <a:pt x="296" y="352"/>
                  </a:cubicBezTo>
                  <a:cubicBezTo>
                    <a:pt x="296" y="352"/>
                    <a:pt x="296" y="352"/>
                    <a:pt x="296" y="353"/>
                  </a:cubicBezTo>
                  <a:cubicBezTo>
                    <a:pt x="296" y="353"/>
                    <a:pt x="296" y="353"/>
                    <a:pt x="296" y="353"/>
                  </a:cubicBezTo>
                  <a:cubicBezTo>
                    <a:pt x="297" y="353"/>
                    <a:pt x="298" y="352"/>
                    <a:pt x="298" y="351"/>
                  </a:cubicBezTo>
                  <a:close/>
                  <a:moveTo>
                    <a:pt x="296" y="355"/>
                  </a:moveTo>
                  <a:cubicBezTo>
                    <a:pt x="295" y="354"/>
                    <a:pt x="295" y="355"/>
                    <a:pt x="295" y="355"/>
                  </a:cubicBezTo>
                  <a:cubicBezTo>
                    <a:pt x="295" y="355"/>
                    <a:pt x="295" y="356"/>
                    <a:pt x="296" y="355"/>
                  </a:cubicBezTo>
                  <a:cubicBezTo>
                    <a:pt x="295" y="355"/>
                    <a:pt x="296" y="355"/>
                    <a:pt x="296" y="355"/>
                  </a:cubicBezTo>
                  <a:close/>
                  <a:moveTo>
                    <a:pt x="314" y="332"/>
                  </a:moveTo>
                  <a:cubicBezTo>
                    <a:pt x="314" y="332"/>
                    <a:pt x="314" y="332"/>
                    <a:pt x="314" y="332"/>
                  </a:cubicBezTo>
                  <a:cubicBezTo>
                    <a:pt x="313" y="332"/>
                    <a:pt x="313" y="332"/>
                    <a:pt x="313" y="332"/>
                  </a:cubicBezTo>
                  <a:lnTo>
                    <a:pt x="314" y="332"/>
                  </a:lnTo>
                  <a:close/>
                  <a:moveTo>
                    <a:pt x="310" y="336"/>
                  </a:moveTo>
                  <a:cubicBezTo>
                    <a:pt x="310" y="336"/>
                    <a:pt x="310" y="337"/>
                    <a:pt x="309" y="337"/>
                  </a:cubicBezTo>
                  <a:cubicBezTo>
                    <a:pt x="309" y="338"/>
                    <a:pt x="310" y="338"/>
                    <a:pt x="310" y="338"/>
                  </a:cubicBezTo>
                  <a:cubicBezTo>
                    <a:pt x="310" y="338"/>
                    <a:pt x="309" y="338"/>
                    <a:pt x="309" y="339"/>
                  </a:cubicBezTo>
                  <a:cubicBezTo>
                    <a:pt x="310" y="339"/>
                    <a:pt x="310" y="337"/>
                    <a:pt x="311" y="337"/>
                  </a:cubicBezTo>
                  <a:cubicBezTo>
                    <a:pt x="311" y="338"/>
                    <a:pt x="311" y="338"/>
                    <a:pt x="311" y="338"/>
                  </a:cubicBezTo>
                  <a:cubicBezTo>
                    <a:pt x="313" y="338"/>
                    <a:pt x="311" y="337"/>
                    <a:pt x="310" y="336"/>
                  </a:cubicBezTo>
                  <a:close/>
                  <a:moveTo>
                    <a:pt x="28" y="275"/>
                  </a:moveTo>
                  <a:cubicBezTo>
                    <a:pt x="27" y="275"/>
                    <a:pt x="27" y="275"/>
                    <a:pt x="27" y="276"/>
                  </a:cubicBezTo>
                  <a:cubicBezTo>
                    <a:pt x="27" y="275"/>
                    <a:pt x="27" y="277"/>
                    <a:pt x="27" y="276"/>
                  </a:cubicBezTo>
                  <a:cubicBezTo>
                    <a:pt x="27" y="276"/>
                    <a:pt x="28" y="276"/>
                    <a:pt x="28" y="275"/>
                  </a:cubicBezTo>
                  <a:close/>
                  <a:moveTo>
                    <a:pt x="318" y="330"/>
                  </a:moveTo>
                  <a:cubicBezTo>
                    <a:pt x="318" y="330"/>
                    <a:pt x="317" y="330"/>
                    <a:pt x="317" y="330"/>
                  </a:cubicBezTo>
                  <a:cubicBezTo>
                    <a:pt x="317" y="330"/>
                    <a:pt x="317" y="331"/>
                    <a:pt x="317" y="332"/>
                  </a:cubicBezTo>
                  <a:cubicBezTo>
                    <a:pt x="318" y="332"/>
                    <a:pt x="318" y="331"/>
                    <a:pt x="318" y="330"/>
                  </a:cubicBezTo>
                  <a:close/>
                  <a:moveTo>
                    <a:pt x="32" y="286"/>
                  </a:moveTo>
                  <a:cubicBezTo>
                    <a:pt x="32" y="288"/>
                    <a:pt x="32" y="288"/>
                    <a:pt x="32" y="288"/>
                  </a:cubicBezTo>
                  <a:cubicBezTo>
                    <a:pt x="33" y="288"/>
                    <a:pt x="34" y="288"/>
                    <a:pt x="34" y="287"/>
                  </a:cubicBezTo>
                  <a:cubicBezTo>
                    <a:pt x="34" y="286"/>
                    <a:pt x="33" y="287"/>
                    <a:pt x="32" y="286"/>
                  </a:cubicBezTo>
                  <a:close/>
                  <a:moveTo>
                    <a:pt x="25" y="268"/>
                  </a:moveTo>
                  <a:cubicBezTo>
                    <a:pt x="25" y="269"/>
                    <a:pt x="24" y="269"/>
                    <a:pt x="25" y="270"/>
                  </a:cubicBezTo>
                  <a:cubicBezTo>
                    <a:pt x="25" y="269"/>
                    <a:pt x="26" y="268"/>
                    <a:pt x="25" y="268"/>
                  </a:cubicBezTo>
                  <a:close/>
                  <a:moveTo>
                    <a:pt x="32" y="298"/>
                  </a:moveTo>
                  <a:cubicBezTo>
                    <a:pt x="33" y="298"/>
                    <a:pt x="33" y="298"/>
                    <a:pt x="34" y="298"/>
                  </a:cubicBezTo>
                  <a:cubicBezTo>
                    <a:pt x="34" y="297"/>
                    <a:pt x="32" y="297"/>
                    <a:pt x="32" y="298"/>
                  </a:cubicBezTo>
                  <a:close/>
                  <a:moveTo>
                    <a:pt x="27" y="287"/>
                  </a:moveTo>
                  <a:cubicBezTo>
                    <a:pt x="27" y="288"/>
                    <a:pt x="28" y="288"/>
                    <a:pt x="29" y="288"/>
                  </a:cubicBezTo>
                  <a:cubicBezTo>
                    <a:pt x="29" y="287"/>
                    <a:pt x="28" y="287"/>
                    <a:pt x="27" y="287"/>
                  </a:cubicBezTo>
                  <a:close/>
                  <a:moveTo>
                    <a:pt x="24" y="271"/>
                  </a:moveTo>
                  <a:cubicBezTo>
                    <a:pt x="24" y="271"/>
                    <a:pt x="25" y="271"/>
                    <a:pt x="26" y="271"/>
                  </a:cubicBezTo>
                  <a:cubicBezTo>
                    <a:pt x="26" y="271"/>
                    <a:pt x="24" y="271"/>
                    <a:pt x="24" y="271"/>
                  </a:cubicBezTo>
                  <a:close/>
                  <a:moveTo>
                    <a:pt x="322" y="319"/>
                  </a:moveTo>
                  <a:cubicBezTo>
                    <a:pt x="322" y="319"/>
                    <a:pt x="322" y="319"/>
                    <a:pt x="321" y="319"/>
                  </a:cubicBezTo>
                  <a:cubicBezTo>
                    <a:pt x="321" y="319"/>
                    <a:pt x="321" y="319"/>
                    <a:pt x="321" y="319"/>
                  </a:cubicBezTo>
                  <a:cubicBezTo>
                    <a:pt x="321" y="319"/>
                    <a:pt x="321" y="319"/>
                    <a:pt x="322" y="319"/>
                  </a:cubicBezTo>
                  <a:close/>
                  <a:moveTo>
                    <a:pt x="319" y="323"/>
                  </a:moveTo>
                  <a:cubicBezTo>
                    <a:pt x="319" y="323"/>
                    <a:pt x="319" y="323"/>
                    <a:pt x="320" y="323"/>
                  </a:cubicBezTo>
                  <a:cubicBezTo>
                    <a:pt x="320" y="322"/>
                    <a:pt x="320" y="322"/>
                    <a:pt x="320" y="322"/>
                  </a:cubicBezTo>
                  <a:cubicBezTo>
                    <a:pt x="320" y="322"/>
                    <a:pt x="320" y="322"/>
                    <a:pt x="320" y="322"/>
                  </a:cubicBezTo>
                  <a:lnTo>
                    <a:pt x="319" y="323"/>
                  </a:lnTo>
                  <a:close/>
                  <a:moveTo>
                    <a:pt x="20" y="271"/>
                  </a:moveTo>
                  <a:cubicBezTo>
                    <a:pt x="20" y="272"/>
                    <a:pt x="20" y="272"/>
                    <a:pt x="20" y="272"/>
                  </a:cubicBezTo>
                  <a:cubicBezTo>
                    <a:pt x="20" y="272"/>
                    <a:pt x="21" y="272"/>
                    <a:pt x="21" y="271"/>
                  </a:cubicBezTo>
                  <a:lnTo>
                    <a:pt x="20" y="271"/>
                  </a:lnTo>
                  <a:close/>
                  <a:moveTo>
                    <a:pt x="24" y="278"/>
                  </a:moveTo>
                  <a:cubicBezTo>
                    <a:pt x="24" y="277"/>
                    <a:pt x="25" y="277"/>
                    <a:pt x="24" y="277"/>
                  </a:cubicBezTo>
                  <a:cubicBezTo>
                    <a:pt x="23" y="277"/>
                    <a:pt x="24" y="279"/>
                    <a:pt x="25" y="278"/>
                  </a:cubicBezTo>
                  <a:cubicBezTo>
                    <a:pt x="25" y="278"/>
                    <a:pt x="24" y="278"/>
                    <a:pt x="24" y="278"/>
                  </a:cubicBezTo>
                  <a:close/>
                  <a:moveTo>
                    <a:pt x="302" y="359"/>
                  </a:moveTo>
                  <a:cubicBezTo>
                    <a:pt x="302" y="361"/>
                    <a:pt x="303" y="361"/>
                    <a:pt x="303" y="361"/>
                  </a:cubicBezTo>
                  <a:cubicBezTo>
                    <a:pt x="303" y="360"/>
                    <a:pt x="304" y="360"/>
                    <a:pt x="304" y="359"/>
                  </a:cubicBezTo>
                  <a:cubicBezTo>
                    <a:pt x="303" y="360"/>
                    <a:pt x="303" y="359"/>
                    <a:pt x="302" y="359"/>
                  </a:cubicBezTo>
                  <a:close/>
                  <a:moveTo>
                    <a:pt x="289" y="366"/>
                  </a:moveTo>
                  <a:cubicBezTo>
                    <a:pt x="289" y="367"/>
                    <a:pt x="289" y="367"/>
                    <a:pt x="289" y="367"/>
                  </a:cubicBezTo>
                  <a:cubicBezTo>
                    <a:pt x="290" y="367"/>
                    <a:pt x="291" y="367"/>
                    <a:pt x="292" y="367"/>
                  </a:cubicBezTo>
                  <a:cubicBezTo>
                    <a:pt x="292" y="365"/>
                    <a:pt x="290" y="367"/>
                    <a:pt x="289" y="366"/>
                  </a:cubicBezTo>
                  <a:close/>
                  <a:moveTo>
                    <a:pt x="290" y="362"/>
                  </a:moveTo>
                  <a:cubicBezTo>
                    <a:pt x="291" y="362"/>
                    <a:pt x="291" y="362"/>
                    <a:pt x="291" y="363"/>
                  </a:cubicBezTo>
                  <a:cubicBezTo>
                    <a:pt x="290" y="363"/>
                    <a:pt x="289" y="363"/>
                    <a:pt x="289" y="363"/>
                  </a:cubicBezTo>
                  <a:cubicBezTo>
                    <a:pt x="289" y="364"/>
                    <a:pt x="288" y="365"/>
                    <a:pt x="289" y="365"/>
                  </a:cubicBezTo>
                  <a:cubicBezTo>
                    <a:pt x="290" y="364"/>
                    <a:pt x="291" y="364"/>
                    <a:pt x="292" y="364"/>
                  </a:cubicBezTo>
                  <a:cubicBezTo>
                    <a:pt x="292" y="364"/>
                    <a:pt x="293" y="363"/>
                    <a:pt x="293" y="363"/>
                  </a:cubicBezTo>
                  <a:cubicBezTo>
                    <a:pt x="292" y="363"/>
                    <a:pt x="291" y="361"/>
                    <a:pt x="290" y="362"/>
                  </a:cubicBezTo>
                  <a:close/>
                  <a:moveTo>
                    <a:pt x="248" y="390"/>
                  </a:moveTo>
                  <a:cubicBezTo>
                    <a:pt x="249" y="389"/>
                    <a:pt x="250" y="389"/>
                    <a:pt x="250" y="388"/>
                  </a:cubicBezTo>
                  <a:cubicBezTo>
                    <a:pt x="249" y="387"/>
                    <a:pt x="248" y="389"/>
                    <a:pt x="248" y="390"/>
                  </a:cubicBezTo>
                  <a:close/>
                  <a:moveTo>
                    <a:pt x="282" y="376"/>
                  </a:moveTo>
                  <a:cubicBezTo>
                    <a:pt x="283" y="377"/>
                    <a:pt x="283" y="377"/>
                    <a:pt x="284" y="377"/>
                  </a:cubicBezTo>
                  <a:cubicBezTo>
                    <a:pt x="283" y="376"/>
                    <a:pt x="283" y="375"/>
                    <a:pt x="282" y="374"/>
                  </a:cubicBezTo>
                  <a:cubicBezTo>
                    <a:pt x="282" y="375"/>
                    <a:pt x="282" y="375"/>
                    <a:pt x="282" y="376"/>
                  </a:cubicBezTo>
                  <a:close/>
                  <a:moveTo>
                    <a:pt x="295" y="357"/>
                  </a:moveTo>
                  <a:cubicBezTo>
                    <a:pt x="295" y="357"/>
                    <a:pt x="295" y="357"/>
                    <a:pt x="295" y="356"/>
                  </a:cubicBezTo>
                  <a:cubicBezTo>
                    <a:pt x="294" y="356"/>
                    <a:pt x="294" y="357"/>
                    <a:pt x="293" y="356"/>
                  </a:cubicBezTo>
                  <a:cubicBezTo>
                    <a:pt x="293" y="356"/>
                    <a:pt x="293" y="356"/>
                    <a:pt x="293" y="355"/>
                  </a:cubicBezTo>
                  <a:cubicBezTo>
                    <a:pt x="294" y="355"/>
                    <a:pt x="295" y="354"/>
                    <a:pt x="295" y="353"/>
                  </a:cubicBezTo>
                  <a:cubicBezTo>
                    <a:pt x="295" y="353"/>
                    <a:pt x="295" y="353"/>
                    <a:pt x="295" y="353"/>
                  </a:cubicBezTo>
                  <a:cubicBezTo>
                    <a:pt x="294" y="355"/>
                    <a:pt x="292" y="356"/>
                    <a:pt x="291" y="357"/>
                  </a:cubicBezTo>
                  <a:cubicBezTo>
                    <a:pt x="291" y="357"/>
                    <a:pt x="291" y="358"/>
                    <a:pt x="291" y="358"/>
                  </a:cubicBezTo>
                  <a:cubicBezTo>
                    <a:pt x="292" y="358"/>
                    <a:pt x="292" y="357"/>
                    <a:pt x="292" y="357"/>
                  </a:cubicBezTo>
                  <a:cubicBezTo>
                    <a:pt x="293" y="359"/>
                    <a:pt x="292" y="359"/>
                    <a:pt x="292" y="361"/>
                  </a:cubicBezTo>
                  <a:cubicBezTo>
                    <a:pt x="294" y="361"/>
                    <a:pt x="294" y="363"/>
                    <a:pt x="295" y="363"/>
                  </a:cubicBezTo>
                  <a:cubicBezTo>
                    <a:pt x="295" y="361"/>
                    <a:pt x="293" y="359"/>
                    <a:pt x="295" y="357"/>
                  </a:cubicBezTo>
                  <a:close/>
                  <a:moveTo>
                    <a:pt x="294" y="360"/>
                  </a:moveTo>
                  <a:cubicBezTo>
                    <a:pt x="294" y="360"/>
                    <a:pt x="294" y="361"/>
                    <a:pt x="294" y="361"/>
                  </a:cubicBezTo>
                  <a:cubicBezTo>
                    <a:pt x="294" y="361"/>
                    <a:pt x="293" y="361"/>
                    <a:pt x="294" y="360"/>
                  </a:cubicBezTo>
                  <a:close/>
                  <a:moveTo>
                    <a:pt x="283" y="373"/>
                  </a:moveTo>
                  <a:cubicBezTo>
                    <a:pt x="284" y="372"/>
                    <a:pt x="285" y="372"/>
                    <a:pt x="284" y="371"/>
                  </a:cubicBezTo>
                  <a:cubicBezTo>
                    <a:pt x="284" y="372"/>
                    <a:pt x="283" y="373"/>
                    <a:pt x="283" y="373"/>
                  </a:cubicBezTo>
                  <a:close/>
                  <a:moveTo>
                    <a:pt x="284" y="364"/>
                  </a:moveTo>
                  <a:cubicBezTo>
                    <a:pt x="284" y="363"/>
                    <a:pt x="285" y="363"/>
                    <a:pt x="285" y="363"/>
                  </a:cubicBezTo>
                  <a:cubicBezTo>
                    <a:pt x="285" y="362"/>
                    <a:pt x="285" y="362"/>
                    <a:pt x="285" y="362"/>
                  </a:cubicBezTo>
                  <a:cubicBezTo>
                    <a:pt x="285" y="362"/>
                    <a:pt x="284" y="363"/>
                    <a:pt x="283" y="364"/>
                  </a:cubicBezTo>
                  <a:cubicBezTo>
                    <a:pt x="283" y="364"/>
                    <a:pt x="283" y="364"/>
                    <a:pt x="282" y="364"/>
                  </a:cubicBezTo>
                  <a:cubicBezTo>
                    <a:pt x="282" y="364"/>
                    <a:pt x="282" y="365"/>
                    <a:pt x="282" y="365"/>
                  </a:cubicBezTo>
                  <a:cubicBezTo>
                    <a:pt x="282" y="365"/>
                    <a:pt x="281" y="366"/>
                    <a:pt x="281" y="366"/>
                  </a:cubicBezTo>
                  <a:cubicBezTo>
                    <a:pt x="281" y="366"/>
                    <a:pt x="281" y="366"/>
                    <a:pt x="281" y="365"/>
                  </a:cubicBezTo>
                  <a:cubicBezTo>
                    <a:pt x="281" y="366"/>
                    <a:pt x="280" y="366"/>
                    <a:pt x="280" y="366"/>
                  </a:cubicBezTo>
                  <a:cubicBezTo>
                    <a:pt x="281" y="367"/>
                    <a:pt x="279" y="369"/>
                    <a:pt x="279" y="370"/>
                  </a:cubicBezTo>
                  <a:cubicBezTo>
                    <a:pt x="278" y="368"/>
                    <a:pt x="280" y="368"/>
                    <a:pt x="280" y="366"/>
                  </a:cubicBezTo>
                  <a:cubicBezTo>
                    <a:pt x="279" y="367"/>
                    <a:pt x="278" y="367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6" y="369"/>
                  </a:cubicBezTo>
                  <a:cubicBezTo>
                    <a:pt x="277" y="369"/>
                    <a:pt x="277" y="369"/>
                    <a:pt x="277" y="369"/>
                  </a:cubicBezTo>
                  <a:cubicBezTo>
                    <a:pt x="278" y="370"/>
                    <a:pt x="276" y="369"/>
                    <a:pt x="276" y="369"/>
                  </a:cubicBezTo>
                  <a:cubicBezTo>
                    <a:pt x="272" y="371"/>
                    <a:pt x="268" y="374"/>
                    <a:pt x="264" y="376"/>
                  </a:cubicBezTo>
                  <a:cubicBezTo>
                    <a:pt x="265" y="377"/>
                    <a:pt x="266" y="378"/>
                    <a:pt x="266" y="380"/>
                  </a:cubicBezTo>
                  <a:cubicBezTo>
                    <a:pt x="267" y="380"/>
                    <a:pt x="268" y="379"/>
                    <a:pt x="268" y="379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8" y="378"/>
                    <a:pt x="267" y="377"/>
                    <a:pt x="268" y="377"/>
                  </a:cubicBezTo>
                  <a:cubicBezTo>
                    <a:pt x="269" y="377"/>
                    <a:pt x="269" y="378"/>
                    <a:pt x="270" y="379"/>
                  </a:cubicBezTo>
                  <a:cubicBezTo>
                    <a:pt x="269" y="379"/>
                    <a:pt x="270" y="380"/>
                    <a:pt x="270" y="381"/>
                  </a:cubicBezTo>
                  <a:cubicBezTo>
                    <a:pt x="269" y="381"/>
                    <a:pt x="269" y="381"/>
                    <a:pt x="269" y="382"/>
                  </a:cubicBezTo>
                  <a:cubicBezTo>
                    <a:pt x="268" y="381"/>
                    <a:pt x="267" y="381"/>
                    <a:pt x="267" y="380"/>
                  </a:cubicBezTo>
                  <a:cubicBezTo>
                    <a:pt x="266" y="381"/>
                    <a:pt x="265" y="382"/>
                    <a:pt x="265" y="383"/>
                  </a:cubicBezTo>
                  <a:cubicBezTo>
                    <a:pt x="265" y="384"/>
                    <a:pt x="264" y="383"/>
                    <a:pt x="264" y="383"/>
                  </a:cubicBezTo>
                  <a:cubicBezTo>
                    <a:pt x="264" y="384"/>
                    <a:pt x="265" y="383"/>
                    <a:pt x="265" y="384"/>
                  </a:cubicBezTo>
                  <a:cubicBezTo>
                    <a:pt x="265" y="384"/>
                    <a:pt x="264" y="384"/>
                    <a:pt x="264" y="385"/>
                  </a:cubicBezTo>
                  <a:cubicBezTo>
                    <a:pt x="265" y="386"/>
                    <a:pt x="266" y="386"/>
                    <a:pt x="265" y="388"/>
                  </a:cubicBezTo>
                  <a:cubicBezTo>
                    <a:pt x="266" y="387"/>
                    <a:pt x="267" y="387"/>
                    <a:pt x="268" y="386"/>
                  </a:cubicBezTo>
                  <a:cubicBezTo>
                    <a:pt x="267" y="386"/>
                    <a:pt x="266" y="386"/>
                    <a:pt x="266" y="386"/>
                  </a:cubicBezTo>
                  <a:cubicBezTo>
                    <a:pt x="266" y="384"/>
                    <a:pt x="266" y="384"/>
                    <a:pt x="266" y="384"/>
                  </a:cubicBezTo>
                  <a:cubicBezTo>
                    <a:pt x="267" y="384"/>
                    <a:pt x="267" y="383"/>
                    <a:pt x="268" y="383"/>
                  </a:cubicBezTo>
                  <a:cubicBezTo>
                    <a:pt x="267" y="384"/>
                    <a:pt x="269" y="383"/>
                    <a:pt x="269" y="383"/>
                  </a:cubicBezTo>
                  <a:cubicBezTo>
                    <a:pt x="270" y="384"/>
                    <a:pt x="269" y="382"/>
                    <a:pt x="270" y="383"/>
                  </a:cubicBezTo>
                  <a:cubicBezTo>
                    <a:pt x="271" y="383"/>
                    <a:pt x="270" y="382"/>
                    <a:pt x="272" y="382"/>
                  </a:cubicBezTo>
                  <a:cubicBezTo>
                    <a:pt x="271" y="383"/>
                    <a:pt x="273" y="383"/>
                    <a:pt x="273" y="384"/>
                  </a:cubicBezTo>
                  <a:cubicBezTo>
                    <a:pt x="273" y="385"/>
                    <a:pt x="272" y="385"/>
                    <a:pt x="272" y="385"/>
                  </a:cubicBezTo>
                  <a:cubicBezTo>
                    <a:pt x="272" y="384"/>
                    <a:pt x="271" y="385"/>
                    <a:pt x="270" y="385"/>
                  </a:cubicBezTo>
                  <a:cubicBezTo>
                    <a:pt x="270" y="385"/>
                    <a:pt x="270" y="384"/>
                    <a:pt x="270" y="384"/>
                  </a:cubicBezTo>
                  <a:cubicBezTo>
                    <a:pt x="270" y="385"/>
                    <a:pt x="269" y="385"/>
                    <a:pt x="269" y="385"/>
                  </a:cubicBezTo>
                  <a:cubicBezTo>
                    <a:pt x="270" y="385"/>
                    <a:pt x="270" y="386"/>
                    <a:pt x="271" y="386"/>
                  </a:cubicBezTo>
                  <a:cubicBezTo>
                    <a:pt x="272" y="385"/>
                    <a:pt x="274" y="386"/>
                    <a:pt x="274" y="384"/>
                  </a:cubicBezTo>
                  <a:cubicBezTo>
                    <a:pt x="274" y="384"/>
                    <a:pt x="273" y="384"/>
                    <a:pt x="273" y="383"/>
                  </a:cubicBezTo>
                  <a:cubicBezTo>
                    <a:pt x="273" y="383"/>
                    <a:pt x="273" y="383"/>
                    <a:pt x="273" y="382"/>
                  </a:cubicBezTo>
                  <a:cubicBezTo>
                    <a:pt x="273" y="382"/>
                    <a:pt x="272" y="382"/>
                    <a:pt x="272" y="381"/>
                  </a:cubicBezTo>
                  <a:cubicBezTo>
                    <a:pt x="271" y="381"/>
                    <a:pt x="271" y="381"/>
                    <a:pt x="270" y="381"/>
                  </a:cubicBezTo>
                  <a:cubicBezTo>
                    <a:pt x="270" y="380"/>
                    <a:pt x="271" y="380"/>
                    <a:pt x="272" y="379"/>
                  </a:cubicBezTo>
                  <a:cubicBezTo>
                    <a:pt x="272" y="378"/>
                    <a:pt x="272" y="378"/>
                    <a:pt x="272" y="377"/>
                  </a:cubicBezTo>
                  <a:cubicBezTo>
                    <a:pt x="273" y="378"/>
                    <a:pt x="272" y="377"/>
                    <a:pt x="273" y="377"/>
                  </a:cubicBezTo>
                  <a:cubicBezTo>
                    <a:pt x="274" y="377"/>
                    <a:pt x="274" y="377"/>
                    <a:pt x="274" y="378"/>
                  </a:cubicBezTo>
                  <a:cubicBezTo>
                    <a:pt x="276" y="377"/>
                    <a:pt x="277" y="375"/>
                    <a:pt x="278" y="374"/>
                  </a:cubicBezTo>
                  <a:cubicBezTo>
                    <a:pt x="278" y="375"/>
                    <a:pt x="279" y="375"/>
                    <a:pt x="279" y="376"/>
                  </a:cubicBezTo>
                  <a:cubicBezTo>
                    <a:pt x="279" y="376"/>
                    <a:pt x="277" y="376"/>
                    <a:pt x="277" y="377"/>
                  </a:cubicBezTo>
                  <a:cubicBezTo>
                    <a:pt x="277" y="377"/>
                    <a:pt x="277" y="377"/>
                    <a:pt x="277" y="377"/>
                  </a:cubicBezTo>
                  <a:cubicBezTo>
                    <a:pt x="276" y="378"/>
                    <a:pt x="276" y="379"/>
                    <a:pt x="275" y="380"/>
                  </a:cubicBezTo>
                  <a:cubicBezTo>
                    <a:pt x="276" y="380"/>
                    <a:pt x="276" y="379"/>
                    <a:pt x="277" y="380"/>
                  </a:cubicBezTo>
                  <a:cubicBezTo>
                    <a:pt x="277" y="380"/>
                    <a:pt x="277" y="380"/>
                    <a:pt x="277" y="381"/>
                  </a:cubicBezTo>
                  <a:cubicBezTo>
                    <a:pt x="277" y="381"/>
                    <a:pt x="277" y="382"/>
                    <a:pt x="276" y="382"/>
                  </a:cubicBezTo>
                  <a:cubicBezTo>
                    <a:pt x="276" y="381"/>
                    <a:pt x="275" y="381"/>
                    <a:pt x="275" y="381"/>
                  </a:cubicBezTo>
                  <a:cubicBezTo>
                    <a:pt x="274" y="381"/>
                    <a:pt x="275" y="380"/>
                    <a:pt x="274" y="379"/>
                  </a:cubicBezTo>
                  <a:cubicBezTo>
                    <a:pt x="275" y="379"/>
                    <a:pt x="275" y="379"/>
                    <a:pt x="275" y="378"/>
                  </a:cubicBezTo>
                  <a:cubicBezTo>
                    <a:pt x="274" y="378"/>
                    <a:pt x="273" y="379"/>
                    <a:pt x="272" y="379"/>
                  </a:cubicBezTo>
                  <a:cubicBezTo>
                    <a:pt x="274" y="380"/>
                    <a:pt x="274" y="381"/>
                    <a:pt x="273" y="382"/>
                  </a:cubicBezTo>
                  <a:cubicBezTo>
                    <a:pt x="275" y="383"/>
                    <a:pt x="274" y="382"/>
                    <a:pt x="275" y="382"/>
                  </a:cubicBezTo>
                  <a:cubicBezTo>
                    <a:pt x="275" y="383"/>
                    <a:pt x="276" y="382"/>
                    <a:pt x="276" y="383"/>
                  </a:cubicBezTo>
                  <a:cubicBezTo>
                    <a:pt x="277" y="382"/>
                    <a:pt x="278" y="382"/>
                    <a:pt x="278" y="380"/>
                  </a:cubicBezTo>
                  <a:cubicBezTo>
                    <a:pt x="277" y="380"/>
                    <a:pt x="277" y="378"/>
                    <a:pt x="277" y="377"/>
                  </a:cubicBezTo>
                  <a:cubicBezTo>
                    <a:pt x="278" y="378"/>
                    <a:pt x="279" y="377"/>
                    <a:pt x="279" y="378"/>
                  </a:cubicBezTo>
                  <a:cubicBezTo>
                    <a:pt x="280" y="379"/>
                    <a:pt x="280" y="377"/>
                    <a:pt x="280" y="377"/>
                  </a:cubicBezTo>
                  <a:cubicBezTo>
                    <a:pt x="280" y="377"/>
                    <a:pt x="281" y="377"/>
                    <a:pt x="281" y="378"/>
                  </a:cubicBezTo>
                  <a:cubicBezTo>
                    <a:pt x="281" y="378"/>
                    <a:pt x="281" y="378"/>
                    <a:pt x="281" y="378"/>
                  </a:cubicBezTo>
                  <a:cubicBezTo>
                    <a:pt x="282" y="378"/>
                    <a:pt x="282" y="378"/>
                    <a:pt x="282" y="378"/>
                  </a:cubicBezTo>
                  <a:cubicBezTo>
                    <a:pt x="282" y="378"/>
                    <a:pt x="282" y="378"/>
                    <a:pt x="282" y="377"/>
                  </a:cubicBezTo>
                  <a:cubicBezTo>
                    <a:pt x="281" y="377"/>
                    <a:pt x="281" y="376"/>
                    <a:pt x="282" y="375"/>
                  </a:cubicBezTo>
                  <a:cubicBezTo>
                    <a:pt x="281" y="375"/>
                    <a:pt x="281" y="375"/>
                    <a:pt x="281" y="374"/>
                  </a:cubicBezTo>
                  <a:cubicBezTo>
                    <a:pt x="280" y="374"/>
                    <a:pt x="280" y="372"/>
                    <a:pt x="280" y="372"/>
                  </a:cubicBezTo>
                  <a:cubicBezTo>
                    <a:pt x="280" y="372"/>
                    <a:pt x="280" y="373"/>
                    <a:pt x="279" y="373"/>
                  </a:cubicBezTo>
                  <a:cubicBezTo>
                    <a:pt x="279" y="372"/>
                    <a:pt x="279" y="372"/>
                    <a:pt x="279" y="372"/>
                  </a:cubicBezTo>
                  <a:cubicBezTo>
                    <a:pt x="279" y="372"/>
                    <a:pt x="278" y="372"/>
                    <a:pt x="278" y="371"/>
                  </a:cubicBezTo>
                  <a:cubicBezTo>
                    <a:pt x="279" y="372"/>
                    <a:pt x="279" y="371"/>
                    <a:pt x="279" y="370"/>
                  </a:cubicBezTo>
                  <a:cubicBezTo>
                    <a:pt x="280" y="371"/>
                    <a:pt x="281" y="371"/>
                    <a:pt x="282" y="372"/>
                  </a:cubicBezTo>
                  <a:cubicBezTo>
                    <a:pt x="282" y="370"/>
                    <a:pt x="282" y="370"/>
                    <a:pt x="282" y="370"/>
                  </a:cubicBezTo>
                  <a:cubicBezTo>
                    <a:pt x="283" y="370"/>
                    <a:pt x="282" y="369"/>
                    <a:pt x="283" y="369"/>
                  </a:cubicBezTo>
                  <a:cubicBezTo>
                    <a:pt x="284" y="369"/>
                    <a:pt x="285" y="370"/>
                    <a:pt x="285" y="371"/>
                  </a:cubicBezTo>
                  <a:cubicBezTo>
                    <a:pt x="286" y="370"/>
                    <a:pt x="287" y="370"/>
                    <a:pt x="287" y="368"/>
                  </a:cubicBezTo>
                  <a:cubicBezTo>
                    <a:pt x="285" y="368"/>
                    <a:pt x="285" y="368"/>
                    <a:pt x="283" y="368"/>
                  </a:cubicBezTo>
                  <a:cubicBezTo>
                    <a:pt x="283" y="368"/>
                    <a:pt x="283" y="367"/>
                    <a:pt x="283" y="367"/>
                  </a:cubicBezTo>
                  <a:cubicBezTo>
                    <a:pt x="284" y="367"/>
                    <a:pt x="286" y="366"/>
                    <a:pt x="287" y="367"/>
                  </a:cubicBezTo>
                  <a:cubicBezTo>
                    <a:pt x="287" y="366"/>
                    <a:pt x="287" y="365"/>
                    <a:pt x="287" y="365"/>
                  </a:cubicBezTo>
                  <a:cubicBezTo>
                    <a:pt x="285" y="366"/>
                    <a:pt x="285" y="364"/>
                    <a:pt x="284" y="364"/>
                  </a:cubicBezTo>
                  <a:close/>
                  <a:moveTo>
                    <a:pt x="271" y="376"/>
                  </a:moveTo>
                  <a:cubicBezTo>
                    <a:pt x="269" y="376"/>
                    <a:pt x="269" y="376"/>
                    <a:pt x="269" y="376"/>
                  </a:cubicBezTo>
                  <a:cubicBezTo>
                    <a:pt x="270" y="375"/>
                    <a:pt x="269" y="375"/>
                    <a:pt x="269" y="374"/>
                  </a:cubicBezTo>
                  <a:cubicBezTo>
                    <a:pt x="270" y="374"/>
                    <a:pt x="270" y="375"/>
                    <a:pt x="271" y="375"/>
                  </a:cubicBezTo>
                  <a:lnTo>
                    <a:pt x="271" y="376"/>
                  </a:lnTo>
                  <a:close/>
                  <a:moveTo>
                    <a:pt x="273" y="375"/>
                  </a:moveTo>
                  <a:cubicBezTo>
                    <a:pt x="272" y="375"/>
                    <a:pt x="272" y="375"/>
                    <a:pt x="272" y="376"/>
                  </a:cubicBezTo>
                  <a:cubicBezTo>
                    <a:pt x="271" y="375"/>
                    <a:pt x="272" y="375"/>
                    <a:pt x="272" y="374"/>
                  </a:cubicBezTo>
                  <a:cubicBezTo>
                    <a:pt x="274" y="374"/>
                    <a:pt x="274" y="374"/>
                    <a:pt x="274" y="375"/>
                  </a:cubicBezTo>
                  <a:cubicBezTo>
                    <a:pt x="274" y="376"/>
                    <a:pt x="274" y="375"/>
                    <a:pt x="273" y="375"/>
                  </a:cubicBezTo>
                  <a:close/>
                  <a:moveTo>
                    <a:pt x="274" y="374"/>
                  </a:moveTo>
                  <a:cubicBezTo>
                    <a:pt x="274" y="373"/>
                    <a:pt x="274" y="372"/>
                    <a:pt x="275" y="372"/>
                  </a:cubicBezTo>
                  <a:cubicBezTo>
                    <a:pt x="275" y="372"/>
                    <a:pt x="274" y="370"/>
                    <a:pt x="276" y="370"/>
                  </a:cubicBezTo>
                  <a:cubicBezTo>
                    <a:pt x="275" y="371"/>
                    <a:pt x="276" y="372"/>
                    <a:pt x="277" y="372"/>
                  </a:cubicBezTo>
                  <a:cubicBezTo>
                    <a:pt x="276" y="372"/>
                    <a:pt x="275" y="373"/>
                    <a:pt x="274" y="374"/>
                  </a:cubicBezTo>
                  <a:close/>
                  <a:moveTo>
                    <a:pt x="281" y="370"/>
                  </a:moveTo>
                  <a:cubicBezTo>
                    <a:pt x="281" y="370"/>
                    <a:pt x="281" y="369"/>
                    <a:pt x="280" y="369"/>
                  </a:cubicBezTo>
                  <a:cubicBezTo>
                    <a:pt x="280" y="369"/>
                    <a:pt x="280" y="368"/>
                    <a:pt x="280" y="368"/>
                  </a:cubicBezTo>
                  <a:cubicBezTo>
                    <a:pt x="281" y="368"/>
                    <a:pt x="281" y="368"/>
                    <a:pt x="281" y="368"/>
                  </a:cubicBezTo>
                  <a:cubicBezTo>
                    <a:pt x="281" y="369"/>
                    <a:pt x="282" y="369"/>
                    <a:pt x="281" y="370"/>
                  </a:cubicBezTo>
                  <a:close/>
                  <a:moveTo>
                    <a:pt x="301" y="364"/>
                  </a:moveTo>
                  <a:cubicBezTo>
                    <a:pt x="302" y="365"/>
                    <a:pt x="301" y="365"/>
                    <a:pt x="301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02" y="365"/>
                    <a:pt x="303" y="364"/>
                    <a:pt x="301" y="364"/>
                  </a:cubicBezTo>
                  <a:close/>
                  <a:moveTo>
                    <a:pt x="304" y="356"/>
                  </a:moveTo>
                  <a:cubicBezTo>
                    <a:pt x="302" y="356"/>
                    <a:pt x="302" y="359"/>
                    <a:pt x="301" y="358"/>
                  </a:cubicBezTo>
                  <a:cubicBezTo>
                    <a:pt x="300" y="358"/>
                    <a:pt x="299" y="359"/>
                    <a:pt x="300" y="359"/>
                  </a:cubicBezTo>
                  <a:cubicBezTo>
                    <a:pt x="300" y="358"/>
                    <a:pt x="301" y="359"/>
                    <a:pt x="300" y="359"/>
                  </a:cubicBezTo>
                  <a:cubicBezTo>
                    <a:pt x="302" y="359"/>
                    <a:pt x="303" y="357"/>
                    <a:pt x="304" y="358"/>
                  </a:cubicBezTo>
                  <a:cubicBezTo>
                    <a:pt x="304" y="357"/>
                    <a:pt x="304" y="357"/>
                    <a:pt x="304" y="356"/>
                  </a:cubicBezTo>
                  <a:close/>
                  <a:moveTo>
                    <a:pt x="274" y="390"/>
                  </a:moveTo>
                  <a:cubicBezTo>
                    <a:pt x="275" y="390"/>
                    <a:pt x="275" y="391"/>
                    <a:pt x="276" y="390"/>
                  </a:cubicBezTo>
                  <a:cubicBezTo>
                    <a:pt x="276" y="390"/>
                    <a:pt x="275" y="389"/>
                    <a:pt x="274" y="390"/>
                  </a:cubicBezTo>
                  <a:close/>
                  <a:moveTo>
                    <a:pt x="304" y="354"/>
                  </a:moveTo>
                  <a:cubicBezTo>
                    <a:pt x="305" y="355"/>
                    <a:pt x="304" y="356"/>
                    <a:pt x="305" y="356"/>
                  </a:cubicBezTo>
                  <a:cubicBezTo>
                    <a:pt x="305" y="355"/>
                    <a:pt x="305" y="355"/>
                    <a:pt x="305" y="354"/>
                  </a:cubicBezTo>
                  <a:lnTo>
                    <a:pt x="304" y="354"/>
                  </a:lnTo>
                  <a:close/>
                  <a:moveTo>
                    <a:pt x="300" y="360"/>
                  </a:moveTo>
                  <a:cubicBezTo>
                    <a:pt x="300" y="361"/>
                    <a:pt x="301" y="361"/>
                    <a:pt x="301" y="361"/>
                  </a:cubicBezTo>
                  <a:cubicBezTo>
                    <a:pt x="300" y="362"/>
                    <a:pt x="299" y="363"/>
                    <a:pt x="300" y="363"/>
                  </a:cubicBezTo>
                  <a:cubicBezTo>
                    <a:pt x="301" y="363"/>
                    <a:pt x="300" y="362"/>
                    <a:pt x="301" y="362"/>
                  </a:cubicBezTo>
                  <a:cubicBezTo>
                    <a:pt x="301" y="361"/>
                    <a:pt x="302" y="360"/>
                    <a:pt x="300" y="360"/>
                  </a:cubicBezTo>
                  <a:close/>
                  <a:moveTo>
                    <a:pt x="296" y="359"/>
                  </a:moveTo>
                  <a:cubicBezTo>
                    <a:pt x="296" y="359"/>
                    <a:pt x="295" y="359"/>
                    <a:pt x="296" y="360"/>
                  </a:cubicBezTo>
                  <a:cubicBezTo>
                    <a:pt x="296" y="360"/>
                    <a:pt x="297" y="360"/>
                    <a:pt x="297" y="359"/>
                  </a:cubicBezTo>
                  <a:cubicBezTo>
                    <a:pt x="296" y="360"/>
                    <a:pt x="297" y="359"/>
                    <a:pt x="296" y="359"/>
                  </a:cubicBezTo>
                  <a:close/>
                  <a:moveTo>
                    <a:pt x="298" y="362"/>
                  </a:moveTo>
                  <a:cubicBezTo>
                    <a:pt x="298" y="363"/>
                    <a:pt x="298" y="363"/>
                    <a:pt x="298" y="364"/>
                  </a:cubicBezTo>
                  <a:cubicBezTo>
                    <a:pt x="298" y="363"/>
                    <a:pt x="298" y="364"/>
                    <a:pt x="299" y="363"/>
                  </a:cubicBezTo>
                  <a:cubicBezTo>
                    <a:pt x="299" y="363"/>
                    <a:pt x="299" y="362"/>
                    <a:pt x="298" y="362"/>
                  </a:cubicBezTo>
                  <a:close/>
                  <a:moveTo>
                    <a:pt x="260" y="386"/>
                  </a:moveTo>
                  <a:cubicBezTo>
                    <a:pt x="259" y="386"/>
                    <a:pt x="259" y="386"/>
                    <a:pt x="259" y="386"/>
                  </a:cubicBezTo>
                  <a:cubicBezTo>
                    <a:pt x="259" y="386"/>
                    <a:pt x="258" y="386"/>
                    <a:pt x="258" y="385"/>
                  </a:cubicBezTo>
                  <a:cubicBezTo>
                    <a:pt x="259" y="384"/>
                    <a:pt x="258" y="383"/>
                    <a:pt x="259" y="382"/>
                  </a:cubicBezTo>
                  <a:cubicBezTo>
                    <a:pt x="259" y="382"/>
                    <a:pt x="259" y="382"/>
                    <a:pt x="260" y="382"/>
                  </a:cubicBezTo>
                  <a:cubicBezTo>
                    <a:pt x="259" y="381"/>
                    <a:pt x="259" y="380"/>
                    <a:pt x="258" y="380"/>
                  </a:cubicBezTo>
                  <a:cubicBezTo>
                    <a:pt x="259" y="381"/>
                    <a:pt x="258" y="382"/>
                    <a:pt x="257" y="382"/>
                  </a:cubicBezTo>
                  <a:cubicBezTo>
                    <a:pt x="256" y="384"/>
                    <a:pt x="258" y="385"/>
                    <a:pt x="258" y="386"/>
                  </a:cubicBezTo>
                  <a:cubicBezTo>
                    <a:pt x="258" y="387"/>
                    <a:pt x="256" y="387"/>
                    <a:pt x="255" y="387"/>
                  </a:cubicBezTo>
                  <a:cubicBezTo>
                    <a:pt x="254" y="387"/>
                    <a:pt x="254" y="387"/>
                    <a:pt x="254" y="388"/>
                  </a:cubicBezTo>
                  <a:cubicBezTo>
                    <a:pt x="254" y="388"/>
                    <a:pt x="254" y="388"/>
                    <a:pt x="254" y="389"/>
                  </a:cubicBezTo>
                  <a:cubicBezTo>
                    <a:pt x="255" y="389"/>
                    <a:pt x="255" y="389"/>
                    <a:pt x="256" y="389"/>
                  </a:cubicBezTo>
                  <a:cubicBezTo>
                    <a:pt x="256" y="389"/>
                    <a:pt x="257" y="389"/>
                    <a:pt x="257" y="389"/>
                  </a:cubicBezTo>
                  <a:cubicBezTo>
                    <a:pt x="256" y="389"/>
                    <a:pt x="256" y="388"/>
                    <a:pt x="256" y="388"/>
                  </a:cubicBezTo>
                  <a:cubicBezTo>
                    <a:pt x="258" y="388"/>
                    <a:pt x="258" y="388"/>
                    <a:pt x="258" y="388"/>
                  </a:cubicBezTo>
                  <a:cubicBezTo>
                    <a:pt x="258" y="388"/>
                    <a:pt x="258" y="389"/>
                    <a:pt x="259" y="389"/>
                  </a:cubicBezTo>
                  <a:cubicBezTo>
                    <a:pt x="258" y="388"/>
                    <a:pt x="259" y="388"/>
                    <a:pt x="260" y="387"/>
                  </a:cubicBezTo>
                  <a:cubicBezTo>
                    <a:pt x="260" y="387"/>
                    <a:pt x="260" y="387"/>
                    <a:pt x="260" y="386"/>
                  </a:cubicBezTo>
                  <a:close/>
                  <a:moveTo>
                    <a:pt x="257" y="393"/>
                  </a:moveTo>
                  <a:cubicBezTo>
                    <a:pt x="257" y="393"/>
                    <a:pt x="256" y="393"/>
                    <a:pt x="256" y="394"/>
                  </a:cubicBezTo>
                  <a:cubicBezTo>
                    <a:pt x="257" y="394"/>
                    <a:pt x="257" y="394"/>
                    <a:pt x="257" y="394"/>
                  </a:cubicBezTo>
                  <a:cubicBezTo>
                    <a:pt x="257" y="393"/>
                    <a:pt x="258" y="393"/>
                    <a:pt x="257" y="393"/>
                  </a:cubicBezTo>
                  <a:close/>
                  <a:moveTo>
                    <a:pt x="252" y="391"/>
                  </a:moveTo>
                  <a:cubicBezTo>
                    <a:pt x="252" y="391"/>
                    <a:pt x="254" y="392"/>
                    <a:pt x="254" y="391"/>
                  </a:cubicBezTo>
                  <a:cubicBezTo>
                    <a:pt x="253" y="391"/>
                    <a:pt x="253" y="390"/>
                    <a:pt x="252" y="391"/>
                  </a:cubicBezTo>
                  <a:close/>
                  <a:moveTo>
                    <a:pt x="254" y="396"/>
                  </a:moveTo>
                  <a:cubicBezTo>
                    <a:pt x="254" y="396"/>
                    <a:pt x="253" y="396"/>
                    <a:pt x="253" y="396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7"/>
                    <a:pt x="254" y="397"/>
                    <a:pt x="254" y="396"/>
                  </a:cubicBezTo>
                  <a:close/>
                  <a:moveTo>
                    <a:pt x="253" y="399"/>
                  </a:moveTo>
                  <a:cubicBezTo>
                    <a:pt x="255" y="400"/>
                    <a:pt x="254" y="398"/>
                    <a:pt x="254" y="398"/>
                  </a:cubicBezTo>
                  <a:cubicBezTo>
                    <a:pt x="254" y="398"/>
                    <a:pt x="254" y="398"/>
                    <a:pt x="254" y="398"/>
                  </a:cubicBezTo>
                  <a:cubicBezTo>
                    <a:pt x="254" y="399"/>
                    <a:pt x="253" y="399"/>
                    <a:pt x="253" y="399"/>
                  </a:cubicBezTo>
                  <a:close/>
                  <a:moveTo>
                    <a:pt x="251" y="391"/>
                  </a:moveTo>
                  <a:cubicBezTo>
                    <a:pt x="251" y="390"/>
                    <a:pt x="251" y="390"/>
                    <a:pt x="251" y="390"/>
                  </a:cubicBezTo>
                  <a:cubicBezTo>
                    <a:pt x="250" y="390"/>
                    <a:pt x="250" y="390"/>
                    <a:pt x="250" y="390"/>
                  </a:cubicBezTo>
                  <a:cubicBezTo>
                    <a:pt x="250" y="391"/>
                    <a:pt x="250" y="391"/>
                    <a:pt x="251" y="391"/>
                  </a:cubicBezTo>
                  <a:close/>
                  <a:moveTo>
                    <a:pt x="252" y="388"/>
                  </a:moveTo>
                  <a:cubicBezTo>
                    <a:pt x="252" y="388"/>
                    <a:pt x="251" y="389"/>
                    <a:pt x="251" y="389"/>
                  </a:cubicBezTo>
                  <a:cubicBezTo>
                    <a:pt x="251" y="390"/>
                    <a:pt x="252" y="389"/>
                    <a:pt x="252" y="388"/>
                  </a:cubicBezTo>
                  <a:close/>
                  <a:moveTo>
                    <a:pt x="253" y="394"/>
                  </a:moveTo>
                  <a:cubicBezTo>
                    <a:pt x="253" y="394"/>
                    <a:pt x="252" y="393"/>
                    <a:pt x="252" y="394"/>
                  </a:cubicBezTo>
                  <a:cubicBezTo>
                    <a:pt x="252" y="395"/>
                    <a:pt x="254" y="395"/>
                    <a:pt x="253" y="394"/>
                  </a:cubicBezTo>
                  <a:close/>
                  <a:moveTo>
                    <a:pt x="258" y="390"/>
                  </a:moveTo>
                  <a:cubicBezTo>
                    <a:pt x="258" y="391"/>
                    <a:pt x="259" y="391"/>
                    <a:pt x="260" y="390"/>
                  </a:cubicBezTo>
                  <a:cubicBezTo>
                    <a:pt x="260" y="390"/>
                    <a:pt x="260" y="390"/>
                    <a:pt x="260" y="389"/>
                  </a:cubicBezTo>
                  <a:cubicBezTo>
                    <a:pt x="259" y="389"/>
                    <a:pt x="259" y="390"/>
                    <a:pt x="258" y="390"/>
                  </a:cubicBezTo>
                  <a:close/>
                  <a:moveTo>
                    <a:pt x="264" y="385"/>
                  </a:moveTo>
                  <a:cubicBezTo>
                    <a:pt x="263" y="385"/>
                    <a:pt x="263" y="384"/>
                    <a:pt x="263" y="383"/>
                  </a:cubicBezTo>
                  <a:cubicBezTo>
                    <a:pt x="263" y="383"/>
                    <a:pt x="263" y="383"/>
                    <a:pt x="263" y="383"/>
                  </a:cubicBezTo>
                  <a:cubicBezTo>
                    <a:pt x="264" y="382"/>
                    <a:pt x="263" y="382"/>
                    <a:pt x="263" y="382"/>
                  </a:cubicBezTo>
                  <a:cubicBezTo>
                    <a:pt x="263" y="381"/>
                    <a:pt x="263" y="381"/>
                    <a:pt x="264" y="381"/>
                  </a:cubicBezTo>
                  <a:cubicBezTo>
                    <a:pt x="264" y="380"/>
                    <a:pt x="263" y="380"/>
                    <a:pt x="263" y="379"/>
                  </a:cubicBezTo>
                  <a:cubicBezTo>
                    <a:pt x="264" y="379"/>
                    <a:pt x="264" y="378"/>
                    <a:pt x="264" y="377"/>
                  </a:cubicBezTo>
                  <a:cubicBezTo>
                    <a:pt x="264" y="377"/>
                    <a:pt x="263" y="377"/>
                    <a:pt x="263" y="377"/>
                  </a:cubicBezTo>
                  <a:cubicBezTo>
                    <a:pt x="262" y="377"/>
                    <a:pt x="261" y="378"/>
                    <a:pt x="259" y="379"/>
                  </a:cubicBezTo>
                  <a:cubicBezTo>
                    <a:pt x="259" y="379"/>
                    <a:pt x="260" y="379"/>
                    <a:pt x="260" y="380"/>
                  </a:cubicBezTo>
                  <a:cubicBezTo>
                    <a:pt x="261" y="380"/>
                    <a:pt x="260" y="379"/>
                    <a:pt x="261" y="379"/>
                  </a:cubicBezTo>
                  <a:cubicBezTo>
                    <a:pt x="261" y="380"/>
                    <a:pt x="261" y="380"/>
                    <a:pt x="261" y="381"/>
                  </a:cubicBezTo>
                  <a:cubicBezTo>
                    <a:pt x="261" y="381"/>
                    <a:pt x="260" y="381"/>
                    <a:pt x="261" y="382"/>
                  </a:cubicBezTo>
                  <a:cubicBezTo>
                    <a:pt x="261" y="382"/>
                    <a:pt x="262" y="382"/>
                    <a:pt x="262" y="382"/>
                  </a:cubicBezTo>
                  <a:cubicBezTo>
                    <a:pt x="262" y="383"/>
                    <a:pt x="261" y="384"/>
                    <a:pt x="262" y="386"/>
                  </a:cubicBezTo>
                  <a:cubicBezTo>
                    <a:pt x="263" y="386"/>
                    <a:pt x="263" y="386"/>
                    <a:pt x="264" y="385"/>
                  </a:cubicBezTo>
                  <a:close/>
                  <a:moveTo>
                    <a:pt x="264" y="387"/>
                  </a:moveTo>
                  <a:cubicBezTo>
                    <a:pt x="264" y="388"/>
                    <a:pt x="262" y="388"/>
                    <a:pt x="263" y="388"/>
                  </a:cubicBezTo>
                  <a:cubicBezTo>
                    <a:pt x="263" y="389"/>
                    <a:pt x="263" y="388"/>
                    <a:pt x="264" y="388"/>
                  </a:cubicBezTo>
                  <a:cubicBezTo>
                    <a:pt x="264" y="389"/>
                    <a:pt x="265" y="389"/>
                    <a:pt x="266" y="389"/>
                  </a:cubicBezTo>
                  <a:cubicBezTo>
                    <a:pt x="266" y="389"/>
                    <a:pt x="266" y="389"/>
                    <a:pt x="266" y="388"/>
                  </a:cubicBezTo>
                  <a:cubicBezTo>
                    <a:pt x="264" y="389"/>
                    <a:pt x="265" y="387"/>
                    <a:pt x="264" y="387"/>
                  </a:cubicBezTo>
                  <a:close/>
                  <a:moveTo>
                    <a:pt x="258" y="391"/>
                  </a:moveTo>
                  <a:cubicBezTo>
                    <a:pt x="258" y="391"/>
                    <a:pt x="258" y="392"/>
                    <a:pt x="258" y="392"/>
                  </a:cubicBezTo>
                  <a:cubicBezTo>
                    <a:pt x="258" y="391"/>
                    <a:pt x="259" y="392"/>
                    <a:pt x="259" y="391"/>
                  </a:cubicBezTo>
                  <a:lnTo>
                    <a:pt x="258" y="391"/>
                  </a:lnTo>
                  <a:close/>
                  <a:moveTo>
                    <a:pt x="259" y="384"/>
                  </a:moveTo>
                  <a:cubicBezTo>
                    <a:pt x="260" y="385"/>
                    <a:pt x="259" y="385"/>
                    <a:pt x="259" y="385"/>
                  </a:cubicBezTo>
                  <a:cubicBezTo>
                    <a:pt x="260" y="386"/>
                    <a:pt x="260" y="384"/>
                    <a:pt x="259" y="384"/>
                  </a:cubicBezTo>
                  <a:close/>
                  <a:moveTo>
                    <a:pt x="268" y="384"/>
                  </a:moveTo>
                  <a:cubicBezTo>
                    <a:pt x="267" y="385"/>
                    <a:pt x="268" y="385"/>
                    <a:pt x="269" y="385"/>
                  </a:cubicBezTo>
                  <a:cubicBezTo>
                    <a:pt x="268" y="384"/>
                    <a:pt x="268" y="384"/>
                    <a:pt x="268" y="384"/>
                  </a:cubicBezTo>
                  <a:close/>
                  <a:moveTo>
                    <a:pt x="304" y="352"/>
                  </a:moveTo>
                  <a:cubicBezTo>
                    <a:pt x="306" y="351"/>
                    <a:pt x="303" y="349"/>
                    <a:pt x="305" y="348"/>
                  </a:cubicBezTo>
                  <a:cubicBezTo>
                    <a:pt x="305" y="348"/>
                    <a:pt x="305" y="347"/>
                    <a:pt x="304" y="347"/>
                  </a:cubicBezTo>
                  <a:cubicBezTo>
                    <a:pt x="303" y="348"/>
                    <a:pt x="303" y="347"/>
                    <a:pt x="302" y="347"/>
                  </a:cubicBezTo>
                  <a:cubicBezTo>
                    <a:pt x="302" y="348"/>
                    <a:pt x="303" y="347"/>
                    <a:pt x="303" y="348"/>
                  </a:cubicBezTo>
                  <a:cubicBezTo>
                    <a:pt x="302" y="348"/>
                    <a:pt x="302" y="348"/>
                    <a:pt x="302" y="348"/>
                  </a:cubicBezTo>
                  <a:cubicBezTo>
                    <a:pt x="302" y="350"/>
                    <a:pt x="303" y="349"/>
                    <a:pt x="304" y="349"/>
                  </a:cubicBezTo>
                  <a:cubicBezTo>
                    <a:pt x="303" y="350"/>
                    <a:pt x="304" y="350"/>
                    <a:pt x="304" y="351"/>
                  </a:cubicBezTo>
                  <a:cubicBezTo>
                    <a:pt x="304" y="351"/>
                    <a:pt x="304" y="352"/>
                    <a:pt x="303" y="352"/>
                  </a:cubicBezTo>
                  <a:cubicBezTo>
                    <a:pt x="302" y="351"/>
                    <a:pt x="304" y="350"/>
                    <a:pt x="302" y="350"/>
                  </a:cubicBezTo>
                  <a:cubicBezTo>
                    <a:pt x="302" y="350"/>
                    <a:pt x="303" y="351"/>
                    <a:pt x="301" y="352"/>
                  </a:cubicBezTo>
                  <a:cubicBezTo>
                    <a:pt x="302" y="351"/>
                    <a:pt x="302" y="351"/>
                    <a:pt x="301" y="350"/>
                  </a:cubicBezTo>
                  <a:cubicBezTo>
                    <a:pt x="301" y="350"/>
                    <a:pt x="301" y="351"/>
                    <a:pt x="300" y="351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0" y="350"/>
                    <a:pt x="301" y="350"/>
                    <a:pt x="301" y="349"/>
                  </a:cubicBezTo>
                  <a:cubicBezTo>
                    <a:pt x="301" y="349"/>
                    <a:pt x="301" y="349"/>
                    <a:pt x="301" y="348"/>
                  </a:cubicBezTo>
                  <a:cubicBezTo>
                    <a:pt x="302" y="348"/>
                    <a:pt x="301" y="348"/>
                    <a:pt x="301" y="347"/>
                  </a:cubicBezTo>
                  <a:cubicBezTo>
                    <a:pt x="300" y="348"/>
                    <a:pt x="300" y="349"/>
                    <a:pt x="299" y="349"/>
                  </a:cubicBezTo>
                  <a:cubicBezTo>
                    <a:pt x="299" y="350"/>
                    <a:pt x="299" y="351"/>
                    <a:pt x="298" y="351"/>
                  </a:cubicBezTo>
                  <a:cubicBezTo>
                    <a:pt x="298" y="351"/>
                    <a:pt x="298" y="351"/>
                    <a:pt x="298" y="352"/>
                  </a:cubicBezTo>
                  <a:cubicBezTo>
                    <a:pt x="298" y="353"/>
                    <a:pt x="297" y="353"/>
                    <a:pt x="296" y="353"/>
                  </a:cubicBezTo>
                  <a:cubicBezTo>
                    <a:pt x="297" y="354"/>
                    <a:pt x="298" y="352"/>
                    <a:pt x="299" y="354"/>
                  </a:cubicBezTo>
                  <a:cubicBezTo>
                    <a:pt x="295" y="353"/>
                    <a:pt x="297" y="357"/>
                    <a:pt x="295" y="358"/>
                  </a:cubicBezTo>
                  <a:cubicBezTo>
                    <a:pt x="296" y="358"/>
                    <a:pt x="296" y="358"/>
                    <a:pt x="296" y="358"/>
                  </a:cubicBezTo>
                  <a:cubicBezTo>
                    <a:pt x="297" y="358"/>
                    <a:pt x="298" y="358"/>
                    <a:pt x="298" y="359"/>
                  </a:cubicBezTo>
                  <a:cubicBezTo>
                    <a:pt x="298" y="359"/>
                    <a:pt x="297" y="359"/>
                    <a:pt x="298" y="360"/>
                  </a:cubicBezTo>
                  <a:cubicBezTo>
                    <a:pt x="298" y="360"/>
                    <a:pt x="299" y="360"/>
                    <a:pt x="300" y="360"/>
                  </a:cubicBezTo>
                  <a:cubicBezTo>
                    <a:pt x="298" y="360"/>
                    <a:pt x="300" y="358"/>
                    <a:pt x="298" y="357"/>
                  </a:cubicBezTo>
                  <a:cubicBezTo>
                    <a:pt x="299" y="357"/>
                    <a:pt x="300" y="354"/>
                    <a:pt x="301" y="356"/>
                  </a:cubicBezTo>
                  <a:cubicBezTo>
                    <a:pt x="300" y="356"/>
                    <a:pt x="299" y="358"/>
                    <a:pt x="300" y="357"/>
                  </a:cubicBezTo>
                  <a:cubicBezTo>
                    <a:pt x="300" y="356"/>
                    <a:pt x="301" y="357"/>
                    <a:pt x="301" y="356"/>
                  </a:cubicBezTo>
                  <a:cubicBezTo>
                    <a:pt x="301" y="356"/>
                    <a:pt x="302" y="354"/>
                    <a:pt x="302" y="355"/>
                  </a:cubicBezTo>
                  <a:cubicBezTo>
                    <a:pt x="302" y="354"/>
                    <a:pt x="303" y="353"/>
                    <a:pt x="302" y="354"/>
                  </a:cubicBezTo>
                  <a:cubicBezTo>
                    <a:pt x="302" y="354"/>
                    <a:pt x="302" y="354"/>
                    <a:pt x="301" y="354"/>
                  </a:cubicBezTo>
                  <a:cubicBezTo>
                    <a:pt x="301" y="353"/>
                    <a:pt x="299" y="353"/>
                    <a:pt x="300" y="352"/>
                  </a:cubicBezTo>
                  <a:cubicBezTo>
                    <a:pt x="301" y="353"/>
                    <a:pt x="302" y="352"/>
                    <a:pt x="303" y="352"/>
                  </a:cubicBezTo>
                  <a:cubicBezTo>
                    <a:pt x="303" y="352"/>
                    <a:pt x="303" y="353"/>
                    <a:pt x="303" y="353"/>
                  </a:cubicBezTo>
                  <a:cubicBezTo>
                    <a:pt x="304" y="353"/>
                    <a:pt x="304" y="353"/>
                    <a:pt x="304" y="353"/>
                  </a:cubicBezTo>
                  <a:cubicBezTo>
                    <a:pt x="304" y="352"/>
                    <a:pt x="305" y="353"/>
                    <a:pt x="306" y="352"/>
                  </a:cubicBezTo>
                  <a:cubicBezTo>
                    <a:pt x="305" y="352"/>
                    <a:pt x="304" y="352"/>
                    <a:pt x="304" y="352"/>
                  </a:cubicBezTo>
                  <a:close/>
                  <a:moveTo>
                    <a:pt x="291" y="361"/>
                  </a:moveTo>
                  <a:cubicBezTo>
                    <a:pt x="290" y="360"/>
                    <a:pt x="290" y="360"/>
                    <a:pt x="290" y="360"/>
                  </a:cubicBezTo>
                  <a:cubicBezTo>
                    <a:pt x="290" y="359"/>
                    <a:pt x="290" y="359"/>
                    <a:pt x="291" y="359"/>
                  </a:cubicBezTo>
                  <a:cubicBezTo>
                    <a:pt x="291" y="358"/>
                    <a:pt x="290" y="358"/>
                    <a:pt x="290" y="358"/>
                  </a:cubicBezTo>
                  <a:cubicBezTo>
                    <a:pt x="290" y="358"/>
                    <a:pt x="289" y="359"/>
                    <a:pt x="288" y="360"/>
                  </a:cubicBezTo>
                  <a:cubicBezTo>
                    <a:pt x="288" y="360"/>
                    <a:pt x="289" y="361"/>
                    <a:pt x="289" y="362"/>
                  </a:cubicBezTo>
                  <a:cubicBezTo>
                    <a:pt x="288" y="362"/>
                    <a:pt x="287" y="362"/>
                    <a:pt x="287" y="361"/>
                  </a:cubicBezTo>
                  <a:cubicBezTo>
                    <a:pt x="287" y="362"/>
                    <a:pt x="286" y="364"/>
                    <a:pt x="286" y="363"/>
                  </a:cubicBezTo>
                  <a:cubicBezTo>
                    <a:pt x="287" y="363"/>
                    <a:pt x="286" y="362"/>
                    <a:pt x="287" y="362"/>
                  </a:cubicBezTo>
                  <a:cubicBezTo>
                    <a:pt x="288" y="362"/>
                    <a:pt x="288" y="363"/>
                    <a:pt x="288" y="363"/>
                  </a:cubicBezTo>
                  <a:cubicBezTo>
                    <a:pt x="289" y="363"/>
                    <a:pt x="289" y="361"/>
                    <a:pt x="291" y="361"/>
                  </a:cubicBezTo>
                  <a:close/>
                  <a:moveTo>
                    <a:pt x="327" y="320"/>
                  </a:moveTo>
                  <a:cubicBezTo>
                    <a:pt x="328" y="320"/>
                    <a:pt x="329" y="319"/>
                    <a:pt x="328" y="319"/>
                  </a:cubicBezTo>
                  <a:cubicBezTo>
                    <a:pt x="328" y="319"/>
                    <a:pt x="327" y="319"/>
                    <a:pt x="327" y="320"/>
                  </a:cubicBezTo>
                  <a:close/>
                  <a:moveTo>
                    <a:pt x="328" y="313"/>
                  </a:moveTo>
                  <a:cubicBezTo>
                    <a:pt x="328" y="314"/>
                    <a:pt x="327" y="314"/>
                    <a:pt x="328" y="314"/>
                  </a:cubicBezTo>
                  <a:cubicBezTo>
                    <a:pt x="328" y="314"/>
                    <a:pt x="329" y="313"/>
                    <a:pt x="328" y="313"/>
                  </a:cubicBezTo>
                  <a:close/>
                  <a:moveTo>
                    <a:pt x="329" y="309"/>
                  </a:moveTo>
                  <a:cubicBezTo>
                    <a:pt x="329" y="309"/>
                    <a:pt x="328" y="309"/>
                    <a:pt x="328" y="308"/>
                  </a:cubicBezTo>
                  <a:cubicBezTo>
                    <a:pt x="327" y="308"/>
                    <a:pt x="327" y="308"/>
                    <a:pt x="327" y="308"/>
                  </a:cubicBezTo>
                  <a:cubicBezTo>
                    <a:pt x="327" y="309"/>
                    <a:pt x="328" y="309"/>
                    <a:pt x="328" y="310"/>
                  </a:cubicBezTo>
                  <a:cubicBezTo>
                    <a:pt x="328" y="309"/>
                    <a:pt x="329" y="310"/>
                    <a:pt x="329" y="309"/>
                  </a:cubicBezTo>
                  <a:close/>
                  <a:moveTo>
                    <a:pt x="329" y="327"/>
                  </a:moveTo>
                  <a:cubicBezTo>
                    <a:pt x="329" y="328"/>
                    <a:pt x="329" y="327"/>
                    <a:pt x="330" y="328"/>
                  </a:cubicBezTo>
                  <a:cubicBezTo>
                    <a:pt x="330" y="326"/>
                    <a:pt x="329" y="327"/>
                    <a:pt x="329" y="327"/>
                  </a:cubicBezTo>
                  <a:close/>
                  <a:moveTo>
                    <a:pt x="323" y="323"/>
                  </a:moveTo>
                  <a:cubicBezTo>
                    <a:pt x="324" y="323"/>
                    <a:pt x="324" y="322"/>
                    <a:pt x="324" y="322"/>
                  </a:cubicBezTo>
                  <a:cubicBezTo>
                    <a:pt x="324" y="322"/>
                    <a:pt x="323" y="321"/>
                    <a:pt x="323" y="321"/>
                  </a:cubicBezTo>
                  <a:lnTo>
                    <a:pt x="323" y="323"/>
                  </a:lnTo>
                  <a:close/>
                  <a:moveTo>
                    <a:pt x="324" y="318"/>
                  </a:moveTo>
                  <a:cubicBezTo>
                    <a:pt x="323" y="318"/>
                    <a:pt x="322" y="318"/>
                    <a:pt x="323" y="318"/>
                  </a:cubicBezTo>
                  <a:cubicBezTo>
                    <a:pt x="323" y="318"/>
                    <a:pt x="324" y="319"/>
                    <a:pt x="324" y="318"/>
                  </a:cubicBezTo>
                  <a:close/>
                  <a:moveTo>
                    <a:pt x="324" y="320"/>
                  </a:moveTo>
                  <a:cubicBezTo>
                    <a:pt x="324" y="320"/>
                    <a:pt x="324" y="320"/>
                    <a:pt x="325" y="320"/>
                  </a:cubicBezTo>
                  <a:cubicBezTo>
                    <a:pt x="325" y="319"/>
                    <a:pt x="324" y="319"/>
                    <a:pt x="324" y="320"/>
                  </a:cubicBezTo>
                  <a:close/>
                  <a:moveTo>
                    <a:pt x="326" y="312"/>
                  </a:moveTo>
                  <a:cubicBezTo>
                    <a:pt x="326" y="312"/>
                    <a:pt x="326" y="312"/>
                    <a:pt x="326" y="313"/>
                  </a:cubicBezTo>
                  <a:cubicBezTo>
                    <a:pt x="327" y="313"/>
                    <a:pt x="327" y="312"/>
                    <a:pt x="326" y="312"/>
                  </a:cubicBezTo>
                  <a:close/>
                  <a:moveTo>
                    <a:pt x="338" y="301"/>
                  </a:moveTo>
                  <a:cubicBezTo>
                    <a:pt x="338" y="302"/>
                    <a:pt x="337" y="301"/>
                    <a:pt x="338" y="302"/>
                  </a:cubicBezTo>
                  <a:cubicBezTo>
                    <a:pt x="339" y="302"/>
                    <a:pt x="339" y="301"/>
                    <a:pt x="338" y="301"/>
                  </a:cubicBezTo>
                  <a:close/>
                  <a:moveTo>
                    <a:pt x="339" y="306"/>
                  </a:moveTo>
                  <a:cubicBezTo>
                    <a:pt x="339" y="307"/>
                    <a:pt x="339" y="307"/>
                    <a:pt x="340" y="307"/>
                  </a:cubicBezTo>
                  <a:cubicBezTo>
                    <a:pt x="340" y="307"/>
                    <a:pt x="340" y="306"/>
                    <a:pt x="339" y="306"/>
                  </a:cubicBezTo>
                  <a:close/>
                  <a:moveTo>
                    <a:pt x="306" y="350"/>
                  </a:moveTo>
                  <a:cubicBezTo>
                    <a:pt x="306" y="350"/>
                    <a:pt x="306" y="350"/>
                    <a:pt x="307" y="350"/>
                  </a:cubicBezTo>
                  <a:cubicBezTo>
                    <a:pt x="307" y="350"/>
                    <a:pt x="307" y="349"/>
                    <a:pt x="307" y="349"/>
                  </a:cubicBezTo>
                  <a:cubicBezTo>
                    <a:pt x="308" y="349"/>
                    <a:pt x="308" y="350"/>
                    <a:pt x="309" y="350"/>
                  </a:cubicBezTo>
                  <a:cubicBezTo>
                    <a:pt x="309" y="349"/>
                    <a:pt x="309" y="349"/>
                    <a:pt x="309" y="349"/>
                  </a:cubicBezTo>
                  <a:cubicBezTo>
                    <a:pt x="307" y="348"/>
                    <a:pt x="306" y="349"/>
                    <a:pt x="306" y="350"/>
                  </a:cubicBezTo>
                  <a:close/>
                  <a:moveTo>
                    <a:pt x="336" y="295"/>
                  </a:moveTo>
                  <a:cubicBezTo>
                    <a:pt x="336" y="294"/>
                    <a:pt x="336" y="294"/>
                    <a:pt x="336" y="293"/>
                  </a:cubicBezTo>
                  <a:cubicBezTo>
                    <a:pt x="335" y="293"/>
                    <a:pt x="335" y="292"/>
                    <a:pt x="334" y="292"/>
                  </a:cubicBezTo>
                  <a:cubicBezTo>
                    <a:pt x="334" y="293"/>
                    <a:pt x="335" y="293"/>
                    <a:pt x="334" y="294"/>
                  </a:cubicBezTo>
                  <a:cubicBezTo>
                    <a:pt x="334" y="295"/>
                    <a:pt x="335" y="295"/>
                    <a:pt x="336" y="295"/>
                  </a:cubicBezTo>
                  <a:close/>
                  <a:moveTo>
                    <a:pt x="53" y="333"/>
                  </a:moveTo>
                  <a:cubicBezTo>
                    <a:pt x="53" y="333"/>
                    <a:pt x="54" y="333"/>
                    <a:pt x="54" y="333"/>
                  </a:cubicBezTo>
                  <a:cubicBezTo>
                    <a:pt x="54" y="332"/>
                    <a:pt x="53" y="332"/>
                    <a:pt x="53" y="333"/>
                  </a:cubicBezTo>
                  <a:close/>
                  <a:moveTo>
                    <a:pt x="335" y="297"/>
                  </a:moveTo>
                  <a:cubicBezTo>
                    <a:pt x="336" y="297"/>
                    <a:pt x="336" y="297"/>
                    <a:pt x="336" y="296"/>
                  </a:cubicBezTo>
                  <a:cubicBezTo>
                    <a:pt x="335" y="296"/>
                    <a:pt x="335" y="297"/>
                    <a:pt x="335" y="297"/>
                  </a:cubicBezTo>
                  <a:close/>
                  <a:moveTo>
                    <a:pt x="341" y="310"/>
                  </a:moveTo>
                  <a:cubicBezTo>
                    <a:pt x="341" y="310"/>
                    <a:pt x="341" y="311"/>
                    <a:pt x="342" y="311"/>
                  </a:cubicBezTo>
                  <a:cubicBezTo>
                    <a:pt x="342" y="311"/>
                    <a:pt x="342" y="310"/>
                    <a:pt x="341" y="310"/>
                  </a:cubicBezTo>
                  <a:close/>
                  <a:moveTo>
                    <a:pt x="312" y="342"/>
                  </a:moveTo>
                  <a:cubicBezTo>
                    <a:pt x="312" y="341"/>
                    <a:pt x="310" y="342"/>
                    <a:pt x="310" y="343"/>
                  </a:cubicBezTo>
                  <a:cubicBezTo>
                    <a:pt x="311" y="343"/>
                    <a:pt x="312" y="343"/>
                    <a:pt x="312" y="342"/>
                  </a:cubicBezTo>
                  <a:close/>
                  <a:moveTo>
                    <a:pt x="311" y="347"/>
                  </a:moveTo>
                  <a:cubicBezTo>
                    <a:pt x="312" y="347"/>
                    <a:pt x="313" y="347"/>
                    <a:pt x="313" y="346"/>
                  </a:cubicBezTo>
                  <a:cubicBezTo>
                    <a:pt x="312" y="346"/>
                    <a:pt x="311" y="346"/>
                    <a:pt x="311" y="347"/>
                  </a:cubicBezTo>
                  <a:close/>
                  <a:moveTo>
                    <a:pt x="314" y="348"/>
                  </a:moveTo>
                  <a:cubicBezTo>
                    <a:pt x="314" y="349"/>
                    <a:pt x="313" y="349"/>
                    <a:pt x="314" y="350"/>
                  </a:cubicBezTo>
                  <a:cubicBezTo>
                    <a:pt x="314" y="349"/>
                    <a:pt x="315" y="349"/>
                    <a:pt x="314" y="348"/>
                  </a:cubicBezTo>
                  <a:close/>
                  <a:moveTo>
                    <a:pt x="310" y="341"/>
                  </a:moveTo>
                  <a:cubicBezTo>
                    <a:pt x="309" y="341"/>
                    <a:pt x="309" y="341"/>
                    <a:pt x="309" y="342"/>
                  </a:cubicBezTo>
                  <a:cubicBezTo>
                    <a:pt x="310" y="342"/>
                    <a:pt x="310" y="341"/>
                    <a:pt x="310" y="341"/>
                  </a:cubicBezTo>
                  <a:close/>
                  <a:moveTo>
                    <a:pt x="315" y="346"/>
                  </a:moveTo>
                  <a:cubicBezTo>
                    <a:pt x="314" y="346"/>
                    <a:pt x="314" y="346"/>
                    <a:pt x="314" y="346"/>
                  </a:cubicBezTo>
                  <a:cubicBezTo>
                    <a:pt x="314" y="347"/>
                    <a:pt x="314" y="347"/>
                    <a:pt x="314" y="347"/>
                  </a:cubicBezTo>
                  <a:cubicBezTo>
                    <a:pt x="315" y="347"/>
                    <a:pt x="315" y="346"/>
                    <a:pt x="315" y="346"/>
                  </a:cubicBezTo>
                  <a:close/>
                  <a:moveTo>
                    <a:pt x="307" y="341"/>
                  </a:moveTo>
                  <a:cubicBezTo>
                    <a:pt x="308" y="342"/>
                    <a:pt x="308" y="341"/>
                    <a:pt x="308" y="341"/>
                  </a:cubicBezTo>
                  <a:cubicBezTo>
                    <a:pt x="307" y="343"/>
                    <a:pt x="307" y="343"/>
                    <a:pt x="307" y="345"/>
                  </a:cubicBezTo>
                  <a:cubicBezTo>
                    <a:pt x="307" y="345"/>
                    <a:pt x="308" y="346"/>
                    <a:pt x="308" y="346"/>
                  </a:cubicBezTo>
                  <a:cubicBezTo>
                    <a:pt x="309" y="344"/>
                    <a:pt x="309" y="342"/>
                    <a:pt x="308" y="340"/>
                  </a:cubicBezTo>
                  <a:cubicBezTo>
                    <a:pt x="308" y="340"/>
                    <a:pt x="307" y="340"/>
                    <a:pt x="307" y="341"/>
                  </a:cubicBezTo>
                  <a:close/>
                  <a:moveTo>
                    <a:pt x="316" y="330"/>
                  </a:moveTo>
                  <a:cubicBezTo>
                    <a:pt x="315" y="329"/>
                    <a:pt x="316" y="328"/>
                    <a:pt x="317" y="327"/>
                  </a:cubicBezTo>
                  <a:cubicBezTo>
                    <a:pt x="316" y="328"/>
                    <a:pt x="316" y="328"/>
                    <a:pt x="315" y="329"/>
                  </a:cubicBezTo>
                  <a:cubicBezTo>
                    <a:pt x="316" y="330"/>
                    <a:pt x="316" y="331"/>
                    <a:pt x="315" y="331"/>
                  </a:cubicBezTo>
                  <a:cubicBezTo>
                    <a:pt x="316" y="332"/>
                    <a:pt x="316" y="330"/>
                    <a:pt x="316" y="330"/>
                  </a:cubicBezTo>
                  <a:close/>
                  <a:moveTo>
                    <a:pt x="321" y="334"/>
                  </a:moveTo>
                  <a:cubicBezTo>
                    <a:pt x="321" y="333"/>
                    <a:pt x="320" y="333"/>
                    <a:pt x="319" y="333"/>
                  </a:cubicBezTo>
                  <a:cubicBezTo>
                    <a:pt x="319" y="333"/>
                    <a:pt x="319" y="334"/>
                    <a:pt x="319" y="334"/>
                  </a:cubicBezTo>
                  <a:cubicBezTo>
                    <a:pt x="320" y="334"/>
                    <a:pt x="320" y="334"/>
                    <a:pt x="321" y="334"/>
                  </a:cubicBezTo>
                  <a:close/>
                  <a:moveTo>
                    <a:pt x="315" y="332"/>
                  </a:moveTo>
                  <a:cubicBezTo>
                    <a:pt x="315" y="332"/>
                    <a:pt x="315" y="332"/>
                    <a:pt x="315" y="332"/>
                  </a:cubicBezTo>
                  <a:cubicBezTo>
                    <a:pt x="315" y="332"/>
                    <a:pt x="315" y="332"/>
                    <a:pt x="314" y="332"/>
                  </a:cubicBezTo>
                  <a:cubicBezTo>
                    <a:pt x="314" y="332"/>
                    <a:pt x="313" y="333"/>
                    <a:pt x="313" y="333"/>
                  </a:cubicBezTo>
                  <a:cubicBezTo>
                    <a:pt x="314" y="332"/>
                    <a:pt x="314" y="334"/>
                    <a:pt x="314" y="334"/>
                  </a:cubicBezTo>
                  <a:cubicBezTo>
                    <a:pt x="313" y="334"/>
                    <a:pt x="312" y="334"/>
                    <a:pt x="311" y="335"/>
                  </a:cubicBezTo>
                  <a:cubicBezTo>
                    <a:pt x="312" y="335"/>
                    <a:pt x="312" y="335"/>
                    <a:pt x="312" y="335"/>
                  </a:cubicBezTo>
                  <a:cubicBezTo>
                    <a:pt x="313" y="335"/>
                    <a:pt x="313" y="334"/>
                    <a:pt x="314" y="334"/>
                  </a:cubicBezTo>
                  <a:cubicBezTo>
                    <a:pt x="314" y="335"/>
                    <a:pt x="313" y="335"/>
                    <a:pt x="314" y="335"/>
                  </a:cubicBezTo>
                  <a:cubicBezTo>
                    <a:pt x="314" y="335"/>
                    <a:pt x="314" y="336"/>
                    <a:pt x="315" y="336"/>
                  </a:cubicBezTo>
                  <a:cubicBezTo>
                    <a:pt x="314" y="335"/>
                    <a:pt x="315" y="335"/>
                    <a:pt x="315" y="334"/>
                  </a:cubicBezTo>
                  <a:cubicBezTo>
                    <a:pt x="314" y="335"/>
                    <a:pt x="314" y="332"/>
                    <a:pt x="315" y="332"/>
                  </a:cubicBezTo>
                  <a:close/>
                  <a:moveTo>
                    <a:pt x="320" y="327"/>
                  </a:moveTo>
                  <a:cubicBezTo>
                    <a:pt x="320" y="327"/>
                    <a:pt x="320" y="327"/>
                    <a:pt x="320" y="327"/>
                  </a:cubicBezTo>
                  <a:cubicBezTo>
                    <a:pt x="319" y="327"/>
                    <a:pt x="318" y="329"/>
                    <a:pt x="319" y="329"/>
                  </a:cubicBezTo>
                  <a:cubicBezTo>
                    <a:pt x="319" y="328"/>
                    <a:pt x="320" y="328"/>
                    <a:pt x="320" y="327"/>
                  </a:cubicBezTo>
                  <a:close/>
                  <a:moveTo>
                    <a:pt x="320" y="342"/>
                  </a:moveTo>
                  <a:cubicBezTo>
                    <a:pt x="320" y="343"/>
                    <a:pt x="321" y="343"/>
                    <a:pt x="321" y="342"/>
                  </a:cubicBezTo>
                  <a:lnTo>
                    <a:pt x="320" y="342"/>
                  </a:lnTo>
                  <a:close/>
                  <a:moveTo>
                    <a:pt x="322" y="320"/>
                  </a:moveTo>
                  <a:cubicBezTo>
                    <a:pt x="322" y="321"/>
                    <a:pt x="321" y="320"/>
                    <a:pt x="321" y="321"/>
                  </a:cubicBezTo>
                  <a:cubicBezTo>
                    <a:pt x="322" y="321"/>
                    <a:pt x="321" y="322"/>
                    <a:pt x="322" y="322"/>
                  </a:cubicBezTo>
                  <a:cubicBezTo>
                    <a:pt x="322" y="320"/>
                    <a:pt x="323" y="320"/>
                    <a:pt x="322" y="320"/>
                  </a:cubicBezTo>
                  <a:close/>
                  <a:moveTo>
                    <a:pt x="317" y="333"/>
                  </a:moveTo>
                  <a:cubicBezTo>
                    <a:pt x="317" y="333"/>
                    <a:pt x="316" y="334"/>
                    <a:pt x="316" y="335"/>
                  </a:cubicBezTo>
                  <a:cubicBezTo>
                    <a:pt x="317" y="335"/>
                    <a:pt x="318" y="334"/>
                    <a:pt x="318" y="333"/>
                  </a:cubicBezTo>
                  <a:cubicBezTo>
                    <a:pt x="318" y="333"/>
                    <a:pt x="318" y="333"/>
                    <a:pt x="317" y="333"/>
                  </a:cubicBezTo>
                  <a:close/>
                  <a:moveTo>
                    <a:pt x="332" y="295"/>
                  </a:moveTo>
                  <a:cubicBezTo>
                    <a:pt x="332" y="295"/>
                    <a:pt x="332" y="296"/>
                    <a:pt x="332" y="296"/>
                  </a:cubicBezTo>
                  <a:cubicBezTo>
                    <a:pt x="332" y="296"/>
                    <a:pt x="332" y="296"/>
                    <a:pt x="332" y="296"/>
                  </a:cubicBezTo>
                  <a:cubicBezTo>
                    <a:pt x="332" y="295"/>
                    <a:pt x="334" y="295"/>
                    <a:pt x="334" y="294"/>
                  </a:cubicBezTo>
                  <a:cubicBezTo>
                    <a:pt x="333" y="294"/>
                    <a:pt x="333" y="295"/>
                    <a:pt x="332" y="295"/>
                  </a:cubicBezTo>
                  <a:close/>
                  <a:moveTo>
                    <a:pt x="64" y="326"/>
                  </a:moveTo>
                  <a:cubicBezTo>
                    <a:pt x="65" y="328"/>
                    <a:pt x="64" y="329"/>
                    <a:pt x="64" y="331"/>
                  </a:cubicBezTo>
                  <a:cubicBezTo>
                    <a:pt x="65" y="331"/>
                    <a:pt x="65" y="331"/>
                    <a:pt x="65" y="331"/>
                  </a:cubicBezTo>
                  <a:cubicBezTo>
                    <a:pt x="65" y="330"/>
                    <a:pt x="65" y="327"/>
                    <a:pt x="64" y="326"/>
                  </a:cubicBezTo>
                  <a:close/>
                  <a:moveTo>
                    <a:pt x="64" y="338"/>
                  </a:moveTo>
                  <a:cubicBezTo>
                    <a:pt x="63" y="338"/>
                    <a:pt x="63" y="339"/>
                    <a:pt x="64" y="339"/>
                  </a:cubicBezTo>
                  <a:cubicBezTo>
                    <a:pt x="64" y="338"/>
                    <a:pt x="64" y="338"/>
                    <a:pt x="64" y="338"/>
                  </a:cubicBezTo>
                  <a:close/>
                  <a:moveTo>
                    <a:pt x="65" y="325"/>
                  </a:moveTo>
                  <a:cubicBezTo>
                    <a:pt x="65" y="325"/>
                    <a:pt x="65" y="325"/>
                    <a:pt x="65" y="325"/>
                  </a:cubicBezTo>
                  <a:cubicBezTo>
                    <a:pt x="64" y="326"/>
                    <a:pt x="65" y="327"/>
                    <a:pt x="66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6" y="326"/>
                    <a:pt x="65" y="326"/>
                    <a:pt x="65" y="325"/>
                  </a:cubicBezTo>
                  <a:close/>
                  <a:moveTo>
                    <a:pt x="62" y="334"/>
                  </a:moveTo>
                  <a:cubicBezTo>
                    <a:pt x="61" y="333"/>
                    <a:pt x="61" y="335"/>
                    <a:pt x="60" y="336"/>
                  </a:cubicBezTo>
                  <a:cubicBezTo>
                    <a:pt x="61" y="337"/>
                    <a:pt x="62" y="335"/>
                    <a:pt x="61" y="336"/>
                  </a:cubicBezTo>
                  <a:cubicBezTo>
                    <a:pt x="62" y="336"/>
                    <a:pt x="63" y="336"/>
                    <a:pt x="63" y="335"/>
                  </a:cubicBezTo>
                  <a:cubicBezTo>
                    <a:pt x="62" y="335"/>
                    <a:pt x="61" y="334"/>
                    <a:pt x="62" y="334"/>
                  </a:cubicBezTo>
                  <a:close/>
                  <a:moveTo>
                    <a:pt x="63" y="321"/>
                  </a:moveTo>
                  <a:cubicBezTo>
                    <a:pt x="62" y="321"/>
                    <a:pt x="62" y="320"/>
                    <a:pt x="62" y="320"/>
                  </a:cubicBezTo>
                  <a:cubicBezTo>
                    <a:pt x="62" y="320"/>
                    <a:pt x="61" y="320"/>
                    <a:pt x="61" y="320"/>
                  </a:cubicBezTo>
                  <a:cubicBezTo>
                    <a:pt x="62" y="320"/>
                    <a:pt x="62" y="321"/>
                    <a:pt x="63" y="321"/>
                  </a:cubicBezTo>
                  <a:cubicBezTo>
                    <a:pt x="63" y="321"/>
                    <a:pt x="63" y="321"/>
                    <a:pt x="63" y="321"/>
                  </a:cubicBezTo>
                  <a:close/>
                  <a:moveTo>
                    <a:pt x="61" y="322"/>
                  </a:moveTo>
                  <a:cubicBezTo>
                    <a:pt x="62" y="322"/>
                    <a:pt x="62" y="323"/>
                    <a:pt x="62" y="323"/>
                  </a:cubicBezTo>
                  <a:cubicBezTo>
                    <a:pt x="62" y="322"/>
                    <a:pt x="63" y="323"/>
                    <a:pt x="62" y="322"/>
                  </a:cubicBezTo>
                  <a:cubicBezTo>
                    <a:pt x="62" y="322"/>
                    <a:pt x="62" y="322"/>
                    <a:pt x="61" y="322"/>
                  </a:cubicBezTo>
                  <a:close/>
                  <a:moveTo>
                    <a:pt x="64" y="343"/>
                  </a:moveTo>
                  <a:cubicBezTo>
                    <a:pt x="64" y="344"/>
                    <a:pt x="63" y="344"/>
                    <a:pt x="63" y="344"/>
                  </a:cubicBezTo>
                  <a:cubicBezTo>
                    <a:pt x="65" y="345"/>
                    <a:pt x="65" y="343"/>
                    <a:pt x="64" y="343"/>
                  </a:cubicBezTo>
                  <a:close/>
                  <a:moveTo>
                    <a:pt x="63" y="332"/>
                  </a:moveTo>
                  <a:cubicBezTo>
                    <a:pt x="63" y="333"/>
                    <a:pt x="64" y="333"/>
                    <a:pt x="64" y="334"/>
                  </a:cubicBezTo>
                  <a:cubicBezTo>
                    <a:pt x="65" y="334"/>
                    <a:pt x="65" y="333"/>
                    <a:pt x="66" y="333"/>
                  </a:cubicBezTo>
                  <a:cubicBezTo>
                    <a:pt x="65" y="333"/>
                    <a:pt x="64" y="332"/>
                    <a:pt x="63" y="332"/>
                  </a:cubicBezTo>
                  <a:close/>
                  <a:moveTo>
                    <a:pt x="66" y="341"/>
                  </a:moveTo>
                  <a:cubicBezTo>
                    <a:pt x="66" y="342"/>
                    <a:pt x="66" y="342"/>
                    <a:pt x="66" y="343"/>
                  </a:cubicBezTo>
                  <a:cubicBezTo>
                    <a:pt x="66" y="342"/>
                    <a:pt x="67" y="342"/>
                    <a:pt x="67" y="342"/>
                  </a:cubicBezTo>
                  <a:cubicBezTo>
                    <a:pt x="66" y="342"/>
                    <a:pt x="66" y="341"/>
                    <a:pt x="66" y="341"/>
                  </a:cubicBezTo>
                  <a:close/>
                  <a:moveTo>
                    <a:pt x="68" y="334"/>
                  </a:moveTo>
                  <a:cubicBezTo>
                    <a:pt x="67" y="334"/>
                    <a:pt x="68" y="334"/>
                    <a:pt x="67" y="334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4"/>
                    <a:pt x="68" y="335"/>
                    <a:pt x="68" y="334"/>
                  </a:cubicBezTo>
                  <a:close/>
                  <a:moveTo>
                    <a:pt x="68" y="344"/>
                  </a:moveTo>
                  <a:cubicBezTo>
                    <a:pt x="69" y="343"/>
                    <a:pt x="70" y="342"/>
                    <a:pt x="70" y="342"/>
                  </a:cubicBezTo>
                  <a:cubicBezTo>
                    <a:pt x="69" y="342"/>
                    <a:pt x="68" y="342"/>
                    <a:pt x="68" y="344"/>
                  </a:cubicBezTo>
                  <a:close/>
                  <a:moveTo>
                    <a:pt x="69" y="335"/>
                  </a:moveTo>
                  <a:cubicBezTo>
                    <a:pt x="68" y="335"/>
                    <a:pt x="66" y="337"/>
                    <a:pt x="67" y="337"/>
                  </a:cubicBezTo>
                  <a:cubicBezTo>
                    <a:pt x="68" y="337"/>
                    <a:pt x="69" y="336"/>
                    <a:pt x="69" y="335"/>
                  </a:cubicBezTo>
                  <a:close/>
                  <a:moveTo>
                    <a:pt x="68" y="332"/>
                  </a:moveTo>
                  <a:cubicBezTo>
                    <a:pt x="67" y="332"/>
                    <a:pt x="66" y="333"/>
                    <a:pt x="67" y="333"/>
                  </a:cubicBezTo>
                  <a:cubicBezTo>
                    <a:pt x="67" y="333"/>
                    <a:pt x="68" y="333"/>
                    <a:pt x="68" y="332"/>
                  </a:cubicBezTo>
                  <a:close/>
                  <a:moveTo>
                    <a:pt x="67" y="329"/>
                  </a:moveTo>
                  <a:cubicBezTo>
                    <a:pt x="67" y="329"/>
                    <a:pt x="66" y="329"/>
                    <a:pt x="66" y="329"/>
                  </a:cubicBezTo>
                  <a:cubicBezTo>
                    <a:pt x="67" y="329"/>
                    <a:pt x="67" y="329"/>
                    <a:pt x="68" y="329"/>
                  </a:cubicBezTo>
                  <a:cubicBezTo>
                    <a:pt x="68" y="329"/>
                    <a:pt x="68" y="329"/>
                    <a:pt x="67" y="329"/>
                  </a:cubicBezTo>
                  <a:close/>
                  <a:moveTo>
                    <a:pt x="57" y="317"/>
                  </a:moveTo>
                  <a:cubicBezTo>
                    <a:pt x="57" y="317"/>
                    <a:pt x="57" y="317"/>
                    <a:pt x="57" y="317"/>
                  </a:cubicBezTo>
                  <a:cubicBezTo>
                    <a:pt x="56" y="317"/>
                    <a:pt x="56" y="318"/>
                    <a:pt x="56" y="318"/>
                  </a:cubicBezTo>
                  <a:cubicBezTo>
                    <a:pt x="56" y="318"/>
                    <a:pt x="56" y="318"/>
                    <a:pt x="56" y="319"/>
                  </a:cubicBezTo>
                  <a:cubicBezTo>
                    <a:pt x="58" y="318"/>
                    <a:pt x="57" y="319"/>
                    <a:pt x="58" y="320"/>
                  </a:cubicBezTo>
                  <a:cubicBezTo>
                    <a:pt x="60" y="319"/>
                    <a:pt x="57" y="318"/>
                    <a:pt x="58" y="316"/>
                  </a:cubicBezTo>
                  <a:cubicBezTo>
                    <a:pt x="57" y="316"/>
                    <a:pt x="57" y="315"/>
                    <a:pt x="56" y="315"/>
                  </a:cubicBezTo>
                  <a:cubicBezTo>
                    <a:pt x="56" y="315"/>
                    <a:pt x="56" y="316"/>
                    <a:pt x="55" y="317"/>
                  </a:cubicBezTo>
                  <a:cubicBezTo>
                    <a:pt x="56" y="317"/>
                    <a:pt x="57" y="316"/>
                    <a:pt x="57" y="317"/>
                  </a:cubicBezTo>
                  <a:close/>
                  <a:moveTo>
                    <a:pt x="55" y="327"/>
                  </a:moveTo>
                  <a:cubicBezTo>
                    <a:pt x="56" y="327"/>
                    <a:pt x="57" y="328"/>
                    <a:pt x="57" y="326"/>
                  </a:cubicBezTo>
                  <a:cubicBezTo>
                    <a:pt x="56" y="327"/>
                    <a:pt x="55" y="326"/>
                    <a:pt x="55" y="327"/>
                  </a:cubicBezTo>
                  <a:close/>
                  <a:moveTo>
                    <a:pt x="58" y="328"/>
                  </a:moveTo>
                  <a:cubicBezTo>
                    <a:pt x="58" y="327"/>
                    <a:pt x="58" y="327"/>
                    <a:pt x="58" y="327"/>
                  </a:cubicBezTo>
                  <a:cubicBezTo>
                    <a:pt x="57" y="327"/>
                    <a:pt x="57" y="328"/>
                    <a:pt x="57" y="328"/>
                  </a:cubicBezTo>
                  <a:cubicBezTo>
                    <a:pt x="57" y="328"/>
                    <a:pt x="57" y="328"/>
                    <a:pt x="58" y="328"/>
                  </a:cubicBezTo>
                  <a:close/>
                  <a:moveTo>
                    <a:pt x="61" y="317"/>
                  </a:moveTo>
                  <a:cubicBezTo>
                    <a:pt x="60" y="318"/>
                    <a:pt x="59" y="319"/>
                    <a:pt x="59" y="320"/>
                  </a:cubicBezTo>
                  <a:cubicBezTo>
                    <a:pt x="59" y="320"/>
                    <a:pt x="59" y="321"/>
                    <a:pt x="58" y="321"/>
                  </a:cubicBezTo>
                  <a:cubicBezTo>
                    <a:pt x="58" y="321"/>
                    <a:pt x="58" y="321"/>
                    <a:pt x="57" y="321"/>
                  </a:cubicBezTo>
                  <a:cubicBezTo>
                    <a:pt x="58" y="322"/>
                    <a:pt x="60" y="322"/>
                    <a:pt x="59" y="324"/>
                  </a:cubicBezTo>
                  <a:cubicBezTo>
                    <a:pt x="60" y="324"/>
                    <a:pt x="60" y="324"/>
                    <a:pt x="60" y="324"/>
                  </a:cubicBezTo>
                  <a:cubicBezTo>
                    <a:pt x="61" y="323"/>
                    <a:pt x="58" y="321"/>
                    <a:pt x="60" y="321"/>
                  </a:cubicBezTo>
                  <a:cubicBezTo>
                    <a:pt x="60" y="321"/>
                    <a:pt x="60" y="322"/>
                    <a:pt x="61" y="322"/>
                  </a:cubicBezTo>
                  <a:cubicBezTo>
                    <a:pt x="61" y="321"/>
                    <a:pt x="60" y="321"/>
                    <a:pt x="61" y="320"/>
                  </a:cubicBezTo>
                  <a:cubicBezTo>
                    <a:pt x="60" y="321"/>
                    <a:pt x="60" y="320"/>
                    <a:pt x="60" y="320"/>
                  </a:cubicBezTo>
                  <a:cubicBezTo>
                    <a:pt x="61" y="319"/>
                    <a:pt x="60" y="319"/>
                    <a:pt x="61" y="317"/>
                  </a:cubicBezTo>
                  <a:cubicBezTo>
                    <a:pt x="61" y="317"/>
                    <a:pt x="61" y="317"/>
                    <a:pt x="61" y="317"/>
                  </a:cubicBezTo>
                  <a:close/>
                  <a:moveTo>
                    <a:pt x="55" y="324"/>
                  </a:moveTo>
                  <a:cubicBezTo>
                    <a:pt x="56" y="325"/>
                    <a:pt x="57" y="326"/>
                    <a:pt x="57" y="326"/>
                  </a:cubicBezTo>
                  <a:cubicBezTo>
                    <a:pt x="57" y="326"/>
                    <a:pt x="57" y="326"/>
                    <a:pt x="57" y="326"/>
                  </a:cubicBezTo>
                  <a:cubicBezTo>
                    <a:pt x="57" y="326"/>
                    <a:pt x="58" y="326"/>
                    <a:pt x="58" y="325"/>
                  </a:cubicBezTo>
                  <a:cubicBezTo>
                    <a:pt x="57" y="326"/>
                    <a:pt x="57" y="324"/>
                    <a:pt x="55" y="324"/>
                  </a:cubicBezTo>
                  <a:close/>
                  <a:moveTo>
                    <a:pt x="53" y="321"/>
                  </a:moveTo>
                  <a:cubicBezTo>
                    <a:pt x="53" y="323"/>
                    <a:pt x="53" y="323"/>
                    <a:pt x="53" y="323"/>
                  </a:cubicBezTo>
                  <a:cubicBezTo>
                    <a:pt x="54" y="323"/>
                    <a:pt x="55" y="323"/>
                    <a:pt x="55" y="322"/>
                  </a:cubicBezTo>
                  <a:cubicBezTo>
                    <a:pt x="54" y="321"/>
                    <a:pt x="53" y="322"/>
                    <a:pt x="53" y="321"/>
                  </a:cubicBezTo>
                  <a:close/>
                  <a:moveTo>
                    <a:pt x="55" y="320"/>
                  </a:moveTo>
                  <a:cubicBezTo>
                    <a:pt x="54" y="320"/>
                    <a:pt x="54" y="320"/>
                    <a:pt x="54" y="320"/>
                  </a:cubicBezTo>
                  <a:cubicBezTo>
                    <a:pt x="54" y="320"/>
                    <a:pt x="54" y="321"/>
                    <a:pt x="54" y="320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0"/>
                    <a:pt x="55" y="320"/>
                    <a:pt x="55" y="320"/>
                  </a:cubicBezTo>
                  <a:cubicBezTo>
                    <a:pt x="55" y="320"/>
                    <a:pt x="55" y="320"/>
                    <a:pt x="55" y="320"/>
                  </a:cubicBezTo>
                  <a:close/>
                  <a:moveTo>
                    <a:pt x="57" y="322"/>
                  </a:moveTo>
                  <a:cubicBezTo>
                    <a:pt x="58" y="323"/>
                    <a:pt x="58" y="323"/>
                    <a:pt x="58" y="323"/>
                  </a:cubicBezTo>
                  <a:cubicBezTo>
                    <a:pt x="58" y="323"/>
                    <a:pt x="58" y="322"/>
                    <a:pt x="58" y="322"/>
                  </a:cubicBezTo>
                  <a:cubicBezTo>
                    <a:pt x="58" y="322"/>
                    <a:pt x="57" y="322"/>
                    <a:pt x="57" y="322"/>
                  </a:cubicBezTo>
                  <a:close/>
                  <a:moveTo>
                    <a:pt x="58" y="314"/>
                  </a:moveTo>
                  <a:cubicBezTo>
                    <a:pt x="58" y="314"/>
                    <a:pt x="58" y="314"/>
                    <a:pt x="59" y="31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7" y="313"/>
                  </a:cubicBezTo>
                  <a:cubicBezTo>
                    <a:pt x="57" y="313"/>
                    <a:pt x="57" y="313"/>
                    <a:pt x="57" y="313"/>
                  </a:cubicBezTo>
                  <a:cubicBezTo>
                    <a:pt x="57" y="313"/>
                    <a:pt x="56" y="313"/>
                    <a:pt x="56" y="312"/>
                  </a:cubicBezTo>
                  <a:cubicBezTo>
                    <a:pt x="56" y="313"/>
                    <a:pt x="56" y="313"/>
                    <a:pt x="55" y="314"/>
                  </a:cubicBezTo>
                  <a:cubicBezTo>
                    <a:pt x="56" y="314"/>
                    <a:pt x="56" y="315"/>
                    <a:pt x="56" y="315"/>
                  </a:cubicBezTo>
                  <a:cubicBezTo>
                    <a:pt x="57" y="314"/>
                    <a:pt x="58" y="314"/>
                    <a:pt x="58" y="314"/>
                  </a:cubicBezTo>
                  <a:close/>
                  <a:moveTo>
                    <a:pt x="61" y="329"/>
                  </a:moveTo>
                  <a:cubicBezTo>
                    <a:pt x="61" y="328"/>
                    <a:pt x="60" y="327"/>
                    <a:pt x="59" y="328"/>
                  </a:cubicBezTo>
                  <a:cubicBezTo>
                    <a:pt x="60" y="329"/>
                    <a:pt x="60" y="329"/>
                    <a:pt x="61" y="329"/>
                  </a:cubicBezTo>
                  <a:close/>
                  <a:moveTo>
                    <a:pt x="59" y="337"/>
                  </a:moveTo>
                  <a:cubicBezTo>
                    <a:pt x="59" y="337"/>
                    <a:pt x="58" y="337"/>
                    <a:pt x="59" y="338"/>
                  </a:cubicBezTo>
                  <a:cubicBezTo>
                    <a:pt x="59" y="338"/>
                    <a:pt x="59" y="338"/>
                    <a:pt x="60" y="338"/>
                  </a:cubicBezTo>
                  <a:cubicBezTo>
                    <a:pt x="60" y="338"/>
                    <a:pt x="60" y="337"/>
                    <a:pt x="59" y="337"/>
                  </a:cubicBezTo>
                  <a:close/>
                  <a:moveTo>
                    <a:pt x="60" y="330"/>
                  </a:moveTo>
                  <a:cubicBezTo>
                    <a:pt x="60" y="330"/>
                    <a:pt x="60" y="330"/>
                    <a:pt x="60" y="329"/>
                  </a:cubicBezTo>
                  <a:cubicBezTo>
                    <a:pt x="59" y="329"/>
                    <a:pt x="59" y="329"/>
                    <a:pt x="59" y="329"/>
                  </a:cubicBezTo>
                  <a:cubicBezTo>
                    <a:pt x="59" y="330"/>
                    <a:pt x="59" y="330"/>
                    <a:pt x="59" y="331"/>
                  </a:cubicBezTo>
                  <a:cubicBezTo>
                    <a:pt x="59" y="330"/>
                    <a:pt x="61" y="331"/>
                    <a:pt x="60" y="330"/>
                  </a:cubicBezTo>
                  <a:close/>
                  <a:moveTo>
                    <a:pt x="70" y="336"/>
                  </a:moveTo>
                  <a:cubicBezTo>
                    <a:pt x="70" y="337"/>
                    <a:pt x="69" y="337"/>
                    <a:pt x="69" y="338"/>
                  </a:cubicBezTo>
                  <a:cubicBezTo>
                    <a:pt x="70" y="338"/>
                    <a:pt x="71" y="337"/>
                    <a:pt x="70" y="336"/>
                  </a:cubicBezTo>
                  <a:close/>
                  <a:moveTo>
                    <a:pt x="60" y="327"/>
                  </a:moveTo>
                  <a:cubicBezTo>
                    <a:pt x="60" y="326"/>
                    <a:pt x="60" y="326"/>
                    <a:pt x="60" y="326"/>
                  </a:cubicBezTo>
                  <a:cubicBezTo>
                    <a:pt x="60" y="326"/>
                    <a:pt x="60" y="326"/>
                    <a:pt x="59" y="326"/>
                  </a:cubicBezTo>
                  <a:cubicBezTo>
                    <a:pt x="59" y="327"/>
                    <a:pt x="60" y="327"/>
                    <a:pt x="60" y="327"/>
                  </a:cubicBezTo>
                  <a:close/>
                  <a:moveTo>
                    <a:pt x="241" y="391"/>
                  </a:moveTo>
                  <a:cubicBezTo>
                    <a:pt x="242" y="391"/>
                    <a:pt x="243" y="390"/>
                    <a:pt x="243" y="389"/>
                  </a:cubicBezTo>
                  <a:cubicBezTo>
                    <a:pt x="242" y="390"/>
                    <a:pt x="242" y="390"/>
                    <a:pt x="241" y="391"/>
                  </a:cubicBezTo>
                  <a:close/>
                  <a:moveTo>
                    <a:pt x="227" y="394"/>
                  </a:moveTo>
                  <a:cubicBezTo>
                    <a:pt x="227" y="393"/>
                    <a:pt x="228" y="393"/>
                    <a:pt x="228" y="393"/>
                  </a:cubicBezTo>
                  <a:cubicBezTo>
                    <a:pt x="227" y="392"/>
                    <a:pt x="226" y="394"/>
                    <a:pt x="227" y="394"/>
                  </a:cubicBezTo>
                  <a:close/>
                  <a:moveTo>
                    <a:pt x="69" y="344"/>
                  </a:moveTo>
                  <a:cubicBezTo>
                    <a:pt x="70" y="344"/>
                    <a:pt x="71" y="344"/>
                    <a:pt x="71" y="343"/>
                  </a:cubicBezTo>
                  <a:cubicBezTo>
                    <a:pt x="70" y="343"/>
                    <a:pt x="70" y="344"/>
                    <a:pt x="69" y="344"/>
                  </a:cubicBezTo>
                  <a:close/>
                  <a:moveTo>
                    <a:pt x="250" y="388"/>
                  </a:moveTo>
                  <a:cubicBezTo>
                    <a:pt x="251" y="388"/>
                    <a:pt x="251" y="387"/>
                    <a:pt x="252" y="386"/>
                  </a:cubicBezTo>
                  <a:cubicBezTo>
                    <a:pt x="251" y="386"/>
                    <a:pt x="251" y="385"/>
                    <a:pt x="250" y="385"/>
                  </a:cubicBezTo>
                  <a:cubicBezTo>
                    <a:pt x="250" y="386"/>
                    <a:pt x="249" y="387"/>
                    <a:pt x="250" y="388"/>
                  </a:cubicBezTo>
                  <a:close/>
                  <a:moveTo>
                    <a:pt x="236" y="390"/>
                  </a:moveTo>
                  <a:cubicBezTo>
                    <a:pt x="237" y="390"/>
                    <a:pt x="236" y="389"/>
                    <a:pt x="237" y="388"/>
                  </a:cubicBezTo>
                  <a:cubicBezTo>
                    <a:pt x="236" y="388"/>
                    <a:pt x="236" y="388"/>
                    <a:pt x="236" y="389"/>
                  </a:cubicBezTo>
                  <a:cubicBezTo>
                    <a:pt x="235" y="389"/>
                    <a:pt x="235" y="390"/>
                    <a:pt x="236" y="390"/>
                  </a:cubicBezTo>
                  <a:close/>
                  <a:moveTo>
                    <a:pt x="232" y="390"/>
                  </a:moveTo>
                  <a:cubicBezTo>
                    <a:pt x="232" y="390"/>
                    <a:pt x="233" y="390"/>
                    <a:pt x="233" y="390"/>
                  </a:cubicBezTo>
                  <a:cubicBezTo>
                    <a:pt x="233" y="389"/>
                    <a:pt x="233" y="389"/>
                    <a:pt x="234" y="389"/>
                  </a:cubicBezTo>
                  <a:cubicBezTo>
                    <a:pt x="234" y="389"/>
                    <a:pt x="234" y="389"/>
                    <a:pt x="234" y="389"/>
                  </a:cubicBezTo>
                  <a:cubicBezTo>
                    <a:pt x="233" y="389"/>
                    <a:pt x="233" y="389"/>
                    <a:pt x="232" y="390"/>
                  </a:cubicBezTo>
                  <a:close/>
                  <a:moveTo>
                    <a:pt x="235" y="392"/>
                  </a:moveTo>
                  <a:cubicBezTo>
                    <a:pt x="235" y="391"/>
                    <a:pt x="235" y="390"/>
                    <a:pt x="235" y="390"/>
                  </a:cubicBezTo>
                  <a:cubicBezTo>
                    <a:pt x="235" y="390"/>
                    <a:pt x="234" y="390"/>
                    <a:pt x="234" y="391"/>
                  </a:cubicBezTo>
                  <a:cubicBezTo>
                    <a:pt x="234" y="391"/>
                    <a:pt x="234" y="392"/>
                    <a:pt x="235" y="392"/>
                  </a:cubicBezTo>
                  <a:close/>
                  <a:moveTo>
                    <a:pt x="234" y="395"/>
                  </a:moveTo>
                  <a:cubicBezTo>
                    <a:pt x="234" y="394"/>
                    <a:pt x="235" y="394"/>
                    <a:pt x="235" y="394"/>
                  </a:cubicBezTo>
                  <a:cubicBezTo>
                    <a:pt x="234" y="393"/>
                    <a:pt x="234" y="394"/>
                    <a:pt x="234" y="395"/>
                  </a:cubicBezTo>
                  <a:close/>
                  <a:moveTo>
                    <a:pt x="238" y="392"/>
                  </a:moveTo>
                  <a:cubicBezTo>
                    <a:pt x="238" y="393"/>
                    <a:pt x="237" y="394"/>
                    <a:pt x="238" y="394"/>
                  </a:cubicBezTo>
                  <a:cubicBezTo>
                    <a:pt x="239" y="393"/>
                    <a:pt x="238" y="392"/>
                    <a:pt x="238" y="392"/>
                  </a:cubicBezTo>
                  <a:close/>
                  <a:moveTo>
                    <a:pt x="238" y="390"/>
                  </a:moveTo>
                  <a:cubicBezTo>
                    <a:pt x="239" y="391"/>
                    <a:pt x="239" y="390"/>
                    <a:pt x="239" y="389"/>
                  </a:cubicBezTo>
                  <a:cubicBezTo>
                    <a:pt x="239" y="389"/>
                    <a:pt x="239" y="389"/>
                    <a:pt x="239" y="389"/>
                  </a:cubicBezTo>
                  <a:cubicBezTo>
                    <a:pt x="239" y="389"/>
                    <a:pt x="238" y="390"/>
                    <a:pt x="238" y="390"/>
                  </a:cubicBezTo>
                  <a:close/>
                  <a:moveTo>
                    <a:pt x="249" y="388"/>
                  </a:moveTo>
                  <a:cubicBezTo>
                    <a:pt x="249" y="387"/>
                    <a:pt x="248" y="387"/>
                    <a:pt x="248" y="386"/>
                  </a:cubicBezTo>
                  <a:cubicBezTo>
                    <a:pt x="248" y="386"/>
                    <a:pt x="248" y="386"/>
                    <a:pt x="249" y="385"/>
                  </a:cubicBezTo>
                  <a:cubicBezTo>
                    <a:pt x="249" y="386"/>
                    <a:pt x="248" y="387"/>
                    <a:pt x="249" y="387"/>
                  </a:cubicBezTo>
                  <a:cubicBezTo>
                    <a:pt x="250" y="386"/>
                    <a:pt x="250" y="385"/>
                    <a:pt x="250" y="385"/>
                  </a:cubicBezTo>
                  <a:cubicBezTo>
                    <a:pt x="252" y="385"/>
                    <a:pt x="252" y="386"/>
                    <a:pt x="253" y="387"/>
                  </a:cubicBezTo>
                  <a:cubicBezTo>
                    <a:pt x="253" y="385"/>
                    <a:pt x="254" y="385"/>
                    <a:pt x="254" y="384"/>
                  </a:cubicBezTo>
                  <a:cubicBezTo>
                    <a:pt x="255" y="385"/>
                    <a:pt x="254" y="386"/>
                    <a:pt x="254" y="386"/>
                  </a:cubicBezTo>
                  <a:cubicBezTo>
                    <a:pt x="255" y="386"/>
                    <a:pt x="256" y="384"/>
                    <a:pt x="256" y="383"/>
                  </a:cubicBezTo>
                  <a:cubicBezTo>
                    <a:pt x="256" y="384"/>
                    <a:pt x="255" y="384"/>
                    <a:pt x="255" y="383"/>
                  </a:cubicBezTo>
                  <a:cubicBezTo>
                    <a:pt x="257" y="383"/>
                    <a:pt x="255" y="382"/>
                    <a:pt x="256" y="381"/>
                  </a:cubicBezTo>
                  <a:cubicBezTo>
                    <a:pt x="256" y="381"/>
                    <a:pt x="256" y="381"/>
                    <a:pt x="255" y="381"/>
                  </a:cubicBezTo>
                  <a:cubicBezTo>
                    <a:pt x="254" y="381"/>
                    <a:pt x="254" y="382"/>
                    <a:pt x="253" y="382"/>
                  </a:cubicBezTo>
                  <a:cubicBezTo>
                    <a:pt x="253" y="382"/>
                    <a:pt x="253" y="383"/>
                    <a:pt x="252" y="383"/>
                  </a:cubicBezTo>
                  <a:cubicBezTo>
                    <a:pt x="252" y="383"/>
                    <a:pt x="252" y="383"/>
                    <a:pt x="252" y="382"/>
                  </a:cubicBezTo>
                  <a:cubicBezTo>
                    <a:pt x="252" y="383"/>
                    <a:pt x="251" y="383"/>
                    <a:pt x="251" y="383"/>
                  </a:cubicBezTo>
                  <a:cubicBezTo>
                    <a:pt x="251" y="383"/>
                    <a:pt x="251" y="383"/>
                    <a:pt x="252" y="383"/>
                  </a:cubicBezTo>
                  <a:cubicBezTo>
                    <a:pt x="252" y="384"/>
                    <a:pt x="252" y="384"/>
                    <a:pt x="252" y="384"/>
                  </a:cubicBezTo>
                  <a:cubicBezTo>
                    <a:pt x="251" y="384"/>
                    <a:pt x="250" y="384"/>
                    <a:pt x="250" y="383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5"/>
                    <a:pt x="248" y="385"/>
                    <a:pt x="247" y="387"/>
                  </a:cubicBezTo>
                  <a:cubicBezTo>
                    <a:pt x="248" y="387"/>
                    <a:pt x="248" y="387"/>
                    <a:pt x="249" y="388"/>
                  </a:cubicBezTo>
                  <a:close/>
                  <a:moveTo>
                    <a:pt x="244" y="388"/>
                  </a:moveTo>
                  <a:cubicBezTo>
                    <a:pt x="244" y="389"/>
                    <a:pt x="243" y="390"/>
                    <a:pt x="244" y="390"/>
                  </a:cubicBezTo>
                  <a:cubicBezTo>
                    <a:pt x="244" y="389"/>
                    <a:pt x="246" y="389"/>
                    <a:pt x="245" y="387"/>
                  </a:cubicBezTo>
                  <a:cubicBezTo>
                    <a:pt x="245" y="388"/>
                    <a:pt x="244" y="388"/>
                    <a:pt x="244" y="388"/>
                  </a:cubicBezTo>
                  <a:close/>
                  <a:moveTo>
                    <a:pt x="245" y="385"/>
                  </a:moveTo>
                  <a:cubicBezTo>
                    <a:pt x="245" y="386"/>
                    <a:pt x="244" y="386"/>
                    <a:pt x="244" y="387"/>
                  </a:cubicBezTo>
                  <a:cubicBezTo>
                    <a:pt x="245" y="387"/>
                    <a:pt x="245" y="386"/>
                    <a:pt x="246" y="386"/>
                  </a:cubicBezTo>
                  <a:cubicBezTo>
                    <a:pt x="246" y="386"/>
                    <a:pt x="246" y="385"/>
                    <a:pt x="245" y="385"/>
                  </a:cubicBezTo>
                  <a:close/>
                  <a:moveTo>
                    <a:pt x="239" y="388"/>
                  </a:moveTo>
                  <a:cubicBezTo>
                    <a:pt x="239" y="388"/>
                    <a:pt x="241" y="388"/>
                    <a:pt x="241" y="387"/>
                  </a:cubicBezTo>
                  <a:cubicBezTo>
                    <a:pt x="240" y="387"/>
                    <a:pt x="240" y="387"/>
                    <a:pt x="239" y="387"/>
                  </a:cubicBezTo>
                  <a:cubicBezTo>
                    <a:pt x="239" y="388"/>
                    <a:pt x="239" y="388"/>
                    <a:pt x="239" y="388"/>
                  </a:cubicBezTo>
                  <a:close/>
                  <a:moveTo>
                    <a:pt x="245" y="393"/>
                  </a:moveTo>
                  <a:cubicBezTo>
                    <a:pt x="244" y="393"/>
                    <a:pt x="244" y="393"/>
                    <a:pt x="243" y="393"/>
                  </a:cubicBezTo>
                  <a:cubicBezTo>
                    <a:pt x="243" y="395"/>
                    <a:pt x="241" y="394"/>
                    <a:pt x="241" y="395"/>
                  </a:cubicBezTo>
                  <a:cubicBezTo>
                    <a:pt x="242" y="396"/>
                    <a:pt x="243" y="394"/>
                    <a:pt x="245" y="394"/>
                  </a:cubicBezTo>
                  <a:cubicBezTo>
                    <a:pt x="244" y="394"/>
                    <a:pt x="245" y="394"/>
                    <a:pt x="245" y="393"/>
                  </a:cubicBezTo>
                  <a:close/>
                  <a:moveTo>
                    <a:pt x="243" y="386"/>
                  </a:moveTo>
                  <a:cubicBezTo>
                    <a:pt x="242" y="386"/>
                    <a:pt x="242" y="386"/>
                    <a:pt x="241" y="387"/>
                  </a:cubicBezTo>
                  <a:cubicBezTo>
                    <a:pt x="241" y="387"/>
                    <a:pt x="241" y="387"/>
                    <a:pt x="241" y="387"/>
                  </a:cubicBezTo>
                  <a:cubicBezTo>
                    <a:pt x="242" y="387"/>
                    <a:pt x="242" y="387"/>
                    <a:pt x="243" y="387"/>
                  </a:cubicBezTo>
                  <a:cubicBezTo>
                    <a:pt x="243" y="387"/>
                    <a:pt x="243" y="386"/>
                    <a:pt x="243" y="386"/>
                  </a:cubicBezTo>
                  <a:close/>
                  <a:moveTo>
                    <a:pt x="77" y="353"/>
                  </a:moveTo>
                  <a:cubicBezTo>
                    <a:pt x="77" y="353"/>
                    <a:pt x="78" y="353"/>
                    <a:pt x="78" y="352"/>
                  </a:cubicBezTo>
                  <a:cubicBezTo>
                    <a:pt x="77" y="352"/>
                    <a:pt x="77" y="353"/>
                    <a:pt x="77" y="353"/>
                  </a:cubicBezTo>
                  <a:close/>
                  <a:moveTo>
                    <a:pt x="75" y="344"/>
                  </a:moveTo>
                  <a:cubicBezTo>
                    <a:pt x="75" y="345"/>
                    <a:pt x="75" y="345"/>
                    <a:pt x="76" y="345"/>
                  </a:cubicBezTo>
                  <a:cubicBezTo>
                    <a:pt x="76" y="345"/>
                    <a:pt x="76" y="345"/>
                    <a:pt x="76" y="344"/>
                  </a:cubicBezTo>
                  <a:cubicBezTo>
                    <a:pt x="76" y="344"/>
                    <a:pt x="76" y="344"/>
                    <a:pt x="75" y="344"/>
                  </a:cubicBezTo>
                  <a:close/>
                  <a:moveTo>
                    <a:pt x="78" y="343"/>
                  </a:moveTo>
                  <a:cubicBezTo>
                    <a:pt x="78" y="342"/>
                    <a:pt x="78" y="342"/>
                    <a:pt x="77" y="342"/>
                  </a:cubicBezTo>
                  <a:cubicBezTo>
                    <a:pt x="77" y="342"/>
                    <a:pt x="77" y="342"/>
                    <a:pt x="77" y="343"/>
                  </a:cubicBezTo>
                  <a:cubicBezTo>
                    <a:pt x="78" y="343"/>
                    <a:pt x="78" y="343"/>
                    <a:pt x="78" y="343"/>
                  </a:cubicBezTo>
                  <a:close/>
                  <a:moveTo>
                    <a:pt x="78" y="349"/>
                  </a:moveTo>
                  <a:cubicBezTo>
                    <a:pt x="79" y="349"/>
                    <a:pt x="79" y="348"/>
                    <a:pt x="79" y="348"/>
                  </a:cubicBezTo>
                  <a:cubicBezTo>
                    <a:pt x="78" y="348"/>
                    <a:pt x="78" y="348"/>
                    <a:pt x="78" y="348"/>
                  </a:cubicBezTo>
                  <a:cubicBezTo>
                    <a:pt x="78" y="348"/>
                    <a:pt x="78" y="349"/>
                    <a:pt x="78" y="349"/>
                  </a:cubicBezTo>
                  <a:close/>
                  <a:moveTo>
                    <a:pt x="70" y="334"/>
                  </a:moveTo>
                  <a:cubicBezTo>
                    <a:pt x="70" y="334"/>
                    <a:pt x="71" y="334"/>
                    <a:pt x="71" y="334"/>
                  </a:cubicBezTo>
                  <a:cubicBezTo>
                    <a:pt x="71" y="333"/>
                    <a:pt x="71" y="333"/>
                    <a:pt x="70" y="333"/>
                  </a:cubicBezTo>
                  <a:cubicBezTo>
                    <a:pt x="70" y="333"/>
                    <a:pt x="70" y="334"/>
                    <a:pt x="70" y="334"/>
                  </a:cubicBezTo>
                  <a:close/>
                  <a:moveTo>
                    <a:pt x="75" y="340"/>
                  </a:moveTo>
                  <a:cubicBezTo>
                    <a:pt x="75" y="340"/>
                    <a:pt x="76" y="340"/>
                    <a:pt x="76" y="340"/>
                  </a:cubicBezTo>
                  <a:cubicBezTo>
                    <a:pt x="76" y="340"/>
                    <a:pt x="75" y="339"/>
                    <a:pt x="75" y="339"/>
                  </a:cubicBezTo>
                  <a:cubicBezTo>
                    <a:pt x="75" y="340"/>
                    <a:pt x="75" y="340"/>
                    <a:pt x="74" y="340"/>
                  </a:cubicBezTo>
                  <a:cubicBezTo>
                    <a:pt x="74" y="341"/>
                    <a:pt x="74" y="341"/>
                    <a:pt x="75" y="342"/>
                  </a:cubicBezTo>
                  <a:cubicBezTo>
                    <a:pt x="75" y="341"/>
                    <a:pt x="74" y="340"/>
                    <a:pt x="75" y="340"/>
                  </a:cubicBezTo>
                  <a:close/>
                  <a:moveTo>
                    <a:pt x="200" y="395"/>
                  </a:moveTo>
                  <a:cubicBezTo>
                    <a:pt x="201" y="396"/>
                    <a:pt x="201" y="395"/>
                    <a:pt x="201" y="395"/>
                  </a:cubicBezTo>
                  <a:cubicBezTo>
                    <a:pt x="201" y="395"/>
                    <a:pt x="201" y="395"/>
                    <a:pt x="201" y="395"/>
                  </a:cubicBezTo>
                  <a:cubicBezTo>
                    <a:pt x="200" y="395"/>
                    <a:pt x="200" y="395"/>
                    <a:pt x="200" y="395"/>
                  </a:cubicBezTo>
                  <a:close/>
                  <a:moveTo>
                    <a:pt x="88" y="355"/>
                  </a:moveTo>
                  <a:cubicBezTo>
                    <a:pt x="89" y="355"/>
                    <a:pt x="88" y="356"/>
                    <a:pt x="89" y="356"/>
                  </a:cubicBezTo>
                  <a:cubicBezTo>
                    <a:pt x="89" y="356"/>
                    <a:pt x="89" y="355"/>
                    <a:pt x="88" y="355"/>
                  </a:cubicBezTo>
                  <a:close/>
                  <a:moveTo>
                    <a:pt x="49" y="293"/>
                  </a:moveTo>
                  <a:cubicBezTo>
                    <a:pt x="50" y="293"/>
                    <a:pt x="50" y="293"/>
                    <a:pt x="50" y="293"/>
                  </a:cubicBezTo>
                  <a:cubicBezTo>
                    <a:pt x="50" y="293"/>
                    <a:pt x="50" y="293"/>
                    <a:pt x="50" y="292"/>
                  </a:cubicBezTo>
                  <a:cubicBezTo>
                    <a:pt x="50" y="293"/>
                    <a:pt x="50" y="293"/>
                    <a:pt x="49" y="293"/>
                  </a:cubicBezTo>
                  <a:close/>
                  <a:moveTo>
                    <a:pt x="79" y="344"/>
                  </a:moveTo>
                  <a:cubicBezTo>
                    <a:pt x="78" y="344"/>
                    <a:pt x="78" y="344"/>
                    <a:pt x="78" y="344"/>
                  </a:cubicBezTo>
                  <a:cubicBezTo>
                    <a:pt x="78" y="344"/>
                    <a:pt x="78" y="345"/>
                    <a:pt x="78" y="345"/>
                  </a:cubicBezTo>
                  <a:cubicBezTo>
                    <a:pt x="79" y="345"/>
                    <a:pt x="79" y="345"/>
                    <a:pt x="79" y="345"/>
                  </a:cubicBezTo>
                  <a:lnTo>
                    <a:pt x="79" y="344"/>
                  </a:lnTo>
                  <a:close/>
                  <a:moveTo>
                    <a:pt x="87" y="359"/>
                  </a:moveTo>
                  <a:cubicBezTo>
                    <a:pt x="88" y="359"/>
                    <a:pt x="88" y="358"/>
                    <a:pt x="88" y="357"/>
                  </a:cubicBezTo>
                  <a:cubicBezTo>
                    <a:pt x="88" y="357"/>
                    <a:pt x="88" y="357"/>
                    <a:pt x="87" y="357"/>
                  </a:cubicBezTo>
                  <a:cubicBezTo>
                    <a:pt x="87" y="358"/>
                    <a:pt x="87" y="358"/>
                    <a:pt x="87" y="359"/>
                  </a:cubicBezTo>
                  <a:close/>
                  <a:moveTo>
                    <a:pt x="83" y="349"/>
                  </a:moveTo>
                  <a:cubicBezTo>
                    <a:pt x="83" y="349"/>
                    <a:pt x="83" y="349"/>
                    <a:pt x="83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2" y="348"/>
                    <a:pt x="82" y="349"/>
                    <a:pt x="83" y="349"/>
                  </a:cubicBezTo>
                  <a:close/>
                  <a:moveTo>
                    <a:pt x="79" y="345"/>
                  </a:moveTo>
                  <a:cubicBezTo>
                    <a:pt x="79" y="346"/>
                    <a:pt x="78" y="346"/>
                    <a:pt x="78" y="346"/>
                  </a:cubicBezTo>
                  <a:cubicBezTo>
                    <a:pt x="79" y="346"/>
                    <a:pt x="80" y="346"/>
                    <a:pt x="80" y="345"/>
                  </a:cubicBezTo>
                  <a:lnTo>
                    <a:pt x="79" y="3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17321666-F15D-4B2F-8C3D-DC0984CA73E7}"/>
                </a:ext>
              </a:extLst>
            </p:cNvPr>
            <p:cNvSpPr txBox="1"/>
            <p:nvPr/>
          </p:nvSpPr>
          <p:spPr>
            <a:xfrm>
              <a:off x="368300" y="482821"/>
              <a:ext cx="1887696" cy="545879"/>
            </a:xfrm>
            <a:prstGeom prst="rect">
              <a:avLst/>
            </a:prstGeom>
            <a:noFill/>
          </p:spPr>
          <p:txBody>
            <a:bodyPr wrap="none" lIns="0" tIns="45720" rIns="91440" bIns="7200" rtlCol="0">
              <a:spAutoFit/>
            </a:bodyPr>
            <a:lstStyle/>
            <a:p>
              <a:r>
                <a:rPr lang="zh-CN" altLang="en-US" sz="3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项目建议</a:t>
              </a:r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xmlns="" id="{920A23ED-0CFA-422C-AD7D-E1BDFEFB2862}"/>
              </a:ext>
            </a:extLst>
          </p:cNvPr>
          <p:cNvGrpSpPr/>
          <p:nvPr/>
        </p:nvGrpSpPr>
        <p:grpSpPr>
          <a:xfrm>
            <a:off x="523990" y="1146715"/>
            <a:ext cx="10762126" cy="4683472"/>
            <a:chOff x="523990" y="1146715"/>
            <a:chExt cx="10762126" cy="4683472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9F3D6B5B-AD4A-4E45-935D-EB1D88B2E7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27099" y="1938121"/>
              <a:ext cx="4759017" cy="3579346"/>
            </a:xfrm>
            <a:prstGeom prst="rect">
              <a:avLst/>
            </a:prstGeom>
          </p:spPr>
        </p:pic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xmlns="" id="{560C329E-08F3-474F-BC55-5EAFFC940B0F}"/>
                </a:ext>
              </a:extLst>
            </p:cNvPr>
            <p:cNvGrpSpPr/>
            <p:nvPr/>
          </p:nvGrpSpPr>
          <p:grpSpPr>
            <a:xfrm>
              <a:off x="523990" y="1146715"/>
              <a:ext cx="5827951" cy="4683472"/>
              <a:chOff x="523990" y="1146715"/>
              <a:chExt cx="5827951" cy="4683472"/>
            </a:xfrm>
          </p:grpSpPr>
          <p:grpSp>
            <p:nvGrpSpPr>
              <p:cNvPr id="132" name="组合 131">
                <a:extLst>
                  <a:ext uri="{FF2B5EF4-FFF2-40B4-BE49-F238E27FC236}">
                    <a16:creationId xmlns:a16="http://schemas.microsoft.com/office/drawing/2014/main" xmlns="" id="{EC5AC86F-8CCC-42CD-A221-E1E391B5C31B}"/>
                  </a:ext>
                </a:extLst>
              </p:cNvPr>
              <p:cNvGrpSpPr/>
              <p:nvPr/>
            </p:nvGrpSpPr>
            <p:grpSpPr>
              <a:xfrm>
                <a:off x="817678" y="3943470"/>
                <a:ext cx="5120997" cy="1886717"/>
                <a:chOff x="767445" y="3943470"/>
                <a:chExt cx="5120997" cy="1886717"/>
              </a:xfrm>
            </p:grpSpPr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xmlns="" id="{CE03EF0D-2780-41BB-932C-A8540D9DA63A}"/>
                    </a:ext>
                  </a:extLst>
                </p:cNvPr>
                <p:cNvSpPr txBox="1"/>
                <p:nvPr/>
              </p:nvSpPr>
              <p:spPr>
                <a:xfrm>
                  <a:off x="767445" y="3943470"/>
                  <a:ext cx="5120997" cy="56945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喜鹊聚珍体 regular" panose="00000500000000000000" pitchFamily="2" charset="-122"/>
                      <a:ea typeface="喜鹊聚珍体 regular" panose="00000500000000000000" pitchFamily="2" charset="-122"/>
                    </a:rPr>
                    <a:t>安排产品经理，首要推进</a:t>
                  </a:r>
                </a:p>
              </p:txBody>
            </p:sp>
            <p:cxnSp>
              <p:nvCxnSpPr>
                <p:cNvPr id="15" name="直接连接符 14">
                  <a:extLst>
                    <a:ext uri="{FF2B5EF4-FFF2-40B4-BE49-F238E27FC236}">
                      <a16:creationId xmlns:a16="http://schemas.microsoft.com/office/drawing/2014/main" xmlns="" id="{0B13FEEF-F9EC-42A5-BADC-B33A07B680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71737" y="4642969"/>
                  <a:ext cx="5016705" cy="0"/>
                </a:xfrm>
                <a:prstGeom prst="line">
                  <a:avLst/>
                </a:prstGeom>
                <a:ln w="15875">
                  <a:prstDash val="lg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" name="缺角矩形 16">
                  <a:extLst>
                    <a:ext uri="{FF2B5EF4-FFF2-40B4-BE49-F238E27FC236}">
                      <a16:creationId xmlns:a16="http://schemas.microsoft.com/office/drawing/2014/main" xmlns="" id="{263331F3-5ECB-4A67-993F-321E5B68CFD0}"/>
                    </a:ext>
                  </a:extLst>
                </p:cNvPr>
                <p:cNvSpPr/>
                <p:nvPr/>
              </p:nvSpPr>
              <p:spPr>
                <a:xfrm>
                  <a:off x="871738" y="4883454"/>
                  <a:ext cx="1556604" cy="387721"/>
                </a:xfrm>
                <a:prstGeom prst="plaque">
                  <a:avLst/>
                </a:prstGeom>
                <a:noFill/>
                <a:ln w="19050" cmpd="thickThin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0" tIns="16920" rIns="91440" bIns="45720" rtlCol="0" anchor="ctr"/>
                <a:lstStyle/>
                <a:p>
                  <a:pPr algn="ctr"/>
                  <a:r>
                    <a:rPr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喜鹊聚珍体 regular" panose="00000500000000000000" pitchFamily="2" charset="-122"/>
                      <a:ea typeface="喜鹊聚珍体 regular" panose="00000500000000000000" pitchFamily="2" charset="-122"/>
                    </a:rPr>
                    <a:t>包装优化</a:t>
                  </a:r>
                </a:p>
              </p:txBody>
            </p:sp>
            <p:sp>
              <p:nvSpPr>
                <p:cNvPr id="18" name="缺角矩形 17">
                  <a:extLst>
                    <a:ext uri="{FF2B5EF4-FFF2-40B4-BE49-F238E27FC236}">
                      <a16:creationId xmlns:a16="http://schemas.microsoft.com/office/drawing/2014/main" xmlns="" id="{3959E113-1E4C-4650-9ACD-153B2F6E0E7D}"/>
                    </a:ext>
                  </a:extLst>
                </p:cNvPr>
                <p:cNvSpPr/>
                <p:nvPr/>
              </p:nvSpPr>
              <p:spPr>
                <a:xfrm>
                  <a:off x="2601788" y="4883453"/>
                  <a:ext cx="1556604" cy="387721"/>
                </a:xfrm>
                <a:prstGeom prst="plaque">
                  <a:avLst/>
                </a:prstGeom>
                <a:noFill/>
                <a:ln w="19050" cmpd="thickThin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0" tIns="16920" rIns="91440" bIns="45720" rtlCol="0" anchor="ctr"/>
                <a:lstStyle/>
                <a:p>
                  <a:pPr algn="ctr"/>
                  <a:r>
                    <a:rPr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喜鹊聚珍体 regular" panose="00000500000000000000" pitchFamily="2" charset="-122"/>
                      <a:ea typeface="喜鹊聚珍体 regular" panose="00000500000000000000" pitchFamily="2" charset="-122"/>
                    </a:rPr>
                    <a:t>说明汉化</a:t>
                  </a:r>
                </a:p>
              </p:txBody>
            </p:sp>
            <p:sp>
              <p:nvSpPr>
                <p:cNvPr id="19" name="缺角矩形 18">
                  <a:extLst>
                    <a:ext uri="{FF2B5EF4-FFF2-40B4-BE49-F238E27FC236}">
                      <a16:creationId xmlns:a16="http://schemas.microsoft.com/office/drawing/2014/main" xmlns="" id="{0EE8CB18-5B92-43F7-9DD6-34567E1F512C}"/>
                    </a:ext>
                  </a:extLst>
                </p:cNvPr>
                <p:cNvSpPr/>
                <p:nvPr/>
              </p:nvSpPr>
              <p:spPr>
                <a:xfrm>
                  <a:off x="4331838" y="4883452"/>
                  <a:ext cx="1556604" cy="387721"/>
                </a:xfrm>
                <a:prstGeom prst="plaque">
                  <a:avLst/>
                </a:prstGeom>
                <a:noFill/>
                <a:ln w="19050" cmpd="thickThin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0" tIns="16920" rIns="91440" bIns="45720" rtlCol="0" anchor="ctr"/>
                <a:lstStyle/>
                <a:p>
                  <a:pPr algn="ctr"/>
                  <a:r>
                    <a:rPr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喜鹊聚珍体 regular" panose="00000500000000000000" pitchFamily="2" charset="-122"/>
                      <a:ea typeface="喜鹊聚珍体 regular" panose="00000500000000000000" pitchFamily="2" charset="-122"/>
                    </a:rPr>
                    <a:t>培训资料</a:t>
                  </a:r>
                </a:p>
              </p:txBody>
            </p:sp>
            <p:sp>
              <p:nvSpPr>
                <p:cNvPr id="21" name="缺角矩形 20">
                  <a:extLst>
                    <a:ext uri="{FF2B5EF4-FFF2-40B4-BE49-F238E27FC236}">
                      <a16:creationId xmlns:a16="http://schemas.microsoft.com/office/drawing/2014/main" xmlns="" id="{84EBFFD0-D9A9-4772-A317-6F647E6152DB}"/>
                    </a:ext>
                  </a:extLst>
                </p:cNvPr>
                <p:cNvSpPr/>
                <p:nvPr/>
              </p:nvSpPr>
              <p:spPr>
                <a:xfrm>
                  <a:off x="871738" y="5442466"/>
                  <a:ext cx="1556604" cy="387721"/>
                </a:xfrm>
                <a:prstGeom prst="plaque">
                  <a:avLst/>
                </a:prstGeom>
                <a:noFill/>
                <a:ln w="19050" cmpd="thickThin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0" tIns="16920" rIns="91440" bIns="45720" rtlCol="0" anchor="ctr"/>
                <a:lstStyle/>
                <a:p>
                  <a:pPr algn="ctr"/>
                  <a:r>
                    <a:rPr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喜鹊聚珍体 regular" panose="00000500000000000000" pitchFamily="2" charset="-122"/>
                      <a:ea typeface="喜鹊聚珍体 regular" panose="00000500000000000000" pitchFamily="2" charset="-122"/>
                    </a:rPr>
                    <a:t>合作细节</a:t>
                  </a:r>
                </a:p>
              </p:txBody>
            </p:sp>
            <p:sp>
              <p:nvSpPr>
                <p:cNvPr id="22" name="缺角矩形 21">
                  <a:extLst>
                    <a:ext uri="{FF2B5EF4-FFF2-40B4-BE49-F238E27FC236}">
                      <a16:creationId xmlns:a16="http://schemas.microsoft.com/office/drawing/2014/main" xmlns="" id="{60032F8C-1526-4815-B12D-73C391DAC1E1}"/>
                    </a:ext>
                  </a:extLst>
                </p:cNvPr>
                <p:cNvSpPr/>
                <p:nvPr/>
              </p:nvSpPr>
              <p:spPr>
                <a:xfrm>
                  <a:off x="2601788" y="5442465"/>
                  <a:ext cx="1556604" cy="387721"/>
                </a:xfrm>
                <a:prstGeom prst="plaque">
                  <a:avLst/>
                </a:prstGeom>
                <a:noFill/>
                <a:ln w="19050" cmpd="thickThin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0" tIns="16920" rIns="91440" bIns="45720" rtlCol="0" anchor="ctr"/>
                <a:lstStyle/>
                <a:p>
                  <a:pPr algn="ctr"/>
                  <a:r>
                    <a:rPr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喜鹊聚珍体 regular" panose="00000500000000000000" pitchFamily="2" charset="-122"/>
                      <a:ea typeface="喜鹊聚珍体 regular" panose="00000500000000000000" pitchFamily="2" charset="-122"/>
                    </a:rPr>
                    <a:t>网站上线</a:t>
                  </a:r>
                </a:p>
              </p:txBody>
            </p:sp>
            <p:sp>
              <p:nvSpPr>
                <p:cNvPr id="23" name="缺角矩形 22">
                  <a:extLst>
                    <a:ext uri="{FF2B5EF4-FFF2-40B4-BE49-F238E27FC236}">
                      <a16:creationId xmlns:a16="http://schemas.microsoft.com/office/drawing/2014/main" xmlns="" id="{B091D855-8B56-4D33-A9B8-29CE7341EA43}"/>
                    </a:ext>
                  </a:extLst>
                </p:cNvPr>
                <p:cNvSpPr/>
                <p:nvPr/>
              </p:nvSpPr>
              <p:spPr>
                <a:xfrm>
                  <a:off x="4331838" y="5442464"/>
                  <a:ext cx="1556604" cy="387721"/>
                </a:xfrm>
                <a:prstGeom prst="plaque">
                  <a:avLst/>
                </a:prstGeom>
                <a:noFill/>
                <a:ln w="19050" cmpd="thickThin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0" tIns="16920" rIns="91440" bIns="45720" rtlCol="0" anchor="ctr"/>
                <a:lstStyle/>
                <a:p>
                  <a:pPr algn="ctr"/>
                  <a:r>
                    <a:rPr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喜鹊聚珍体 regular" panose="00000500000000000000" pitchFamily="2" charset="-122"/>
                      <a:ea typeface="喜鹊聚珍体 regular" panose="00000500000000000000" pitchFamily="2" charset="-122"/>
                    </a:rPr>
                    <a:t>费用确定</a:t>
                  </a:r>
                </a:p>
              </p:txBody>
            </p:sp>
          </p:grpSp>
          <p:grpSp>
            <p:nvGrpSpPr>
              <p:cNvPr id="131" name="组合 130">
                <a:extLst>
                  <a:ext uri="{FF2B5EF4-FFF2-40B4-BE49-F238E27FC236}">
                    <a16:creationId xmlns:a16="http://schemas.microsoft.com/office/drawing/2014/main" xmlns="" id="{494AE7A3-19E1-4DEF-93FD-C938AED1BAC5}"/>
                  </a:ext>
                </a:extLst>
              </p:cNvPr>
              <p:cNvGrpSpPr/>
              <p:nvPr/>
            </p:nvGrpSpPr>
            <p:grpSpPr>
              <a:xfrm>
                <a:off x="523990" y="1146715"/>
                <a:ext cx="5827951" cy="2417177"/>
                <a:chOff x="523990" y="1146715"/>
                <a:chExt cx="5827951" cy="2417177"/>
              </a:xfrm>
            </p:grpSpPr>
            <p:grpSp>
              <p:nvGrpSpPr>
                <p:cNvPr id="124" name="组合 123">
                  <a:extLst>
                    <a:ext uri="{FF2B5EF4-FFF2-40B4-BE49-F238E27FC236}">
                      <a16:creationId xmlns:a16="http://schemas.microsoft.com/office/drawing/2014/main" xmlns="" id="{5B191F8A-617F-4678-9C46-1DE382F4E1C6}"/>
                    </a:ext>
                  </a:extLst>
                </p:cNvPr>
                <p:cNvGrpSpPr/>
                <p:nvPr/>
              </p:nvGrpSpPr>
              <p:grpSpPr>
                <a:xfrm>
                  <a:off x="523990" y="2452320"/>
                  <a:ext cx="5827951" cy="1111572"/>
                  <a:chOff x="264375" y="2430753"/>
                  <a:chExt cx="5827951" cy="1111572"/>
                </a:xfrm>
              </p:grpSpPr>
              <p:grpSp>
                <p:nvGrpSpPr>
                  <p:cNvPr id="114" name="组合 113">
                    <a:extLst>
                      <a:ext uri="{FF2B5EF4-FFF2-40B4-BE49-F238E27FC236}">
                        <a16:creationId xmlns:a16="http://schemas.microsoft.com/office/drawing/2014/main" xmlns="" id="{B61944B4-F891-4AAC-BFFB-8D9C76DF3D64}"/>
                      </a:ext>
                    </a:extLst>
                  </p:cNvPr>
                  <p:cNvGrpSpPr/>
                  <p:nvPr/>
                </p:nvGrpSpPr>
                <p:grpSpPr>
                  <a:xfrm>
                    <a:off x="582841" y="2430753"/>
                    <a:ext cx="5262410" cy="728469"/>
                    <a:chOff x="582841" y="1990223"/>
                    <a:chExt cx="5262410" cy="728469"/>
                  </a:xfrm>
                </p:grpSpPr>
                <p:sp>
                  <p:nvSpPr>
                    <p:cNvPr id="38" name="文本框 37">
                      <a:extLst>
                        <a:ext uri="{FF2B5EF4-FFF2-40B4-BE49-F238E27FC236}">
                          <a16:creationId xmlns:a16="http://schemas.microsoft.com/office/drawing/2014/main" xmlns="" id="{20A56868-499B-4138-8AF3-E57C96434B9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82841" y="1990223"/>
                      <a:ext cx="1010628" cy="72846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3200" dirty="0">
                          <a:solidFill>
                            <a:schemeClr val="accent1"/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5.26</a:t>
                      </a:r>
                      <a:endParaRPr lang="zh-CN" altLang="en-US" sz="3200" dirty="0">
                        <a:solidFill>
                          <a:schemeClr val="accent1"/>
                        </a:solidFill>
                        <a:latin typeface="喜鹊聚珍体 regular" panose="00000500000000000000" pitchFamily="2" charset="-122"/>
                        <a:ea typeface="喜鹊聚珍体 regular" panose="00000500000000000000" pitchFamily="2" charset="-122"/>
                      </a:endParaRPr>
                    </a:p>
                  </p:txBody>
                </p:sp>
                <p:sp>
                  <p:nvSpPr>
                    <p:cNvPr id="39" name="文本框 38">
                      <a:extLst>
                        <a:ext uri="{FF2B5EF4-FFF2-40B4-BE49-F238E27FC236}">
                          <a16:creationId xmlns:a16="http://schemas.microsoft.com/office/drawing/2014/main" xmlns="" id="{14763119-ED44-4F84-A065-43F59DE3C36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911656" y="1990223"/>
                      <a:ext cx="1010628" cy="72846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3200" dirty="0">
                          <a:solidFill>
                            <a:schemeClr val="accent1"/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7.01</a:t>
                      </a:r>
                      <a:endParaRPr lang="zh-CN" altLang="en-US" sz="3200" dirty="0">
                        <a:solidFill>
                          <a:schemeClr val="accent1"/>
                        </a:solidFill>
                        <a:latin typeface="喜鹊聚珍体 regular" panose="00000500000000000000" pitchFamily="2" charset="-122"/>
                        <a:ea typeface="喜鹊聚珍体 regular" panose="00000500000000000000" pitchFamily="2" charset="-122"/>
                      </a:endParaRPr>
                    </a:p>
                  </p:txBody>
                </p:sp>
                <p:sp>
                  <p:nvSpPr>
                    <p:cNvPr id="40" name="文本框 39">
                      <a:extLst>
                        <a:ext uri="{FF2B5EF4-FFF2-40B4-BE49-F238E27FC236}">
                          <a16:creationId xmlns:a16="http://schemas.microsoft.com/office/drawing/2014/main" xmlns="" id="{BFDF7E31-69C5-4F74-8010-3BA92EF0EF6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317466" y="1990223"/>
                      <a:ext cx="1010628" cy="72846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3200" dirty="0">
                          <a:solidFill>
                            <a:schemeClr val="accent1"/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8.30</a:t>
                      </a:r>
                      <a:endParaRPr lang="zh-CN" altLang="en-US" sz="3200" dirty="0">
                        <a:solidFill>
                          <a:schemeClr val="accent1"/>
                        </a:solidFill>
                        <a:latin typeface="喜鹊聚珍体 regular" panose="00000500000000000000" pitchFamily="2" charset="-122"/>
                        <a:ea typeface="喜鹊聚珍体 regular" panose="00000500000000000000" pitchFamily="2" charset="-122"/>
                      </a:endParaRPr>
                    </a:p>
                  </p:txBody>
                </p:sp>
                <p:sp>
                  <p:nvSpPr>
                    <p:cNvPr id="41" name="文本框 40">
                      <a:extLst>
                        <a:ext uri="{FF2B5EF4-FFF2-40B4-BE49-F238E27FC236}">
                          <a16:creationId xmlns:a16="http://schemas.microsoft.com/office/drawing/2014/main" xmlns="" id="{86E26983-FAF2-45D0-96E1-E9629F126F2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691839" y="1990223"/>
                      <a:ext cx="1153412" cy="72846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3200" dirty="0">
                          <a:solidFill>
                            <a:schemeClr val="accent1"/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10.21</a:t>
                      </a:r>
                      <a:endParaRPr lang="zh-CN" altLang="en-US" sz="3200" dirty="0">
                        <a:solidFill>
                          <a:schemeClr val="accent1"/>
                        </a:solidFill>
                        <a:latin typeface="喜鹊聚珍体 regular" panose="00000500000000000000" pitchFamily="2" charset="-122"/>
                        <a:ea typeface="喜鹊聚珍体 regular" panose="00000500000000000000" pitchFamily="2" charset="-122"/>
                      </a:endParaRPr>
                    </a:p>
                  </p:txBody>
                </p:sp>
              </p:grpSp>
              <p:grpSp>
                <p:nvGrpSpPr>
                  <p:cNvPr id="115" name="组合 114">
                    <a:extLst>
                      <a:ext uri="{FF2B5EF4-FFF2-40B4-BE49-F238E27FC236}">
                        <a16:creationId xmlns:a16="http://schemas.microsoft.com/office/drawing/2014/main" xmlns="" id="{A283959A-AD32-414C-95DC-15DC418808CB}"/>
                      </a:ext>
                    </a:extLst>
                  </p:cNvPr>
                  <p:cNvGrpSpPr/>
                  <p:nvPr/>
                </p:nvGrpSpPr>
                <p:grpSpPr>
                  <a:xfrm>
                    <a:off x="1590054" y="2897044"/>
                    <a:ext cx="3061046" cy="61536"/>
                    <a:chOff x="1590054" y="2456514"/>
                    <a:chExt cx="3061046" cy="61536"/>
                  </a:xfrm>
                </p:grpSpPr>
                <p:grpSp>
                  <p:nvGrpSpPr>
                    <p:cNvPr id="62" name="组合 61">
                      <a:extLst>
                        <a:ext uri="{FF2B5EF4-FFF2-40B4-BE49-F238E27FC236}">
                          <a16:creationId xmlns:a16="http://schemas.microsoft.com/office/drawing/2014/main" xmlns="" id="{E74B7AA9-09EE-4A21-AACA-B715A73D7A2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590054" y="2456514"/>
                      <a:ext cx="306939" cy="61536"/>
                      <a:chOff x="5609272" y="5352448"/>
                      <a:chExt cx="306939" cy="61536"/>
                    </a:xfrm>
                  </p:grpSpPr>
                  <p:grpSp>
                    <p:nvGrpSpPr>
                      <p:cNvPr id="45" name="组合 44">
                        <a:extLst>
                          <a:ext uri="{FF2B5EF4-FFF2-40B4-BE49-F238E27FC236}">
                            <a16:creationId xmlns:a16="http://schemas.microsoft.com/office/drawing/2014/main" xmlns="" id="{76538CD6-29EC-4489-A676-29FEE1B88A68}"/>
                          </a:ext>
                        </a:extLst>
                      </p:cNvPr>
                      <p:cNvGrpSpPr/>
                      <p:nvPr/>
                    </p:nvGrpSpPr>
                    <p:grpSpPr>
                      <a:xfrm rot="16200000">
                        <a:off x="5647875" y="5313845"/>
                        <a:ext cx="61536" cy="138742"/>
                        <a:chOff x="5781210" y="2632703"/>
                        <a:chExt cx="327280" cy="763410"/>
                      </a:xfrm>
                    </p:grpSpPr>
                    <p:cxnSp>
                      <p:nvCxnSpPr>
                        <p:cNvPr id="54" name="直接连接符 53">
                          <a:extLst>
                            <a:ext uri="{FF2B5EF4-FFF2-40B4-BE49-F238E27FC236}">
                              <a16:creationId xmlns:a16="http://schemas.microsoft.com/office/drawing/2014/main" xmlns="" id="{3A6DB2C4-0D0F-41D3-94E9-3D5657B35926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5781210" y="2633087"/>
                          <a:ext cx="0" cy="216141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55" name="直接连接符 54">
                          <a:extLst>
                            <a:ext uri="{FF2B5EF4-FFF2-40B4-BE49-F238E27FC236}">
                              <a16:creationId xmlns:a16="http://schemas.microsoft.com/office/drawing/2014/main" xmlns="" id="{00F9FEA9-81BD-4141-A870-564512934CD0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rot="5400000" flipV="1">
                          <a:off x="5946376" y="2470698"/>
                          <a:ext cx="0" cy="324009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56" name="直接连接符 55">
                          <a:extLst>
                            <a:ext uri="{FF2B5EF4-FFF2-40B4-BE49-F238E27FC236}">
                              <a16:creationId xmlns:a16="http://schemas.microsoft.com/office/drawing/2014/main" xmlns="" id="{C3DCA390-2BBB-417C-98A9-AB705173A9F7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6108490" y="2635584"/>
                          <a:ext cx="0" cy="324009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57" name="直接连接符 56">
                          <a:extLst>
                            <a:ext uri="{FF2B5EF4-FFF2-40B4-BE49-F238E27FC236}">
                              <a16:creationId xmlns:a16="http://schemas.microsoft.com/office/drawing/2014/main" xmlns="" id="{F7B6B44C-6E22-4C1F-BAC3-08B0132E6314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5781210" y="3071720"/>
                          <a:ext cx="0" cy="324009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58" name="直接连接符 57">
                          <a:extLst>
                            <a:ext uri="{FF2B5EF4-FFF2-40B4-BE49-F238E27FC236}">
                              <a16:creationId xmlns:a16="http://schemas.microsoft.com/office/drawing/2014/main" xmlns="" id="{2298BF45-EB09-408F-92B4-85F1310F7347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rot="5400000" flipV="1">
                          <a:off x="5946376" y="3234108"/>
                          <a:ext cx="0" cy="324009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59" name="直接连接符 58">
                          <a:extLst>
                            <a:ext uri="{FF2B5EF4-FFF2-40B4-BE49-F238E27FC236}">
                              <a16:creationId xmlns:a16="http://schemas.microsoft.com/office/drawing/2014/main" xmlns="" id="{2A82F14B-C344-4390-A564-561D9DF48CB1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6108490" y="3154996"/>
                          <a:ext cx="0" cy="216141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60" name="直接连接符 59">
                          <a:extLst>
                            <a:ext uri="{FF2B5EF4-FFF2-40B4-BE49-F238E27FC236}">
                              <a16:creationId xmlns:a16="http://schemas.microsoft.com/office/drawing/2014/main" xmlns="" id="{B8380894-A6BC-44B8-8D62-6D5A2DDFD777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5791865" y="2963959"/>
                          <a:ext cx="306633" cy="104637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46" name="组合 45">
                        <a:extLst>
                          <a:ext uri="{FF2B5EF4-FFF2-40B4-BE49-F238E27FC236}">
                            <a16:creationId xmlns:a16="http://schemas.microsoft.com/office/drawing/2014/main" xmlns="" id="{C16F9E05-F44E-4261-84C4-7601933E7B37}"/>
                          </a:ext>
                        </a:extLst>
                      </p:cNvPr>
                      <p:cNvGrpSpPr/>
                      <p:nvPr/>
                    </p:nvGrpSpPr>
                    <p:grpSpPr>
                      <a:xfrm rot="16200000">
                        <a:off x="5816072" y="5313845"/>
                        <a:ext cx="61536" cy="138742"/>
                        <a:chOff x="5781210" y="2632703"/>
                        <a:chExt cx="327280" cy="763410"/>
                      </a:xfrm>
                    </p:grpSpPr>
                    <p:cxnSp>
                      <p:nvCxnSpPr>
                        <p:cNvPr id="47" name="直接连接符 46">
                          <a:extLst>
                            <a:ext uri="{FF2B5EF4-FFF2-40B4-BE49-F238E27FC236}">
                              <a16:creationId xmlns:a16="http://schemas.microsoft.com/office/drawing/2014/main" xmlns="" id="{5C2790F5-6C6C-49D5-AFCF-3C8F303E93A9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5781210" y="2633087"/>
                          <a:ext cx="0" cy="216141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48" name="直接连接符 47">
                          <a:extLst>
                            <a:ext uri="{FF2B5EF4-FFF2-40B4-BE49-F238E27FC236}">
                              <a16:creationId xmlns:a16="http://schemas.microsoft.com/office/drawing/2014/main" xmlns="" id="{CE1924B1-69B5-4943-9762-6CC7F3014415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rot="5400000" flipV="1">
                          <a:off x="5946376" y="2470698"/>
                          <a:ext cx="0" cy="324009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49" name="直接连接符 48">
                          <a:extLst>
                            <a:ext uri="{FF2B5EF4-FFF2-40B4-BE49-F238E27FC236}">
                              <a16:creationId xmlns:a16="http://schemas.microsoft.com/office/drawing/2014/main" xmlns="" id="{F80DA488-6DD9-4DC0-8FE0-5F6B2DC6A38D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6108490" y="2635584"/>
                          <a:ext cx="0" cy="324009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50" name="直接连接符 49">
                          <a:extLst>
                            <a:ext uri="{FF2B5EF4-FFF2-40B4-BE49-F238E27FC236}">
                              <a16:creationId xmlns:a16="http://schemas.microsoft.com/office/drawing/2014/main" xmlns="" id="{9FADA244-95E3-432C-B13B-B7112976FE06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5781210" y="3071720"/>
                          <a:ext cx="0" cy="324009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51" name="直接连接符 50">
                          <a:extLst>
                            <a:ext uri="{FF2B5EF4-FFF2-40B4-BE49-F238E27FC236}">
                              <a16:creationId xmlns:a16="http://schemas.microsoft.com/office/drawing/2014/main" xmlns="" id="{E2F53B35-64B0-448C-AC8C-9DF82A8487AD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rot="5400000" flipV="1">
                          <a:off x="5946376" y="3234108"/>
                          <a:ext cx="0" cy="324009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52" name="直接连接符 51">
                          <a:extLst>
                            <a:ext uri="{FF2B5EF4-FFF2-40B4-BE49-F238E27FC236}">
                              <a16:creationId xmlns:a16="http://schemas.microsoft.com/office/drawing/2014/main" xmlns="" id="{AAB2399B-1719-450B-8F16-EE9BBAF40235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6108490" y="3154996"/>
                          <a:ext cx="0" cy="216141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53" name="直接连接符 52">
                          <a:extLst>
                            <a:ext uri="{FF2B5EF4-FFF2-40B4-BE49-F238E27FC236}">
                              <a16:creationId xmlns:a16="http://schemas.microsoft.com/office/drawing/2014/main" xmlns="" id="{50C76B70-30B4-46E3-92E3-9D99BCA155CF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5791865" y="2963959"/>
                          <a:ext cx="306633" cy="104637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grpSp>
                  <p:nvGrpSpPr>
                    <p:cNvPr id="63" name="组合 62">
                      <a:extLst>
                        <a:ext uri="{FF2B5EF4-FFF2-40B4-BE49-F238E27FC236}">
                          <a16:creationId xmlns:a16="http://schemas.microsoft.com/office/drawing/2014/main" xmlns="" id="{BC7A8D8B-B1CA-4CD5-B4BB-BD0E70BB842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967107" y="2456514"/>
                      <a:ext cx="306939" cy="61536"/>
                      <a:chOff x="5609272" y="5352448"/>
                      <a:chExt cx="306939" cy="61536"/>
                    </a:xfrm>
                  </p:grpSpPr>
                  <p:grpSp>
                    <p:nvGrpSpPr>
                      <p:cNvPr id="64" name="组合 63">
                        <a:extLst>
                          <a:ext uri="{FF2B5EF4-FFF2-40B4-BE49-F238E27FC236}">
                            <a16:creationId xmlns:a16="http://schemas.microsoft.com/office/drawing/2014/main" xmlns="" id="{E6F91BD8-C2AB-43D6-8F3E-07C32F535D03}"/>
                          </a:ext>
                        </a:extLst>
                      </p:cNvPr>
                      <p:cNvGrpSpPr/>
                      <p:nvPr/>
                    </p:nvGrpSpPr>
                    <p:grpSpPr>
                      <a:xfrm rot="16200000">
                        <a:off x="5647875" y="5313845"/>
                        <a:ext cx="61536" cy="138742"/>
                        <a:chOff x="5781210" y="2632703"/>
                        <a:chExt cx="327280" cy="763410"/>
                      </a:xfrm>
                    </p:grpSpPr>
                    <p:cxnSp>
                      <p:nvCxnSpPr>
                        <p:cNvPr id="73" name="直接连接符 72">
                          <a:extLst>
                            <a:ext uri="{FF2B5EF4-FFF2-40B4-BE49-F238E27FC236}">
                              <a16:creationId xmlns:a16="http://schemas.microsoft.com/office/drawing/2014/main" xmlns="" id="{004C294E-2957-4C3E-8719-00EE0253F651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5781210" y="2633087"/>
                          <a:ext cx="0" cy="216141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74" name="直接连接符 73">
                          <a:extLst>
                            <a:ext uri="{FF2B5EF4-FFF2-40B4-BE49-F238E27FC236}">
                              <a16:creationId xmlns:a16="http://schemas.microsoft.com/office/drawing/2014/main" xmlns="" id="{F223DDB1-0E5A-4782-A1C0-BB7D41FDD47A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rot="5400000" flipV="1">
                          <a:off x="5946376" y="2470698"/>
                          <a:ext cx="0" cy="324009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75" name="直接连接符 74">
                          <a:extLst>
                            <a:ext uri="{FF2B5EF4-FFF2-40B4-BE49-F238E27FC236}">
                              <a16:creationId xmlns:a16="http://schemas.microsoft.com/office/drawing/2014/main" xmlns="" id="{C2D3F6BF-DEF4-40EF-9A92-772A783EA4F0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6108490" y="2635584"/>
                          <a:ext cx="0" cy="324009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76" name="直接连接符 75">
                          <a:extLst>
                            <a:ext uri="{FF2B5EF4-FFF2-40B4-BE49-F238E27FC236}">
                              <a16:creationId xmlns:a16="http://schemas.microsoft.com/office/drawing/2014/main" xmlns="" id="{AB0C1B1F-03CD-4AB9-9D98-66E8D68976F9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5781210" y="3071720"/>
                          <a:ext cx="0" cy="324009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77" name="直接连接符 76">
                          <a:extLst>
                            <a:ext uri="{FF2B5EF4-FFF2-40B4-BE49-F238E27FC236}">
                              <a16:creationId xmlns:a16="http://schemas.microsoft.com/office/drawing/2014/main" xmlns="" id="{834EC83A-70F7-4EE1-8536-5067F40DFB7D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rot="5400000" flipV="1">
                          <a:off x="5946376" y="3234108"/>
                          <a:ext cx="0" cy="324009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78" name="直接连接符 77">
                          <a:extLst>
                            <a:ext uri="{FF2B5EF4-FFF2-40B4-BE49-F238E27FC236}">
                              <a16:creationId xmlns:a16="http://schemas.microsoft.com/office/drawing/2014/main" xmlns="" id="{EFC7850A-FB40-40B6-8337-02595BD944BE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6108490" y="3154996"/>
                          <a:ext cx="0" cy="216141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79" name="直接连接符 78">
                          <a:extLst>
                            <a:ext uri="{FF2B5EF4-FFF2-40B4-BE49-F238E27FC236}">
                              <a16:creationId xmlns:a16="http://schemas.microsoft.com/office/drawing/2014/main" xmlns="" id="{B825F1B3-183A-499D-BB0B-881585F37DFF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5791865" y="2963959"/>
                          <a:ext cx="306633" cy="104637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65" name="组合 64">
                        <a:extLst>
                          <a:ext uri="{FF2B5EF4-FFF2-40B4-BE49-F238E27FC236}">
                            <a16:creationId xmlns:a16="http://schemas.microsoft.com/office/drawing/2014/main" xmlns="" id="{B6776C0C-6138-487B-9993-8CB8068A1A97}"/>
                          </a:ext>
                        </a:extLst>
                      </p:cNvPr>
                      <p:cNvGrpSpPr/>
                      <p:nvPr/>
                    </p:nvGrpSpPr>
                    <p:grpSpPr>
                      <a:xfrm rot="16200000">
                        <a:off x="5816072" y="5313845"/>
                        <a:ext cx="61536" cy="138742"/>
                        <a:chOff x="5781210" y="2632703"/>
                        <a:chExt cx="327280" cy="763410"/>
                      </a:xfrm>
                    </p:grpSpPr>
                    <p:cxnSp>
                      <p:nvCxnSpPr>
                        <p:cNvPr id="66" name="直接连接符 65">
                          <a:extLst>
                            <a:ext uri="{FF2B5EF4-FFF2-40B4-BE49-F238E27FC236}">
                              <a16:creationId xmlns:a16="http://schemas.microsoft.com/office/drawing/2014/main" xmlns="" id="{62FA9262-F8ED-4AAA-980F-CADD3F61676E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5781210" y="2633087"/>
                          <a:ext cx="0" cy="216141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67" name="直接连接符 66">
                          <a:extLst>
                            <a:ext uri="{FF2B5EF4-FFF2-40B4-BE49-F238E27FC236}">
                              <a16:creationId xmlns:a16="http://schemas.microsoft.com/office/drawing/2014/main" xmlns="" id="{E9711BA5-5F38-45A9-9ABC-F3EB5A0BED0B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rot="5400000" flipV="1">
                          <a:off x="5946376" y="2470698"/>
                          <a:ext cx="0" cy="324009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68" name="直接连接符 67">
                          <a:extLst>
                            <a:ext uri="{FF2B5EF4-FFF2-40B4-BE49-F238E27FC236}">
                              <a16:creationId xmlns:a16="http://schemas.microsoft.com/office/drawing/2014/main" xmlns="" id="{B2AD9CC6-E153-458D-8BD7-E9F3EB99DED2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6108490" y="2635584"/>
                          <a:ext cx="0" cy="324009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69" name="直接连接符 68">
                          <a:extLst>
                            <a:ext uri="{FF2B5EF4-FFF2-40B4-BE49-F238E27FC236}">
                              <a16:creationId xmlns:a16="http://schemas.microsoft.com/office/drawing/2014/main" xmlns="" id="{E0A9D241-7D8C-4B20-9E29-49AB9B464BC5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5781210" y="3071720"/>
                          <a:ext cx="0" cy="324009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70" name="直接连接符 69">
                          <a:extLst>
                            <a:ext uri="{FF2B5EF4-FFF2-40B4-BE49-F238E27FC236}">
                              <a16:creationId xmlns:a16="http://schemas.microsoft.com/office/drawing/2014/main" xmlns="" id="{6DBBDCF0-55CE-456C-9EF5-D2A6BB342769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rot="5400000" flipV="1">
                          <a:off x="5946376" y="3234108"/>
                          <a:ext cx="0" cy="324009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71" name="直接连接符 70">
                          <a:extLst>
                            <a:ext uri="{FF2B5EF4-FFF2-40B4-BE49-F238E27FC236}">
                              <a16:creationId xmlns:a16="http://schemas.microsoft.com/office/drawing/2014/main" xmlns="" id="{C8A446D4-CFE6-4A5C-9735-DF65C5A0A63C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6108490" y="3154996"/>
                          <a:ext cx="0" cy="216141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72" name="直接连接符 71">
                          <a:extLst>
                            <a:ext uri="{FF2B5EF4-FFF2-40B4-BE49-F238E27FC236}">
                              <a16:creationId xmlns:a16="http://schemas.microsoft.com/office/drawing/2014/main" xmlns="" id="{5C60C4B9-8004-4530-B8EF-6EECE5F5EFB0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5791865" y="2963959"/>
                          <a:ext cx="306633" cy="104637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grpSp>
                  <p:nvGrpSpPr>
                    <p:cNvPr id="97" name="组合 96">
                      <a:extLst>
                        <a:ext uri="{FF2B5EF4-FFF2-40B4-BE49-F238E27FC236}">
                          <a16:creationId xmlns:a16="http://schemas.microsoft.com/office/drawing/2014/main" xmlns="" id="{3FB9499A-09CF-49DC-AAD7-F6768203643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344161" y="2456514"/>
                      <a:ext cx="306939" cy="61536"/>
                      <a:chOff x="5609272" y="5352448"/>
                      <a:chExt cx="306939" cy="61536"/>
                    </a:xfrm>
                  </p:grpSpPr>
                  <p:grpSp>
                    <p:nvGrpSpPr>
                      <p:cNvPr id="98" name="组合 97">
                        <a:extLst>
                          <a:ext uri="{FF2B5EF4-FFF2-40B4-BE49-F238E27FC236}">
                            <a16:creationId xmlns:a16="http://schemas.microsoft.com/office/drawing/2014/main" xmlns="" id="{BDB68ECE-D02A-4D9B-97FC-B739FBEFBBF1}"/>
                          </a:ext>
                        </a:extLst>
                      </p:cNvPr>
                      <p:cNvGrpSpPr/>
                      <p:nvPr/>
                    </p:nvGrpSpPr>
                    <p:grpSpPr>
                      <a:xfrm rot="16200000">
                        <a:off x="5647875" y="5313845"/>
                        <a:ext cx="61536" cy="138742"/>
                        <a:chOff x="5781210" y="2632703"/>
                        <a:chExt cx="327280" cy="763410"/>
                      </a:xfrm>
                    </p:grpSpPr>
                    <p:cxnSp>
                      <p:nvCxnSpPr>
                        <p:cNvPr id="107" name="直接连接符 106">
                          <a:extLst>
                            <a:ext uri="{FF2B5EF4-FFF2-40B4-BE49-F238E27FC236}">
                              <a16:creationId xmlns:a16="http://schemas.microsoft.com/office/drawing/2014/main" xmlns="" id="{BFF4A227-3EA9-48A2-AC58-A9D4A228EFA3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5781210" y="2633087"/>
                          <a:ext cx="0" cy="216141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08" name="直接连接符 107">
                          <a:extLst>
                            <a:ext uri="{FF2B5EF4-FFF2-40B4-BE49-F238E27FC236}">
                              <a16:creationId xmlns:a16="http://schemas.microsoft.com/office/drawing/2014/main" xmlns="" id="{9CD27494-FC81-451B-A732-0FD670844209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rot="5400000" flipV="1">
                          <a:off x="5946376" y="2470698"/>
                          <a:ext cx="0" cy="324009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09" name="直接连接符 108">
                          <a:extLst>
                            <a:ext uri="{FF2B5EF4-FFF2-40B4-BE49-F238E27FC236}">
                              <a16:creationId xmlns:a16="http://schemas.microsoft.com/office/drawing/2014/main" xmlns="" id="{7D7859A9-E1C3-4A93-8AC9-4CB6168D2EB6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6108490" y="2635584"/>
                          <a:ext cx="0" cy="324009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10" name="直接连接符 109">
                          <a:extLst>
                            <a:ext uri="{FF2B5EF4-FFF2-40B4-BE49-F238E27FC236}">
                              <a16:creationId xmlns:a16="http://schemas.microsoft.com/office/drawing/2014/main" xmlns="" id="{3B0BDB7C-8B2B-407F-B002-4030902F776A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5781210" y="3071720"/>
                          <a:ext cx="0" cy="324009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11" name="直接连接符 110">
                          <a:extLst>
                            <a:ext uri="{FF2B5EF4-FFF2-40B4-BE49-F238E27FC236}">
                              <a16:creationId xmlns:a16="http://schemas.microsoft.com/office/drawing/2014/main" xmlns="" id="{C4947E77-0452-44A8-9EBA-F7D7A84CABDD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rot="5400000" flipV="1">
                          <a:off x="5946376" y="3234108"/>
                          <a:ext cx="0" cy="324009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12" name="直接连接符 111">
                          <a:extLst>
                            <a:ext uri="{FF2B5EF4-FFF2-40B4-BE49-F238E27FC236}">
                              <a16:creationId xmlns:a16="http://schemas.microsoft.com/office/drawing/2014/main" xmlns="" id="{312EA5D9-5BC2-4AA7-9E6F-BE2E9BDE2E15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6108490" y="3154996"/>
                          <a:ext cx="0" cy="216141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13" name="直接连接符 112">
                          <a:extLst>
                            <a:ext uri="{FF2B5EF4-FFF2-40B4-BE49-F238E27FC236}">
                              <a16:creationId xmlns:a16="http://schemas.microsoft.com/office/drawing/2014/main" xmlns="" id="{57D0E00D-1E08-4218-BF01-535C2A6A1E02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5791865" y="2963959"/>
                          <a:ext cx="306633" cy="104637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99" name="组合 98">
                        <a:extLst>
                          <a:ext uri="{FF2B5EF4-FFF2-40B4-BE49-F238E27FC236}">
                            <a16:creationId xmlns:a16="http://schemas.microsoft.com/office/drawing/2014/main" xmlns="" id="{D1707F14-581A-4D5B-AFA9-72AFBACE12B0}"/>
                          </a:ext>
                        </a:extLst>
                      </p:cNvPr>
                      <p:cNvGrpSpPr/>
                      <p:nvPr/>
                    </p:nvGrpSpPr>
                    <p:grpSpPr>
                      <a:xfrm rot="16200000">
                        <a:off x="5816072" y="5313845"/>
                        <a:ext cx="61536" cy="138742"/>
                        <a:chOff x="5781210" y="2632703"/>
                        <a:chExt cx="327280" cy="763410"/>
                      </a:xfrm>
                    </p:grpSpPr>
                    <p:cxnSp>
                      <p:nvCxnSpPr>
                        <p:cNvPr id="100" name="直接连接符 99">
                          <a:extLst>
                            <a:ext uri="{FF2B5EF4-FFF2-40B4-BE49-F238E27FC236}">
                              <a16:creationId xmlns:a16="http://schemas.microsoft.com/office/drawing/2014/main" xmlns="" id="{B6C19AB2-4C49-4B42-B1B7-DA4C154DA128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5781210" y="2633087"/>
                          <a:ext cx="0" cy="216141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01" name="直接连接符 100">
                          <a:extLst>
                            <a:ext uri="{FF2B5EF4-FFF2-40B4-BE49-F238E27FC236}">
                              <a16:creationId xmlns:a16="http://schemas.microsoft.com/office/drawing/2014/main" xmlns="" id="{41C8C14C-6A02-4C73-9FA6-F344E74B9122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rot="5400000" flipV="1">
                          <a:off x="5946376" y="2470698"/>
                          <a:ext cx="0" cy="324009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02" name="直接连接符 101">
                          <a:extLst>
                            <a:ext uri="{FF2B5EF4-FFF2-40B4-BE49-F238E27FC236}">
                              <a16:creationId xmlns:a16="http://schemas.microsoft.com/office/drawing/2014/main" xmlns="" id="{4ADC4C1E-0F26-40DA-9991-8E658E097975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6108490" y="2635584"/>
                          <a:ext cx="0" cy="324009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03" name="直接连接符 102">
                          <a:extLst>
                            <a:ext uri="{FF2B5EF4-FFF2-40B4-BE49-F238E27FC236}">
                              <a16:creationId xmlns:a16="http://schemas.microsoft.com/office/drawing/2014/main" xmlns="" id="{7A41D296-D7D2-4166-BA2E-D20286065552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5781210" y="3071720"/>
                          <a:ext cx="0" cy="324009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04" name="直接连接符 103">
                          <a:extLst>
                            <a:ext uri="{FF2B5EF4-FFF2-40B4-BE49-F238E27FC236}">
                              <a16:creationId xmlns:a16="http://schemas.microsoft.com/office/drawing/2014/main" xmlns="" id="{6B33C506-B4C8-42A2-B194-C49FF3CB2D2E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rot="5400000" flipV="1">
                          <a:off x="5946376" y="3234108"/>
                          <a:ext cx="0" cy="324009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05" name="直接连接符 104">
                          <a:extLst>
                            <a:ext uri="{FF2B5EF4-FFF2-40B4-BE49-F238E27FC236}">
                              <a16:creationId xmlns:a16="http://schemas.microsoft.com/office/drawing/2014/main" xmlns="" id="{A9C9A1C7-BA2F-4DE6-A6DB-D17F4B167268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6108490" y="3154996"/>
                          <a:ext cx="0" cy="216141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06" name="直接连接符 105">
                          <a:extLst>
                            <a:ext uri="{FF2B5EF4-FFF2-40B4-BE49-F238E27FC236}">
                              <a16:creationId xmlns:a16="http://schemas.microsoft.com/office/drawing/2014/main" xmlns="" id="{9804E6E4-AA1A-4C51-BD30-BB88F4471E52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5791865" y="2963959"/>
                          <a:ext cx="306633" cy="104637"/>
                        </a:xfrm>
                        <a:prstGeom prst="line">
                          <a:avLst/>
                        </a:prstGeom>
                        <a:ln w="12700" cap="rnd">
                          <a:solidFill>
                            <a:schemeClr val="accent1"/>
                          </a:solidFill>
                          <a:round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</p:grpSp>
              <p:sp>
                <p:nvSpPr>
                  <p:cNvPr id="116" name="文本框 115">
                    <a:extLst>
                      <a:ext uri="{FF2B5EF4-FFF2-40B4-BE49-F238E27FC236}">
                        <a16:creationId xmlns:a16="http://schemas.microsoft.com/office/drawing/2014/main" xmlns="" id="{D2757616-B89B-4575-AD54-2F8F90DEBBB6}"/>
                      </a:ext>
                    </a:extLst>
                  </p:cNvPr>
                  <p:cNvSpPr txBox="1"/>
                  <p:nvPr/>
                </p:nvSpPr>
                <p:spPr>
                  <a:xfrm>
                    <a:off x="264375" y="3092137"/>
                    <a:ext cx="1647561" cy="45018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lnSpc>
                        <a:spcPct val="150000"/>
                      </a:lnSpc>
                    </a:pPr>
                    <a:r>
                      <a:rPr lang="zh-CN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喜鹊聚珍体 regular" panose="00000500000000000000" pitchFamily="2" charset="-122"/>
                        <a:ea typeface="喜鹊聚珍体 regular" panose="00000500000000000000" pitchFamily="2" charset="-122"/>
                      </a:rPr>
                      <a:t>产品开发</a:t>
                    </a:r>
                  </a:p>
                </p:txBody>
              </p:sp>
              <p:sp>
                <p:nvSpPr>
                  <p:cNvPr id="117" name="文本框 116">
                    <a:extLst>
                      <a:ext uri="{FF2B5EF4-FFF2-40B4-BE49-F238E27FC236}">
                        <a16:creationId xmlns:a16="http://schemas.microsoft.com/office/drawing/2014/main" xmlns="" id="{D8488872-04BC-47F9-A07B-A7BC28414658}"/>
                      </a:ext>
                    </a:extLst>
                  </p:cNvPr>
                  <p:cNvSpPr txBox="1"/>
                  <p:nvPr/>
                </p:nvSpPr>
                <p:spPr>
                  <a:xfrm>
                    <a:off x="1593190" y="3092137"/>
                    <a:ext cx="1647561" cy="45018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lnSpc>
                        <a:spcPct val="150000"/>
                      </a:lnSpc>
                    </a:pPr>
                    <a:r>
                      <a:rPr lang="zh-CN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喜鹊聚珍体 regular" panose="00000500000000000000" pitchFamily="2" charset="-122"/>
                        <a:ea typeface="喜鹊聚珍体 regular" panose="00000500000000000000" pitchFamily="2" charset="-122"/>
                      </a:rPr>
                      <a:t>制定方案</a:t>
                    </a:r>
                  </a:p>
                </p:txBody>
              </p:sp>
              <p:sp>
                <p:nvSpPr>
                  <p:cNvPr id="118" name="文本框 117">
                    <a:extLst>
                      <a:ext uri="{FF2B5EF4-FFF2-40B4-BE49-F238E27FC236}">
                        <a16:creationId xmlns:a16="http://schemas.microsoft.com/office/drawing/2014/main" xmlns="" id="{B81BC745-B59F-44B4-8617-9A5FFDCDC49A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000" y="3092137"/>
                    <a:ext cx="1647561" cy="45018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lnSpc>
                        <a:spcPct val="150000"/>
                      </a:lnSpc>
                    </a:pPr>
                    <a:r>
                      <a:rPr lang="zh-CN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喜鹊聚珍体 regular" panose="00000500000000000000" pitchFamily="2" charset="-122"/>
                        <a:ea typeface="喜鹊聚珍体 regular" panose="00000500000000000000" pitchFamily="2" charset="-122"/>
                      </a:rPr>
                      <a:t>宣传推广</a:t>
                    </a:r>
                  </a:p>
                </p:txBody>
              </p:sp>
              <p:sp>
                <p:nvSpPr>
                  <p:cNvPr id="119" name="文本框 118">
                    <a:extLst>
                      <a:ext uri="{FF2B5EF4-FFF2-40B4-BE49-F238E27FC236}">
                        <a16:creationId xmlns:a16="http://schemas.microsoft.com/office/drawing/2014/main" xmlns="" id="{D96C96EB-F1D6-4E0B-9BC0-58233EA6A398}"/>
                      </a:ext>
                    </a:extLst>
                  </p:cNvPr>
                  <p:cNvSpPr txBox="1"/>
                  <p:nvPr/>
                </p:nvSpPr>
                <p:spPr>
                  <a:xfrm>
                    <a:off x="4444765" y="3092137"/>
                    <a:ext cx="1647561" cy="45018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lnSpc>
                        <a:spcPct val="150000"/>
                      </a:lnSpc>
                    </a:pPr>
                    <a:r>
                      <a:rPr lang="zh-CN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喜鹊聚珍体 regular" panose="00000500000000000000" pitchFamily="2" charset="-122"/>
                        <a:ea typeface="喜鹊聚珍体 regular" panose="00000500000000000000" pitchFamily="2" charset="-122"/>
                      </a:rPr>
                      <a:t>正式上线</a:t>
                    </a:r>
                  </a:p>
                </p:txBody>
              </p:sp>
            </p:grpSp>
            <p:sp>
              <p:nvSpPr>
                <p:cNvPr id="121" name="文本框 120">
                  <a:extLst>
                    <a:ext uri="{FF2B5EF4-FFF2-40B4-BE49-F238E27FC236}">
                      <a16:creationId xmlns:a16="http://schemas.microsoft.com/office/drawing/2014/main" xmlns="" id="{AE51D997-3670-40D4-B3E7-5714A4CCB8D1}"/>
                    </a:ext>
                  </a:extLst>
                </p:cNvPr>
                <p:cNvSpPr txBox="1"/>
                <p:nvPr/>
              </p:nvSpPr>
              <p:spPr>
                <a:xfrm>
                  <a:off x="877467" y="1146715"/>
                  <a:ext cx="5120997" cy="56945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2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喜鹊聚珍体 regular" panose="00000500000000000000" pitchFamily="2" charset="-122"/>
                      <a:ea typeface="喜鹊聚珍体 regular" panose="00000500000000000000" pitchFamily="2" charset="-122"/>
                    </a:rPr>
                    <a:t>时间安排</a:t>
                  </a:r>
                </a:p>
              </p:txBody>
            </p:sp>
            <p:sp>
              <p:nvSpPr>
                <p:cNvPr id="122" name="文本框 121">
                  <a:extLst>
                    <a:ext uri="{FF2B5EF4-FFF2-40B4-BE49-F238E27FC236}">
                      <a16:creationId xmlns:a16="http://schemas.microsoft.com/office/drawing/2014/main" xmlns="" id="{AD2C8CD7-2B13-4200-ADA2-53C43BB3BF92}"/>
                    </a:ext>
                  </a:extLst>
                </p:cNvPr>
                <p:cNvSpPr txBox="1"/>
                <p:nvPr/>
              </p:nvSpPr>
              <p:spPr>
                <a:xfrm>
                  <a:off x="1900352" y="1726416"/>
                  <a:ext cx="3075226" cy="8656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喜鹊聚珍体 regular" panose="00000500000000000000" pitchFamily="2" charset="-122"/>
                      <a:ea typeface="喜鹊聚珍体 regular" panose="00000500000000000000" pitchFamily="2" charset="-122"/>
                    </a:rPr>
                    <a:t>为了公司业务的顺利开展，有必要提上工作日程。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1474539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3B09D5C5-01F4-44C0-BC87-5DAD8BEBDA76}"/>
              </a:ext>
            </a:extLst>
          </p:cNvPr>
          <p:cNvGrpSpPr/>
          <p:nvPr/>
        </p:nvGrpSpPr>
        <p:grpSpPr>
          <a:xfrm>
            <a:off x="5210067" y="1011529"/>
            <a:ext cx="4974455" cy="4834942"/>
            <a:chOff x="5210067" y="1011529"/>
            <a:chExt cx="4974455" cy="4834942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244DD498-04B0-4731-B64D-E4F5BD525C49}"/>
                </a:ext>
              </a:extLst>
            </p:cNvPr>
            <p:cNvGrpSpPr/>
            <p:nvPr/>
          </p:nvGrpSpPr>
          <p:grpSpPr>
            <a:xfrm>
              <a:off x="5210067" y="1011529"/>
              <a:ext cx="4974455" cy="985078"/>
              <a:chOff x="1948312" y="1496201"/>
              <a:chExt cx="4974455" cy="985078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DFD94599-BCF1-4CE1-978F-EAE046285DE1}"/>
                  </a:ext>
                </a:extLst>
              </p:cNvPr>
              <p:cNvSpPr txBox="1"/>
              <p:nvPr/>
            </p:nvSpPr>
            <p:spPr>
              <a:xfrm>
                <a:off x="2452793" y="1833279"/>
                <a:ext cx="4469974" cy="648000"/>
              </a:xfrm>
              <a:prstGeom prst="plaque">
                <a:avLst/>
              </a:prstGeom>
              <a:noFill/>
              <a:ln w="50800" cmpd="thickThin">
                <a:solidFill>
                  <a:schemeClr val="accent1"/>
                </a:solidFill>
              </a:ln>
            </p:spPr>
            <p:txBody>
              <a:bodyPr vert="horz" wrap="none" lIns="91440" tIns="0" rIns="91440" bIns="45720" rtlCol="0" anchor="ctr">
                <a:no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工作表现</a:t>
                </a:r>
              </a:p>
            </p:txBody>
          </p:sp>
          <p:sp useBgFill="1">
            <p:nvSpPr>
              <p:cNvPr id="5" name="文本框 4">
                <a:extLst>
                  <a:ext uri="{FF2B5EF4-FFF2-40B4-BE49-F238E27FC236}">
                    <a16:creationId xmlns:a16="http://schemas.microsoft.com/office/drawing/2014/main" xmlns="" id="{A22D3BA7-E7EC-431A-B493-86DB78563802}"/>
                  </a:ext>
                </a:extLst>
              </p:cNvPr>
              <p:cNvSpPr txBox="1"/>
              <p:nvPr/>
            </p:nvSpPr>
            <p:spPr>
              <a:xfrm>
                <a:off x="1948312" y="1496201"/>
                <a:ext cx="783771" cy="839151"/>
              </a:xfrm>
              <a:prstGeom prst="rect">
                <a:avLst/>
              </a:prstGeom>
            </p:spPr>
            <p:txBody>
              <a:bodyPr wrap="none" lIns="0" tIns="0" rIns="0" bIns="0" rtlCol="0">
                <a:noAutofit/>
              </a:bodyPr>
              <a:lstStyle/>
              <a:p>
                <a:r>
                  <a:rPr lang="zh-CN" altLang="en-US" sz="6000" dirty="0">
                    <a:solidFill>
                      <a:schemeClr val="accent1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壹</a:t>
                </a: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5BC65F57-0890-4B80-995C-369E319D1C0F}"/>
                </a:ext>
              </a:extLst>
            </p:cNvPr>
            <p:cNvGrpSpPr/>
            <p:nvPr/>
          </p:nvGrpSpPr>
          <p:grpSpPr>
            <a:xfrm>
              <a:off x="5210067" y="2294817"/>
              <a:ext cx="4974455" cy="985078"/>
              <a:chOff x="1948312" y="1496201"/>
              <a:chExt cx="4974455" cy="985078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xmlns="" id="{A2D22B6F-71F4-491D-A804-4B8913C2D255}"/>
                  </a:ext>
                </a:extLst>
              </p:cNvPr>
              <p:cNvSpPr txBox="1"/>
              <p:nvPr/>
            </p:nvSpPr>
            <p:spPr>
              <a:xfrm>
                <a:off x="2452793" y="1833279"/>
                <a:ext cx="4469974" cy="648000"/>
              </a:xfrm>
              <a:prstGeom prst="plaque">
                <a:avLst/>
              </a:prstGeom>
              <a:noFill/>
              <a:ln w="50800" cmpd="thickThin">
                <a:solidFill>
                  <a:schemeClr val="accent1"/>
                </a:solidFill>
              </a:ln>
            </p:spPr>
            <p:txBody>
              <a:bodyPr vert="horz" wrap="none" lIns="91440" tIns="0" rIns="91440" bIns="45720" rtlCol="0" anchor="ctr">
                <a:no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存在问题</a:t>
                </a:r>
              </a:p>
            </p:txBody>
          </p:sp>
          <p:sp useBgFill="1">
            <p:nvSpPr>
              <p:cNvPr id="41" name="文本框 40">
                <a:extLst>
                  <a:ext uri="{FF2B5EF4-FFF2-40B4-BE49-F238E27FC236}">
                    <a16:creationId xmlns:a16="http://schemas.microsoft.com/office/drawing/2014/main" xmlns="" id="{C13D3CFF-D773-42BB-9F29-DD6E03871D9F}"/>
                  </a:ext>
                </a:extLst>
              </p:cNvPr>
              <p:cNvSpPr txBox="1"/>
              <p:nvPr/>
            </p:nvSpPr>
            <p:spPr>
              <a:xfrm>
                <a:off x="1948312" y="1496201"/>
                <a:ext cx="783771" cy="839151"/>
              </a:xfrm>
              <a:prstGeom prst="rect">
                <a:avLst/>
              </a:prstGeom>
            </p:spPr>
            <p:txBody>
              <a:bodyPr wrap="none" lIns="0" tIns="0" rIns="0" bIns="0" rtlCol="0">
                <a:noAutofit/>
              </a:bodyPr>
              <a:lstStyle/>
              <a:p>
                <a:r>
                  <a:rPr lang="zh-CN" altLang="en-US" sz="6000" dirty="0">
                    <a:solidFill>
                      <a:schemeClr val="accent1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贰</a:t>
                </a: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C7B7523C-7AB0-4F13-853D-77538B08DCD4}"/>
                </a:ext>
              </a:extLst>
            </p:cNvPr>
            <p:cNvGrpSpPr/>
            <p:nvPr/>
          </p:nvGrpSpPr>
          <p:grpSpPr>
            <a:xfrm>
              <a:off x="5210067" y="3578105"/>
              <a:ext cx="4974455" cy="985078"/>
              <a:chOff x="1948312" y="1496201"/>
              <a:chExt cx="4974455" cy="985078"/>
            </a:xfrm>
          </p:grpSpPr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xmlns="" id="{1063603A-DF74-4049-8C8F-299891A3EE7F}"/>
                  </a:ext>
                </a:extLst>
              </p:cNvPr>
              <p:cNvSpPr txBox="1"/>
              <p:nvPr/>
            </p:nvSpPr>
            <p:spPr>
              <a:xfrm>
                <a:off x="2452793" y="1833279"/>
                <a:ext cx="4469974" cy="648000"/>
              </a:xfrm>
              <a:prstGeom prst="plaque">
                <a:avLst/>
              </a:prstGeom>
              <a:noFill/>
              <a:ln w="50800" cmpd="thickThin">
                <a:solidFill>
                  <a:schemeClr val="accent1"/>
                </a:solidFill>
              </a:ln>
            </p:spPr>
            <p:txBody>
              <a:bodyPr vert="horz" wrap="none" lIns="91440" tIns="0" rIns="91440" bIns="45720" rtlCol="0" anchor="ctr">
                <a:no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解决方案</a:t>
                </a:r>
              </a:p>
            </p:txBody>
          </p:sp>
          <p:sp useBgFill="1">
            <p:nvSpPr>
              <p:cNvPr id="44" name="文本框 43">
                <a:extLst>
                  <a:ext uri="{FF2B5EF4-FFF2-40B4-BE49-F238E27FC236}">
                    <a16:creationId xmlns:a16="http://schemas.microsoft.com/office/drawing/2014/main" xmlns="" id="{87FB4727-0008-430C-B3A2-E53DF8D6829C}"/>
                  </a:ext>
                </a:extLst>
              </p:cNvPr>
              <p:cNvSpPr txBox="1"/>
              <p:nvPr/>
            </p:nvSpPr>
            <p:spPr>
              <a:xfrm>
                <a:off x="1948312" y="1496201"/>
                <a:ext cx="783771" cy="839151"/>
              </a:xfrm>
              <a:prstGeom prst="rect">
                <a:avLst/>
              </a:prstGeom>
            </p:spPr>
            <p:txBody>
              <a:bodyPr wrap="none" lIns="0" tIns="0" rIns="0" bIns="0" rtlCol="0">
                <a:noAutofit/>
              </a:bodyPr>
              <a:lstStyle/>
              <a:p>
                <a:r>
                  <a:rPr lang="zh-CN" altLang="en-US" sz="6000" dirty="0">
                    <a:solidFill>
                      <a:schemeClr val="accent1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叁</a:t>
                </a: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31C0977A-D6F8-490D-8D12-70280A28BBC3}"/>
                </a:ext>
              </a:extLst>
            </p:cNvPr>
            <p:cNvGrpSpPr/>
            <p:nvPr/>
          </p:nvGrpSpPr>
          <p:grpSpPr>
            <a:xfrm>
              <a:off x="5210067" y="4861393"/>
              <a:ext cx="4974455" cy="985078"/>
              <a:chOff x="1948312" y="1496201"/>
              <a:chExt cx="4974455" cy="985078"/>
            </a:xfrm>
          </p:grpSpPr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xmlns="" id="{7DE415BE-6267-4888-AD6B-6FDF74BAD819}"/>
                  </a:ext>
                </a:extLst>
              </p:cNvPr>
              <p:cNvSpPr txBox="1"/>
              <p:nvPr/>
            </p:nvSpPr>
            <p:spPr>
              <a:xfrm>
                <a:off x="2452793" y="1833279"/>
                <a:ext cx="4469974" cy="648000"/>
              </a:xfrm>
              <a:prstGeom prst="plaque">
                <a:avLst/>
              </a:prstGeom>
              <a:noFill/>
              <a:ln w="50800" cmpd="thickThin">
                <a:solidFill>
                  <a:schemeClr val="accent1"/>
                </a:solidFill>
              </a:ln>
            </p:spPr>
            <p:txBody>
              <a:bodyPr vert="horz" wrap="none" lIns="91440" tIns="0" rIns="91440" bIns="45720" rtlCol="0" anchor="ctr">
                <a:no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后续建议</a:t>
                </a:r>
              </a:p>
            </p:txBody>
          </p:sp>
          <p:sp useBgFill="1">
            <p:nvSpPr>
              <p:cNvPr id="47" name="文本框 46">
                <a:extLst>
                  <a:ext uri="{FF2B5EF4-FFF2-40B4-BE49-F238E27FC236}">
                    <a16:creationId xmlns:a16="http://schemas.microsoft.com/office/drawing/2014/main" xmlns="" id="{357FA329-FF11-4EEF-A836-FD22A757C8EB}"/>
                  </a:ext>
                </a:extLst>
              </p:cNvPr>
              <p:cNvSpPr txBox="1"/>
              <p:nvPr/>
            </p:nvSpPr>
            <p:spPr>
              <a:xfrm>
                <a:off x="1948312" y="1496201"/>
                <a:ext cx="783771" cy="839151"/>
              </a:xfrm>
              <a:prstGeom prst="rect">
                <a:avLst/>
              </a:prstGeom>
            </p:spPr>
            <p:txBody>
              <a:bodyPr wrap="none" lIns="0" tIns="0" rIns="0" bIns="0" rtlCol="0">
                <a:noAutofit/>
              </a:bodyPr>
              <a:lstStyle/>
              <a:p>
                <a:r>
                  <a:rPr lang="zh-CN" altLang="en-US" sz="6000" dirty="0">
                    <a:solidFill>
                      <a:schemeClr val="accent1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肆</a:t>
                </a:r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A0C96B7-EFD4-419B-9D52-CAF52E0C04AD}"/>
              </a:ext>
            </a:extLst>
          </p:cNvPr>
          <p:cNvGrpSpPr/>
          <p:nvPr/>
        </p:nvGrpSpPr>
        <p:grpSpPr>
          <a:xfrm>
            <a:off x="752093" y="1637772"/>
            <a:ext cx="1547304" cy="3582457"/>
            <a:chOff x="874455" y="1996607"/>
            <a:chExt cx="1547304" cy="3582457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43EA2E94-A062-4A8A-BC5F-D001AB0F873B}"/>
                </a:ext>
              </a:extLst>
            </p:cNvPr>
            <p:cNvSpPr txBox="1"/>
            <p:nvPr/>
          </p:nvSpPr>
          <p:spPr>
            <a:xfrm>
              <a:off x="895118" y="1996607"/>
              <a:ext cx="1505979" cy="3582457"/>
            </a:xfrm>
            <a:prstGeom prst="plaque">
              <a:avLst>
                <a:gd name="adj" fmla="val 9051"/>
              </a:avLst>
            </a:prstGeom>
            <a:noFill/>
            <a:ln w="50800" cmpd="thickThin">
              <a:solidFill>
                <a:schemeClr val="bg2"/>
              </a:solidFill>
            </a:ln>
            <a:effectLst>
              <a:outerShdw blurRad="63500" sx="101000" sy="101000" algn="ctr" rotWithShape="0">
                <a:prstClr val="black">
                  <a:alpha val="25000"/>
                </a:prstClr>
              </a:outerShdw>
            </a:effectLst>
          </p:spPr>
          <p:txBody>
            <a:bodyPr vert="horz" wrap="none" lIns="91440" tIns="0" rIns="91440" bIns="45720" rtlCol="0" anchor="ctr">
              <a:noAutofit/>
            </a:bodyPr>
            <a:lstStyle/>
            <a:p>
              <a:pPr algn="ctr"/>
              <a:endParaRPr lang="zh-CN" altLang="en-US" sz="3200" dirty="0">
                <a:solidFill>
                  <a:schemeClr val="bg2"/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0A18AAFC-624C-4B6A-8BBA-61C7309F13C3}"/>
                </a:ext>
              </a:extLst>
            </p:cNvPr>
            <p:cNvGrpSpPr/>
            <p:nvPr/>
          </p:nvGrpSpPr>
          <p:grpSpPr>
            <a:xfrm>
              <a:off x="874455" y="2144794"/>
              <a:ext cx="1547304" cy="3286083"/>
              <a:chOff x="390637" y="797639"/>
              <a:chExt cx="1547304" cy="3286083"/>
            </a:xfrm>
          </p:grpSpPr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xmlns="" id="{A8C2834F-8639-40B2-B0D5-93924D7CF4DA}"/>
                  </a:ext>
                </a:extLst>
              </p:cNvPr>
              <p:cNvSpPr txBox="1"/>
              <p:nvPr/>
            </p:nvSpPr>
            <p:spPr>
              <a:xfrm>
                <a:off x="390637" y="797639"/>
                <a:ext cx="973548" cy="2482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eaVert" wrap="none" lIns="91440" tIns="0" rIns="91440" bIns="0" rtlCol="0" anchor="ctr">
                <a:noAutofit/>
              </a:bodyPr>
              <a:lstStyle/>
              <a:p>
                <a:r>
                  <a:rPr lang="zh-CN" altLang="en-US" sz="4400" spc="600" dirty="0">
                    <a:solidFill>
                      <a:schemeClr val="bg2"/>
                    </a:solidFill>
                    <a:effectLst>
                      <a:outerShdw blurRad="63500" dist="63500" dir="18900000" algn="bl" rotWithShape="0">
                        <a:prstClr val="black">
                          <a:alpha val="25000"/>
                        </a:prstClr>
                      </a:outerShdw>
                    </a:effectLst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汇报目录</a:t>
                </a:r>
                <a:endParaRPr lang="en-US" altLang="zh-CN" sz="4400" spc="600" dirty="0">
                  <a:solidFill>
                    <a:schemeClr val="bg2"/>
                  </a:solidFill>
                  <a:effectLst>
                    <a:outerShdw blurRad="63500" dist="63500" dir="18900000" algn="bl" rotWithShape="0">
                      <a:prstClr val="black">
                        <a:alpha val="25000"/>
                      </a:prstClr>
                    </a:outerShdw>
                  </a:effectLst>
                  <a:latin typeface="喜鹊聚珍体 regular" panose="00000500000000000000" pitchFamily="2" charset="-122"/>
                  <a:ea typeface="喜鹊聚珍体 regular" panose="00000500000000000000" pitchFamily="2" charset="-122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71A01E09-F014-459F-85C1-78BF7E02E7D8}"/>
                  </a:ext>
                </a:extLst>
              </p:cNvPr>
              <p:cNvSpPr txBox="1"/>
              <p:nvPr/>
            </p:nvSpPr>
            <p:spPr>
              <a:xfrm>
                <a:off x="1168939" y="1180068"/>
                <a:ext cx="769002" cy="29036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eaVert" wrap="none" lIns="91440" tIns="0" rIns="91440" bIns="0" rtlCol="0" anchor="ctr">
                <a:noAutofit/>
              </a:bodyPr>
              <a:lstStyle/>
              <a:p>
                <a:r>
                  <a:rPr lang="en-US" altLang="zh-CN" sz="3600" b="1" spc="600" dirty="0">
                    <a:solidFill>
                      <a:schemeClr val="bg2"/>
                    </a:solidFill>
                    <a:effectLst>
                      <a:outerShdw blurRad="63500" dist="63500" dir="18900000" algn="bl" rotWithShape="0">
                        <a:prstClr val="black">
                          <a:alpha val="25000"/>
                        </a:prstClr>
                      </a:outerShdw>
                    </a:effectLst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CONTENT</a:t>
                </a:r>
              </a:p>
            </p:txBody>
          </p:sp>
        </p:grp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5D355590-4915-4BE2-81A0-937D64BB9341}"/>
              </a:ext>
            </a:extLst>
          </p:cNvPr>
          <p:cNvSpPr txBox="1"/>
          <p:nvPr/>
        </p:nvSpPr>
        <p:spPr>
          <a:xfrm rot="10800000">
            <a:off x="10491553" y="-247166"/>
            <a:ext cx="2308324" cy="7352334"/>
          </a:xfrm>
          <a:prstGeom prst="rect">
            <a:avLst/>
          </a:prstGeom>
          <a:noFill/>
          <a:effectLst/>
        </p:spPr>
        <p:txBody>
          <a:bodyPr vert="eaVert"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1200" cap="none" spc="1000" normalizeH="0" baseline="0" noProof="0" dirty="0">
                <a:ln w="200025">
                  <a:noFill/>
                </a:ln>
                <a:solidFill>
                  <a:schemeClr val="tx2">
                    <a:alpha val="30000"/>
                  </a:schemeClr>
                </a:solidFill>
                <a:effectLst/>
                <a:uLnTx/>
                <a:uFillTx/>
                <a:latin typeface="Abadi" panose="020B0604020104020204" pitchFamily="34" charset="0"/>
                <a:ea typeface="喜鹊聚珍体 regular" panose="00000500000000000000" pitchFamily="2" charset="-122"/>
                <a:cs typeface="+mn-cs"/>
              </a:rPr>
              <a:t>BUBANZ</a:t>
            </a:r>
            <a:endParaRPr kumimoji="0" lang="zh-CN" altLang="en-US" sz="13800" b="1" i="0" u="none" strike="noStrike" kern="1200" cap="none" spc="1000" normalizeH="0" baseline="0" noProof="0" dirty="0">
              <a:ln w="200025">
                <a:noFill/>
              </a:ln>
              <a:solidFill>
                <a:schemeClr val="tx2">
                  <a:alpha val="30000"/>
                </a:schemeClr>
              </a:solidFill>
              <a:effectLst/>
              <a:uLnTx/>
              <a:uFillTx/>
              <a:latin typeface="Abadi" panose="020B0604020104020204" pitchFamily="34" charset="0"/>
              <a:ea typeface="喜鹊聚珍体 regular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65941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49F7E012-FE6E-4478-AC63-5BA79A35E70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8A13418-BC87-4F25-8224-475EDA8A6000}"/>
              </a:ext>
            </a:extLst>
          </p:cNvPr>
          <p:cNvSpPr>
            <a:spLocks/>
          </p:cNvSpPr>
          <p:nvPr/>
        </p:nvSpPr>
        <p:spPr>
          <a:xfrm>
            <a:off x="368300" y="347554"/>
            <a:ext cx="11455400" cy="616289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BC664A3-3846-4690-902C-6EAF4A2C5CB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8101DE6-60C4-4255-87FA-3892B4C557CA}"/>
              </a:ext>
            </a:extLst>
          </p:cNvPr>
          <p:cNvGrpSpPr/>
          <p:nvPr/>
        </p:nvGrpSpPr>
        <p:grpSpPr>
          <a:xfrm>
            <a:off x="646206" y="456840"/>
            <a:ext cx="1990402" cy="728868"/>
            <a:chOff x="368300" y="456840"/>
            <a:chExt cx="1990402" cy="728868"/>
          </a:xfrm>
        </p:grpSpPr>
        <p:sp>
          <p:nvSpPr>
            <p:cNvPr id="8" name="Freeform 32">
              <a:extLst>
                <a:ext uri="{FF2B5EF4-FFF2-40B4-BE49-F238E27FC236}">
                  <a16:creationId xmlns:a16="http://schemas.microsoft.com/office/drawing/2014/main" xmlns="" id="{796E48ED-36A5-4CFF-8575-F1FC43D46AEF}"/>
                </a:ext>
              </a:extLst>
            </p:cNvPr>
            <p:cNvSpPr>
              <a:spLocks noEditPoints="1"/>
            </p:cNvSpPr>
            <p:nvPr/>
          </p:nvSpPr>
          <p:spPr bwMode="auto">
            <a:xfrm rot="6400182">
              <a:off x="1623227" y="450232"/>
              <a:ext cx="728868" cy="742083"/>
            </a:xfrm>
            <a:custGeom>
              <a:avLst/>
              <a:gdLst>
                <a:gd name="T0" fmla="*/ 226 w 372"/>
                <a:gd name="T1" fmla="*/ 91 h 400"/>
                <a:gd name="T2" fmla="*/ 243 w 372"/>
                <a:gd name="T3" fmla="*/ 72 h 400"/>
                <a:gd name="T4" fmla="*/ 196 w 372"/>
                <a:gd name="T5" fmla="*/ 54 h 400"/>
                <a:gd name="T6" fmla="*/ 168 w 372"/>
                <a:gd name="T7" fmla="*/ 56 h 400"/>
                <a:gd name="T8" fmla="*/ 179 w 372"/>
                <a:gd name="T9" fmla="*/ 29 h 400"/>
                <a:gd name="T10" fmla="*/ 21 w 372"/>
                <a:gd name="T11" fmla="*/ 112 h 400"/>
                <a:gd name="T12" fmla="*/ 7 w 372"/>
                <a:gd name="T13" fmla="*/ 235 h 400"/>
                <a:gd name="T14" fmla="*/ 30 w 372"/>
                <a:gd name="T15" fmla="*/ 285 h 400"/>
                <a:gd name="T16" fmla="*/ 39 w 372"/>
                <a:gd name="T17" fmla="*/ 278 h 400"/>
                <a:gd name="T18" fmla="*/ 47 w 372"/>
                <a:gd name="T19" fmla="*/ 300 h 400"/>
                <a:gd name="T20" fmla="*/ 56 w 372"/>
                <a:gd name="T21" fmla="*/ 312 h 400"/>
                <a:gd name="T22" fmla="*/ 74 w 372"/>
                <a:gd name="T23" fmla="*/ 157 h 400"/>
                <a:gd name="T24" fmla="*/ 275 w 372"/>
                <a:gd name="T25" fmla="*/ 102 h 400"/>
                <a:gd name="T26" fmla="*/ 12 w 372"/>
                <a:gd name="T27" fmla="*/ 199 h 400"/>
                <a:gd name="T28" fmla="*/ 50 w 372"/>
                <a:gd name="T29" fmla="*/ 307 h 400"/>
                <a:gd name="T30" fmla="*/ 185 w 372"/>
                <a:gd name="T31" fmla="*/ 87 h 400"/>
                <a:gd name="T32" fmla="*/ 331 w 372"/>
                <a:gd name="T33" fmla="*/ 126 h 400"/>
                <a:gd name="T34" fmla="*/ 253 w 372"/>
                <a:gd name="T35" fmla="*/ 60 h 400"/>
                <a:gd name="T36" fmla="*/ 233 w 372"/>
                <a:gd name="T37" fmla="*/ 97 h 400"/>
                <a:gd name="T38" fmla="*/ 237 w 372"/>
                <a:gd name="T39" fmla="*/ 104 h 400"/>
                <a:gd name="T40" fmla="*/ 39 w 372"/>
                <a:gd name="T41" fmla="*/ 7 h 400"/>
                <a:gd name="T42" fmla="*/ 22 w 372"/>
                <a:gd name="T43" fmla="*/ 86 h 400"/>
                <a:gd name="T44" fmla="*/ 343 w 372"/>
                <a:gd name="T45" fmla="*/ 152 h 400"/>
                <a:gd name="T46" fmla="*/ 340 w 372"/>
                <a:gd name="T47" fmla="*/ 199 h 400"/>
                <a:gd name="T48" fmla="*/ 264 w 372"/>
                <a:gd name="T49" fmla="*/ 114 h 400"/>
                <a:gd name="T50" fmla="*/ 271 w 372"/>
                <a:gd name="T51" fmla="*/ 113 h 400"/>
                <a:gd name="T52" fmla="*/ 327 w 372"/>
                <a:gd name="T53" fmla="*/ 156 h 400"/>
                <a:gd name="T54" fmla="*/ 317 w 372"/>
                <a:gd name="T55" fmla="*/ 141 h 400"/>
                <a:gd name="T56" fmla="*/ 308 w 372"/>
                <a:gd name="T57" fmla="*/ 94 h 400"/>
                <a:gd name="T58" fmla="*/ 301 w 372"/>
                <a:gd name="T59" fmla="*/ 88 h 400"/>
                <a:gd name="T60" fmla="*/ 315 w 372"/>
                <a:gd name="T61" fmla="*/ 112 h 400"/>
                <a:gd name="T62" fmla="*/ 52 w 372"/>
                <a:gd name="T63" fmla="*/ 320 h 400"/>
                <a:gd name="T64" fmla="*/ 36 w 372"/>
                <a:gd name="T65" fmla="*/ 282 h 400"/>
                <a:gd name="T66" fmla="*/ 44 w 372"/>
                <a:gd name="T67" fmla="*/ 306 h 400"/>
                <a:gd name="T68" fmla="*/ 308 w 372"/>
                <a:gd name="T69" fmla="*/ 340 h 400"/>
                <a:gd name="T70" fmla="*/ 287 w 372"/>
                <a:gd name="T71" fmla="*/ 361 h 400"/>
                <a:gd name="T72" fmla="*/ 309 w 372"/>
                <a:gd name="T73" fmla="*/ 339 h 400"/>
                <a:gd name="T74" fmla="*/ 321 w 372"/>
                <a:gd name="T75" fmla="*/ 319 h 400"/>
                <a:gd name="T76" fmla="*/ 293 w 372"/>
                <a:gd name="T77" fmla="*/ 363 h 400"/>
                <a:gd name="T78" fmla="*/ 285 w 372"/>
                <a:gd name="T79" fmla="*/ 362 h 400"/>
                <a:gd name="T80" fmla="*/ 268 w 372"/>
                <a:gd name="T81" fmla="*/ 386 h 400"/>
                <a:gd name="T82" fmla="*/ 276 w 372"/>
                <a:gd name="T83" fmla="*/ 382 h 400"/>
                <a:gd name="T84" fmla="*/ 283 w 372"/>
                <a:gd name="T85" fmla="*/ 367 h 400"/>
                <a:gd name="T86" fmla="*/ 301 w 372"/>
                <a:gd name="T87" fmla="*/ 358 h 400"/>
                <a:gd name="T88" fmla="*/ 260 w 372"/>
                <a:gd name="T89" fmla="*/ 382 h 400"/>
                <a:gd name="T90" fmla="*/ 251 w 372"/>
                <a:gd name="T91" fmla="*/ 391 h 400"/>
                <a:gd name="T92" fmla="*/ 264 w 372"/>
                <a:gd name="T93" fmla="*/ 385 h 400"/>
                <a:gd name="T94" fmla="*/ 300 w 372"/>
                <a:gd name="T95" fmla="*/ 351 h 400"/>
                <a:gd name="T96" fmla="*/ 290 w 372"/>
                <a:gd name="T97" fmla="*/ 360 h 400"/>
                <a:gd name="T98" fmla="*/ 323 w 372"/>
                <a:gd name="T99" fmla="*/ 318 h 400"/>
                <a:gd name="T100" fmla="*/ 336 w 372"/>
                <a:gd name="T101" fmla="*/ 296 h 400"/>
                <a:gd name="T102" fmla="*/ 315 w 372"/>
                <a:gd name="T103" fmla="*/ 329 h 400"/>
                <a:gd name="T104" fmla="*/ 322 w 372"/>
                <a:gd name="T105" fmla="*/ 320 h 400"/>
                <a:gd name="T106" fmla="*/ 61 w 372"/>
                <a:gd name="T107" fmla="*/ 320 h 400"/>
                <a:gd name="T108" fmla="*/ 68 w 372"/>
                <a:gd name="T109" fmla="*/ 332 h 400"/>
                <a:gd name="T110" fmla="*/ 60 w 372"/>
                <a:gd name="T111" fmla="*/ 321 h 400"/>
                <a:gd name="T112" fmla="*/ 59 w 372"/>
                <a:gd name="T113" fmla="*/ 314 h 400"/>
                <a:gd name="T114" fmla="*/ 243 w 372"/>
                <a:gd name="T115" fmla="*/ 389 h 400"/>
                <a:gd name="T116" fmla="*/ 238 w 372"/>
                <a:gd name="T117" fmla="*/ 394 h 400"/>
                <a:gd name="T118" fmla="*/ 244 w 372"/>
                <a:gd name="T119" fmla="*/ 388 h 400"/>
                <a:gd name="T120" fmla="*/ 78 w 372"/>
                <a:gd name="T121" fmla="*/ 343 h 400"/>
                <a:gd name="T122" fmla="*/ 79 w 372"/>
                <a:gd name="T123" fmla="*/ 34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2" h="400">
                  <a:moveTo>
                    <a:pt x="334" y="171"/>
                  </a:moveTo>
                  <a:cubicBezTo>
                    <a:pt x="336" y="172"/>
                    <a:pt x="335" y="168"/>
                    <a:pt x="334" y="169"/>
                  </a:cubicBezTo>
                  <a:cubicBezTo>
                    <a:pt x="334" y="170"/>
                    <a:pt x="334" y="171"/>
                    <a:pt x="334" y="171"/>
                  </a:cubicBezTo>
                  <a:close/>
                  <a:moveTo>
                    <a:pt x="330" y="156"/>
                  </a:moveTo>
                  <a:cubicBezTo>
                    <a:pt x="327" y="156"/>
                    <a:pt x="329" y="160"/>
                    <a:pt x="331" y="160"/>
                  </a:cubicBezTo>
                  <a:cubicBezTo>
                    <a:pt x="331" y="158"/>
                    <a:pt x="329" y="158"/>
                    <a:pt x="330" y="156"/>
                  </a:cubicBezTo>
                  <a:close/>
                  <a:moveTo>
                    <a:pt x="336" y="153"/>
                  </a:moveTo>
                  <a:cubicBezTo>
                    <a:pt x="336" y="151"/>
                    <a:pt x="335" y="150"/>
                    <a:pt x="334" y="149"/>
                  </a:cubicBezTo>
                  <a:cubicBezTo>
                    <a:pt x="333" y="151"/>
                    <a:pt x="335" y="152"/>
                    <a:pt x="336" y="153"/>
                  </a:cubicBezTo>
                  <a:close/>
                  <a:moveTo>
                    <a:pt x="216" y="50"/>
                  </a:moveTo>
                  <a:cubicBezTo>
                    <a:pt x="216" y="47"/>
                    <a:pt x="209" y="48"/>
                    <a:pt x="209" y="49"/>
                  </a:cubicBezTo>
                  <a:cubicBezTo>
                    <a:pt x="212" y="49"/>
                    <a:pt x="214" y="50"/>
                    <a:pt x="216" y="50"/>
                  </a:cubicBezTo>
                  <a:close/>
                  <a:moveTo>
                    <a:pt x="212" y="100"/>
                  </a:moveTo>
                  <a:cubicBezTo>
                    <a:pt x="211" y="98"/>
                    <a:pt x="207" y="99"/>
                    <a:pt x="205" y="98"/>
                  </a:cubicBezTo>
                  <a:cubicBezTo>
                    <a:pt x="204" y="98"/>
                    <a:pt x="204" y="100"/>
                    <a:pt x="202" y="100"/>
                  </a:cubicBezTo>
                  <a:cubicBezTo>
                    <a:pt x="203" y="98"/>
                    <a:pt x="204" y="97"/>
                    <a:pt x="204" y="95"/>
                  </a:cubicBezTo>
                  <a:cubicBezTo>
                    <a:pt x="210" y="96"/>
                    <a:pt x="215" y="98"/>
                    <a:pt x="221" y="97"/>
                  </a:cubicBezTo>
                  <a:cubicBezTo>
                    <a:pt x="220" y="96"/>
                    <a:pt x="220" y="95"/>
                    <a:pt x="219" y="94"/>
                  </a:cubicBezTo>
                  <a:cubicBezTo>
                    <a:pt x="218" y="95"/>
                    <a:pt x="218" y="96"/>
                    <a:pt x="217" y="96"/>
                  </a:cubicBezTo>
                  <a:cubicBezTo>
                    <a:pt x="217" y="95"/>
                    <a:pt x="217" y="96"/>
                    <a:pt x="217" y="94"/>
                  </a:cubicBezTo>
                  <a:cubicBezTo>
                    <a:pt x="216" y="96"/>
                    <a:pt x="214" y="95"/>
                    <a:pt x="213" y="96"/>
                  </a:cubicBezTo>
                  <a:cubicBezTo>
                    <a:pt x="212" y="95"/>
                    <a:pt x="211" y="94"/>
                    <a:pt x="210" y="94"/>
                  </a:cubicBezTo>
                  <a:cubicBezTo>
                    <a:pt x="208" y="93"/>
                    <a:pt x="209" y="95"/>
                    <a:pt x="207" y="95"/>
                  </a:cubicBezTo>
                  <a:cubicBezTo>
                    <a:pt x="208" y="93"/>
                    <a:pt x="206" y="92"/>
                    <a:pt x="206" y="91"/>
                  </a:cubicBezTo>
                  <a:cubicBezTo>
                    <a:pt x="207" y="91"/>
                    <a:pt x="208" y="92"/>
                    <a:pt x="209" y="92"/>
                  </a:cubicBezTo>
                  <a:cubicBezTo>
                    <a:pt x="210" y="90"/>
                    <a:pt x="208" y="92"/>
                    <a:pt x="208" y="91"/>
                  </a:cubicBezTo>
                  <a:cubicBezTo>
                    <a:pt x="208" y="89"/>
                    <a:pt x="212" y="91"/>
                    <a:pt x="213" y="90"/>
                  </a:cubicBezTo>
                  <a:cubicBezTo>
                    <a:pt x="212" y="90"/>
                    <a:pt x="212" y="90"/>
                    <a:pt x="212" y="89"/>
                  </a:cubicBezTo>
                  <a:cubicBezTo>
                    <a:pt x="216" y="88"/>
                    <a:pt x="223" y="88"/>
                    <a:pt x="226" y="91"/>
                  </a:cubicBezTo>
                  <a:cubicBezTo>
                    <a:pt x="226" y="92"/>
                    <a:pt x="224" y="91"/>
                    <a:pt x="224" y="93"/>
                  </a:cubicBezTo>
                  <a:cubicBezTo>
                    <a:pt x="230" y="96"/>
                    <a:pt x="239" y="94"/>
                    <a:pt x="244" y="99"/>
                  </a:cubicBezTo>
                  <a:cubicBezTo>
                    <a:pt x="240" y="99"/>
                    <a:pt x="236" y="97"/>
                    <a:pt x="233" y="98"/>
                  </a:cubicBezTo>
                  <a:cubicBezTo>
                    <a:pt x="239" y="100"/>
                    <a:pt x="244" y="101"/>
                    <a:pt x="249" y="102"/>
                  </a:cubicBezTo>
                  <a:cubicBezTo>
                    <a:pt x="249" y="101"/>
                    <a:pt x="250" y="101"/>
                    <a:pt x="251" y="101"/>
                  </a:cubicBezTo>
                  <a:cubicBezTo>
                    <a:pt x="248" y="98"/>
                    <a:pt x="243" y="97"/>
                    <a:pt x="241" y="94"/>
                  </a:cubicBezTo>
                  <a:cubicBezTo>
                    <a:pt x="243" y="93"/>
                    <a:pt x="244" y="94"/>
                    <a:pt x="244" y="93"/>
                  </a:cubicBezTo>
                  <a:cubicBezTo>
                    <a:pt x="245" y="93"/>
                    <a:pt x="248" y="94"/>
                    <a:pt x="246" y="95"/>
                  </a:cubicBezTo>
                  <a:cubicBezTo>
                    <a:pt x="249" y="97"/>
                    <a:pt x="255" y="100"/>
                    <a:pt x="257" y="99"/>
                  </a:cubicBezTo>
                  <a:cubicBezTo>
                    <a:pt x="256" y="99"/>
                    <a:pt x="256" y="99"/>
                    <a:pt x="255" y="98"/>
                  </a:cubicBezTo>
                  <a:cubicBezTo>
                    <a:pt x="259" y="98"/>
                    <a:pt x="262" y="99"/>
                    <a:pt x="265" y="101"/>
                  </a:cubicBezTo>
                  <a:cubicBezTo>
                    <a:pt x="265" y="100"/>
                    <a:pt x="265" y="100"/>
                    <a:pt x="265" y="100"/>
                  </a:cubicBezTo>
                  <a:cubicBezTo>
                    <a:pt x="266" y="100"/>
                    <a:pt x="265" y="101"/>
                    <a:pt x="267" y="101"/>
                  </a:cubicBezTo>
                  <a:cubicBezTo>
                    <a:pt x="267" y="101"/>
                    <a:pt x="267" y="101"/>
                    <a:pt x="266" y="102"/>
                  </a:cubicBezTo>
                  <a:cubicBezTo>
                    <a:pt x="270" y="103"/>
                    <a:pt x="273" y="105"/>
                    <a:pt x="277" y="106"/>
                  </a:cubicBezTo>
                  <a:cubicBezTo>
                    <a:pt x="277" y="105"/>
                    <a:pt x="275" y="106"/>
                    <a:pt x="275" y="105"/>
                  </a:cubicBezTo>
                  <a:cubicBezTo>
                    <a:pt x="280" y="107"/>
                    <a:pt x="285" y="109"/>
                    <a:pt x="289" y="112"/>
                  </a:cubicBezTo>
                  <a:cubicBezTo>
                    <a:pt x="290" y="111"/>
                    <a:pt x="287" y="111"/>
                    <a:pt x="289" y="109"/>
                  </a:cubicBezTo>
                  <a:cubicBezTo>
                    <a:pt x="291" y="110"/>
                    <a:pt x="292" y="112"/>
                    <a:pt x="294" y="112"/>
                  </a:cubicBezTo>
                  <a:cubicBezTo>
                    <a:pt x="291" y="107"/>
                    <a:pt x="282" y="104"/>
                    <a:pt x="284" y="97"/>
                  </a:cubicBezTo>
                  <a:cubicBezTo>
                    <a:pt x="278" y="96"/>
                    <a:pt x="274" y="93"/>
                    <a:pt x="270" y="90"/>
                  </a:cubicBezTo>
                  <a:cubicBezTo>
                    <a:pt x="272" y="90"/>
                    <a:pt x="275" y="92"/>
                    <a:pt x="277" y="92"/>
                  </a:cubicBezTo>
                  <a:cubicBezTo>
                    <a:pt x="276" y="92"/>
                    <a:pt x="274" y="90"/>
                    <a:pt x="275" y="90"/>
                  </a:cubicBezTo>
                  <a:cubicBezTo>
                    <a:pt x="281" y="92"/>
                    <a:pt x="286" y="95"/>
                    <a:pt x="292" y="97"/>
                  </a:cubicBezTo>
                  <a:cubicBezTo>
                    <a:pt x="290" y="95"/>
                    <a:pt x="289" y="93"/>
                    <a:pt x="287" y="91"/>
                  </a:cubicBezTo>
                  <a:cubicBezTo>
                    <a:pt x="287" y="91"/>
                    <a:pt x="287" y="91"/>
                    <a:pt x="288" y="90"/>
                  </a:cubicBezTo>
                  <a:cubicBezTo>
                    <a:pt x="285" y="89"/>
                    <a:pt x="283" y="87"/>
                    <a:pt x="281" y="86"/>
                  </a:cubicBezTo>
                  <a:cubicBezTo>
                    <a:pt x="280" y="87"/>
                    <a:pt x="282" y="87"/>
                    <a:pt x="282" y="89"/>
                  </a:cubicBezTo>
                  <a:cubicBezTo>
                    <a:pt x="270" y="82"/>
                    <a:pt x="256" y="77"/>
                    <a:pt x="243" y="72"/>
                  </a:cubicBezTo>
                  <a:cubicBezTo>
                    <a:pt x="243" y="71"/>
                    <a:pt x="243" y="71"/>
                    <a:pt x="242" y="71"/>
                  </a:cubicBezTo>
                  <a:cubicBezTo>
                    <a:pt x="241" y="71"/>
                    <a:pt x="240" y="70"/>
                    <a:pt x="239" y="72"/>
                  </a:cubicBezTo>
                  <a:cubicBezTo>
                    <a:pt x="238" y="70"/>
                    <a:pt x="237" y="70"/>
                    <a:pt x="236" y="70"/>
                  </a:cubicBezTo>
                  <a:cubicBezTo>
                    <a:pt x="237" y="69"/>
                    <a:pt x="240" y="69"/>
                    <a:pt x="241" y="68"/>
                  </a:cubicBezTo>
                  <a:cubicBezTo>
                    <a:pt x="241" y="69"/>
                    <a:pt x="244" y="70"/>
                    <a:pt x="245" y="69"/>
                  </a:cubicBezTo>
                  <a:cubicBezTo>
                    <a:pt x="243" y="68"/>
                    <a:pt x="241" y="68"/>
                    <a:pt x="239" y="67"/>
                  </a:cubicBezTo>
                  <a:cubicBezTo>
                    <a:pt x="240" y="67"/>
                    <a:pt x="241" y="67"/>
                    <a:pt x="241" y="66"/>
                  </a:cubicBezTo>
                  <a:cubicBezTo>
                    <a:pt x="236" y="62"/>
                    <a:pt x="228" y="67"/>
                    <a:pt x="224" y="62"/>
                  </a:cubicBezTo>
                  <a:cubicBezTo>
                    <a:pt x="219" y="61"/>
                    <a:pt x="214" y="64"/>
                    <a:pt x="212" y="60"/>
                  </a:cubicBezTo>
                  <a:cubicBezTo>
                    <a:pt x="211" y="60"/>
                    <a:pt x="209" y="61"/>
                    <a:pt x="208" y="60"/>
                  </a:cubicBezTo>
                  <a:cubicBezTo>
                    <a:pt x="209" y="59"/>
                    <a:pt x="213" y="59"/>
                    <a:pt x="214" y="59"/>
                  </a:cubicBezTo>
                  <a:cubicBezTo>
                    <a:pt x="213" y="56"/>
                    <a:pt x="220" y="59"/>
                    <a:pt x="221" y="58"/>
                  </a:cubicBezTo>
                  <a:cubicBezTo>
                    <a:pt x="221" y="58"/>
                    <a:pt x="220" y="57"/>
                    <a:pt x="221" y="57"/>
                  </a:cubicBezTo>
                  <a:cubicBezTo>
                    <a:pt x="221" y="58"/>
                    <a:pt x="224" y="58"/>
                    <a:pt x="224" y="57"/>
                  </a:cubicBezTo>
                  <a:cubicBezTo>
                    <a:pt x="223" y="56"/>
                    <a:pt x="221" y="56"/>
                    <a:pt x="218" y="56"/>
                  </a:cubicBezTo>
                  <a:cubicBezTo>
                    <a:pt x="218" y="55"/>
                    <a:pt x="219" y="55"/>
                    <a:pt x="218" y="54"/>
                  </a:cubicBezTo>
                  <a:cubicBezTo>
                    <a:pt x="216" y="56"/>
                    <a:pt x="212" y="53"/>
                    <a:pt x="212" y="56"/>
                  </a:cubicBezTo>
                  <a:cubicBezTo>
                    <a:pt x="209" y="55"/>
                    <a:pt x="206" y="56"/>
                    <a:pt x="203" y="54"/>
                  </a:cubicBezTo>
                  <a:cubicBezTo>
                    <a:pt x="204" y="53"/>
                    <a:pt x="203" y="52"/>
                    <a:pt x="204" y="52"/>
                  </a:cubicBezTo>
                  <a:cubicBezTo>
                    <a:pt x="205" y="55"/>
                    <a:pt x="209" y="52"/>
                    <a:pt x="211" y="52"/>
                  </a:cubicBezTo>
                  <a:cubicBezTo>
                    <a:pt x="208" y="50"/>
                    <a:pt x="205" y="53"/>
                    <a:pt x="203" y="49"/>
                  </a:cubicBezTo>
                  <a:cubicBezTo>
                    <a:pt x="204" y="49"/>
                    <a:pt x="206" y="50"/>
                    <a:pt x="206" y="48"/>
                  </a:cubicBezTo>
                  <a:cubicBezTo>
                    <a:pt x="203" y="47"/>
                    <a:pt x="199" y="48"/>
                    <a:pt x="198" y="50"/>
                  </a:cubicBezTo>
                  <a:cubicBezTo>
                    <a:pt x="199" y="50"/>
                    <a:pt x="200" y="50"/>
                    <a:pt x="200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6" y="50"/>
                    <a:pt x="198" y="49"/>
                    <a:pt x="195" y="49"/>
                  </a:cubicBezTo>
                  <a:cubicBezTo>
                    <a:pt x="195" y="50"/>
                    <a:pt x="196" y="50"/>
                    <a:pt x="196" y="50"/>
                  </a:cubicBezTo>
                  <a:cubicBezTo>
                    <a:pt x="195" y="51"/>
                    <a:pt x="193" y="51"/>
                    <a:pt x="192" y="53"/>
                  </a:cubicBezTo>
                  <a:cubicBezTo>
                    <a:pt x="194" y="52"/>
                    <a:pt x="194" y="55"/>
                    <a:pt x="196" y="54"/>
                  </a:cubicBezTo>
                  <a:cubicBezTo>
                    <a:pt x="196" y="53"/>
                    <a:pt x="196" y="52"/>
                    <a:pt x="197" y="52"/>
                  </a:cubicBezTo>
                  <a:cubicBezTo>
                    <a:pt x="198" y="52"/>
                    <a:pt x="199" y="53"/>
                    <a:pt x="199" y="54"/>
                  </a:cubicBezTo>
                  <a:cubicBezTo>
                    <a:pt x="198" y="54"/>
                    <a:pt x="197" y="55"/>
                    <a:pt x="197" y="56"/>
                  </a:cubicBezTo>
                  <a:cubicBezTo>
                    <a:pt x="201" y="58"/>
                    <a:pt x="208" y="55"/>
                    <a:pt x="212" y="58"/>
                  </a:cubicBezTo>
                  <a:cubicBezTo>
                    <a:pt x="209" y="58"/>
                    <a:pt x="207" y="58"/>
                    <a:pt x="205" y="57"/>
                  </a:cubicBezTo>
                  <a:cubicBezTo>
                    <a:pt x="205" y="59"/>
                    <a:pt x="202" y="59"/>
                    <a:pt x="201" y="59"/>
                  </a:cubicBezTo>
                  <a:cubicBezTo>
                    <a:pt x="201" y="58"/>
                    <a:pt x="201" y="58"/>
                    <a:pt x="201" y="57"/>
                  </a:cubicBezTo>
                  <a:cubicBezTo>
                    <a:pt x="197" y="58"/>
                    <a:pt x="195" y="58"/>
                    <a:pt x="190" y="58"/>
                  </a:cubicBezTo>
                  <a:cubicBezTo>
                    <a:pt x="190" y="58"/>
                    <a:pt x="189" y="58"/>
                    <a:pt x="189" y="56"/>
                  </a:cubicBezTo>
                  <a:cubicBezTo>
                    <a:pt x="188" y="58"/>
                    <a:pt x="183" y="59"/>
                    <a:pt x="181" y="57"/>
                  </a:cubicBezTo>
                  <a:cubicBezTo>
                    <a:pt x="183" y="57"/>
                    <a:pt x="182" y="56"/>
                    <a:pt x="181" y="55"/>
                  </a:cubicBezTo>
                  <a:cubicBezTo>
                    <a:pt x="184" y="55"/>
                    <a:pt x="187" y="56"/>
                    <a:pt x="191" y="55"/>
                  </a:cubicBezTo>
                  <a:cubicBezTo>
                    <a:pt x="190" y="53"/>
                    <a:pt x="186" y="56"/>
                    <a:pt x="184" y="54"/>
                  </a:cubicBezTo>
                  <a:cubicBezTo>
                    <a:pt x="184" y="54"/>
                    <a:pt x="186" y="54"/>
                    <a:pt x="186" y="53"/>
                  </a:cubicBezTo>
                  <a:cubicBezTo>
                    <a:pt x="186" y="52"/>
                    <a:pt x="185" y="53"/>
                    <a:pt x="183" y="53"/>
                  </a:cubicBezTo>
                  <a:cubicBezTo>
                    <a:pt x="183" y="55"/>
                    <a:pt x="182" y="54"/>
                    <a:pt x="180" y="54"/>
                  </a:cubicBezTo>
                  <a:cubicBezTo>
                    <a:pt x="180" y="55"/>
                    <a:pt x="181" y="55"/>
                    <a:pt x="181" y="56"/>
                  </a:cubicBezTo>
                  <a:cubicBezTo>
                    <a:pt x="179" y="56"/>
                    <a:pt x="177" y="58"/>
                    <a:pt x="176" y="56"/>
                  </a:cubicBezTo>
                  <a:cubicBezTo>
                    <a:pt x="178" y="56"/>
                    <a:pt x="180" y="55"/>
                    <a:pt x="180" y="53"/>
                  </a:cubicBezTo>
                  <a:cubicBezTo>
                    <a:pt x="178" y="53"/>
                    <a:pt x="178" y="52"/>
                    <a:pt x="177" y="53"/>
                  </a:cubicBezTo>
                  <a:cubicBezTo>
                    <a:pt x="177" y="52"/>
                    <a:pt x="178" y="52"/>
                    <a:pt x="178" y="52"/>
                  </a:cubicBezTo>
                  <a:cubicBezTo>
                    <a:pt x="176" y="51"/>
                    <a:pt x="172" y="51"/>
                    <a:pt x="171" y="53"/>
                  </a:cubicBezTo>
                  <a:cubicBezTo>
                    <a:pt x="172" y="54"/>
                    <a:pt x="176" y="51"/>
                    <a:pt x="176" y="54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4" y="56"/>
                    <a:pt x="173" y="54"/>
                    <a:pt x="175" y="55"/>
                  </a:cubicBezTo>
                  <a:cubicBezTo>
                    <a:pt x="176" y="58"/>
                    <a:pt x="173" y="57"/>
                    <a:pt x="172" y="57"/>
                  </a:cubicBezTo>
                  <a:cubicBezTo>
                    <a:pt x="171" y="57"/>
                    <a:pt x="171" y="57"/>
                    <a:pt x="172" y="56"/>
                  </a:cubicBezTo>
                  <a:cubicBezTo>
                    <a:pt x="170" y="56"/>
                    <a:pt x="169" y="57"/>
                    <a:pt x="168" y="56"/>
                  </a:cubicBezTo>
                  <a:cubicBezTo>
                    <a:pt x="165" y="59"/>
                    <a:pt x="162" y="61"/>
                    <a:pt x="160" y="64"/>
                  </a:cubicBezTo>
                  <a:cubicBezTo>
                    <a:pt x="149" y="65"/>
                    <a:pt x="140" y="67"/>
                    <a:pt x="133" y="72"/>
                  </a:cubicBezTo>
                  <a:cubicBezTo>
                    <a:pt x="130" y="72"/>
                    <a:pt x="129" y="75"/>
                    <a:pt x="126" y="74"/>
                  </a:cubicBezTo>
                  <a:cubicBezTo>
                    <a:pt x="128" y="73"/>
                    <a:pt x="130" y="72"/>
                    <a:pt x="132" y="71"/>
                  </a:cubicBezTo>
                  <a:cubicBezTo>
                    <a:pt x="131" y="69"/>
                    <a:pt x="135" y="69"/>
                    <a:pt x="136" y="68"/>
                  </a:cubicBezTo>
                  <a:cubicBezTo>
                    <a:pt x="131" y="68"/>
                    <a:pt x="127" y="70"/>
                    <a:pt x="123" y="71"/>
                  </a:cubicBezTo>
                  <a:cubicBezTo>
                    <a:pt x="125" y="70"/>
                    <a:pt x="123" y="69"/>
                    <a:pt x="124" y="68"/>
                  </a:cubicBezTo>
                  <a:cubicBezTo>
                    <a:pt x="127" y="67"/>
                    <a:pt x="130" y="65"/>
                    <a:pt x="134" y="64"/>
                  </a:cubicBezTo>
                  <a:cubicBezTo>
                    <a:pt x="134" y="66"/>
                    <a:pt x="137" y="66"/>
                    <a:pt x="136" y="68"/>
                  </a:cubicBezTo>
                  <a:cubicBezTo>
                    <a:pt x="138" y="68"/>
                    <a:pt x="136" y="63"/>
                    <a:pt x="139" y="64"/>
                  </a:cubicBezTo>
                  <a:cubicBezTo>
                    <a:pt x="139" y="63"/>
                    <a:pt x="137" y="64"/>
                    <a:pt x="137" y="63"/>
                  </a:cubicBezTo>
                  <a:cubicBezTo>
                    <a:pt x="142" y="62"/>
                    <a:pt x="148" y="60"/>
                    <a:pt x="152" y="58"/>
                  </a:cubicBezTo>
                  <a:cubicBezTo>
                    <a:pt x="146" y="59"/>
                    <a:pt x="140" y="61"/>
                    <a:pt x="135" y="60"/>
                  </a:cubicBezTo>
                  <a:cubicBezTo>
                    <a:pt x="136" y="59"/>
                    <a:pt x="140" y="58"/>
                    <a:pt x="143" y="57"/>
                  </a:cubicBezTo>
                  <a:cubicBezTo>
                    <a:pt x="141" y="57"/>
                    <a:pt x="139" y="58"/>
                    <a:pt x="138" y="57"/>
                  </a:cubicBezTo>
                  <a:cubicBezTo>
                    <a:pt x="138" y="56"/>
                    <a:pt x="140" y="57"/>
                    <a:pt x="140" y="56"/>
                  </a:cubicBezTo>
                  <a:cubicBezTo>
                    <a:pt x="139" y="55"/>
                    <a:pt x="137" y="56"/>
                    <a:pt x="137" y="54"/>
                  </a:cubicBezTo>
                  <a:cubicBezTo>
                    <a:pt x="141" y="54"/>
                    <a:pt x="144" y="52"/>
                    <a:pt x="148" y="52"/>
                  </a:cubicBezTo>
                  <a:cubicBezTo>
                    <a:pt x="151" y="51"/>
                    <a:pt x="152" y="52"/>
                    <a:pt x="154" y="50"/>
                  </a:cubicBezTo>
                  <a:cubicBezTo>
                    <a:pt x="153" y="49"/>
                    <a:pt x="151" y="51"/>
                    <a:pt x="152" y="48"/>
                  </a:cubicBezTo>
                  <a:cubicBezTo>
                    <a:pt x="156" y="48"/>
                    <a:pt x="158" y="46"/>
                    <a:pt x="162" y="46"/>
                  </a:cubicBezTo>
                  <a:cubicBezTo>
                    <a:pt x="161" y="46"/>
                    <a:pt x="161" y="45"/>
                    <a:pt x="161" y="45"/>
                  </a:cubicBezTo>
                  <a:cubicBezTo>
                    <a:pt x="169" y="41"/>
                    <a:pt x="183" y="41"/>
                    <a:pt x="190" y="39"/>
                  </a:cubicBezTo>
                  <a:cubicBezTo>
                    <a:pt x="189" y="39"/>
                    <a:pt x="188" y="38"/>
                    <a:pt x="187" y="38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9" y="36"/>
                    <a:pt x="191" y="37"/>
                    <a:pt x="192" y="36"/>
                  </a:cubicBezTo>
                  <a:cubicBezTo>
                    <a:pt x="186" y="34"/>
                    <a:pt x="181" y="33"/>
                    <a:pt x="173" y="32"/>
                  </a:cubicBezTo>
                  <a:cubicBezTo>
                    <a:pt x="173" y="30"/>
                    <a:pt x="176" y="32"/>
                    <a:pt x="177" y="31"/>
                  </a:cubicBezTo>
                  <a:cubicBezTo>
                    <a:pt x="175" y="30"/>
                    <a:pt x="179" y="30"/>
                    <a:pt x="179" y="29"/>
                  </a:cubicBezTo>
                  <a:cubicBezTo>
                    <a:pt x="175" y="30"/>
                    <a:pt x="173" y="25"/>
                    <a:pt x="170" y="28"/>
                  </a:cubicBezTo>
                  <a:cubicBezTo>
                    <a:pt x="169" y="28"/>
                    <a:pt x="170" y="26"/>
                    <a:pt x="168" y="26"/>
                  </a:cubicBezTo>
                  <a:cubicBezTo>
                    <a:pt x="167" y="26"/>
                    <a:pt x="166" y="27"/>
                    <a:pt x="164" y="27"/>
                  </a:cubicBezTo>
                  <a:cubicBezTo>
                    <a:pt x="165" y="25"/>
                    <a:pt x="162" y="26"/>
                    <a:pt x="161" y="25"/>
                  </a:cubicBezTo>
                  <a:cubicBezTo>
                    <a:pt x="162" y="24"/>
                    <a:pt x="163" y="24"/>
                    <a:pt x="163" y="23"/>
                  </a:cubicBezTo>
                  <a:cubicBezTo>
                    <a:pt x="159" y="21"/>
                    <a:pt x="152" y="23"/>
                    <a:pt x="147" y="21"/>
                  </a:cubicBezTo>
                  <a:cubicBezTo>
                    <a:pt x="147" y="21"/>
                    <a:pt x="148" y="20"/>
                    <a:pt x="148" y="19"/>
                  </a:cubicBezTo>
                  <a:cubicBezTo>
                    <a:pt x="147" y="19"/>
                    <a:pt x="147" y="19"/>
                    <a:pt x="146" y="19"/>
                  </a:cubicBezTo>
                  <a:cubicBezTo>
                    <a:pt x="130" y="19"/>
                    <a:pt x="115" y="22"/>
                    <a:pt x="100" y="24"/>
                  </a:cubicBezTo>
                  <a:cubicBezTo>
                    <a:pt x="89" y="25"/>
                    <a:pt x="81" y="31"/>
                    <a:pt x="71" y="31"/>
                  </a:cubicBezTo>
                  <a:cubicBezTo>
                    <a:pt x="70" y="32"/>
                    <a:pt x="72" y="33"/>
                    <a:pt x="71" y="33"/>
                  </a:cubicBezTo>
                  <a:cubicBezTo>
                    <a:pt x="70" y="33"/>
                    <a:pt x="70" y="32"/>
                    <a:pt x="69" y="32"/>
                  </a:cubicBezTo>
                  <a:cubicBezTo>
                    <a:pt x="62" y="35"/>
                    <a:pt x="54" y="40"/>
                    <a:pt x="47" y="46"/>
                  </a:cubicBezTo>
                  <a:cubicBezTo>
                    <a:pt x="45" y="47"/>
                    <a:pt x="43" y="50"/>
                    <a:pt x="41" y="50"/>
                  </a:cubicBezTo>
                  <a:cubicBezTo>
                    <a:pt x="41" y="51"/>
                    <a:pt x="40" y="51"/>
                    <a:pt x="40" y="51"/>
                  </a:cubicBezTo>
                  <a:cubicBezTo>
                    <a:pt x="33" y="56"/>
                    <a:pt x="24" y="61"/>
                    <a:pt x="23" y="70"/>
                  </a:cubicBezTo>
                  <a:cubicBezTo>
                    <a:pt x="24" y="70"/>
                    <a:pt x="25" y="67"/>
                    <a:pt x="27" y="69"/>
                  </a:cubicBezTo>
                  <a:cubicBezTo>
                    <a:pt x="27" y="68"/>
                    <a:pt x="28" y="67"/>
                    <a:pt x="30" y="67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3" y="77"/>
                    <a:pt x="34" y="75"/>
                    <a:pt x="35" y="76"/>
                  </a:cubicBezTo>
                  <a:cubicBezTo>
                    <a:pt x="34" y="77"/>
                    <a:pt x="33" y="79"/>
                    <a:pt x="32" y="79"/>
                  </a:cubicBezTo>
                  <a:cubicBezTo>
                    <a:pt x="33" y="80"/>
                    <a:pt x="30" y="82"/>
                    <a:pt x="32" y="82"/>
                  </a:cubicBezTo>
                  <a:cubicBezTo>
                    <a:pt x="33" y="80"/>
                    <a:pt x="35" y="78"/>
                    <a:pt x="37" y="76"/>
                  </a:cubicBezTo>
                  <a:cubicBezTo>
                    <a:pt x="39" y="77"/>
                    <a:pt x="37" y="80"/>
                    <a:pt x="39" y="80"/>
                  </a:cubicBezTo>
                  <a:cubicBezTo>
                    <a:pt x="37" y="83"/>
                    <a:pt x="36" y="86"/>
                    <a:pt x="34" y="87"/>
                  </a:cubicBezTo>
                  <a:cubicBezTo>
                    <a:pt x="34" y="96"/>
                    <a:pt x="24" y="99"/>
                    <a:pt x="20" y="105"/>
                  </a:cubicBezTo>
                  <a:cubicBezTo>
                    <a:pt x="20" y="106"/>
                    <a:pt x="21" y="106"/>
                    <a:pt x="21" y="106"/>
                  </a:cubicBezTo>
                  <a:cubicBezTo>
                    <a:pt x="20" y="108"/>
                    <a:pt x="19" y="109"/>
                    <a:pt x="19" y="112"/>
                  </a:cubicBezTo>
                  <a:cubicBezTo>
                    <a:pt x="20" y="113"/>
                    <a:pt x="21" y="111"/>
                    <a:pt x="21" y="112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4" y="121"/>
                    <a:pt x="31" y="120"/>
                    <a:pt x="35" y="123"/>
                  </a:cubicBezTo>
                  <a:cubicBezTo>
                    <a:pt x="33" y="125"/>
                    <a:pt x="38" y="129"/>
                    <a:pt x="34" y="130"/>
                  </a:cubicBezTo>
                  <a:cubicBezTo>
                    <a:pt x="35" y="131"/>
                    <a:pt x="37" y="131"/>
                    <a:pt x="37" y="130"/>
                  </a:cubicBezTo>
                  <a:cubicBezTo>
                    <a:pt x="38" y="130"/>
                    <a:pt x="38" y="130"/>
                    <a:pt x="38" y="131"/>
                  </a:cubicBezTo>
                  <a:cubicBezTo>
                    <a:pt x="36" y="135"/>
                    <a:pt x="34" y="140"/>
                    <a:pt x="30" y="142"/>
                  </a:cubicBezTo>
                  <a:cubicBezTo>
                    <a:pt x="30" y="140"/>
                    <a:pt x="32" y="138"/>
                    <a:pt x="32" y="137"/>
                  </a:cubicBezTo>
                  <a:cubicBezTo>
                    <a:pt x="28" y="141"/>
                    <a:pt x="24" y="149"/>
                    <a:pt x="21" y="151"/>
                  </a:cubicBezTo>
                  <a:cubicBezTo>
                    <a:pt x="19" y="156"/>
                    <a:pt x="16" y="163"/>
                    <a:pt x="15" y="171"/>
                  </a:cubicBezTo>
                  <a:cubicBezTo>
                    <a:pt x="14" y="174"/>
                    <a:pt x="15" y="177"/>
                    <a:pt x="12" y="179"/>
                  </a:cubicBezTo>
                  <a:cubicBezTo>
                    <a:pt x="13" y="183"/>
                    <a:pt x="8" y="187"/>
                    <a:pt x="10" y="191"/>
                  </a:cubicBezTo>
                  <a:cubicBezTo>
                    <a:pt x="11" y="190"/>
                    <a:pt x="11" y="189"/>
                    <a:pt x="12" y="188"/>
                  </a:cubicBezTo>
                  <a:cubicBezTo>
                    <a:pt x="13" y="188"/>
                    <a:pt x="11" y="187"/>
                    <a:pt x="12" y="186"/>
                  </a:cubicBezTo>
                  <a:cubicBezTo>
                    <a:pt x="13" y="187"/>
                    <a:pt x="12" y="187"/>
                    <a:pt x="14" y="186"/>
                  </a:cubicBezTo>
                  <a:cubicBezTo>
                    <a:pt x="15" y="190"/>
                    <a:pt x="14" y="194"/>
                    <a:pt x="13" y="196"/>
                  </a:cubicBezTo>
                  <a:cubicBezTo>
                    <a:pt x="12" y="196"/>
                    <a:pt x="12" y="195"/>
                    <a:pt x="12" y="195"/>
                  </a:cubicBezTo>
                  <a:cubicBezTo>
                    <a:pt x="11" y="197"/>
                    <a:pt x="11" y="199"/>
                    <a:pt x="11" y="200"/>
                  </a:cubicBezTo>
                  <a:cubicBezTo>
                    <a:pt x="11" y="200"/>
                    <a:pt x="12" y="199"/>
                    <a:pt x="13" y="199"/>
                  </a:cubicBezTo>
                  <a:cubicBezTo>
                    <a:pt x="13" y="203"/>
                    <a:pt x="13" y="205"/>
                    <a:pt x="14" y="207"/>
                  </a:cubicBezTo>
                  <a:cubicBezTo>
                    <a:pt x="14" y="207"/>
                    <a:pt x="13" y="207"/>
                    <a:pt x="13" y="208"/>
                  </a:cubicBezTo>
                  <a:cubicBezTo>
                    <a:pt x="13" y="210"/>
                    <a:pt x="16" y="210"/>
                    <a:pt x="15" y="209"/>
                  </a:cubicBezTo>
                  <a:cubicBezTo>
                    <a:pt x="15" y="210"/>
                    <a:pt x="15" y="205"/>
                    <a:pt x="17" y="205"/>
                  </a:cubicBezTo>
                  <a:cubicBezTo>
                    <a:pt x="15" y="209"/>
                    <a:pt x="17" y="215"/>
                    <a:pt x="15" y="218"/>
                  </a:cubicBezTo>
                  <a:cubicBezTo>
                    <a:pt x="15" y="216"/>
                    <a:pt x="15" y="215"/>
                    <a:pt x="15" y="213"/>
                  </a:cubicBezTo>
                  <a:cubicBezTo>
                    <a:pt x="14" y="213"/>
                    <a:pt x="13" y="214"/>
                    <a:pt x="12" y="213"/>
                  </a:cubicBezTo>
                  <a:cubicBezTo>
                    <a:pt x="8" y="216"/>
                    <a:pt x="12" y="223"/>
                    <a:pt x="8" y="226"/>
                  </a:cubicBezTo>
                  <a:cubicBezTo>
                    <a:pt x="8" y="226"/>
                    <a:pt x="9" y="226"/>
                    <a:pt x="9" y="227"/>
                  </a:cubicBezTo>
                  <a:cubicBezTo>
                    <a:pt x="8" y="227"/>
                    <a:pt x="7" y="227"/>
                    <a:pt x="7" y="228"/>
                  </a:cubicBezTo>
                  <a:cubicBezTo>
                    <a:pt x="8" y="230"/>
                    <a:pt x="7" y="232"/>
                    <a:pt x="7" y="235"/>
                  </a:cubicBezTo>
                  <a:cubicBezTo>
                    <a:pt x="9" y="236"/>
                    <a:pt x="8" y="234"/>
                    <a:pt x="9" y="234"/>
                  </a:cubicBezTo>
                  <a:cubicBezTo>
                    <a:pt x="9" y="236"/>
                    <a:pt x="8" y="237"/>
                    <a:pt x="9" y="239"/>
                  </a:cubicBezTo>
                  <a:cubicBezTo>
                    <a:pt x="10" y="239"/>
                    <a:pt x="11" y="239"/>
                    <a:pt x="12" y="239"/>
                  </a:cubicBezTo>
                  <a:cubicBezTo>
                    <a:pt x="12" y="242"/>
                    <a:pt x="10" y="243"/>
                    <a:pt x="12" y="245"/>
                  </a:cubicBezTo>
                  <a:cubicBezTo>
                    <a:pt x="13" y="243"/>
                    <a:pt x="15" y="240"/>
                    <a:pt x="17" y="242"/>
                  </a:cubicBezTo>
                  <a:cubicBezTo>
                    <a:pt x="15" y="243"/>
                    <a:pt x="14" y="245"/>
                    <a:pt x="15" y="248"/>
                  </a:cubicBezTo>
                  <a:cubicBezTo>
                    <a:pt x="16" y="248"/>
                    <a:pt x="15" y="245"/>
                    <a:pt x="17" y="246"/>
                  </a:cubicBezTo>
                  <a:cubicBezTo>
                    <a:pt x="18" y="246"/>
                    <a:pt x="18" y="246"/>
                    <a:pt x="18" y="246"/>
                  </a:cubicBezTo>
                  <a:cubicBezTo>
                    <a:pt x="18" y="248"/>
                    <a:pt x="15" y="248"/>
                    <a:pt x="17" y="250"/>
                  </a:cubicBezTo>
                  <a:cubicBezTo>
                    <a:pt x="19" y="249"/>
                    <a:pt x="20" y="253"/>
                    <a:pt x="18" y="255"/>
                  </a:cubicBezTo>
                  <a:cubicBezTo>
                    <a:pt x="16" y="256"/>
                    <a:pt x="18" y="253"/>
                    <a:pt x="16" y="254"/>
                  </a:cubicBezTo>
                  <a:cubicBezTo>
                    <a:pt x="17" y="256"/>
                    <a:pt x="15" y="256"/>
                    <a:pt x="15" y="258"/>
                  </a:cubicBezTo>
                  <a:cubicBezTo>
                    <a:pt x="16" y="258"/>
                    <a:pt x="17" y="258"/>
                    <a:pt x="19" y="258"/>
                  </a:cubicBezTo>
                  <a:cubicBezTo>
                    <a:pt x="20" y="257"/>
                    <a:pt x="20" y="256"/>
                    <a:pt x="22" y="257"/>
                  </a:cubicBezTo>
                  <a:cubicBezTo>
                    <a:pt x="22" y="259"/>
                    <a:pt x="24" y="260"/>
                    <a:pt x="24" y="262"/>
                  </a:cubicBezTo>
                  <a:cubicBezTo>
                    <a:pt x="23" y="264"/>
                    <a:pt x="22" y="264"/>
                    <a:pt x="22" y="267"/>
                  </a:cubicBezTo>
                  <a:cubicBezTo>
                    <a:pt x="22" y="267"/>
                    <a:pt x="22" y="267"/>
                    <a:pt x="22" y="267"/>
                  </a:cubicBezTo>
                  <a:cubicBezTo>
                    <a:pt x="22" y="267"/>
                    <a:pt x="22" y="267"/>
                    <a:pt x="22" y="268"/>
                  </a:cubicBezTo>
                  <a:cubicBezTo>
                    <a:pt x="22" y="268"/>
                    <a:pt x="23" y="267"/>
                    <a:pt x="23" y="267"/>
                  </a:cubicBezTo>
                  <a:cubicBezTo>
                    <a:pt x="24" y="267"/>
                    <a:pt x="24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9"/>
                    <a:pt x="26" y="269"/>
                    <a:pt x="26" y="269"/>
                  </a:cubicBezTo>
                  <a:cubicBezTo>
                    <a:pt x="27" y="270"/>
                    <a:pt x="27" y="271"/>
                    <a:pt x="28" y="273"/>
                  </a:cubicBezTo>
                  <a:cubicBezTo>
                    <a:pt x="27" y="273"/>
                    <a:pt x="27" y="273"/>
                    <a:pt x="27" y="274"/>
                  </a:cubicBezTo>
                  <a:cubicBezTo>
                    <a:pt x="27" y="274"/>
                    <a:pt x="28" y="274"/>
                    <a:pt x="28" y="274"/>
                  </a:cubicBezTo>
                  <a:cubicBezTo>
                    <a:pt x="29" y="276"/>
                    <a:pt x="29" y="279"/>
                    <a:pt x="30" y="282"/>
                  </a:cubicBezTo>
                  <a:cubicBezTo>
                    <a:pt x="30" y="282"/>
                    <a:pt x="30" y="282"/>
                    <a:pt x="30" y="282"/>
                  </a:cubicBezTo>
                  <a:cubicBezTo>
                    <a:pt x="30" y="282"/>
                    <a:pt x="30" y="284"/>
                    <a:pt x="30" y="285"/>
                  </a:cubicBezTo>
                  <a:cubicBezTo>
                    <a:pt x="31" y="285"/>
                    <a:pt x="31" y="285"/>
                    <a:pt x="31" y="285"/>
                  </a:cubicBezTo>
                  <a:cubicBezTo>
                    <a:pt x="31" y="285"/>
                    <a:pt x="30" y="285"/>
                    <a:pt x="30" y="285"/>
                  </a:cubicBezTo>
                  <a:cubicBezTo>
                    <a:pt x="30" y="286"/>
                    <a:pt x="30" y="287"/>
                    <a:pt x="31" y="287"/>
                  </a:cubicBezTo>
                  <a:cubicBezTo>
                    <a:pt x="31" y="287"/>
                    <a:pt x="31" y="287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2" y="286"/>
                    <a:pt x="32" y="286"/>
                    <a:pt x="32" y="286"/>
                  </a:cubicBezTo>
                  <a:cubicBezTo>
                    <a:pt x="32" y="286"/>
                    <a:pt x="32" y="286"/>
                    <a:pt x="31" y="285"/>
                  </a:cubicBezTo>
                  <a:cubicBezTo>
                    <a:pt x="32" y="282"/>
                    <a:pt x="32" y="280"/>
                    <a:pt x="32" y="277"/>
                  </a:cubicBezTo>
                  <a:cubicBezTo>
                    <a:pt x="32" y="277"/>
                    <a:pt x="32" y="277"/>
                    <a:pt x="33" y="277"/>
                  </a:cubicBezTo>
                  <a:cubicBezTo>
                    <a:pt x="33" y="276"/>
                    <a:pt x="33" y="275"/>
                    <a:pt x="33" y="275"/>
                  </a:cubicBezTo>
                  <a:cubicBezTo>
                    <a:pt x="33" y="272"/>
                    <a:pt x="33" y="270"/>
                    <a:pt x="34" y="268"/>
                  </a:cubicBezTo>
                  <a:cubicBezTo>
                    <a:pt x="34" y="268"/>
                    <a:pt x="35" y="269"/>
                    <a:pt x="35" y="269"/>
                  </a:cubicBezTo>
                  <a:cubicBezTo>
                    <a:pt x="35" y="269"/>
                    <a:pt x="35" y="270"/>
                    <a:pt x="35" y="271"/>
                  </a:cubicBezTo>
                  <a:cubicBezTo>
                    <a:pt x="35" y="271"/>
                    <a:pt x="34" y="271"/>
                    <a:pt x="34" y="271"/>
                  </a:cubicBezTo>
                  <a:cubicBezTo>
                    <a:pt x="34" y="273"/>
                    <a:pt x="33" y="273"/>
                    <a:pt x="33" y="274"/>
                  </a:cubicBezTo>
                  <a:cubicBezTo>
                    <a:pt x="34" y="274"/>
                    <a:pt x="34" y="274"/>
                    <a:pt x="34" y="274"/>
                  </a:cubicBezTo>
                  <a:cubicBezTo>
                    <a:pt x="34" y="275"/>
                    <a:pt x="36" y="275"/>
                    <a:pt x="35" y="277"/>
                  </a:cubicBezTo>
                  <a:cubicBezTo>
                    <a:pt x="36" y="276"/>
                    <a:pt x="37" y="277"/>
                    <a:pt x="38" y="277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5" y="277"/>
                    <a:pt x="36" y="274"/>
                    <a:pt x="35" y="272"/>
                  </a:cubicBezTo>
                  <a:cubicBezTo>
                    <a:pt x="36" y="272"/>
                    <a:pt x="37" y="271"/>
                    <a:pt x="37" y="271"/>
                  </a:cubicBezTo>
                  <a:cubicBezTo>
                    <a:pt x="38" y="273"/>
                    <a:pt x="36" y="272"/>
                    <a:pt x="36" y="273"/>
                  </a:cubicBezTo>
                  <a:cubicBezTo>
                    <a:pt x="37" y="274"/>
                    <a:pt x="38" y="273"/>
                    <a:pt x="38" y="274"/>
                  </a:cubicBezTo>
                  <a:cubicBezTo>
                    <a:pt x="37" y="274"/>
                    <a:pt x="36" y="274"/>
                    <a:pt x="37" y="275"/>
                  </a:cubicBezTo>
                  <a:cubicBezTo>
                    <a:pt x="37" y="275"/>
                    <a:pt x="38" y="275"/>
                    <a:pt x="39" y="275"/>
                  </a:cubicBezTo>
                  <a:cubicBezTo>
                    <a:pt x="39" y="275"/>
                    <a:pt x="39" y="276"/>
                    <a:pt x="39" y="276"/>
                  </a:cubicBezTo>
                  <a:cubicBezTo>
                    <a:pt x="39" y="276"/>
                    <a:pt x="39" y="277"/>
                    <a:pt x="39" y="278"/>
                  </a:cubicBezTo>
                  <a:cubicBezTo>
                    <a:pt x="38" y="277"/>
                    <a:pt x="36" y="279"/>
                    <a:pt x="36" y="277"/>
                  </a:cubicBezTo>
                  <a:cubicBezTo>
                    <a:pt x="35" y="277"/>
                    <a:pt x="35" y="278"/>
                    <a:pt x="35" y="279"/>
                  </a:cubicBezTo>
                  <a:cubicBezTo>
                    <a:pt x="35" y="279"/>
                    <a:pt x="35" y="280"/>
                    <a:pt x="36" y="280"/>
                  </a:cubicBezTo>
                  <a:cubicBezTo>
                    <a:pt x="36" y="279"/>
                    <a:pt x="37" y="279"/>
                    <a:pt x="38" y="279"/>
                  </a:cubicBezTo>
                  <a:cubicBezTo>
                    <a:pt x="38" y="278"/>
                    <a:pt x="39" y="278"/>
                    <a:pt x="39" y="277"/>
                  </a:cubicBezTo>
                  <a:cubicBezTo>
                    <a:pt x="40" y="278"/>
                    <a:pt x="40" y="278"/>
                    <a:pt x="40" y="278"/>
                  </a:cubicBezTo>
                  <a:cubicBezTo>
                    <a:pt x="39" y="279"/>
                    <a:pt x="39" y="280"/>
                    <a:pt x="40" y="281"/>
                  </a:cubicBezTo>
                  <a:cubicBezTo>
                    <a:pt x="40" y="281"/>
                    <a:pt x="40" y="281"/>
                    <a:pt x="40" y="281"/>
                  </a:cubicBezTo>
                  <a:cubicBezTo>
                    <a:pt x="40" y="283"/>
                    <a:pt x="41" y="284"/>
                    <a:pt x="41" y="28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85"/>
                    <a:pt x="41" y="285"/>
                    <a:pt x="41" y="286"/>
                  </a:cubicBezTo>
                  <a:cubicBezTo>
                    <a:pt x="41" y="286"/>
                    <a:pt x="41" y="286"/>
                    <a:pt x="41" y="287"/>
                  </a:cubicBezTo>
                  <a:cubicBezTo>
                    <a:pt x="41" y="287"/>
                    <a:pt x="41" y="287"/>
                    <a:pt x="41" y="287"/>
                  </a:cubicBezTo>
                  <a:cubicBezTo>
                    <a:pt x="41" y="287"/>
                    <a:pt x="41" y="288"/>
                    <a:pt x="41" y="288"/>
                  </a:cubicBezTo>
                  <a:cubicBezTo>
                    <a:pt x="41" y="288"/>
                    <a:pt x="41" y="288"/>
                    <a:pt x="41" y="288"/>
                  </a:cubicBezTo>
                  <a:cubicBezTo>
                    <a:pt x="42" y="290"/>
                    <a:pt x="43" y="293"/>
                    <a:pt x="44" y="295"/>
                  </a:cubicBezTo>
                  <a:cubicBezTo>
                    <a:pt x="44" y="295"/>
                    <a:pt x="44" y="295"/>
                    <a:pt x="44" y="296"/>
                  </a:cubicBezTo>
                  <a:cubicBezTo>
                    <a:pt x="44" y="296"/>
                    <a:pt x="44" y="296"/>
                    <a:pt x="44" y="296"/>
                  </a:cubicBezTo>
                  <a:cubicBezTo>
                    <a:pt x="44" y="296"/>
                    <a:pt x="44" y="297"/>
                    <a:pt x="45" y="298"/>
                  </a:cubicBezTo>
                  <a:cubicBezTo>
                    <a:pt x="44" y="298"/>
                    <a:pt x="44" y="297"/>
                    <a:pt x="43" y="297"/>
                  </a:cubicBezTo>
                  <a:cubicBezTo>
                    <a:pt x="42" y="298"/>
                    <a:pt x="43" y="298"/>
                    <a:pt x="43" y="299"/>
                  </a:cubicBezTo>
                  <a:cubicBezTo>
                    <a:pt x="44" y="298"/>
                    <a:pt x="45" y="298"/>
                    <a:pt x="45" y="298"/>
                  </a:cubicBezTo>
                  <a:cubicBezTo>
                    <a:pt x="45" y="298"/>
                    <a:pt x="46" y="297"/>
                    <a:pt x="46" y="297"/>
                  </a:cubicBezTo>
                  <a:cubicBezTo>
                    <a:pt x="46" y="297"/>
                    <a:pt x="46" y="298"/>
                    <a:pt x="46" y="299"/>
                  </a:cubicBezTo>
                  <a:cubicBezTo>
                    <a:pt x="46" y="299"/>
                    <a:pt x="45" y="299"/>
                    <a:pt x="45" y="299"/>
                  </a:cubicBezTo>
                  <a:cubicBezTo>
                    <a:pt x="45" y="300"/>
                    <a:pt x="46" y="300"/>
                    <a:pt x="46" y="300"/>
                  </a:cubicBezTo>
                  <a:cubicBezTo>
                    <a:pt x="46" y="300"/>
                    <a:pt x="46" y="300"/>
                    <a:pt x="46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1"/>
                  </a:cubicBezTo>
                  <a:cubicBezTo>
                    <a:pt x="46" y="301"/>
                    <a:pt x="46" y="302"/>
                    <a:pt x="47" y="302"/>
                  </a:cubicBezTo>
                  <a:cubicBezTo>
                    <a:pt x="47" y="302"/>
                    <a:pt x="47" y="302"/>
                    <a:pt x="48" y="301"/>
                  </a:cubicBezTo>
                  <a:cubicBezTo>
                    <a:pt x="48" y="303"/>
                    <a:pt x="49" y="304"/>
                    <a:pt x="49" y="306"/>
                  </a:cubicBezTo>
                  <a:cubicBezTo>
                    <a:pt x="49" y="306"/>
                    <a:pt x="49" y="306"/>
                    <a:pt x="49" y="306"/>
                  </a:cubicBezTo>
                  <a:cubicBezTo>
                    <a:pt x="49" y="306"/>
                    <a:pt x="49" y="307"/>
                    <a:pt x="49" y="307"/>
                  </a:cubicBezTo>
                  <a:cubicBezTo>
                    <a:pt x="49" y="307"/>
                    <a:pt x="49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8"/>
                    <a:pt x="47" y="308"/>
                    <a:pt x="47" y="308"/>
                  </a:cubicBezTo>
                  <a:cubicBezTo>
                    <a:pt x="47" y="308"/>
                    <a:pt x="48" y="308"/>
                    <a:pt x="48" y="308"/>
                  </a:cubicBezTo>
                  <a:cubicBezTo>
                    <a:pt x="48" y="308"/>
                    <a:pt x="48" y="309"/>
                    <a:pt x="48" y="309"/>
                  </a:cubicBezTo>
                  <a:cubicBezTo>
                    <a:pt x="48" y="309"/>
                    <a:pt x="49" y="308"/>
                    <a:pt x="49" y="308"/>
                  </a:cubicBezTo>
                  <a:cubicBezTo>
                    <a:pt x="49" y="308"/>
                    <a:pt x="49" y="307"/>
                    <a:pt x="49" y="307"/>
                  </a:cubicBezTo>
                  <a:cubicBezTo>
                    <a:pt x="49" y="307"/>
                    <a:pt x="49" y="307"/>
                    <a:pt x="50" y="308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6"/>
                    <a:pt x="50" y="306"/>
                    <a:pt x="50" y="305"/>
                  </a:cubicBezTo>
                  <a:cubicBezTo>
                    <a:pt x="50" y="305"/>
                    <a:pt x="51" y="305"/>
                    <a:pt x="51" y="305"/>
                  </a:cubicBezTo>
                  <a:cubicBezTo>
                    <a:pt x="51" y="305"/>
                    <a:pt x="52" y="306"/>
                    <a:pt x="52" y="306"/>
                  </a:cubicBezTo>
                  <a:cubicBezTo>
                    <a:pt x="51" y="306"/>
                    <a:pt x="52" y="307"/>
                    <a:pt x="52" y="307"/>
                  </a:cubicBezTo>
                  <a:cubicBezTo>
                    <a:pt x="52" y="308"/>
                    <a:pt x="52" y="309"/>
                    <a:pt x="53" y="310"/>
                  </a:cubicBezTo>
                  <a:cubicBezTo>
                    <a:pt x="52" y="310"/>
                    <a:pt x="52" y="310"/>
                    <a:pt x="51" y="311"/>
                  </a:cubicBezTo>
                  <a:cubicBezTo>
                    <a:pt x="53" y="311"/>
                    <a:pt x="52" y="312"/>
                    <a:pt x="53" y="312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3" y="312"/>
                    <a:pt x="53" y="313"/>
                    <a:pt x="54" y="313"/>
                  </a:cubicBezTo>
                  <a:cubicBezTo>
                    <a:pt x="54" y="312"/>
                    <a:pt x="55" y="312"/>
                    <a:pt x="55" y="310"/>
                  </a:cubicBezTo>
                  <a:cubicBezTo>
                    <a:pt x="56" y="311"/>
                    <a:pt x="56" y="311"/>
                    <a:pt x="56" y="312"/>
                  </a:cubicBezTo>
                  <a:cubicBezTo>
                    <a:pt x="57" y="311"/>
                    <a:pt x="57" y="311"/>
                    <a:pt x="58" y="312"/>
                  </a:cubicBezTo>
                  <a:cubicBezTo>
                    <a:pt x="57" y="311"/>
                    <a:pt x="57" y="311"/>
                    <a:pt x="57" y="311"/>
                  </a:cubicBezTo>
                  <a:cubicBezTo>
                    <a:pt x="56" y="311"/>
                    <a:pt x="56" y="310"/>
                    <a:pt x="56" y="309"/>
                  </a:cubicBezTo>
                  <a:cubicBezTo>
                    <a:pt x="56" y="309"/>
                    <a:pt x="56" y="308"/>
                    <a:pt x="56" y="308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54" y="303"/>
                    <a:pt x="52" y="298"/>
                    <a:pt x="50" y="293"/>
                  </a:cubicBezTo>
                  <a:cubicBezTo>
                    <a:pt x="50" y="293"/>
                    <a:pt x="50" y="294"/>
                    <a:pt x="50" y="294"/>
                  </a:cubicBezTo>
                  <a:cubicBezTo>
                    <a:pt x="50" y="294"/>
                    <a:pt x="49" y="294"/>
                    <a:pt x="49" y="293"/>
                  </a:cubicBezTo>
                  <a:cubicBezTo>
                    <a:pt x="49" y="293"/>
                    <a:pt x="49" y="293"/>
                    <a:pt x="49" y="292"/>
                  </a:cubicBezTo>
                  <a:cubicBezTo>
                    <a:pt x="49" y="292"/>
                    <a:pt x="49" y="292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8" y="286"/>
                    <a:pt x="47" y="281"/>
                    <a:pt x="46" y="277"/>
                  </a:cubicBezTo>
                  <a:cubicBezTo>
                    <a:pt x="45" y="277"/>
                    <a:pt x="45" y="275"/>
                    <a:pt x="45" y="274"/>
                  </a:cubicBezTo>
                  <a:cubicBezTo>
                    <a:pt x="45" y="274"/>
                    <a:pt x="45" y="274"/>
                    <a:pt x="45" y="274"/>
                  </a:cubicBezTo>
                  <a:cubicBezTo>
                    <a:pt x="44" y="265"/>
                    <a:pt x="43" y="256"/>
                    <a:pt x="43" y="247"/>
                  </a:cubicBezTo>
                  <a:cubicBezTo>
                    <a:pt x="43" y="244"/>
                    <a:pt x="43" y="241"/>
                    <a:pt x="43" y="238"/>
                  </a:cubicBezTo>
                  <a:cubicBezTo>
                    <a:pt x="43" y="237"/>
                    <a:pt x="42" y="237"/>
                    <a:pt x="42" y="236"/>
                  </a:cubicBezTo>
                  <a:cubicBezTo>
                    <a:pt x="43" y="235"/>
                    <a:pt x="43" y="233"/>
                    <a:pt x="44" y="232"/>
                  </a:cubicBezTo>
                  <a:cubicBezTo>
                    <a:pt x="44" y="223"/>
                    <a:pt x="46" y="215"/>
                    <a:pt x="48" y="207"/>
                  </a:cubicBezTo>
                  <a:cubicBezTo>
                    <a:pt x="48" y="204"/>
                    <a:pt x="49" y="201"/>
                    <a:pt x="51" y="199"/>
                  </a:cubicBezTo>
                  <a:cubicBezTo>
                    <a:pt x="52" y="197"/>
                    <a:pt x="53" y="194"/>
                    <a:pt x="54" y="192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2" y="188"/>
                    <a:pt x="55" y="185"/>
                    <a:pt x="57" y="182"/>
                  </a:cubicBezTo>
                  <a:cubicBezTo>
                    <a:pt x="57" y="183"/>
                    <a:pt x="57" y="184"/>
                    <a:pt x="57" y="184"/>
                  </a:cubicBezTo>
                  <a:cubicBezTo>
                    <a:pt x="61" y="175"/>
                    <a:pt x="66" y="166"/>
                    <a:pt x="73" y="158"/>
                  </a:cubicBezTo>
                  <a:cubicBezTo>
                    <a:pt x="73" y="158"/>
                    <a:pt x="73" y="157"/>
                    <a:pt x="74" y="157"/>
                  </a:cubicBezTo>
                  <a:cubicBezTo>
                    <a:pt x="90" y="135"/>
                    <a:pt x="113" y="119"/>
                    <a:pt x="139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41" y="107"/>
                    <a:pt x="144" y="106"/>
                    <a:pt x="146" y="105"/>
                  </a:cubicBezTo>
                  <a:cubicBezTo>
                    <a:pt x="147" y="107"/>
                    <a:pt x="143" y="107"/>
                    <a:pt x="141" y="108"/>
                  </a:cubicBezTo>
                  <a:cubicBezTo>
                    <a:pt x="154" y="104"/>
                    <a:pt x="167" y="101"/>
                    <a:pt x="181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0" y="100"/>
                    <a:pt x="179" y="100"/>
                    <a:pt x="179" y="99"/>
                  </a:cubicBezTo>
                  <a:cubicBezTo>
                    <a:pt x="180" y="100"/>
                    <a:pt x="182" y="99"/>
                    <a:pt x="184" y="100"/>
                  </a:cubicBezTo>
                  <a:cubicBezTo>
                    <a:pt x="183" y="95"/>
                    <a:pt x="189" y="96"/>
                    <a:pt x="191" y="94"/>
                  </a:cubicBezTo>
                  <a:cubicBezTo>
                    <a:pt x="192" y="97"/>
                    <a:pt x="197" y="94"/>
                    <a:pt x="199" y="97"/>
                  </a:cubicBezTo>
                  <a:cubicBezTo>
                    <a:pt x="197" y="97"/>
                    <a:pt x="195" y="97"/>
                    <a:pt x="194" y="97"/>
                  </a:cubicBezTo>
                  <a:cubicBezTo>
                    <a:pt x="196" y="98"/>
                    <a:pt x="198" y="99"/>
                    <a:pt x="200" y="100"/>
                  </a:cubicBezTo>
                  <a:cubicBezTo>
                    <a:pt x="202" y="101"/>
                    <a:pt x="204" y="101"/>
                    <a:pt x="206" y="101"/>
                  </a:cubicBezTo>
                  <a:cubicBezTo>
                    <a:pt x="206" y="100"/>
                    <a:pt x="207" y="101"/>
                    <a:pt x="208" y="101"/>
                  </a:cubicBezTo>
                  <a:cubicBezTo>
                    <a:pt x="209" y="101"/>
                    <a:pt x="210" y="101"/>
                    <a:pt x="211" y="102"/>
                  </a:cubicBezTo>
                  <a:cubicBezTo>
                    <a:pt x="211" y="101"/>
                    <a:pt x="209" y="101"/>
                    <a:pt x="209" y="100"/>
                  </a:cubicBezTo>
                  <a:cubicBezTo>
                    <a:pt x="210" y="99"/>
                    <a:pt x="211" y="100"/>
                    <a:pt x="212" y="100"/>
                  </a:cubicBezTo>
                  <a:close/>
                  <a:moveTo>
                    <a:pt x="244" y="98"/>
                  </a:moveTo>
                  <a:cubicBezTo>
                    <a:pt x="247" y="98"/>
                    <a:pt x="246" y="100"/>
                    <a:pt x="248" y="100"/>
                  </a:cubicBezTo>
                  <a:cubicBezTo>
                    <a:pt x="247" y="101"/>
                    <a:pt x="244" y="100"/>
                    <a:pt x="244" y="98"/>
                  </a:cubicBezTo>
                  <a:close/>
                  <a:moveTo>
                    <a:pt x="285" y="106"/>
                  </a:moveTo>
                  <a:cubicBezTo>
                    <a:pt x="284" y="107"/>
                    <a:pt x="282" y="105"/>
                    <a:pt x="280" y="105"/>
                  </a:cubicBezTo>
                  <a:cubicBezTo>
                    <a:pt x="281" y="104"/>
                    <a:pt x="284" y="105"/>
                    <a:pt x="285" y="106"/>
                  </a:cubicBezTo>
                  <a:close/>
                  <a:moveTo>
                    <a:pt x="277" y="102"/>
                  </a:moveTo>
                  <a:cubicBezTo>
                    <a:pt x="276" y="102"/>
                    <a:pt x="275" y="101"/>
                    <a:pt x="274" y="101"/>
                  </a:cubicBezTo>
                  <a:cubicBezTo>
                    <a:pt x="275" y="99"/>
                    <a:pt x="277" y="101"/>
                    <a:pt x="277" y="102"/>
                  </a:cubicBezTo>
                  <a:close/>
                  <a:moveTo>
                    <a:pt x="275" y="102"/>
                  </a:moveTo>
                  <a:cubicBezTo>
                    <a:pt x="273" y="102"/>
                    <a:pt x="271" y="103"/>
                    <a:pt x="272" y="101"/>
                  </a:cubicBezTo>
                  <a:cubicBezTo>
                    <a:pt x="273" y="101"/>
                    <a:pt x="275" y="101"/>
                    <a:pt x="275" y="102"/>
                  </a:cubicBezTo>
                  <a:close/>
                  <a:moveTo>
                    <a:pt x="271" y="100"/>
                  </a:moveTo>
                  <a:cubicBezTo>
                    <a:pt x="271" y="103"/>
                    <a:pt x="269" y="99"/>
                    <a:pt x="267" y="99"/>
                  </a:cubicBezTo>
                  <a:cubicBezTo>
                    <a:pt x="268" y="98"/>
                    <a:pt x="270" y="101"/>
                    <a:pt x="271" y="100"/>
                  </a:cubicBezTo>
                  <a:close/>
                  <a:moveTo>
                    <a:pt x="233" y="70"/>
                  </a:moveTo>
                  <a:cubicBezTo>
                    <a:pt x="234" y="70"/>
                    <a:pt x="233" y="69"/>
                    <a:pt x="233" y="68"/>
                  </a:cubicBezTo>
                  <a:cubicBezTo>
                    <a:pt x="234" y="68"/>
                    <a:pt x="234" y="70"/>
                    <a:pt x="235" y="70"/>
                  </a:cubicBezTo>
                  <a:cubicBezTo>
                    <a:pt x="234" y="70"/>
                    <a:pt x="233" y="70"/>
                    <a:pt x="231" y="70"/>
                  </a:cubicBezTo>
                  <a:cubicBezTo>
                    <a:pt x="231" y="70"/>
                    <a:pt x="231" y="69"/>
                    <a:pt x="230" y="69"/>
                  </a:cubicBezTo>
                  <a:cubicBezTo>
                    <a:pt x="231" y="67"/>
                    <a:pt x="232" y="70"/>
                    <a:pt x="233" y="70"/>
                  </a:cubicBezTo>
                  <a:close/>
                  <a:moveTo>
                    <a:pt x="232" y="90"/>
                  </a:moveTo>
                  <a:cubicBezTo>
                    <a:pt x="232" y="88"/>
                    <a:pt x="236" y="87"/>
                    <a:pt x="238" y="88"/>
                  </a:cubicBezTo>
                  <a:cubicBezTo>
                    <a:pt x="238" y="89"/>
                    <a:pt x="236" y="90"/>
                    <a:pt x="235" y="90"/>
                  </a:cubicBezTo>
                  <a:cubicBezTo>
                    <a:pt x="235" y="91"/>
                    <a:pt x="236" y="90"/>
                    <a:pt x="237" y="90"/>
                  </a:cubicBezTo>
                  <a:cubicBezTo>
                    <a:pt x="233" y="93"/>
                    <a:pt x="240" y="91"/>
                    <a:pt x="240" y="94"/>
                  </a:cubicBezTo>
                  <a:cubicBezTo>
                    <a:pt x="236" y="93"/>
                    <a:pt x="233" y="92"/>
                    <a:pt x="229" y="90"/>
                  </a:cubicBezTo>
                  <a:cubicBezTo>
                    <a:pt x="229" y="88"/>
                    <a:pt x="232" y="89"/>
                    <a:pt x="232" y="90"/>
                  </a:cubicBezTo>
                  <a:close/>
                  <a:moveTo>
                    <a:pt x="224" y="76"/>
                  </a:moveTo>
                  <a:cubicBezTo>
                    <a:pt x="226" y="76"/>
                    <a:pt x="226" y="76"/>
                    <a:pt x="224" y="76"/>
                  </a:cubicBezTo>
                  <a:cubicBezTo>
                    <a:pt x="223" y="77"/>
                    <a:pt x="221" y="78"/>
                    <a:pt x="217" y="78"/>
                  </a:cubicBezTo>
                  <a:cubicBezTo>
                    <a:pt x="218" y="76"/>
                    <a:pt x="222" y="76"/>
                    <a:pt x="224" y="76"/>
                  </a:cubicBezTo>
                  <a:close/>
                  <a:moveTo>
                    <a:pt x="217" y="77"/>
                  </a:moveTo>
                  <a:cubicBezTo>
                    <a:pt x="216" y="79"/>
                    <a:pt x="213" y="79"/>
                    <a:pt x="211" y="79"/>
                  </a:cubicBezTo>
                  <a:cubicBezTo>
                    <a:pt x="211" y="77"/>
                    <a:pt x="215" y="78"/>
                    <a:pt x="217" y="77"/>
                  </a:cubicBezTo>
                  <a:close/>
                  <a:moveTo>
                    <a:pt x="134" y="61"/>
                  </a:moveTo>
                  <a:cubicBezTo>
                    <a:pt x="134" y="62"/>
                    <a:pt x="132" y="62"/>
                    <a:pt x="131" y="62"/>
                  </a:cubicBezTo>
                  <a:cubicBezTo>
                    <a:pt x="130" y="60"/>
                    <a:pt x="133" y="61"/>
                    <a:pt x="134" y="61"/>
                  </a:cubicBezTo>
                  <a:close/>
                  <a:moveTo>
                    <a:pt x="12" y="199"/>
                  </a:moveTo>
                  <a:cubicBezTo>
                    <a:pt x="12" y="198"/>
                    <a:pt x="12" y="197"/>
                    <a:pt x="12" y="197"/>
                  </a:cubicBezTo>
                  <a:cubicBezTo>
                    <a:pt x="14" y="197"/>
                    <a:pt x="13" y="199"/>
                    <a:pt x="12" y="199"/>
                  </a:cubicBezTo>
                  <a:close/>
                  <a:moveTo>
                    <a:pt x="12" y="238"/>
                  </a:moveTo>
                  <a:cubicBezTo>
                    <a:pt x="11" y="237"/>
                    <a:pt x="11" y="237"/>
                    <a:pt x="10" y="237"/>
                  </a:cubicBezTo>
                  <a:cubicBezTo>
                    <a:pt x="10" y="237"/>
                    <a:pt x="11" y="237"/>
                    <a:pt x="11" y="235"/>
                  </a:cubicBezTo>
                  <a:cubicBezTo>
                    <a:pt x="11" y="236"/>
                    <a:pt x="11" y="236"/>
                    <a:pt x="12" y="236"/>
                  </a:cubicBezTo>
                  <a:cubicBezTo>
                    <a:pt x="12" y="237"/>
                    <a:pt x="12" y="237"/>
                    <a:pt x="12" y="238"/>
                  </a:cubicBezTo>
                  <a:close/>
                  <a:moveTo>
                    <a:pt x="12" y="233"/>
                  </a:moveTo>
                  <a:cubicBezTo>
                    <a:pt x="11" y="232"/>
                    <a:pt x="12" y="230"/>
                    <a:pt x="13" y="228"/>
                  </a:cubicBezTo>
                  <a:cubicBezTo>
                    <a:pt x="15" y="229"/>
                    <a:pt x="12" y="232"/>
                    <a:pt x="12" y="233"/>
                  </a:cubicBezTo>
                  <a:close/>
                  <a:moveTo>
                    <a:pt x="34" y="268"/>
                  </a:moveTo>
                  <a:cubicBezTo>
                    <a:pt x="34" y="268"/>
                    <a:pt x="34" y="267"/>
                    <a:pt x="34" y="267"/>
                  </a:cubicBezTo>
                  <a:cubicBezTo>
                    <a:pt x="35" y="267"/>
                    <a:pt x="35" y="267"/>
                    <a:pt x="35" y="268"/>
                  </a:cubicBezTo>
                  <a:cubicBezTo>
                    <a:pt x="34" y="268"/>
                    <a:pt x="34" y="268"/>
                    <a:pt x="34" y="268"/>
                  </a:cubicBezTo>
                  <a:close/>
                  <a:moveTo>
                    <a:pt x="38" y="274"/>
                  </a:moveTo>
                  <a:cubicBezTo>
                    <a:pt x="38" y="273"/>
                    <a:pt x="38" y="271"/>
                    <a:pt x="37" y="271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7" y="270"/>
                    <a:pt x="37" y="270"/>
                    <a:pt x="37" y="270"/>
                  </a:cubicBezTo>
                  <a:cubicBezTo>
                    <a:pt x="37" y="270"/>
                    <a:pt x="37" y="270"/>
                    <a:pt x="37" y="269"/>
                  </a:cubicBezTo>
                  <a:cubicBezTo>
                    <a:pt x="37" y="269"/>
                    <a:pt x="37" y="269"/>
                    <a:pt x="37" y="269"/>
                  </a:cubicBezTo>
                  <a:cubicBezTo>
                    <a:pt x="37" y="269"/>
                    <a:pt x="37" y="269"/>
                    <a:pt x="37" y="268"/>
                  </a:cubicBezTo>
                  <a:cubicBezTo>
                    <a:pt x="37" y="269"/>
                    <a:pt x="37" y="269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1"/>
                    <a:pt x="38" y="272"/>
                    <a:pt x="39" y="274"/>
                  </a:cubicBezTo>
                  <a:cubicBezTo>
                    <a:pt x="39" y="274"/>
                    <a:pt x="38" y="274"/>
                    <a:pt x="38" y="274"/>
                  </a:cubicBezTo>
                  <a:close/>
                  <a:moveTo>
                    <a:pt x="52" y="307"/>
                  </a:moveTo>
                  <a:cubicBezTo>
                    <a:pt x="52" y="307"/>
                    <a:pt x="52" y="306"/>
                    <a:pt x="52" y="306"/>
                  </a:cubicBezTo>
                  <a:cubicBezTo>
                    <a:pt x="52" y="306"/>
                    <a:pt x="52" y="307"/>
                    <a:pt x="52" y="307"/>
                  </a:cubicBezTo>
                  <a:close/>
                  <a:moveTo>
                    <a:pt x="50" y="307"/>
                  </a:move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lose/>
                  <a:moveTo>
                    <a:pt x="69" y="159"/>
                  </a:moveTo>
                  <a:cubicBezTo>
                    <a:pt x="68" y="158"/>
                    <a:pt x="70" y="157"/>
                    <a:pt x="70" y="157"/>
                  </a:cubicBezTo>
                  <a:cubicBezTo>
                    <a:pt x="72" y="157"/>
                    <a:pt x="70" y="158"/>
                    <a:pt x="69" y="159"/>
                  </a:cubicBezTo>
                  <a:close/>
                  <a:moveTo>
                    <a:pt x="81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0" y="146"/>
                    <a:pt x="79" y="149"/>
                    <a:pt x="78" y="149"/>
                  </a:cubicBezTo>
                  <a:cubicBezTo>
                    <a:pt x="78" y="148"/>
                    <a:pt x="79" y="147"/>
                    <a:pt x="81" y="146"/>
                  </a:cubicBezTo>
                  <a:cubicBezTo>
                    <a:pt x="81" y="146"/>
                    <a:pt x="81" y="146"/>
                    <a:pt x="81" y="146"/>
                  </a:cubicBezTo>
                  <a:close/>
                  <a:moveTo>
                    <a:pt x="114" y="81"/>
                  </a:moveTo>
                  <a:cubicBezTo>
                    <a:pt x="114" y="80"/>
                    <a:pt x="115" y="80"/>
                    <a:pt x="116" y="79"/>
                  </a:cubicBezTo>
                  <a:cubicBezTo>
                    <a:pt x="116" y="81"/>
                    <a:pt x="115" y="81"/>
                    <a:pt x="114" y="81"/>
                  </a:cubicBezTo>
                  <a:close/>
                  <a:moveTo>
                    <a:pt x="120" y="79"/>
                  </a:moveTo>
                  <a:cubicBezTo>
                    <a:pt x="120" y="78"/>
                    <a:pt x="119" y="78"/>
                    <a:pt x="119" y="78"/>
                  </a:cubicBezTo>
                  <a:cubicBezTo>
                    <a:pt x="120" y="77"/>
                    <a:pt x="121" y="77"/>
                    <a:pt x="123" y="76"/>
                  </a:cubicBezTo>
                  <a:cubicBezTo>
                    <a:pt x="123" y="78"/>
                    <a:pt x="121" y="78"/>
                    <a:pt x="120" y="79"/>
                  </a:cubicBezTo>
                  <a:close/>
                  <a:moveTo>
                    <a:pt x="168" y="98"/>
                  </a:moveTo>
                  <a:cubicBezTo>
                    <a:pt x="169" y="97"/>
                    <a:pt x="170" y="96"/>
                    <a:pt x="171" y="96"/>
                  </a:cubicBezTo>
                  <a:cubicBezTo>
                    <a:pt x="171" y="97"/>
                    <a:pt x="169" y="98"/>
                    <a:pt x="168" y="98"/>
                  </a:cubicBezTo>
                  <a:close/>
                  <a:moveTo>
                    <a:pt x="172" y="98"/>
                  </a:moveTo>
                  <a:cubicBezTo>
                    <a:pt x="170" y="98"/>
                    <a:pt x="172" y="96"/>
                    <a:pt x="174" y="96"/>
                  </a:cubicBezTo>
                  <a:cubicBezTo>
                    <a:pt x="173" y="97"/>
                    <a:pt x="172" y="97"/>
                    <a:pt x="172" y="98"/>
                  </a:cubicBezTo>
                  <a:close/>
                  <a:moveTo>
                    <a:pt x="177" y="95"/>
                  </a:moveTo>
                  <a:cubicBezTo>
                    <a:pt x="176" y="96"/>
                    <a:pt x="174" y="96"/>
                    <a:pt x="174" y="94"/>
                  </a:cubicBezTo>
                  <a:cubicBezTo>
                    <a:pt x="175" y="94"/>
                    <a:pt x="177" y="93"/>
                    <a:pt x="177" y="95"/>
                  </a:cubicBezTo>
                  <a:close/>
                  <a:moveTo>
                    <a:pt x="185" y="87"/>
                  </a:moveTo>
                  <a:cubicBezTo>
                    <a:pt x="186" y="85"/>
                    <a:pt x="189" y="85"/>
                    <a:pt x="191" y="84"/>
                  </a:cubicBezTo>
                  <a:cubicBezTo>
                    <a:pt x="190" y="86"/>
                    <a:pt x="187" y="87"/>
                    <a:pt x="185" y="87"/>
                  </a:cubicBezTo>
                  <a:close/>
                  <a:moveTo>
                    <a:pt x="206" y="94"/>
                  </a:moveTo>
                  <a:cubicBezTo>
                    <a:pt x="204" y="95"/>
                    <a:pt x="204" y="94"/>
                    <a:pt x="204" y="94"/>
                  </a:cubicBezTo>
                  <a:cubicBezTo>
                    <a:pt x="204" y="92"/>
                    <a:pt x="206" y="93"/>
                    <a:pt x="206" y="94"/>
                  </a:cubicBezTo>
                  <a:close/>
                  <a:moveTo>
                    <a:pt x="206" y="80"/>
                  </a:moveTo>
                  <a:cubicBezTo>
                    <a:pt x="205" y="81"/>
                    <a:pt x="204" y="81"/>
                    <a:pt x="202" y="81"/>
                  </a:cubicBezTo>
                  <a:cubicBezTo>
                    <a:pt x="203" y="80"/>
                    <a:pt x="205" y="80"/>
                    <a:pt x="206" y="80"/>
                  </a:cubicBezTo>
                  <a:close/>
                  <a:moveTo>
                    <a:pt x="201" y="97"/>
                  </a:moveTo>
                  <a:cubicBezTo>
                    <a:pt x="199" y="96"/>
                    <a:pt x="199" y="95"/>
                    <a:pt x="199" y="94"/>
                  </a:cubicBezTo>
                  <a:cubicBezTo>
                    <a:pt x="200" y="94"/>
                    <a:pt x="203" y="94"/>
                    <a:pt x="202" y="97"/>
                  </a:cubicBezTo>
                  <a:cubicBezTo>
                    <a:pt x="202" y="97"/>
                    <a:pt x="201" y="96"/>
                    <a:pt x="201" y="97"/>
                  </a:cubicBezTo>
                  <a:close/>
                  <a:moveTo>
                    <a:pt x="346" y="166"/>
                  </a:moveTo>
                  <a:cubicBezTo>
                    <a:pt x="345" y="159"/>
                    <a:pt x="340" y="153"/>
                    <a:pt x="337" y="146"/>
                  </a:cubicBezTo>
                  <a:cubicBezTo>
                    <a:pt x="336" y="147"/>
                    <a:pt x="336" y="144"/>
                    <a:pt x="335" y="146"/>
                  </a:cubicBezTo>
                  <a:cubicBezTo>
                    <a:pt x="340" y="152"/>
                    <a:pt x="341" y="162"/>
                    <a:pt x="346" y="168"/>
                  </a:cubicBezTo>
                  <a:cubicBezTo>
                    <a:pt x="347" y="167"/>
                    <a:pt x="346" y="167"/>
                    <a:pt x="346" y="166"/>
                  </a:cubicBezTo>
                  <a:close/>
                  <a:moveTo>
                    <a:pt x="333" y="189"/>
                  </a:moveTo>
                  <a:cubicBezTo>
                    <a:pt x="336" y="189"/>
                    <a:pt x="334" y="192"/>
                    <a:pt x="336" y="192"/>
                  </a:cubicBezTo>
                  <a:cubicBezTo>
                    <a:pt x="336" y="191"/>
                    <a:pt x="336" y="190"/>
                    <a:pt x="335" y="188"/>
                  </a:cubicBezTo>
                  <a:cubicBezTo>
                    <a:pt x="334" y="189"/>
                    <a:pt x="332" y="188"/>
                    <a:pt x="333" y="189"/>
                  </a:cubicBezTo>
                  <a:close/>
                  <a:moveTo>
                    <a:pt x="182" y="47"/>
                  </a:moveTo>
                  <a:cubicBezTo>
                    <a:pt x="183" y="47"/>
                    <a:pt x="184" y="47"/>
                    <a:pt x="184" y="46"/>
                  </a:cubicBezTo>
                  <a:cubicBezTo>
                    <a:pt x="183" y="47"/>
                    <a:pt x="181" y="46"/>
                    <a:pt x="182" y="47"/>
                  </a:cubicBezTo>
                  <a:close/>
                  <a:moveTo>
                    <a:pt x="337" y="272"/>
                  </a:moveTo>
                  <a:cubicBezTo>
                    <a:pt x="337" y="273"/>
                    <a:pt x="336" y="275"/>
                    <a:pt x="337" y="275"/>
                  </a:cubicBezTo>
                  <a:cubicBezTo>
                    <a:pt x="338" y="275"/>
                    <a:pt x="338" y="273"/>
                    <a:pt x="337" y="272"/>
                  </a:cubicBezTo>
                  <a:close/>
                  <a:moveTo>
                    <a:pt x="331" y="126"/>
                  </a:moveTo>
                  <a:cubicBezTo>
                    <a:pt x="331" y="128"/>
                    <a:pt x="330" y="128"/>
                    <a:pt x="329" y="127"/>
                  </a:cubicBezTo>
                  <a:cubicBezTo>
                    <a:pt x="329" y="129"/>
                    <a:pt x="330" y="129"/>
                    <a:pt x="331" y="130"/>
                  </a:cubicBezTo>
                  <a:cubicBezTo>
                    <a:pt x="331" y="128"/>
                    <a:pt x="333" y="127"/>
                    <a:pt x="331" y="126"/>
                  </a:cubicBezTo>
                  <a:close/>
                  <a:moveTo>
                    <a:pt x="342" y="195"/>
                  </a:moveTo>
                  <a:cubicBezTo>
                    <a:pt x="341" y="196"/>
                    <a:pt x="340" y="196"/>
                    <a:pt x="339" y="195"/>
                  </a:cubicBezTo>
                  <a:cubicBezTo>
                    <a:pt x="339" y="196"/>
                    <a:pt x="339" y="197"/>
                    <a:pt x="340" y="197"/>
                  </a:cubicBezTo>
                  <a:cubicBezTo>
                    <a:pt x="341" y="197"/>
                    <a:pt x="342" y="197"/>
                    <a:pt x="342" y="195"/>
                  </a:cubicBezTo>
                  <a:close/>
                  <a:moveTo>
                    <a:pt x="340" y="192"/>
                  </a:moveTo>
                  <a:cubicBezTo>
                    <a:pt x="340" y="188"/>
                    <a:pt x="338" y="186"/>
                    <a:pt x="337" y="184"/>
                  </a:cubicBezTo>
                  <a:cubicBezTo>
                    <a:pt x="336" y="187"/>
                    <a:pt x="337" y="190"/>
                    <a:pt x="340" y="192"/>
                  </a:cubicBezTo>
                  <a:close/>
                  <a:moveTo>
                    <a:pt x="230" y="62"/>
                  </a:moveTo>
                  <a:cubicBezTo>
                    <a:pt x="231" y="60"/>
                    <a:pt x="234" y="63"/>
                    <a:pt x="237" y="63"/>
                  </a:cubicBezTo>
                  <a:cubicBezTo>
                    <a:pt x="236" y="61"/>
                    <a:pt x="230" y="59"/>
                    <a:pt x="230" y="62"/>
                  </a:cubicBezTo>
                  <a:close/>
                  <a:moveTo>
                    <a:pt x="230" y="57"/>
                  </a:moveTo>
                  <a:cubicBezTo>
                    <a:pt x="230" y="56"/>
                    <a:pt x="228" y="56"/>
                    <a:pt x="227" y="56"/>
                  </a:cubicBezTo>
                  <a:cubicBezTo>
                    <a:pt x="227" y="58"/>
                    <a:pt x="228" y="58"/>
                    <a:pt x="230" y="57"/>
                  </a:cubicBezTo>
                  <a:close/>
                  <a:moveTo>
                    <a:pt x="337" y="135"/>
                  </a:moveTo>
                  <a:cubicBezTo>
                    <a:pt x="337" y="134"/>
                    <a:pt x="336" y="133"/>
                    <a:pt x="335" y="132"/>
                  </a:cubicBezTo>
                  <a:cubicBezTo>
                    <a:pt x="335" y="133"/>
                    <a:pt x="336" y="135"/>
                    <a:pt x="337" y="135"/>
                  </a:cubicBezTo>
                  <a:close/>
                  <a:moveTo>
                    <a:pt x="168" y="50"/>
                  </a:moveTo>
                  <a:cubicBezTo>
                    <a:pt x="167" y="50"/>
                    <a:pt x="164" y="48"/>
                    <a:pt x="165" y="50"/>
                  </a:cubicBezTo>
                  <a:cubicBezTo>
                    <a:pt x="166" y="51"/>
                    <a:pt x="167" y="50"/>
                    <a:pt x="168" y="50"/>
                  </a:cubicBezTo>
                  <a:close/>
                  <a:moveTo>
                    <a:pt x="230" y="51"/>
                  </a:moveTo>
                  <a:cubicBezTo>
                    <a:pt x="228" y="51"/>
                    <a:pt x="225" y="50"/>
                    <a:pt x="224" y="50"/>
                  </a:cubicBezTo>
                  <a:cubicBezTo>
                    <a:pt x="226" y="51"/>
                    <a:pt x="223" y="52"/>
                    <a:pt x="224" y="53"/>
                  </a:cubicBezTo>
                  <a:cubicBezTo>
                    <a:pt x="226" y="53"/>
                    <a:pt x="227" y="54"/>
                    <a:pt x="227" y="55"/>
                  </a:cubicBezTo>
                  <a:cubicBezTo>
                    <a:pt x="229" y="54"/>
                    <a:pt x="230" y="55"/>
                    <a:pt x="231" y="56"/>
                  </a:cubicBezTo>
                  <a:cubicBezTo>
                    <a:pt x="231" y="57"/>
                    <a:pt x="230" y="57"/>
                    <a:pt x="231" y="58"/>
                  </a:cubicBezTo>
                  <a:cubicBezTo>
                    <a:pt x="238" y="58"/>
                    <a:pt x="243" y="59"/>
                    <a:pt x="249" y="61"/>
                  </a:cubicBezTo>
                  <a:cubicBezTo>
                    <a:pt x="250" y="61"/>
                    <a:pt x="249" y="60"/>
                    <a:pt x="250" y="60"/>
                  </a:cubicBezTo>
                  <a:cubicBezTo>
                    <a:pt x="251" y="61"/>
                    <a:pt x="254" y="61"/>
                    <a:pt x="255" y="61"/>
                  </a:cubicBezTo>
                  <a:cubicBezTo>
                    <a:pt x="255" y="60"/>
                    <a:pt x="253" y="61"/>
                    <a:pt x="253" y="60"/>
                  </a:cubicBezTo>
                  <a:cubicBezTo>
                    <a:pt x="254" y="59"/>
                    <a:pt x="256" y="60"/>
                    <a:pt x="255" y="59"/>
                  </a:cubicBezTo>
                  <a:cubicBezTo>
                    <a:pt x="254" y="58"/>
                    <a:pt x="251" y="58"/>
                    <a:pt x="251" y="57"/>
                  </a:cubicBezTo>
                  <a:cubicBezTo>
                    <a:pt x="254" y="57"/>
                    <a:pt x="257" y="57"/>
                    <a:pt x="259" y="57"/>
                  </a:cubicBezTo>
                  <a:cubicBezTo>
                    <a:pt x="257" y="54"/>
                    <a:pt x="251" y="53"/>
                    <a:pt x="247" y="54"/>
                  </a:cubicBezTo>
                  <a:cubicBezTo>
                    <a:pt x="247" y="55"/>
                    <a:pt x="247" y="56"/>
                    <a:pt x="246" y="56"/>
                  </a:cubicBezTo>
                  <a:cubicBezTo>
                    <a:pt x="242" y="55"/>
                    <a:pt x="237" y="54"/>
                    <a:pt x="231" y="54"/>
                  </a:cubicBezTo>
                  <a:cubicBezTo>
                    <a:pt x="231" y="52"/>
                    <a:pt x="231" y="53"/>
                    <a:pt x="230" y="51"/>
                  </a:cubicBezTo>
                  <a:close/>
                  <a:moveTo>
                    <a:pt x="244" y="65"/>
                  </a:moveTo>
                  <a:cubicBezTo>
                    <a:pt x="253" y="67"/>
                    <a:pt x="264" y="69"/>
                    <a:pt x="270" y="71"/>
                  </a:cubicBezTo>
                  <a:cubicBezTo>
                    <a:pt x="264" y="68"/>
                    <a:pt x="253" y="59"/>
                    <a:pt x="244" y="65"/>
                  </a:cubicBezTo>
                  <a:close/>
                  <a:moveTo>
                    <a:pt x="247" y="68"/>
                  </a:moveTo>
                  <a:cubicBezTo>
                    <a:pt x="248" y="68"/>
                    <a:pt x="248" y="68"/>
                    <a:pt x="249" y="68"/>
                  </a:cubicBezTo>
                  <a:cubicBezTo>
                    <a:pt x="249" y="66"/>
                    <a:pt x="248" y="66"/>
                    <a:pt x="247" y="66"/>
                  </a:cubicBezTo>
                  <a:lnTo>
                    <a:pt x="247" y="68"/>
                  </a:lnTo>
                  <a:close/>
                  <a:moveTo>
                    <a:pt x="227" y="101"/>
                  </a:moveTo>
                  <a:cubicBezTo>
                    <a:pt x="225" y="101"/>
                    <a:pt x="221" y="99"/>
                    <a:pt x="219" y="101"/>
                  </a:cubicBezTo>
                  <a:cubicBezTo>
                    <a:pt x="219" y="101"/>
                    <a:pt x="219" y="100"/>
                    <a:pt x="218" y="100"/>
                  </a:cubicBezTo>
                  <a:cubicBezTo>
                    <a:pt x="220" y="103"/>
                    <a:pt x="215" y="101"/>
                    <a:pt x="216" y="102"/>
                  </a:cubicBezTo>
                  <a:cubicBezTo>
                    <a:pt x="217" y="102"/>
                    <a:pt x="218" y="102"/>
                    <a:pt x="218" y="103"/>
                  </a:cubicBezTo>
                  <a:cubicBezTo>
                    <a:pt x="220" y="103"/>
                    <a:pt x="222" y="104"/>
                    <a:pt x="224" y="104"/>
                  </a:cubicBezTo>
                  <a:cubicBezTo>
                    <a:pt x="226" y="104"/>
                    <a:pt x="227" y="104"/>
                    <a:pt x="229" y="104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27" y="104"/>
                    <a:pt x="227" y="103"/>
                    <a:pt x="227" y="101"/>
                  </a:cubicBezTo>
                  <a:close/>
                  <a:moveTo>
                    <a:pt x="229" y="105"/>
                  </a:moveTo>
                  <a:cubicBezTo>
                    <a:pt x="230" y="106"/>
                    <a:pt x="230" y="106"/>
                    <a:pt x="231" y="106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31" y="105"/>
                    <a:pt x="230" y="105"/>
                    <a:pt x="229" y="105"/>
                  </a:cubicBezTo>
                  <a:close/>
                  <a:moveTo>
                    <a:pt x="224" y="97"/>
                  </a:moveTo>
                  <a:cubicBezTo>
                    <a:pt x="228" y="99"/>
                    <a:pt x="233" y="100"/>
                    <a:pt x="233" y="97"/>
                  </a:cubicBezTo>
                  <a:cubicBezTo>
                    <a:pt x="230" y="96"/>
                    <a:pt x="228" y="97"/>
                    <a:pt x="224" y="97"/>
                  </a:cubicBezTo>
                  <a:close/>
                  <a:moveTo>
                    <a:pt x="284" y="98"/>
                  </a:moveTo>
                  <a:cubicBezTo>
                    <a:pt x="284" y="99"/>
                    <a:pt x="285" y="99"/>
                    <a:pt x="284" y="100"/>
                  </a:cubicBezTo>
                  <a:cubicBezTo>
                    <a:pt x="285" y="100"/>
                    <a:pt x="286" y="100"/>
                    <a:pt x="286" y="99"/>
                  </a:cubicBezTo>
                  <a:cubicBezTo>
                    <a:pt x="285" y="100"/>
                    <a:pt x="285" y="98"/>
                    <a:pt x="284" y="98"/>
                  </a:cubicBezTo>
                  <a:close/>
                  <a:moveTo>
                    <a:pt x="228" y="105"/>
                  </a:moveTo>
                  <a:cubicBezTo>
                    <a:pt x="228" y="105"/>
                    <a:pt x="227" y="105"/>
                    <a:pt x="227" y="105"/>
                  </a:cubicBezTo>
                  <a:cubicBezTo>
                    <a:pt x="227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lose/>
                  <a:moveTo>
                    <a:pt x="162" y="59"/>
                  </a:moveTo>
                  <a:cubicBezTo>
                    <a:pt x="162" y="58"/>
                    <a:pt x="165" y="59"/>
                    <a:pt x="165" y="57"/>
                  </a:cubicBezTo>
                  <a:cubicBezTo>
                    <a:pt x="164" y="58"/>
                    <a:pt x="161" y="58"/>
                    <a:pt x="162" y="59"/>
                  </a:cubicBezTo>
                  <a:close/>
                  <a:moveTo>
                    <a:pt x="223" y="50"/>
                  </a:moveTo>
                  <a:cubicBezTo>
                    <a:pt x="222" y="50"/>
                    <a:pt x="223" y="49"/>
                    <a:pt x="224" y="49"/>
                  </a:cubicBezTo>
                  <a:cubicBezTo>
                    <a:pt x="227" y="48"/>
                    <a:pt x="230" y="51"/>
                    <a:pt x="231" y="49"/>
                  </a:cubicBezTo>
                  <a:cubicBezTo>
                    <a:pt x="229" y="47"/>
                    <a:pt x="224" y="47"/>
                    <a:pt x="222" y="45"/>
                  </a:cubicBezTo>
                  <a:cubicBezTo>
                    <a:pt x="222" y="46"/>
                    <a:pt x="221" y="46"/>
                    <a:pt x="221" y="47"/>
                  </a:cubicBezTo>
                  <a:cubicBezTo>
                    <a:pt x="222" y="47"/>
                    <a:pt x="222" y="48"/>
                    <a:pt x="222" y="49"/>
                  </a:cubicBezTo>
                  <a:cubicBezTo>
                    <a:pt x="221" y="50"/>
                    <a:pt x="218" y="48"/>
                    <a:pt x="218" y="50"/>
                  </a:cubicBezTo>
                  <a:cubicBezTo>
                    <a:pt x="220" y="50"/>
                    <a:pt x="222" y="51"/>
                    <a:pt x="223" y="50"/>
                  </a:cubicBezTo>
                  <a:close/>
                  <a:moveTo>
                    <a:pt x="217" y="100"/>
                  </a:moveTo>
                  <a:cubicBezTo>
                    <a:pt x="216" y="100"/>
                    <a:pt x="215" y="99"/>
                    <a:pt x="214" y="99"/>
                  </a:cubicBezTo>
                  <a:cubicBezTo>
                    <a:pt x="214" y="99"/>
                    <a:pt x="213" y="101"/>
                    <a:pt x="212" y="102"/>
                  </a:cubicBezTo>
                  <a:cubicBezTo>
                    <a:pt x="213" y="102"/>
                    <a:pt x="213" y="102"/>
                    <a:pt x="214" y="102"/>
                  </a:cubicBezTo>
                  <a:cubicBezTo>
                    <a:pt x="215" y="100"/>
                    <a:pt x="216" y="102"/>
                    <a:pt x="217" y="100"/>
                  </a:cubicBezTo>
                  <a:close/>
                  <a:moveTo>
                    <a:pt x="243" y="103"/>
                  </a:moveTo>
                  <a:cubicBezTo>
                    <a:pt x="241" y="103"/>
                    <a:pt x="240" y="101"/>
                    <a:pt x="237" y="102"/>
                  </a:cubicBezTo>
                  <a:cubicBezTo>
                    <a:pt x="237" y="104"/>
                    <a:pt x="237" y="104"/>
                    <a:pt x="237" y="104"/>
                  </a:cubicBezTo>
                  <a:cubicBezTo>
                    <a:pt x="239" y="102"/>
                    <a:pt x="242" y="104"/>
                    <a:pt x="243" y="103"/>
                  </a:cubicBezTo>
                  <a:close/>
                  <a:moveTo>
                    <a:pt x="197" y="100"/>
                  </a:move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lose/>
                  <a:moveTo>
                    <a:pt x="1" y="62"/>
                  </a:moveTo>
                  <a:cubicBezTo>
                    <a:pt x="2" y="61"/>
                    <a:pt x="4" y="62"/>
                    <a:pt x="4" y="60"/>
                  </a:cubicBezTo>
                  <a:cubicBezTo>
                    <a:pt x="3" y="59"/>
                    <a:pt x="2" y="61"/>
                    <a:pt x="1" y="62"/>
                  </a:cubicBezTo>
                  <a:close/>
                  <a:moveTo>
                    <a:pt x="368" y="214"/>
                  </a:moveTo>
                  <a:cubicBezTo>
                    <a:pt x="368" y="216"/>
                    <a:pt x="368" y="217"/>
                    <a:pt x="369" y="218"/>
                  </a:cubicBezTo>
                  <a:cubicBezTo>
                    <a:pt x="369" y="217"/>
                    <a:pt x="369" y="215"/>
                    <a:pt x="368" y="214"/>
                  </a:cubicBezTo>
                  <a:close/>
                  <a:moveTo>
                    <a:pt x="369" y="223"/>
                  </a:moveTo>
                  <a:cubicBezTo>
                    <a:pt x="370" y="225"/>
                    <a:pt x="369" y="228"/>
                    <a:pt x="371" y="229"/>
                  </a:cubicBezTo>
                  <a:cubicBezTo>
                    <a:pt x="370" y="227"/>
                    <a:pt x="371" y="223"/>
                    <a:pt x="369" y="223"/>
                  </a:cubicBezTo>
                  <a:close/>
                  <a:moveTo>
                    <a:pt x="371" y="229"/>
                  </a:moveTo>
                  <a:cubicBezTo>
                    <a:pt x="370" y="233"/>
                    <a:pt x="371" y="236"/>
                    <a:pt x="371" y="236"/>
                  </a:cubicBezTo>
                  <a:cubicBezTo>
                    <a:pt x="372" y="238"/>
                    <a:pt x="372" y="239"/>
                    <a:pt x="372" y="237"/>
                  </a:cubicBezTo>
                  <a:cubicBezTo>
                    <a:pt x="372" y="234"/>
                    <a:pt x="372" y="230"/>
                    <a:pt x="371" y="229"/>
                  </a:cubicBezTo>
                  <a:close/>
                  <a:moveTo>
                    <a:pt x="9" y="40"/>
                  </a:moveTo>
                  <a:cubicBezTo>
                    <a:pt x="13" y="42"/>
                    <a:pt x="17" y="37"/>
                    <a:pt x="19" y="37"/>
                  </a:cubicBezTo>
                  <a:cubicBezTo>
                    <a:pt x="17" y="40"/>
                    <a:pt x="17" y="40"/>
                    <a:pt x="14" y="42"/>
                  </a:cubicBezTo>
                  <a:cubicBezTo>
                    <a:pt x="19" y="47"/>
                    <a:pt x="23" y="40"/>
                    <a:pt x="26" y="36"/>
                  </a:cubicBezTo>
                  <a:cubicBezTo>
                    <a:pt x="34" y="27"/>
                    <a:pt x="43" y="18"/>
                    <a:pt x="52" y="14"/>
                  </a:cubicBezTo>
                  <a:cubicBezTo>
                    <a:pt x="54" y="9"/>
                    <a:pt x="59" y="8"/>
                    <a:pt x="62" y="3"/>
                  </a:cubicBezTo>
                  <a:cubicBezTo>
                    <a:pt x="57" y="4"/>
                    <a:pt x="56" y="8"/>
                    <a:pt x="52" y="9"/>
                  </a:cubicBezTo>
                  <a:cubicBezTo>
                    <a:pt x="53" y="8"/>
                    <a:pt x="52" y="7"/>
                    <a:pt x="53" y="6"/>
                  </a:cubicBezTo>
                  <a:cubicBezTo>
                    <a:pt x="51" y="6"/>
                    <a:pt x="50" y="8"/>
                    <a:pt x="48" y="8"/>
                  </a:cubicBezTo>
                  <a:cubicBezTo>
                    <a:pt x="49" y="5"/>
                    <a:pt x="53" y="4"/>
                    <a:pt x="52" y="0"/>
                  </a:cubicBezTo>
                  <a:cubicBezTo>
                    <a:pt x="46" y="0"/>
                    <a:pt x="44" y="5"/>
                    <a:pt x="39" y="7"/>
                  </a:cubicBezTo>
                  <a:cubicBezTo>
                    <a:pt x="38" y="6"/>
                    <a:pt x="38" y="5"/>
                    <a:pt x="37" y="5"/>
                  </a:cubicBezTo>
                  <a:cubicBezTo>
                    <a:pt x="34" y="8"/>
                    <a:pt x="30" y="10"/>
                    <a:pt x="26" y="12"/>
                  </a:cubicBezTo>
                  <a:cubicBezTo>
                    <a:pt x="26" y="16"/>
                    <a:pt x="23" y="19"/>
                    <a:pt x="20" y="21"/>
                  </a:cubicBezTo>
                  <a:cubicBezTo>
                    <a:pt x="14" y="25"/>
                    <a:pt x="5" y="28"/>
                    <a:pt x="0" y="34"/>
                  </a:cubicBezTo>
                  <a:cubicBezTo>
                    <a:pt x="3" y="35"/>
                    <a:pt x="3" y="33"/>
                    <a:pt x="5" y="33"/>
                  </a:cubicBezTo>
                  <a:cubicBezTo>
                    <a:pt x="6" y="35"/>
                    <a:pt x="2" y="36"/>
                    <a:pt x="3" y="39"/>
                  </a:cubicBezTo>
                  <a:cubicBezTo>
                    <a:pt x="5" y="41"/>
                    <a:pt x="9" y="38"/>
                    <a:pt x="11" y="37"/>
                  </a:cubicBezTo>
                  <a:cubicBezTo>
                    <a:pt x="11" y="39"/>
                    <a:pt x="9" y="39"/>
                    <a:pt x="9" y="40"/>
                  </a:cubicBezTo>
                  <a:close/>
                  <a:moveTo>
                    <a:pt x="194" y="97"/>
                  </a:moveTo>
                  <a:cubicBezTo>
                    <a:pt x="190" y="96"/>
                    <a:pt x="188" y="98"/>
                    <a:pt x="186" y="97"/>
                  </a:cubicBezTo>
                  <a:cubicBezTo>
                    <a:pt x="185" y="99"/>
                    <a:pt x="188" y="98"/>
                    <a:pt x="188" y="99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88" y="100"/>
                    <a:pt x="189" y="100"/>
                    <a:pt x="190" y="100"/>
                  </a:cubicBezTo>
                  <a:cubicBezTo>
                    <a:pt x="191" y="100"/>
                    <a:pt x="193" y="100"/>
                    <a:pt x="195" y="100"/>
                  </a:cubicBezTo>
                  <a:cubicBezTo>
                    <a:pt x="194" y="100"/>
                    <a:pt x="193" y="100"/>
                    <a:pt x="192" y="100"/>
                  </a:cubicBezTo>
                  <a:cubicBezTo>
                    <a:pt x="192" y="99"/>
                    <a:pt x="194" y="99"/>
                    <a:pt x="194" y="97"/>
                  </a:cubicBezTo>
                  <a:close/>
                  <a:moveTo>
                    <a:pt x="12" y="45"/>
                  </a:moveTo>
                  <a:cubicBezTo>
                    <a:pt x="12" y="47"/>
                    <a:pt x="11" y="48"/>
                    <a:pt x="9" y="48"/>
                  </a:cubicBezTo>
                  <a:cubicBezTo>
                    <a:pt x="11" y="49"/>
                    <a:pt x="13" y="47"/>
                    <a:pt x="15" y="45"/>
                  </a:cubicBezTo>
                  <a:cubicBezTo>
                    <a:pt x="13" y="46"/>
                    <a:pt x="14" y="45"/>
                    <a:pt x="12" y="45"/>
                  </a:cubicBezTo>
                  <a:close/>
                  <a:moveTo>
                    <a:pt x="7" y="213"/>
                  </a:moveTo>
                  <a:cubicBezTo>
                    <a:pt x="6" y="213"/>
                    <a:pt x="6" y="215"/>
                    <a:pt x="7" y="216"/>
                  </a:cubicBezTo>
                  <a:cubicBezTo>
                    <a:pt x="8" y="215"/>
                    <a:pt x="8" y="213"/>
                    <a:pt x="7" y="213"/>
                  </a:cubicBezTo>
                  <a:close/>
                  <a:moveTo>
                    <a:pt x="26" y="80"/>
                  </a:moveTo>
                  <a:cubicBezTo>
                    <a:pt x="26" y="81"/>
                    <a:pt x="26" y="81"/>
                    <a:pt x="27" y="81"/>
                  </a:cubicBezTo>
                  <a:cubicBezTo>
                    <a:pt x="27" y="80"/>
                    <a:pt x="29" y="80"/>
                    <a:pt x="29" y="78"/>
                  </a:cubicBezTo>
                  <a:cubicBezTo>
                    <a:pt x="27" y="79"/>
                    <a:pt x="28" y="78"/>
                    <a:pt x="27" y="76"/>
                  </a:cubicBezTo>
                  <a:cubicBezTo>
                    <a:pt x="24" y="80"/>
                    <a:pt x="21" y="83"/>
                    <a:pt x="18" y="87"/>
                  </a:cubicBezTo>
                  <a:cubicBezTo>
                    <a:pt x="20" y="87"/>
                    <a:pt x="21" y="87"/>
                    <a:pt x="22" y="86"/>
                  </a:cubicBezTo>
                  <a:cubicBezTo>
                    <a:pt x="22" y="85"/>
                    <a:pt x="21" y="85"/>
                    <a:pt x="21" y="84"/>
                  </a:cubicBezTo>
                  <a:cubicBezTo>
                    <a:pt x="22" y="83"/>
                    <a:pt x="24" y="84"/>
                    <a:pt x="25" y="84"/>
                  </a:cubicBezTo>
                  <a:cubicBezTo>
                    <a:pt x="24" y="83"/>
                    <a:pt x="26" y="82"/>
                    <a:pt x="25" y="81"/>
                  </a:cubicBezTo>
                  <a:cubicBezTo>
                    <a:pt x="25" y="82"/>
                    <a:pt x="24" y="83"/>
                    <a:pt x="23" y="82"/>
                  </a:cubicBezTo>
                  <a:cubicBezTo>
                    <a:pt x="24" y="81"/>
                    <a:pt x="25" y="80"/>
                    <a:pt x="26" y="80"/>
                  </a:cubicBezTo>
                  <a:close/>
                  <a:moveTo>
                    <a:pt x="21" y="264"/>
                  </a:moveTo>
                  <a:cubicBezTo>
                    <a:pt x="20" y="264"/>
                    <a:pt x="20" y="264"/>
                    <a:pt x="19" y="264"/>
                  </a:cubicBezTo>
                  <a:cubicBezTo>
                    <a:pt x="19" y="264"/>
                    <a:pt x="18" y="265"/>
                    <a:pt x="18" y="265"/>
                  </a:cubicBezTo>
                  <a:cubicBezTo>
                    <a:pt x="19" y="266"/>
                    <a:pt x="21" y="266"/>
                    <a:pt x="21" y="264"/>
                  </a:cubicBezTo>
                  <a:close/>
                  <a:moveTo>
                    <a:pt x="23" y="77"/>
                  </a:moveTo>
                  <a:cubicBezTo>
                    <a:pt x="21" y="79"/>
                    <a:pt x="18" y="82"/>
                    <a:pt x="18" y="84"/>
                  </a:cubicBezTo>
                  <a:cubicBezTo>
                    <a:pt x="19" y="81"/>
                    <a:pt x="25" y="80"/>
                    <a:pt x="23" y="77"/>
                  </a:cubicBezTo>
                  <a:close/>
                  <a:moveTo>
                    <a:pt x="21" y="76"/>
                  </a:moveTo>
                  <a:cubicBezTo>
                    <a:pt x="23" y="76"/>
                    <a:pt x="24" y="75"/>
                    <a:pt x="24" y="73"/>
                  </a:cubicBezTo>
                  <a:cubicBezTo>
                    <a:pt x="22" y="74"/>
                    <a:pt x="22" y="75"/>
                    <a:pt x="21" y="76"/>
                  </a:cubicBezTo>
                  <a:close/>
                  <a:moveTo>
                    <a:pt x="363" y="197"/>
                  </a:moveTo>
                  <a:cubicBezTo>
                    <a:pt x="363" y="199"/>
                    <a:pt x="364" y="202"/>
                    <a:pt x="365" y="203"/>
                  </a:cubicBezTo>
                  <a:cubicBezTo>
                    <a:pt x="365" y="201"/>
                    <a:pt x="365" y="197"/>
                    <a:pt x="363" y="197"/>
                  </a:cubicBezTo>
                  <a:close/>
                  <a:moveTo>
                    <a:pt x="343" y="286"/>
                  </a:moveTo>
                  <a:cubicBezTo>
                    <a:pt x="344" y="286"/>
                    <a:pt x="344" y="284"/>
                    <a:pt x="344" y="282"/>
                  </a:cubicBezTo>
                  <a:cubicBezTo>
                    <a:pt x="342" y="282"/>
                    <a:pt x="343" y="284"/>
                    <a:pt x="343" y="286"/>
                  </a:cubicBezTo>
                  <a:close/>
                  <a:moveTo>
                    <a:pt x="341" y="143"/>
                  </a:moveTo>
                  <a:cubicBezTo>
                    <a:pt x="340" y="141"/>
                    <a:pt x="340" y="139"/>
                    <a:pt x="339" y="138"/>
                  </a:cubicBezTo>
                  <a:cubicBezTo>
                    <a:pt x="338" y="140"/>
                    <a:pt x="340" y="142"/>
                    <a:pt x="341" y="143"/>
                  </a:cubicBezTo>
                  <a:close/>
                  <a:moveTo>
                    <a:pt x="343" y="152"/>
                  </a:moveTo>
                  <a:cubicBezTo>
                    <a:pt x="343" y="151"/>
                    <a:pt x="343" y="151"/>
                    <a:pt x="343" y="151"/>
                  </a:cubicBezTo>
                  <a:cubicBezTo>
                    <a:pt x="346" y="152"/>
                    <a:pt x="345" y="158"/>
                    <a:pt x="348" y="157"/>
                  </a:cubicBezTo>
                  <a:cubicBezTo>
                    <a:pt x="346" y="155"/>
                    <a:pt x="346" y="152"/>
                    <a:pt x="344" y="149"/>
                  </a:cubicBezTo>
                  <a:cubicBezTo>
                    <a:pt x="344" y="150"/>
                    <a:pt x="342" y="151"/>
                    <a:pt x="343" y="152"/>
                  </a:cubicBezTo>
                  <a:close/>
                  <a:moveTo>
                    <a:pt x="343" y="249"/>
                  </a:moveTo>
                  <a:cubicBezTo>
                    <a:pt x="344" y="242"/>
                    <a:pt x="344" y="235"/>
                    <a:pt x="343" y="230"/>
                  </a:cubicBezTo>
                  <a:cubicBezTo>
                    <a:pt x="343" y="237"/>
                    <a:pt x="342" y="243"/>
                    <a:pt x="343" y="249"/>
                  </a:cubicBezTo>
                  <a:close/>
                  <a:moveTo>
                    <a:pt x="341" y="250"/>
                  </a:moveTo>
                  <a:cubicBezTo>
                    <a:pt x="341" y="251"/>
                    <a:pt x="340" y="254"/>
                    <a:pt x="341" y="254"/>
                  </a:cubicBezTo>
                  <a:cubicBezTo>
                    <a:pt x="342" y="253"/>
                    <a:pt x="342" y="251"/>
                    <a:pt x="341" y="250"/>
                  </a:cubicBezTo>
                  <a:close/>
                  <a:moveTo>
                    <a:pt x="339" y="296"/>
                  </a:moveTo>
                  <a:cubicBezTo>
                    <a:pt x="340" y="295"/>
                    <a:pt x="341" y="292"/>
                    <a:pt x="340" y="290"/>
                  </a:cubicBezTo>
                  <a:cubicBezTo>
                    <a:pt x="340" y="292"/>
                    <a:pt x="338" y="294"/>
                    <a:pt x="339" y="296"/>
                  </a:cubicBezTo>
                  <a:close/>
                  <a:moveTo>
                    <a:pt x="344" y="227"/>
                  </a:moveTo>
                  <a:cubicBezTo>
                    <a:pt x="344" y="225"/>
                    <a:pt x="345" y="223"/>
                    <a:pt x="343" y="223"/>
                  </a:cubicBezTo>
                  <a:cubicBezTo>
                    <a:pt x="344" y="224"/>
                    <a:pt x="343" y="227"/>
                    <a:pt x="344" y="227"/>
                  </a:cubicBezTo>
                  <a:close/>
                  <a:moveTo>
                    <a:pt x="353" y="183"/>
                  </a:moveTo>
                  <a:cubicBezTo>
                    <a:pt x="353" y="183"/>
                    <a:pt x="354" y="184"/>
                    <a:pt x="354" y="185"/>
                  </a:cubicBezTo>
                  <a:cubicBezTo>
                    <a:pt x="355" y="184"/>
                    <a:pt x="353" y="181"/>
                    <a:pt x="353" y="183"/>
                  </a:cubicBezTo>
                  <a:close/>
                  <a:moveTo>
                    <a:pt x="355" y="183"/>
                  </a:moveTo>
                  <a:cubicBezTo>
                    <a:pt x="355" y="181"/>
                    <a:pt x="354" y="180"/>
                    <a:pt x="353" y="179"/>
                  </a:cubicBezTo>
                  <a:cubicBezTo>
                    <a:pt x="354" y="180"/>
                    <a:pt x="354" y="182"/>
                    <a:pt x="355" y="183"/>
                  </a:cubicBezTo>
                  <a:close/>
                  <a:moveTo>
                    <a:pt x="357" y="186"/>
                  </a:moveTo>
                  <a:cubicBezTo>
                    <a:pt x="355" y="185"/>
                    <a:pt x="355" y="187"/>
                    <a:pt x="356" y="188"/>
                  </a:cubicBezTo>
                  <a:cubicBezTo>
                    <a:pt x="357" y="188"/>
                    <a:pt x="356" y="187"/>
                    <a:pt x="357" y="186"/>
                  </a:cubicBezTo>
                  <a:close/>
                  <a:moveTo>
                    <a:pt x="343" y="276"/>
                  </a:moveTo>
                  <a:cubicBezTo>
                    <a:pt x="344" y="276"/>
                    <a:pt x="344" y="278"/>
                    <a:pt x="345" y="278"/>
                  </a:cubicBezTo>
                  <a:cubicBezTo>
                    <a:pt x="344" y="276"/>
                    <a:pt x="346" y="277"/>
                    <a:pt x="346" y="275"/>
                  </a:cubicBezTo>
                  <a:cubicBezTo>
                    <a:pt x="344" y="275"/>
                    <a:pt x="343" y="275"/>
                    <a:pt x="343" y="276"/>
                  </a:cubicBezTo>
                  <a:close/>
                  <a:moveTo>
                    <a:pt x="346" y="209"/>
                  </a:moveTo>
                  <a:cubicBezTo>
                    <a:pt x="348" y="212"/>
                    <a:pt x="345" y="208"/>
                    <a:pt x="344" y="206"/>
                  </a:cubicBezTo>
                  <a:cubicBezTo>
                    <a:pt x="344" y="203"/>
                    <a:pt x="344" y="200"/>
                    <a:pt x="343" y="199"/>
                  </a:cubicBezTo>
                  <a:cubicBezTo>
                    <a:pt x="341" y="199"/>
                    <a:pt x="341" y="200"/>
                    <a:pt x="340" y="199"/>
                  </a:cubicBezTo>
                  <a:cubicBezTo>
                    <a:pt x="341" y="204"/>
                    <a:pt x="342" y="206"/>
                    <a:pt x="345" y="209"/>
                  </a:cubicBezTo>
                  <a:cubicBezTo>
                    <a:pt x="344" y="212"/>
                    <a:pt x="345" y="216"/>
                    <a:pt x="346" y="219"/>
                  </a:cubicBezTo>
                  <a:cubicBezTo>
                    <a:pt x="349" y="215"/>
                    <a:pt x="344" y="212"/>
                    <a:pt x="346" y="209"/>
                  </a:cubicBezTo>
                  <a:close/>
                  <a:moveTo>
                    <a:pt x="346" y="180"/>
                  </a:moveTo>
                  <a:cubicBezTo>
                    <a:pt x="348" y="179"/>
                    <a:pt x="347" y="181"/>
                    <a:pt x="349" y="181"/>
                  </a:cubicBezTo>
                  <a:cubicBezTo>
                    <a:pt x="349" y="180"/>
                    <a:pt x="348" y="179"/>
                    <a:pt x="348" y="178"/>
                  </a:cubicBezTo>
                  <a:cubicBezTo>
                    <a:pt x="347" y="178"/>
                    <a:pt x="346" y="179"/>
                    <a:pt x="346" y="180"/>
                  </a:cubicBezTo>
                  <a:close/>
                  <a:moveTo>
                    <a:pt x="258" y="101"/>
                  </a:moveTo>
                  <a:cubicBezTo>
                    <a:pt x="256" y="101"/>
                    <a:pt x="255" y="100"/>
                    <a:pt x="254" y="100"/>
                  </a:cubicBezTo>
                  <a:cubicBezTo>
                    <a:pt x="254" y="102"/>
                    <a:pt x="258" y="102"/>
                    <a:pt x="258" y="101"/>
                  </a:cubicBezTo>
                  <a:close/>
                  <a:moveTo>
                    <a:pt x="328" y="130"/>
                  </a:moveTo>
                  <a:cubicBezTo>
                    <a:pt x="327" y="128"/>
                    <a:pt x="326" y="125"/>
                    <a:pt x="324" y="124"/>
                  </a:cubicBezTo>
                  <a:cubicBezTo>
                    <a:pt x="324" y="126"/>
                    <a:pt x="326" y="129"/>
                    <a:pt x="328" y="130"/>
                  </a:cubicBezTo>
                  <a:close/>
                  <a:moveTo>
                    <a:pt x="324" y="135"/>
                  </a:moveTo>
                  <a:cubicBezTo>
                    <a:pt x="326" y="137"/>
                    <a:pt x="328" y="141"/>
                    <a:pt x="330" y="141"/>
                  </a:cubicBezTo>
                  <a:cubicBezTo>
                    <a:pt x="328" y="140"/>
                    <a:pt x="327" y="138"/>
                    <a:pt x="328" y="136"/>
                  </a:cubicBezTo>
                  <a:cubicBezTo>
                    <a:pt x="326" y="137"/>
                    <a:pt x="325" y="134"/>
                    <a:pt x="324" y="135"/>
                  </a:cubicBezTo>
                  <a:close/>
                  <a:moveTo>
                    <a:pt x="333" y="131"/>
                  </a:moveTo>
                  <a:cubicBezTo>
                    <a:pt x="335" y="131"/>
                    <a:pt x="333" y="129"/>
                    <a:pt x="332" y="128"/>
                  </a:cubicBezTo>
                  <a:cubicBezTo>
                    <a:pt x="332" y="130"/>
                    <a:pt x="334" y="130"/>
                    <a:pt x="333" y="131"/>
                  </a:cubicBezTo>
                  <a:close/>
                  <a:moveTo>
                    <a:pt x="273" y="126"/>
                  </a:moveTo>
                  <a:cubicBezTo>
                    <a:pt x="273" y="126"/>
                    <a:pt x="274" y="126"/>
                    <a:pt x="274" y="127"/>
                  </a:cubicBezTo>
                  <a:cubicBezTo>
                    <a:pt x="275" y="127"/>
                    <a:pt x="275" y="126"/>
                    <a:pt x="274" y="126"/>
                  </a:cubicBezTo>
                  <a:cubicBezTo>
                    <a:pt x="274" y="126"/>
                    <a:pt x="273" y="125"/>
                    <a:pt x="273" y="126"/>
                  </a:cubicBezTo>
                  <a:close/>
                  <a:moveTo>
                    <a:pt x="270" y="118"/>
                  </a:moveTo>
                  <a:cubicBezTo>
                    <a:pt x="269" y="118"/>
                    <a:pt x="268" y="115"/>
                    <a:pt x="267" y="116"/>
                  </a:cubicBezTo>
                  <a:cubicBezTo>
                    <a:pt x="269" y="116"/>
                    <a:pt x="269" y="119"/>
                    <a:pt x="267" y="119"/>
                  </a:cubicBezTo>
                  <a:cubicBezTo>
                    <a:pt x="266" y="118"/>
                    <a:pt x="264" y="116"/>
                    <a:pt x="263" y="115"/>
                  </a:cubicBezTo>
                  <a:cubicBezTo>
                    <a:pt x="263" y="115"/>
                    <a:pt x="264" y="115"/>
                    <a:pt x="264" y="114"/>
                  </a:cubicBezTo>
                  <a:cubicBezTo>
                    <a:pt x="261" y="114"/>
                    <a:pt x="260" y="114"/>
                    <a:pt x="259" y="112"/>
                  </a:cubicBezTo>
                  <a:cubicBezTo>
                    <a:pt x="257" y="118"/>
                    <a:pt x="267" y="121"/>
                    <a:pt x="270" y="118"/>
                  </a:cubicBezTo>
                  <a:close/>
                  <a:moveTo>
                    <a:pt x="251" y="105"/>
                  </a:moveTo>
                  <a:cubicBezTo>
                    <a:pt x="249" y="105"/>
                    <a:pt x="248" y="103"/>
                    <a:pt x="248" y="105"/>
                  </a:cubicBezTo>
                  <a:cubicBezTo>
                    <a:pt x="248" y="105"/>
                    <a:pt x="250" y="105"/>
                    <a:pt x="251" y="105"/>
                  </a:cubicBezTo>
                  <a:close/>
                  <a:moveTo>
                    <a:pt x="275" y="63"/>
                  </a:moveTo>
                  <a:cubicBezTo>
                    <a:pt x="273" y="62"/>
                    <a:pt x="270" y="58"/>
                    <a:pt x="266" y="59"/>
                  </a:cubicBezTo>
                  <a:cubicBezTo>
                    <a:pt x="266" y="61"/>
                    <a:pt x="266" y="61"/>
                    <a:pt x="266" y="61"/>
                  </a:cubicBezTo>
                  <a:cubicBezTo>
                    <a:pt x="270" y="60"/>
                    <a:pt x="272" y="64"/>
                    <a:pt x="275" y="63"/>
                  </a:cubicBezTo>
                  <a:close/>
                  <a:moveTo>
                    <a:pt x="260" y="107"/>
                  </a:moveTo>
                  <a:cubicBezTo>
                    <a:pt x="260" y="106"/>
                    <a:pt x="261" y="105"/>
                    <a:pt x="262" y="105"/>
                  </a:cubicBezTo>
                  <a:cubicBezTo>
                    <a:pt x="257" y="105"/>
                    <a:pt x="254" y="101"/>
                    <a:pt x="251" y="101"/>
                  </a:cubicBezTo>
                  <a:cubicBezTo>
                    <a:pt x="253" y="105"/>
                    <a:pt x="257" y="105"/>
                    <a:pt x="260" y="107"/>
                  </a:cubicBezTo>
                  <a:close/>
                  <a:moveTo>
                    <a:pt x="278" y="114"/>
                  </a:moveTo>
                  <a:cubicBezTo>
                    <a:pt x="275" y="112"/>
                    <a:pt x="270" y="103"/>
                    <a:pt x="263" y="106"/>
                  </a:cubicBezTo>
                  <a:cubicBezTo>
                    <a:pt x="265" y="107"/>
                    <a:pt x="267" y="108"/>
                    <a:pt x="268" y="109"/>
                  </a:cubicBezTo>
                  <a:cubicBezTo>
                    <a:pt x="267" y="110"/>
                    <a:pt x="265" y="109"/>
                    <a:pt x="264" y="110"/>
                  </a:cubicBezTo>
                  <a:cubicBezTo>
                    <a:pt x="261" y="109"/>
                    <a:pt x="255" y="107"/>
                    <a:pt x="251" y="109"/>
                  </a:cubicBezTo>
                  <a:cubicBezTo>
                    <a:pt x="249" y="107"/>
                    <a:pt x="246" y="107"/>
                    <a:pt x="244" y="106"/>
                  </a:cubicBezTo>
                  <a:cubicBezTo>
                    <a:pt x="246" y="109"/>
                    <a:pt x="251" y="109"/>
                    <a:pt x="253" y="112"/>
                  </a:cubicBezTo>
                  <a:cubicBezTo>
                    <a:pt x="256" y="112"/>
                    <a:pt x="256" y="112"/>
                    <a:pt x="256" y="112"/>
                  </a:cubicBezTo>
                  <a:cubicBezTo>
                    <a:pt x="256" y="113"/>
                    <a:pt x="257" y="115"/>
                    <a:pt x="257" y="113"/>
                  </a:cubicBezTo>
                  <a:cubicBezTo>
                    <a:pt x="257" y="113"/>
                    <a:pt x="256" y="112"/>
                    <a:pt x="257" y="112"/>
                  </a:cubicBezTo>
                  <a:cubicBezTo>
                    <a:pt x="258" y="113"/>
                    <a:pt x="262" y="111"/>
                    <a:pt x="261" y="113"/>
                  </a:cubicBezTo>
                  <a:cubicBezTo>
                    <a:pt x="263" y="111"/>
                    <a:pt x="265" y="115"/>
                    <a:pt x="266" y="114"/>
                  </a:cubicBezTo>
                  <a:cubicBezTo>
                    <a:pt x="263" y="113"/>
                    <a:pt x="267" y="113"/>
                    <a:pt x="268" y="112"/>
                  </a:cubicBezTo>
                  <a:cubicBezTo>
                    <a:pt x="267" y="112"/>
                    <a:pt x="266" y="111"/>
                    <a:pt x="267" y="111"/>
                  </a:cubicBezTo>
                  <a:cubicBezTo>
                    <a:pt x="270" y="110"/>
                    <a:pt x="274" y="109"/>
                    <a:pt x="275" y="113"/>
                  </a:cubicBezTo>
                  <a:cubicBezTo>
                    <a:pt x="273" y="114"/>
                    <a:pt x="272" y="112"/>
                    <a:pt x="271" y="113"/>
                  </a:cubicBezTo>
                  <a:cubicBezTo>
                    <a:pt x="272" y="114"/>
                    <a:pt x="274" y="115"/>
                    <a:pt x="276" y="115"/>
                  </a:cubicBezTo>
                  <a:cubicBezTo>
                    <a:pt x="275" y="112"/>
                    <a:pt x="278" y="114"/>
                    <a:pt x="278" y="114"/>
                  </a:cubicBezTo>
                  <a:close/>
                  <a:moveTo>
                    <a:pt x="272" y="121"/>
                  </a:moveTo>
                  <a:cubicBezTo>
                    <a:pt x="271" y="121"/>
                    <a:pt x="271" y="121"/>
                    <a:pt x="270" y="121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2"/>
                    <a:pt x="271" y="122"/>
                    <a:pt x="272" y="121"/>
                  </a:cubicBezTo>
                  <a:close/>
                  <a:moveTo>
                    <a:pt x="291" y="136"/>
                  </a:moveTo>
                  <a:cubicBezTo>
                    <a:pt x="292" y="138"/>
                    <a:pt x="297" y="142"/>
                    <a:pt x="297" y="141"/>
                  </a:cubicBezTo>
                  <a:cubicBezTo>
                    <a:pt x="297" y="139"/>
                    <a:pt x="290" y="136"/>
                    <a:pt x="293" y="133"/>
                  </a:cubicBezTo>
                  <a:cubicBezTo>
                    <a:pt x="291" y="133"/>
                    <a:pt x="291" y="134"/>
                    <a:pt x="289" y="134"/>
                  </a:cubicBezTo>
                  <a:cubicBezTo>
                    <a:pt x="289" y="132"/>
                    <a:pt x="287" y="133"/>
                    <a:pt x="286" y="132"/>
                  </a:cubicBezTo>
                  <a:cubicBezTo>
                    <a:pt x="286" y="130"/>
                    <a:pt x="286" y="130"/>
                    <a:pt x="286" y="128"/>
                  </a:cubicBezTo>
                  <a:cubicBezTo>
                    <a:pt x="284" y="128"/>
                    <a:pt x="284" y="128"/>
                    <a:pt x="284" y="128"/>
                  </a:cubicBezTo>
                  <a:cubicBezTo>
                    <a:pt x="285" y="130"/>
                    <a:pt x="285" y="129"/>
                    <a:pt x="284" y="132"/>
                  </a:cubicBezTo>
                  <a:cubicBezTo>
                    <a:pt x="288" y="132"/>
                    <a:pt x="288" y="136"/>
                    <a:pt x="291" y="136"/>
                  </a:cubicBezTo>
                  <a:close/>
                  <a:moveTo>
                    <a:pt x="320" y="159"/>
                  </a:moveTo>
                  <a:cubicBezTo>
                    <a:pt x="320" y="160"/>
                    <a:pt x="319" y="160"/>
                    <a:pt x="319" y="161"/>
                  </a:cubicBezTo>
                  <a:cubicBezTo>
                    <a:pt x="320" y="162"/>
                    <a:pt x="321" y="163"/>
                    <a:pt x="322" y="164"/>
                  </a:cubicBezTo>
                  <a:cubicBezTo>
                    <a:pt x="322" y="162"/>
                    <a:pt x="321" y="161"/>
                    <a:pt x="320" y="159"/>
                  </a:cubicBezTo>
                  <a:close/>
                  <a:moveTo>
                    <a:pt x="301" y="137"/>
                  </a:moveTo>
                  <a:cubicBezTo>
                    <a:pt x="303" y="139"/>
                    <a:pt x="305" y="142"/>
                    <a:pt x="309" y="144"/>
                  </a:cubicBezTo>
                  <a:cubicBezTo>
                    <a:pt x="307" y="141"/>
                    <a:pt x="302" y="137"/>
                    <a:pt x="301" y="137"/>
                  </a:cubicBezTo>
                  <a:close/>
                  <a:moveTo>
                    <a:pt x="279" y="123"/>
                  </a:moveTo>
                  <a:cubicBezTo>
                    <a:pt x="279" y="122"/>
                    <a:pt x="279" y="121"/>
                    <a:pt x="278" y="120"/>
                  </a:cubicBezTo>
                  <a:cubicBezTo>
                    <a:pt x="277" y="121"/>
                    <a:pt x="278" y="123"/>
                    <a:pt x="279" y="123"/>
                  </a:cubicBezTo>
                  <a:close/>
                  <a:moveTo>
                    <a:pt x="323" y="160"/>
                  </a:moveTo>
                  <a:cubicBezTo>
                    <a:pt x="325" y="162"/>
                    <a:pt x="325" y="164"/>
                    <a:pt x="327" y="165"/>
                  </a:cubicBezTo>
                  <a:cubicBezTo>
                    <a:pt x="326" y="163"/>
                    <a:pt x="325" y="160"/>
                    <a:pt x="323" y="160"/>
                  </a:cubicBezTo>
                  <a:close/>
                  <a:moveTo>
                    <a:pt x="327" y="156"/>
                  </a:moveTo>
                  <a:cubicBezTo>
                    <a:pt x="326" y="157"/>
                    <a:pt x="324" y="156"/>
                    <a:pt x="324" y="157"/>
                  </a:cubicBezTo>
                  <a:cubicBezTo>
                    <a:pt x="325" y="157"/>
                    <a:pt x="326" y="159"/>
                    <a:pt x="327" y="159"/>
                  </a:cubicBezTo>
                  <a:cubicBezTo>
                    <a:pt x="327" y="158"/>
                    <a:pt x="326" y="157"/>
                    <a:pt x="327" y="156"/>
                  </a:cubicBezTo>
                  <a:close/>
                  <a:moveTo>
                    <a:pt x="303" y="146"/>
                  </a:moveTo>
                  <a:cubicBezTo>
                    <a:pt x="302" y="147"/>
                    <a:pt x="304" y="149"/>
                    <a:pt x="305" y="149"/>
                  </a:cubicBezTo>
                  <a:cubicBezTo>
                    <a:pt x="304" y="148"/>
                    <a:pt x="305" y="146"/>
                    <a:pt x="303" y="146"/>
                  </a:cubicBezTo>
                  <a:close/>
                  <a:moveTo>
                    <a:pt x="294" y="132"/>
                  </a:moveTo>
                  <a:cubicBezTo>
                    <a:pt x="294" y="131"/>
                    <a:pt x="292" y="130"/>
                    <a:pt x="292" y="132"/>
                  </a:cubicBezTo>
                  <a:cubicBezTo>
                    <a:pt x="293" y="131"/>
                    <a:pt x="294" y="133"/>
                    <a:pt x="294" y="132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7"/>
                    <a:pt x="277" y="117"/>
                  </a:cubicBezTo>
                  <a:cubicBezTo>
                    <a:pt x="277" y="118"/>
                    <a:pt x="279" y="120"/>
                    <a:pt x="280" y="119"/>
                  </a:cubicBezTo>
                  <a:close/>
                  <a:moveTo>
                    <a:pt x="316" y="137"/>
                  </a:moveTo>
                  <a:cubicBezTo>
                    <a:pt x="311" y="132"/>
                    <a:pt x="302" y="121"/>
                    <a:pt x="292" y="118"/>
                  </a:cubicBezTo>
                  <a:cubicBezTo>
                    <a:pt x="293" y="119"/>
                    <a:pt x="292" y="120"/>
                    <a:pt x="291" y="120"/>
                  </a:cubicBezTo>
                  <a:cubicBezTo>
                    <a:pt x="290" y="119"/>
                    <a:pt x="288" y="118"/>
                    <a:pt x="288" y="117"/>
                  </a:cubicBezTo>
                  <a:cubicBezTo>
                    <a:pt x="285" y="119"/>
                    <a:pt x="282" y="114"/>
                    <a:pt x="279" y="115"/>
                  </a:cubicBezTo>
                  <a:cubicBezTo>
                    <a:pt x="279" y="117"/>
                    <a:pt x="282" y="117"/>
                    <a:pt x="284" y="118"/>
                  </a:cubicBezTo>
                  <a:cubicBezTo>
                    <a:pt x="284" y="119"/>
                    <a:pt x="285" y="123"/>
                    <a:pt x="287" y="122"/>
                  </a:cubicBezTo>
                  <a:cubicBezTo>
                    <a:pt x="286" y="121"/>
                    <a:pt x="285" y="120"/>
                    <a:pt x="286" y="120"/>
                  </a:cubicBezTo>
                  <a:cubicBezTo>
                    <a:pt x="287" y="120"/>
                    <a:pt x="288" y="120"/>
                    <a:pt x="288" y="122"/>
                  </a:cubicBezTo>
                  <a:cubicBezTo>
                    <a:pt x="289" y="122"/>
                    <a:pt x="291" y="121"/>
                    <a:pt x="292" y="123"/>
                  </a:cubicBezTo>
                  <a:cubicBezTo>
                    <a:pt x="291" y="124"/>
                    <a:pt x="288" y="124"/>
                    <a:pt x="287" y="126"/>
                  </a:cubicBezTo>
                  <a:cubicBezTo>
                    <a:pt x="290" y="127"/>
                    <a:pt x="291" y="130"/>
                    <a:pt x="295" y="130"/>
                  </a:cubicBezTo>
                  <a:cubicBezTo>
                    <a:pt x="296" y="129"/>
                    <a:pt x="292" y="128"/>
                    <a:pt x="295" y="127"/>
                  </a:cubicBezTo>
                  <a:cubicBezTo>
                    <a:pt x="298" y="130"/>
                    <a:pt x="301" y="135"/>
                    <a:pt x="306" y="134"/>
                  </a:cubicBezTo>
                  <a:cubicBezTo>
                    <a:pt x="306" y="132"/>
                    <a:pt x="304" y="132"/>
                    <a:pt x="303" y="131"/>
                  </a:cubicBezTo>
                  <a:cubicBezTo>
                    <a:pt x="304" y="131"/>
                    <a:pt x="304" y="130"/>
                    <a:pt x="304" y="130"/>
                  </a:cubicBezTo>
                  <a:cubicBezTo>
                    <a:pt x="309" y="134"/>
                    <a:pt x="314" y="136"/>
                    <a:pt x="317" y="141"/>
                  </a:cubicBezTo>
                  <a:cubicBezTo>
                    <a:pt x="316" y="141"/>
                    <a:pt x="314" y="138"/>
                    <a:pt x="313" y="139"/>
                  </a:cubicBezTo>
                  <a:cubicBezTo>
                    <a:pt x="315" y="142"/>
                    <a:pt x="318" y="143"/>
                    <a:pt x="320" y="146"/>
                  </a:cubicBezTo>
                  <a:cubicBezTo>
                    <a:pt x="319" y="148"/>
                    <a:pt x="323" y="150"/>
                    <a:pt x="323" y="153"/>
                  </a:cubicBezTo>
                  <a:cubicBezTo>
                    <a:pt x="325" y="153"/>
                    <a:pt x="325" y="154"/>
                    <a:pt x="326" y="154"/>
                  </a:cubicBezTo>
                  <a:cubicBezTo>
                    <a:pt x="326" y="155"/>
                    <a:pt x="328" y="157"/>
                    <a:pt x="329" y="156"/>
                  </a:cubicBezTo>
                  <a:cubicBezTo>
                    <a:pt x="327" y="151"/>
                    <a:pt x="325" y="145"/>
                    <a:pt x="320" y="144"/>
                  </a:cubicBezTo>
                  <a:cubicBezTo>
                    <a:pt x="322" y="141"/>
                    <a:pt x="317" y="140"/>
                    <a:pt x="316" y="137"/>
                  </a:cubicBezTo>
                  <a:close/>
                  <a:moveTo>
                    <a:pt x="292" y="128"/>
                  </a:moveTo>
                  <a:cubicBezTo>
                    <a:pt x="291" y="127"/>
                    <a:pt x="290" y="127"/>
                    <a:pt x="291" y="125"/>
                  </a:cubicBezTo>
                  <a:cubicBezTo>
                    <a:pt x="292" y="125"/>
                    <a:pt x="292" y="124"/>
                    <a:pt x="294" y="125"/>
                  </a:cubicBezTo>
                  <a:cubicBezTo>
                    <a:pt x="294" y="127"/>
                    <a:pt x="293" y="127"/>
                    <a:pt x="292" y="128"/>
                  </a:cubicBezTo>
                  <a:close/>
                  <a:moveTo>
                    <a:pt x="294" y="126"/>
                  </a:moveTo>
                  <a:cubicBezTo>
                    <a:pt x="296" y="124"/>
                    <a:pt x="300" y="125"/>
                    <a:pt x="300" y="128"/>
                  </a:cubicBezTo>
                  <a:cubicBezTo>
                    <a:pt x="298" y="128"/>
                    <a:pt x="297" y="125"/>
                    <a:pt x="294" y="126"/>
                  </a:cubicBezTo>
                  <a:close/>
                  <a:moveTo>
                    <a:pt x="328" y="169"/>
                  </a:moveTo>
                  <a:cubicBezTo>
                    <a:pt x="329" y="167"/>
                    <a:pt x="328" y="171"/>
                    <a:pt x="329" y="170"/>
                  </a:cubicBezTo>
                  <a:cubicBezTo>
                    <a:pt x="330" y="169"/>
                    <a:pt x="328" y="167"/>
                    <a:pt x="328" y="166"/>
                  </a:cubicBezTo>
                  <a:cubicBezTo>
                    <a:pt x="328" y="167"/>
                    <a:pt x="327" y="169"/>
                    <a:pt x="328" y="169"/>
                  </a:cubicBezTo>
                  <a:close/>
                  <a:moveTo>
                    <a:pt x="263" y="120"/>
                  </a:move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lose/>
                  <a:moveTo>
                    <a:pt x="300" y="78"/>
                  </a:moveTo>
                  <a:cubicBezTo>
                    <a:pt x="300" y="78"/>
                    <a:pt x="299" y="76"/>
                    <a:pt x="298" y="77"/>
                  </a:cubicBezTo>
                  <a:cubicBezTo>
                    <a:pt x="299" y="78"/>
                    <a:pt x="300" y="80"/>
                    <a:pt x="300" y="78"/>
                  </a:cubicBezTo>
                  <a:close/>
                  <a:moveTo>
                    <a:pt x="310" y="89"/>
                  </a:moveTo>
                  <a:cubicBezTo>
                    <a:pt x="310" y="88"/>
                    <a:pt x="309" y="87"/>
                    <a:pt x="307" y="86"/>
                  </a:cubicBezTo>
                  <a:cubicBezTo>
                    <a:pt x="307" y="87"/>
                    <a:pt x="310" y="89"/>
                    <a:pt x="310" y="89"/>
                  </a:cubicBezTo>
                  <a:close/>
                  <a:moveTo>
                    <a:pt x="308" y="94"/>
                  </a:moveTo>
                  <a:cubicBezTo>
                    <a:pt x="306" y="92"/>
                    <a:pt x="303" y="88"/>
                    <a:pt x="302" y="89"/>
                  </a:cubicBezTo>
                  <a:cubicBezTo>
                    <a:pt x="304" y="90"/>
                    <a:pt x="305" y="93"/>
                    <a:pt x="308" y="94"/>
                  </a:cubicBezTo>
                  <a:close/>
                  <a:moveTo>
                    <a:pt x="310" y="89"/>
                  </a:moveTo>
                  <a:cubicBezTo>
                    <a:pt x="310" y="89"/>
                    <a:pt x="310" y="89"/>
                    <a:pt x="310" y="89"/>
                  </a:cubicBezTo>
                  <a:cubicBezTo>
                    <a:pt x="311" y="89"/>
                    <a:pt x="311" y="89"/>
                    <a:pt x="310" y="89"/>
                  </a:cubicBezTo>
                  <a:close/>
                  <a:moveTo>
                    <a:pt x="309" y="96"/>
                  </a:moveTo>
                  <a:cubicBezTo>
                    <a:pt x="310" y="96"/>
                    <a:pt x="311" y="99"/>
                    <a:pt x="312" y="98"/>
                  </a:cubicBezTo>
                  <a:cubicBezTo>
                    <a:pt x="311" y="98"/>
                    <a:pt x="311" y="94"/>
                    <a:pt x="309" y="96"/>
                  </a:cubicBezTo>
                  <a:close/>
                  <a:moveTo>
                    <a:pt x="301" y="109"/>
                  </a:moveTo>
                  <a:cubicBezTo>
                    <a:pt x="299" y="108"/>
                    <a:pt x="296" y="103"/>
                    <a:pt x="295" y="105"/>
                  </a:cubicBezTo>
                  <a:cubicBezTo>
                    <a:pt x="298" y="105"/>
                    <a:pt x="298" y="110"/>
                    <a:pt x="301" y="109"/>
                  </a:cubicBezTo>
                  <a:close/>
                  <a:moveTo>
                    <a:pt x="297" y="81"/>
                  </a:moveTo>
                  <a:cubicBezTo>
                    <a:pt x="298" y="81"/>
                    <a:pt x="299" y="82"/>
                    <a:pt x="300" y="82"/>
                  </a:cubicBezTo>
                  <a:cubicBezTo>
                    <a:pt x="300" y="81"/>
                    <a:pt x="297" y="79"/>
                    <a:pt x="297" y="81"/>
                  </a:cubicBezTo>
                  <a:close/>
                  <a:moveTo>
                    <a:pt x="305" y="102"/>
                  </a:moveTo>
                  <a:cubicBezTo>
                    <a:pt x="305" y="103"/>
                    <a:pt x="304" y="104"/>
                    <a:pt x="304" y="105"/>
                  </a:cubicBezTo>
                  <a:cubicBezTo>
                    <a:pt x="309" y="106"/>
                    <a:pt x="310" y="110"/>
                    <a:pt x="314" y="112"/>
                  </a:cubicBezTo>
                  <a:cubicBezTo>
                    <a:pt x="313" y="108"/>
                    <a:pt x="308" y="105"/>
                    <a:pt x="305" y="102"/>
                  </a:cubicBezTo>
                  <a:close/>
                  <a:moveTo>
                    <a:pt x="305" y="103"/>
                  </a:moveTo>
                  <a:cubicBezTo>
                    <a:pt x="307" y="103"/>
                    <a:pt x="306" y="105"/>
                    <a:pt x="307" y="105"/>
                  </a:cubicBezTo>
                  <a:cubicBezTo>
                    <a:pt x="307" y="106"/>
                    <a:pt x="305" y="104"/>
                    <a:pt x="305" y="103"/>
                  </a:cubicBezTo>
                  <a:close/>
                  <a:moveTo>
                    <a:pt x="284" y="73"/>
                  </a:moveTo>
                  <a:cubicBezTo>
                    <a:pt x="283" y="71"/>
                    <a:pt x="285" y="73"/>
                    <a:pt x="285" y="72"/>
                  </a:cubicBezTo>
                  <a:cubicBezTo>
                    <a:pt x="284" y="71"/>
                    <a:pt x="284" y="70"/>
                    <a:pt x="282" y="70"/>
                  </a:cubicBezTo>
                  <a:cubicBezTo>
                    <a:pt x="282" y="71"/>
                    <a:pt x="281" y="71"/>
                    <a:pt x="281" y="72"/>
                  </a:cubicBezTo>
                  <a:cubicBezTo>
                    <a:pt x="283" y="71"/>
                    <a:pt x="282" y="73"/>
                    <a:pt x="284" y="73"/>
                  </a:cubicBezTo>
                  <a:close/>
                  <a:moveTo>
                    <a:pt x="301" y="88"/>
                  </a:moveTo>
                  <a:cubicBezTo>
                    <a:pt x="299" y="86"/>
                    <a:pt x="298" y="85"/>
                    <a:pt x="295" y="84"/>
                  </a:cubicBezTo>
                  <a:cubicBezTo>
                    <a:pt x="297" y="86"/>
                    <a:pt x="298" y="87"/>
                    <a:pt x="301" y="88"/>
                  </a:cubicBezTo>
                  <a:close/>
                  <a:moveTo>
                    <a:pt x="261" y="108"/>
                  </a:moveTo>
                  <a:cubicBezTo>
                    <a:pt x="262" y="108"/>
                    <a:pt x="262" y="108"/>
                    <a:pt x="262" y="108"/>
                  </a:cubicBezTo>
                  <a:cubicBezTo>
                    <a:pt x="263" y="108"/>
                    <a:pt x="263" y="108"/>
                    <a:pt x="264" y="108"/>
                  </a:cubicBezTo>
                  <a:cubicBezTo>
                    <a:pt x="264" y="108"/>
                    <a:pt x="264" y="107"/>
                    <a:pt x="264" y="107"/>
                  </a:cubicBezTo>
                  <a:cubicBezTo>
                    <a:pt x="263" y="108"/>
                    <a:pt x="260" y="107"/>
                    <a:pt x="261" y="108"/>
                  </a:cubicBezTo>
                  <a:close/>
                  <a:moveTo>
                    <a:pt x="277" y="81"/>
                  </a:moveTo>
                  <a:cubicBezTo>
                    <a:pt x="276" y="79"/>
                    <a:pt x="274" y="79"/>
                    <a:pt x="272" y="78"/>
                  </a:cubicBezTo>
                  <a:cubicBezTo>
                    <a:pt x="272" y="80"/>
                    <a:pt x="275" y="80"/>
                    <a:pt x="277" y="81"/>
                  </a:cubicBezTo>
                  <a:close/>
                  <a:moveTo>
                    <a:pt x="288" y="114"/>
                  </a:moveTo>
                  <a:cubicBezTo>
                    <a:pt x="286" y="114"/>
                    <a:pt x="286" y="114"/>
                    <a:pt x="286" y="114"/>
                  </a:cubicBezTo>
                  <a:cubicBezTo>
                    <a:pt x="286" y="115"/>
                    <a:pt x="286" y="115"/>
                    <a:pt x="286" y="115"/>
                  </a:cubicBezTo>
                  <a:cubicBezTo>
                    <a:pt x="287" y="115"/>
                    <a:pt x="287" y="116"/>
                    <a:pt x="288" y="116"/>
                  </a:cubicBezTo>
                  <a:lnTo>
                    <a:pt x="288" y="114"/>
                  </a:lnTo>
                  <a:close/>
                  <a:moveTo>
                    <a:pt x="298" y="116"/>
                  </a:moveTo>
                  <a:cubicBezTo>
                    <a:pt x="300" y="118"/>
                    <a:pt x="303" y="122"/>
                    <a:pt x="306" y="122"/>
                  </a:cubicBezTo>
                  <a:cubicBezTo>
                    <a:pt x="304" y="119"/>
                    <a:pt x="300" y="117"/>
                    <a:pt x="298" y="116"/>
                  </a:cubicBezTo>
                  <a:close/>
                  <a:moveTo>
                    <a:pt x="275" y="110"/>
                  </a:moveTo>
                  <a:cubicBezTo>
                    <a:pt x="278" y="110"/>
                    <a:pt x="281" y="113"/>
                    <a:pt x="284" y="113"/>
                  </a:cubicBezTo>
                  <a:cubicBezTo>
                    <a:pt x="282" y="112"/>
                    <a:pt x="279" y="110"/>
                    <a:pt x="277" y="109"/>
                  </a:cubicBezTo>
                  <a:cubicBezTo>
                    <a:pt x="277" y="111"/>
                    <a:pt x="275" y="108"/>
                    <a:pt x="275" y="110"/>
                  </a:cubicBezTo>
                  <a:close/>
                  <a:moveTo>
                    <a:pt x="309" y="125"/>
                  </a:moveTo>
                  <a:cubicBezTo>
                    <a:pt x="312" y="129"/>
                    <a:pt x="308" y="122"/>
                    <a:pt x="306" y="123"/>
                  </a:cubicBezTo>
                  <a:cubicBezTo>
                    <a:pt x="307" y="124"/>
                    <a:pt x="307" y="126"/>
                    <a:pt x="309" y="125"/>
                  </a:cubicBezTo>
                  <a:close/>
                  <a:moveTo>
                    <a:pt x="321" y="123"/>
                  </a:moveTo>
                  <a:cubicBezTo>
                    <a:pt x="322" y="122"/>
                    <a:pt x="323" y="123"/>
                    <a:pt x="323" y="123"/>
                  </a:cubicBezTo>
                  <a:cubicBezTo>
                    <a:pt x="321" y="121"/>
                    <a:pt x="320" y="115"/>
                    <a:pt x="317" y="117"/>
                  </a:cubicBezTo>
                  <a:cubicBezTo>
                    <a:pt x="318" y="119"/>
                    <a:pt x="320" y="121"/>
                    <a:pt x="321" y="123"/>
                  </a:cubicBezTo>
                  <a:close/>
                  <a:moveTo>
                    <a:pt x="317" y="115"/>
                  </a:moveTo>
                  <a:cubicBezTo>
                    <a:pt x="317" y="113"/>
                    <a:pt x="316" y="113"/>
                    <a:pt x="315" y="112"/>
                  </a:cubicBezTo>
                  <a:cubicBezTo>
                    <a:pt x="316" y="114"/>
                    <a:pt x="316" y="113"/>
                    <a:pt x="315" y="115"/>
                  </a:cubicBezTo>
                  <a:lnTo>
                    <a:pt x="317" y="115"/>
                  </a:lnTo>
                  <a:close/>
                  <a:moveTo>
                    <a:pt x="313" y="130"/>
                  </a:moveTo>
                  <a:cubicBezTo>
                    <a:pt x="315" y="130"/>
                    <a:pt x="315" y="131"/>
                    <a:pt x="316" y="131"/>
                  </a:cubicBezTo>
                  <a:cubicBezTo>
                    <a:pt x="316" y="130"/>
                    <a:pt x="313" y="128"/>
                    <a:pt x="313" y="130"/>
                  </a:cubicBezTo>
                  <a:close/>
                  <a:moveTo>
                    <a:pt x="337" y="183"/>
                  </a:moveTo>
                  <a:cubicBezTo>
                    <a:pt x="337" y="180"/>
                    <a:pt x="335" y="178"/>
                    <a:pt x="335" y="175"/>
                  </a:cubicBezTo>
                  <a:cubicBezTo>
                    <a:pt x="332" y="177"/>
                    <a:pt x="336" y="181"/>
                    <a:pt x="337" y="183"/>
                  </a:cubicBezTo>
                  <a:close/>
                  <a:moveTo>
                    <a:pt x="39" y="302"/>
                  </a:moveTo>
                  <a:cubicBezTo>
                    <a:pt x="39" y="302"/>
                    <a:pt x="38" y="302"/>
                    <a:pt x="38" y="303"/>
                  </a:cubicBezTo>
                  <a:cubicBezTo>
                    <a:pt x="38" y="303"/>
                    <a:pt x="39" y="303"/>
                    <a:pt x="39" y="303"/>
                  </a:cubicBezTo>
                  <a:cubicBezTo>
                    <a:pt x="39" y="303"/>
                    <a:pt x="39" y="302"/>
                    <a:pt x="39" y="302"/>
                  </a:cubicBezTo>
                  <a:close/>
                  <a:moveTo>
                    <a:pt x="40" y="292"/>
                  </a:moveTo>
                  <a:cubicBezTo>
                    <a:pt x="40" y="291"/>
                    <a:pt x="40" y="291"/>
                    <a:pt x="40" y="291"/>
                  </a:cubicBezTo>
                  <a:cubicBezTo>
                    <a:pt x="39" y="291"/>
                    <a:pt x="39" y="291"/>
                    <a:pt x="39" y="291"/>
                  </a:cubicBezTo>
                  <a:cubicBezTo>
                    <a:pt x="39" y="292"/>
                    <a:pt x="39" y="292"/>
                    <a:pt x="40" y="292"/>
                  </a:cubicBezTo>
                  <a:close/>
                  <a:moveTo>
                    <a:pt x="37" y="287"/>
                  </a:moveTo>
                  <a:cubicBezTo>
                    <a:pt x="37" y="287"/>
                    <a:pt x="37" y="288"/>
                    <a:pt x="37" y="288"/>
                  </a:cubicBezTo>
                  <a:cubicBezTo>
                    <a:pt x="37" y="288"/>
                    <a:pt x="38" y="287"/>
                    <a:pt x="38" y="287"/>
                  </a:cubicBezTo>
                  <a:cubicBezTo>
                    <a:pt x="37" y="287"/>
                    <a:pt x="37" y="287"/>
                    <a:pt x="37" y="287"/>
                  </a:cubicBezTo>
                  <a:close/>
                  <a:moveTo>
                    <a:pt x="35" y="292"/>
                  </a:moveTo>
                  <a:cubicBezTo>
                    <a:pt x="35" y="292"/>
                    <a:pt x="36" y="292"/>
                    <a:pt x="36" y="291"/>
                  </a:cubicBezTo>
                  <a:cubicBezTo>
                    <a:pt x="36" y="292"/>
                    <a:pt x="35" y="291"/>
                    <a:pt x="35" y="292"/>
                  </a:cubicBezTo>
                  <a:close/>
                  <a:moveTo>
                    <a:pt x="40" y="295"/>
                  </a:moveTo>
                  <a:cubicBezTo>
                    <a:pt x="39" y="295"/>
                    <a:pt x="39" y="295"/>
                    <a:pt x="39" y="294"/>
                  </a:cubicBezTo>
                  <a:cubicBezTo>
                    <a:pt x="38" y="294"/>
                    <a:pt x="38" y="294"/>
                    <a:pt x="38" y="294"/>
                  </a:cubicBezTo>
                  <a:cubicBezTo>
                    <a:pt x="39" y="295"/>
                    <a:pt x="38" y="295"/>
                    <a:pt x="39" y="296"/>
                  </a:cubicBezTo>
                  <a:cubicBezTo>
                    <a:pt x="39" y="295"/>
                    <a:pt x="40" y="296"/>
                    <a:pt x="40" y="295"/>
                  </a:cubicBezTo>
                  <a:close/>
                  <a:moveTo>
                    <a:pt x="52" y="320"/>
                  </a:moveTo>
                  <a:cubicBezTo>
                    <a:pt x="52" y="320"/>
                    <a:pt x="51" y="320"/>
                    <a:pt x="51" y="320"/>
                  </a:cubicBezTo>
                  <a:cubicBezTo>
                    <a:pt x="51" y="321"/>
                    <a:pt x="51" y="322"/>
                    <a:pt x="52" y="322"/>
                  </a:cubicBezTo>
                  <a:cubicBezTo>
                    <a:pt x="52" y="321"/>
                    <a:pt x="52" y="321"/>
                    <a:pt x="53" y="321"/>
                  </a:cubicBezTo>
                  <a:cubicBezTo>
                    <a:pt x="53" y="321"/>
                    <a:pt x="52" y="321"/>
                    <a:pt x="52" y="320"/>
                  </a:cubicBezTo>
                  <a:close/>
                  <a:moveTo>
                    <a:pt x="40" y="294"/>
                  </a:moveTo>
                  <a:cubicBezTo>
                    <a:pt x="40" y="293"/>
                    <a:pt x="39" y="292"/>
                    <a:pt x="39" y="293"/>
                  </a:cubicBezTo>
                  <a:cubicBezTo>
                    <a:pt x="39" y="293"/>
                    <a:pt x="40" y="294"/>
                    <a:pt x="40" y="294"/>
                  </a:cubicBezTo>
                  <a:close/>
                  <a:moveTo>
                    <a:pt x="37" y="293"/>
                  </a:moveTo>
                  <a:cubicBezTo>
                    <a:pt x="37" y="292"/>
                    <a:pt x="37" y="292"/>
                    <a:pt x="37" y="292"/>
                  </a:cubicBezTo>
                  <a:cubicBezTo>
                    <a:pt x="37" y="292"/>
                    <a:pt x="37" y="293"/>
                    <a:pt x="36" y="293"/>
                  </a:cubicBezTo>
                  <a:cubicBezTo>
                    <a:pt x="36" y="293"/>
                    <a:pt x="37" y="293"/>
                    <a:pt x="37" y="293"/>
                  </a:cubicBezTo>
                  <a:close/>
                  <a:moveTo>
                    <a:pt x="48" y="310"/>
                  </a:moveTo>
                  <a:cubicBezTo>
                    <a:pt x="48" y="310"/>
                    <a:pt x="47" y="310"/>
                    <a:pt x="47" y="311"/>
                  </a:cubicBezTo>
                  <a:cubicBezTo>
                    <a:pt x="48" y="311"/>
                    <a:pt x="48" y="312"/>
                    <a:pt x="48" y="311"/>
                  </a:cubicBezTo>
                  <a:cubicBezTo>
                    <a:pt x="47" y="311"/>
                    <a:pt x="48" y="311"/>
                    <a:pt x="48" y="310"/>
                  </a:cubicBezTo>
                  <a:close/>
                  <a:moveTo>
                    <a:pt x="39" y="285"/>
                  </a:moveTo>
                  <a:cubicBezTo>
                    <a:pt x="38" y="285"/>
                    <a:pt x="38" y="286"/>
                    <a:pt x="38" y="286"/>
                  </a:cubicBezTo>
                  <a:cubicBezTo>
                    <a:pt x="38" y="286"/>
                    <a:pt x="37" y="286"/>
                    <a:pt x="37" y="286"/>
                  </a:cubicBezTo>
                  <a:cubicBezTo>
                    <a:pt x="37" y="287"/>
                    <a:pt x="40" y="286"/>
                    <a:pt x="39" y="289"/>
                  </a:cubicBezTo>
                  <a:cubicBezTo>
                    <a:pt x="39" y="289"/>
                    <a:pt x="39" y="289"/>
                    <a:pt x="39" y="289"/>
                  </a:cubicBezTo>
                  <a:cubicBezTo>
                    <a:pt x="40" y="288"/>
                    <a:pt x="37" y="286"/>
                    <a:pt x="40" y="286"/>
                  </a:cubicBezTo>
                  <a:cubicBezTo>
                    <a:pt x="40" y="286"/>
                    <a:pt x="40" y="287"/>
                    <a:pt x="40" y="287"/>
                  </a:cubicBezTo>
                  <a:cubicBezTo>
                    <a:pt x="41" y="286"/>
                    <a:pt x="40" y="286"/>
                    <a:pt x="40" y="285"/>
                  </a:cubicBezTo>
                  <a:cubicBezTo>
                    <a:pt x="40" y="285"/>
                    <a:pt x="39" y="285"/>
                    <a:pt x="39" y="285"/>
                  </a:cubicBezTo>
                  <a:cubicBezTo>
                    <a:pt x="40" y="284"/>
                    <a:pt x="39" y="283"/>
                    <a:pt x="40" y="282"/>
                  </a:cubicBezTo>
                  <a:cubicBezTo>
                    <a:pt x="39" y="283"/>
                    <a:pt x="39" y="284"/>
                    <a:pt x="39" y="285"/>
                  </a:cubicBezTo>
                  <a:close/>
                  <a:moveTo>
                    <a:pt x="35" y="280"/>
                  </a:moveTo>
                  <a:cubicBezTo>
                    <a:pt x="35" y="280"/>
                    <a:pt x="35" y="281"/>
                    <a:pt x="35" y="282"/>
                  </a:cubicBezTo>
                  <a:cubicBezTo>
                    <a:pt x="35" y="282"/>
                    <a:pt x="36" y="281"/>
                    <a:pt x="36" y="282"/>
                  </a:cubicBezTo>
                  <a:cubicBezTo>
                    <a:pt x="37" y="283"/>
                    <a:pt x="36" y="282"/>
                    <a:pt x="36" y="283"/>
                  </a:cubicBezTo>
                  <a:cubicBezTo>
                    <a:pt x="37" y="283"/>
                    <a:pt x="37" y="284"/>
                    <a:pt x="37" y="285"/>
                  </a:cubicBezTo>
                  <a:cubicBezTo>
                    <a:pt x="39" y="284"/>
                    <a:pt x="36" y="283"/>
                    <a:pt x="38" y="281"/>
                  </a:cubicBezTo>
                  <a:cubicBezTo>
                    <a:pt x="37" y="280"/>
                    <a:pt x="36" y="280"/>
                    <a:pt x="35" y="280"/>
                  </a:cubicBezTo>
                  <a:close/>
                  <a:moveTo>
                    <a:pt x="35" y="289"/>
                  </a:moveTo>
                  <a:cubicBezTo>
                    <a:pt x="35" y="290"/>
                    <a:pt x="36" y="291"/>
                    <a:pt x="37" y="291"/>
                  </a:cubicBezTo>
                  <a:cubicBezTo>
                    <a:pt x="37" y="291"/>
                    <a:pt x="37" y="291"/>
                    <a:pt x="37" y="291"/>
                  </a:cubicBezTo>
                  <a:cubicBezTo>
                    <a:pt x="37" y="291"/>
                    <a:pt x="37" y="291"/>
                    <a:pt x="37" y="290"/>
                  </a:cubicBezTo>
                  <a:cubicBezTo>
                    <a:pt x="36" y="291"/>
                    <a:pt x="36" y="289"/>
                    <a:pt x="35" y="289"/>
                  </a:cubicBezTo>
                  <a:close/>
                  <a:moveTo>
                    <a:pt x="41" y="306"/>
                  </a:moveTo>
                  <a:cubicBezTo>
                    <a:pt x="41" y="307"/>
                    <a:pt x="41" y="307"/>
                    <a:pt x="41" y="307"/>
                  </a:cubicBezTo>
                  <a:cubicBezTo>
                    <a:pt x="41" y="307"/>
                    <a:pt x="42" y="307"/>
                    <a:pt x="42" y="306"/>
                  </a:cubicBezTo>
                  <a:lnTo>
                    <a:pt x="41" y="306"/>
                  </a:lnTo>
                  <a:close/>
                  <a:moveTo>
                    <a:pt x="45" y="306"/>
                  </a:moveTo>
                  <a:cubicBezTo>
                    <a:pt x="45" y="307"/>
                    <a:pt x="45" y="307"/>
                    <a:pt x="46" y="307"/>
                  </a:cubicBezTo>
                  <a:cubicBezTo>
                    <a:pt x="46" y="307"/>
                    <a:pt x="46" y="307"/>
                    <a:pt x="46" y="306"/>
                  </a:cubicBezTo>
                  <a:cubicBezTo>
                    <a:pt x="46" y="307"/>
                    <a:pt x="45" y="306"/>
                    <a:pt x="45" y="306"/>
                  </a:cubicBezTo>
                  <a:close/>
                  <a:moveTo>
                    <a:pt x="48" y="322"/>
                  </a:moveTo>
                  <a:cubicBezTo>
                    <a:pt x="48" y="323"/>
                    <a:pt x="49" y="323"/>
                    <a:pt x="50" y="323"/>
                  </a:cubicBezTo>
                  <a:cubicBezTo>
                    <a:pt x="49" y="322"/>
                    <a:pt x="49" y="322"/>
                    <a:pt x="48" y="322"/>
                  </a:cubicBezTo>
                  <a:close/>
                  <a:moveTo>
                    <a:pt x="46" y="303"/>
                  </a:moveTo>
                  <a:cubicBezTo>
                    <a:pt x="46" y="304"/>
                    <a:pt x="47" y="304"/>
                    <a:pt x="47" y="304"/>
                  </a:cubicBezTo>
                  <a:cubicBezTo>
                    <a:pt x="47" y="303"/>
                    <a:pt x="47" y="303"/>
                    <a:pt x="46" y="303"/>
                  </a:cubicBezTo>
                  <a:close/>
                  <a:moveTo>
                    <a:pt x="45" y="303"/>
                  </a:moveTo>
                  <a:cubicBezTo>
                    <a:pt x="45" y="304"/>
                    <a:pt x="45" y="304"/>
                    <a:pt x="46" y="305"/>
                  </a:cubicBezTo>
                  <a:cubicBezTo>
                    <a:pt x="45" y="304"/>
                    <a:pt x="47" y="303"/>
                    <a:pt x="45" y="303"/>
                  </a:cubicBezTo>
                  <a:close/>
                  <a:moveTo>
                    <a:pt x="44" y="306"/>
                  </a:moveTo>
                  <a:cubicBezTo>
                    <a:pt x="45" y="306"/>
                    <a:pt x="46" y="306"/>
                    <a:pt x="46" y="306"/>
                  </a:cubicBezTo>
                  <a:cubicBezTo>
                    <a:pt x="46" y="306"/>
                    <a:pt x="44" y="306"/>
                    <a:pt x="44" y="306"/>
                  </a:cubicBezTo>
                  <a:close/>
                  <a:moveTo>
                    <a:pt x="49" y="309"/>
                  </a:moveTo>
                  <a:cubicBezTo>
                    <a:pt x="49" y="309"/>
                    <a:pt x="50" y="309"/>
                    <a:pt x="50" y="308"/>
                  </a:cubicBezTo>
                  <a:cubicBezTo>
                    <a:pt x="49" y="308"/>
                    <a:pt x="49" y="309"/>
                    <a:pt x="49" y="309"/>
                  </a:cubicBezTo>
                  <a:close/>
                  <a:moveTo>
                    <a:pt x="42" y="299"/>
                  </a:moveTo>
                  <a:cubicBezTo>
                    <a:pt x="40" y="298"/>
                    <a:pt x="40" y="300"/>
                    <a:pt x="40" y="301"/>
                  </a:cubicBezTo>
                  <a:cubicBezTo>
                    <a:pt x="40" y="301"/>
                    <a:pt x="41" y="300"/>
                    <a:pt x="41" y="301"/>
                  </a:cubicBezTo>
                  <a:cubicBezTo>
                    <a:pt x="42" y="301"/>
                    <a:pt x="42" y="300"/>
                    <a:pt x="42" y="300"/>
                  </a:cubicBezTo>
                  <a:cubicBezTo>
                    <a:pt x="41" y="300"/>
                    <a:pt x="41" y="299"/>
                    <a:pt x="42" y="299"/>
                  </a:cubicBezTo>
                  <a:close/>
                  <a:moveTo>
                    <a:pt x="44" y="302"/>
                  </a:moveTo>
                  <a:cubicBezTo>
                    <a:pt x="43" y="302"/>
                    <a:pt x="43" y="302"/>
                    <a:pt x="43" y="301"/>
                  </a:cubicBezTo>
                  <a:cubicBezTo>
                    <a:pt x="43" y="302"/>
                    <a:pt x="42" y="302"/>
                    <a:pt x="42" y="303"/>
                  </a:cubicBezTo>
                  <a:cubicBezTo>
                    <a:pt x="43" y="303"/>
                    <a:pt x="43" y="302"/>
                    <a:pt x="44" y="302"/>
                  </a:cubicBezTo>
                  <a:close/>
                  <a:moveTo>
                    <a:pt x="43" y="303"/>
                  </a:moveTo>
                  <a:cubicBezTo>
                    <a:pt x="43" y="303"/>
                    <a:pt x="43" y="304"/>
                    <a:pt x="44" y="304"/>
                  </a:cubicBezTo>
                  <a:cubicBezTo>
                    <a:pt x="44" y="303"/>
                    <a:pt x="44" y="303"/>
                    <a:pt x="43" y="303"/>
                  </a:cubicBezTo>
                  <a:close/>
                  <a:moveTo>
                    <a:pt x="43" y="308"/>
                  </a:moveTo>
                  <a:cubicBezTo>
                    <a:pt x="43" y="309"/>
                    <a:pt x="43" y="309"/>
                    <a:pt x="43" y="309"/>
                  </a:cubicBezTo>
                  <a:cubicBezTo>
                    <a:pt x="44" y="310"/>
                    <a:pt x="44" y="308"/>
                    <a:pt x="43" y="308"/>
                  </a:cubicBezTo>
                  <a:close/>
                  <a:moveTo>
                    <a:pt x="45" y="313"/>
                  </a:moveTo>
                  <a:cubicBezTo>
                    <a:pt x="45" y="312"/>
                    <a:pt x="45" y="312"/>
                    <a:pt x="45" y="312"/>
                  </a:cubicBezTo>
                  <a:cubicBezTo>
                    <a:pt x="44" y="312"/>
                    <a:pt x="45" y="314"/>
                    <a:pt x="46" y="313"/>
                  </a:cubicBezTo>
                  <a:cubicBezTo>
                    <a:pt x="45" y="313"/>
                    <a:pt x="45" y="313"/>
                    <a:pt x="45" y="313"/>
                  </a:cubicBezTo>
                  <a:close/>
                  <a:moveTo>
                    <a:pt x="305" y="342"/>
                  </a:moveTo>
                  <a:cubicBezTo>
                    <a:pt x="306" y="342"/>
                    <a:pt x="306" y="342"/>
                    <a:pt x="306" y="342"/>
                  </a:cubicBezTo>
                  <a:cubicBezTo>
                    <a:pt x="306" y="342"/>
                    <a:pt x="307" y="341"/>
                    <a:pt x="307" y="340"/>
                  </a:cubicBezTo>
                  <a:cubicBezTo>
                    <a:pt x="307" y="341"/>
                    <a:pt x="306" y="341"/>
                    <a:pt x="305" y="342"/>
                  </a:cubicBezTo>
                  <a:close/>
                  <a:moveTo>
                    <a:pt x="309" y="339"/>
                  </a:moveTo>
                  <a:cubicBezTo>
                    <a:pt x="309" y="339"/>
                    <a:pt x="309" y="338"/>
                    <a:pt x="309" y="338"/>
                  </a:cubicBezTo>
                  <a:cubicBezTo>
                    <a:pt x="308" y="339"/>
                    <a:pt x="308" y="339"/>
                    <a:pt x="308" y="340"/>
                  </a:cubicBezTo>
                  <a:cubicBezTo>
                    <a:pt x="308" y="339"/>
                    <a:pt x="308" y="339"/>
                    <a:pt x="309" y="339"/>
                  </a:cubicBezTo>
                  <a:close/>
                  <a:moveTo>
                    <a:pt x="307" y="347"/>
                  </a:moveTo>
                  <a:cubicBezTo>
                    <a:pt x="305" y="347"/>
                    <a:pt x="307" y="345"/>
                    <a:pt x="306" y="344"/>
                  </a:cubicBezTo>
                  <a:cubicBezTo>
                    <a:pt x="305" y="344"/>
                    <a:pt x="304" y="346"/>
                    <a:pt x="303" y="345"/>
                  </a:cubicBezTo>
                  <a:cubicBezTo>
                    <a:pt x="304" y="344"/>
                    <a:pt x="305" y="345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4" y="344"/>
                    <a:pt x="303" y="345"/>
                    <a:pt x="302" y="346"/>
                  </a:cubicBezTo>
                  <a:cubicBezTo>
                    <a:pt x="302" y="346"/>
                    <a:pt x="302" y="346"/>
                    <a:pt x="303" y="346"/>
                  </a:cubicBezTo>
                  <a:cubicBezTo>
                    <a:pt x="303" y="346"/>
                    <a:pt x="303" y="347"/>
                    <a:pt x="304" y="347"/>
                  </a:cubicBezTo>
                  <a:cubicBezTo>
                    <a:pt x="304" y="346"/>
                    <a:pt x="304" y="345"/>
                    <a:pt x="304" y="345"/>
                  </a:cubicBezTo>
                  <a:cubicBezTo>
                    <a:pt x="305" y="346"/>
                    <a:pt x="305" y="346"/>
                    <a:pt x="305" y="346"/>
                  </a:cubicBezTo>
                  <a:cubicBezTo>
                    <a:pt x="306" y="346"/>
                    <a:pt x="305" y="346"/>
                    <a:pt x="305" y="347"/>
                  </a:cubicBezTo>
                  <a:cubicBezTo>
                    <a:pt x="305" y="347"/>
                    <a:pt x="306" y="347"/>
                    <a:pt x="306" y="348"/>
                  </a:cubicBezTo>
                  <a:cubicBezTo>
                    <a:pt x="306" y="347"/>
                    <a:pt x="307" y="347"/>
                    <a:pt x="307" y="347"/>
                  </a:cubicBezTo>
                  <a:close/>
                  <a:moveTo>
                    <a:pt x="34" y="285"/>
                  </a:move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3" y="285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4" y="285"/>
                  </a:cubicBezTo>
                  <a:close/>
                  <a:moveTo>
                    <a:pt x="312" y="339"/>
                  </a:moveTo>
                  <a:cubicBezTo>
                    <a:pt x="311" y="339"/>
                    <a:pt x="311" y="339"/>
                    <a:pt x="311" y="339"/>
                  </a:cubicBezTo>
                  <a:cubicBezTo>
                    <a:pt x="311" y="340"/>
                    <a:pt x="312" y="339"/>
                    <a:pt x="312" y="339"/>
                  </a:cubicBezTo>
                  <a:close/>
                  <a:moveTo>
                    <a:pt x="287" y="361"/>
                  </a:moveTo>
                  <a:cubicBezTo>
                    <a:pt x="287" y="361"/>
                    <a:pt x="287" y="361"/>
                    <a:pt x="287" y="361"/>
                  </a:cubicBezTo>
                  <a:cubicBezTo>
                    <a:pt x="286" y="361"/>
                    <a:pt x="286" y="361"/>
                    <a:pt x="286" y="361"/>
                  </a:cubicBezTo>
                  <a:cubicBezTo>
                    <a:pt x="286" y="361"/>
                    <a:pt x="287" y="361"/>
                    <a:pt x="287" y="361"/>
                  </a:cubicBezTo>
                  <a:close/>
                  <a:moveTo>
                    <a:pt x="256" y="381"/>
                  </a:moveTo>
                  <a:cubicBezTo>
                    <a:pt x="257" y="380"/>
                    <a:pt x="257" y="380"/>
                    <a:pt x="258" y="380"/>
                  </a:cubicBezTo>
                  <a:cubicBezTo>
                    <a:pt x="257" y="380"/>
                    <a:pt x="257" y="380"/>
                    <a:pt x="256" y="380"/>
                  </a:cubicBezTo>
                  <a:cubicBezTo>
                    <a:pt x="256" y="380"/>
                    <a:pt x="256" y="381"/>
                    <a:pt x="256" y="381"/>
                  </a:cubicBezTo>
                  <a:close/>
                  <a:moveTo>
                    <a:pt x="51" y="315"/>
                  </a:moveTo>
                  <a:cubicBezTo>
                    <a:pt x="52" y="315"/>
                    <a:pt x="51" y="315"/>
                    <a:pt x="51" y="316"/>
                  </a:cubicBezTo>
                  <a:cubicBezTo>
                    <a:pt x="52" y="316"/>
                    <a:pt x="52" y="316"/>
                    <a:pt x="52" y="316"/>
                  </a:cubicBezTo>
                  <a:cubicBezTo>
                    <a:pt x="52" y="315"/>
                    <a:pt x="52" y="314"/>
                    <a:pt x="51" y="315"/>
                  </a:cubicBezTo>
                  <a:close/>
                  <a:moveTo>
                    <a:pt x="298" y="351"/>
                  </a:moveTo>
                  <a:cubicBezTo>
                    <a:pt x="297" y="351"/>
                    <a:pt x="297" y="351"/>
                    <a:pt x="296" y="352"/>
                  </a:cubicBezTo>
                  <a:cubicBezTo>
                    <a:pt x="296" y="352"/>
                    <a:pt x="297" y="352"/>
                    <a:pt x="297" y="352"/>
                  </a:cubicBezTo>
                  <a:cubicBezTo>
                    <a:pt x="296" y="352"/>
                    <a:pt x="296" y="352"/>
                    <a:pt x="296" y="352"/>
                  </a:cubicBezTo>
                  <a:cubicBezTo>
                    <a:pt x="296" y="352"/>
                    <a:pt x="296" y="352"/>
                    <a:pt x="296" y="353"/>
                  </a:cubicBezTo>
                  <a:cubicBezTo>
                    <a:pt x="296" y="353"/>
                    <a:pt x="296" y="353"/>
                    <a:pt x="296" y="353"/>
                  </a:cubicBezTo>
                  <a:cubicBezTo>
                    <a:pt x="297" y="353"/>
                    <a:pt x="298" y="352"/>
                    <a:pt x="298" y="351"/>
                  </a:cubicBezTo>
                  <a:close/>
                  <a:moveTo>
                    <a:pt x="296" y="355"/>
                  </a:moveTo>
                  <a:cubicBezTo>
                    <a:pt x="295" y="354"/>
                    <a:pt x="295" y="355"/>
                    <a:pt x="295" y="355"/>
                  </a:cubicBezTo>
                  <a:cubicBezTo>
                    <a:pt x="295" y="355"/>
                    <a:pt x="295" y="356"/>
                    <a:pt x="296" y="355"/>
                  </a:cubicBezTo>
                  <a:cubicBezTo>
                    <a:pt x="295" y="355"/>
                    <a:pt x="296" y="355"/>
                    <a:pt x="296" y="355"/>
                  </a:cubicBezTo>
                  <a:close/>
                  <a:moveTo>
                    <a:pt x="314" y="332"/>
                  </a:moveTo>
                  <a:cubicBezTo>
                    <a:pt x="314" y="332"/>
                    <a:pt x="314" y="332"/>
                    <a:pt x="314" y="332"/>
                  </a:cubicBezTo>
                  <a:cubicBezTo>
                    <a:pt x="313" y="332"/>
                    <a:pt x="313" y="332"/>
                    <a:pt x="313" y="332"/>
                  </a:cubicBezTo>
                  <a:lnTo>
                    <a:pt x="314" y="332"/>
                  </a:lnTo>
                  <a:close/>
                  <a:moveTo>
                    <a:pt x="310" y="336"/>
                  </a:moveTo>
                  <a:cubicBezTo>
                    <a:pt x="310" y="336"/>
                    <a:pt x="310" y="337"/>
                    <a:pt x="309" y="337"/>
                  </a:cubicBezTo>
                  <a:cubicBezTo>
                    <a:pt x="309" y="338"/>
                    <a:pt x="310" y="338"/>
                    <a:pt x="310" y="338"/>
                  </a:cubicBezTo>
                  <a:cubicBezTo>
                    <a:pt x="310" y="338"/>
                    <a:pt x="309" y="338"/>
                    <a:pt x="309" y="339"/>
                  </a:cubicBezTo>
                  <a:cubicBezTo>
                    <a:pt x="310" y="339"/>
                    <a:pt x="310" y="337"/>
                    <a:pt x="311" y="337"/>
                  </a:cubicBezTo>
                  <a:cubicBezTo>
                    <a:pt x="311" y="338"/>
                    <a:pt x="311" y="338"/>
                    <a:pt x="311" y="338"/>
                  </a:cubicBezTo>
                  <a:cubicBezTo>
                    <a:pt x="313" y="338"/>
                    <a:pt x="311" y="337"/>
                    <a:pt x="310" y="336"/>
                  </a:cubicBezTo>
                  <a:close/>
                  <a:moveTo>
                    <a:pt x="28" y="275"/>
                  </a:moveTo>
                  <a:cubicBezTo>
                    <a:pt x="27" y="275"/>
                    <a:pt x="27" y="275"/>
                    <a:pt x="27" y="276"/>
                  </a:cubicBezTo>
                  <a:cubicBezTo>
                    <a:pt x="27" y="275"/>
                    <a:pt x="27" y="277"/>
                    <a:pt x="27" y="276"/>
                  </a:cubicBezTo>
                  <a:cubicBezTo>
                    <a:pt x="27" y="276"/>
                    <a:pt x="28" y="276"/>
                    <a:pt x="28" y="275"/>
                  </a:cubicBezTo>
                  <a:close/>
                  <a:moveTo>
                    <a:pt x="318" y="330"/>
                  </a:moveTo>
                  <a:cubicBezTo>
                    <a:pt x="318" y="330"/>
                    <a:pt x="317" y="330"/>
                    <a:pt x="317" y="330"/>
                  </a:cubicBezTo>
                  <a:cubicBezTo>
                    <a:pt x="317" y="330"/>
                    <a:pt x="317" y="331"/>
                    <a:pt x="317" y="332"/>
                  </a:cubicBezTo>
                  <a:cubicBezTo>
                    <a:pt x="318" y="332"/>
                    <a:pt x="318" y="331"/>
                    <a:pt x="318" y="330"/>
                  </a:cubicBezTo>
                  <a:close/>
                  <a:moveTo>
                    <a:pt x="32" y="286"/>
                  </a:moveTo>
                  <a:cubicBezTo>
                    <a:pt x="32" y="288"/>
                    <a:pt x="32" y="288"/>
                    <a:pt x="32" y="288"/>
                  </a:cubicBezTo>
                  <a:cubicBezTo>
                    <a:pt x="33" y="288"/>
                    <a:pt x="34" y="288"/>
                    <a:pt x="34" y="287"/>
                  </a:cubicBezTo>
                  <a:cubicBezTo>
                    <a:pt x="34" y="286"/>
                    <a:pt x="33" y="287"/>
                    <a:pt x="32" y="286"/>
                  </a:cubicBezTo>
                  <a:close/>
                  <a:moveTo>
                    <a:pt x="25" y="268"/>
                  </a:moveTo>
                  <a:cubicBezTo>
                    <a:pt x="25" y="269"/>
                    <a:pt x="24" y="269"/>
                    <a:pt x="25" y="270"/>
                  </a:cubicBezTo>
                  <a:cubicBezTo>
                    <a:pt x="25" y="269"/>
                    <a:pt x="26" y="268"/>
                    <a:pt x="25" y="268"/>
                  </a:cubicBezTo>
                  <a:close/>
                  <a:moveTo>
                    <a:pt x="32" y="298"/>
                  </a:moveTo>
                  <a:cubicBezTo>
                    <a:pt x="33" y="298"/>
                    <a:pt x="33" y="298"/>
                    <a:pt x="34" y="298"/>
                  </a:cubicBezTo>
                  <a:cubicBezTo>
                    <a:pt x="34" y="297"/>
                    <a:pt x="32" y="297"/>
                    <a:pt x="32" y="298"/>
                  </a:cubicBezTo>
                  <a:close/>
                  <a:moveTo>
                    <a:pt x="27" y="287"/>
                  </a:moveTo>
                  <a:cubicBezTo>
                    <a:pt x="27" y="288"/>
                    <a:pt x="28" y="288"/>
                    <a:pt x="29" y="288"/>
                  </a:cubicBezTo>
                  <a:cubicBezTo>
                    <a:pt x="29" y="287"/>
                    <a:pt x="28" y="287"/>
                    <a:pt x="27" y="287"/>
                  </a:cubicBezTo>
                  <a:close/>
                  <a:moveTo>
                    <a:pt x="24" y="271"/>
                  </a:moveTo>
                  <a:cubicBezTo>
                    <a:pt x="24" y="271"/>
                    <a:pt x="25" y="271"/>
                    <a:pt x="26" y="271"/>
                  </a:cubicBezTo>
                  <a:cubicBezTo>
                    <a:pt x="26" y="271"/>
                    <a:pt x="24" y="271"/>
                    <a:pt x="24" y="271"/>
                  </a:cubicBezTo>
                  <a:close/>
                  <a:moveTo>
                    <a:pt x="322" y="319"/>
                  </a:moveTo>
                  <a:cubicBezTo>
                    <a:pt x="322" y="319"/>
                    <a:pt x="322" y="319"/>
                    <a:pt x="321" y="319"/>
                  </a:cubicBezTo>
                  <a:cubicBezTo>
                    <a:pt x="321" y="319"/>
                    <a:pt x="321" y="319"/>
                    <a:pt x="321" y="319"/>
                  </a:cubicBezTo>
                  <a:cubicBezTo>
                    <a:pt x="321" y="319"/>
                    <a:pt x="321" y="319"/>
                    <a:pt x="322" y="319"/>
                  </a:cubicBezTo>
                  <a:close/>
                  <a:moveTo>
                    <a:pt x="319" y="323"/>
                  </a:moveTo>
                  <a:cubicBezTo>
                    <a:pt x="319" y="323"/>
                    <a:pt x="319" y="323"/>
                    <a:pt x="320" y="323"/>
                  </a:cubicBezTo>
                  <a:cubicBezTo>
                    <a:pt x="320" y="322"/>
                    <a:pt x="320" y="322"/>
                    <a:pt x="320" y="322"/>
                  </a:cubicBezTo>
                  <a:cubicBezTo>
                    <a:pt x="320" y="322"/>
                    <a:pt x="320" y="322"/>
                    <a:pt x="320" y="322"/>
                  </a:cubicBezTo>
                  <a:lnTo>
                    <a:pt x="319" y="323"/>
                  </a:lnTo>
                  <a:close/>
                  <a:moveTo>
                    <a:pt x="20" y="271"/>
                  </a:moveTo>
                  <a:cubicBezTo>
                    <a:pt x="20" y="272"/>
                    <a:pt x="20" y="272"/>
                    <a:pt x="20" y="272"/>
                  </a:cubicBezTo>
                  <a:cubicBezTo>
                    <a:pt x="20" y="272"/>
                    <a:pt x="21" y="272"/>
                    <a:pt x="21" y="271"/>
                  </a:cubicBezTo>
                  <a:lnTo>
                    <a:pt x="20" y="271"/>
                  </a:lnTo>
                  <a:close/>
                  <a:moveTo>
                    <a:pt x="24" y="278"/>
                  </a:moveTo>
                  <a:cubicBezTo>
                    <a:pt x="24" y="277"/>
                    <a:pt x="25" y="277"/>
                    <a:pt x="24" y="277"/>
                  </a:cubicBezTo>
                  <a:cubicBezTo>
                    <a:pt x="23" y="277"/>
                    <a:pt x="24" y="279"/>
                    <a:pt x="25" y="278"/>
                  </a:cubicBezTo>
                  <a:cubicBezTo>
                    <a:pt x="25" y="278"/>
                    <a:pt x="24" y="278"/>
                    <a:pt x="24" y="278"/>
                  </a:cubicBezTo>
                  <a:close/>
                  <a:moveTo>
                    <a:pt x="302" y="359"/>
                  </a:moveTo>
                  <a:cubicBezTo>
                    <a:pt x="302" y="361"/>
                    <a:pt x="303" y="361"/>
                    <a:pt x="303" y="361"/>
                  </a:cubicBezTo>
                  <a:cubicBezTo>
                    <a:pt x="303" y="360"/>
                    <a:pt x="304" y="360"/>
                    <a:pt x="304" y="359"/>
                  </a:cubicBezTo>
                  <a:cubicBezTo>
                    <a:pt x="303" y="360"/>
                    <a:pt x="303" y="359"/>
                    <a:pt x="302" y="359"/>
                  </a:cubicBezTo>
                  <a:close/>
                  <a:moveTo>
                    <a:pt x="289" y="366"/>
                  </a:moveTo>
                  <a:cubicBezTo>
                    <a:pt x="289" y="367"/>
                    <a:pt x="289" y="367"/>
                    <a:pt x="289" y="367"/>
                  </a:cubicBezTo>
                  <a:cubicBezTo>
                    <a:pt x="290" y="367"/>
                    <a:pt x="291" y="367"/>
                    <a:pt x="292" y="367"/>
                  </a:cubicBezTo>
                  <a:cubicBezTo>
                    <a:pt x="292" y="365"/>
                    <a:pt x="290" y="367"/>
                    <a:pt x="289" y="366"/>
                  </a:cubicBezTo>
                  <a:close/>
                  <a:moveTo>
                    <a:pt x="290" y="362"/>
                  </a:moveTo>
                  <a:cubicBezTo>
                    <a:pt x="291" y="362"/>
                    <a:pt x="291" y="362"/>
                    <a:pt x="291" y="363"/>
                  </a:cubicBezTo>
                  <a:cubicBezTo>
                    <a:pt x="290" y="363"/>
                    <a:pt x="289" y="363"/>
                    <a:pt x="289" y="363"/>
                  </a:cubicBezTo>
                  <a:cubicBezTo>
                    <a:pt x="289" y="364"/>
                    <a:pt x="288" y="365"/>
                    <a:pt x="289" y="365"/>
                  </a:cubicBezTo>
                  <a:cubicBezTo>
                    <a:pt x="290" y="364"/>
                    <a:pt x="291" y="364"/>
                    <a:pt x="292" y="364"/>
                  </a:cubicBezTo>
                  <a:cubicBezTo>
                    <a:pt x="292" y="364"/>
                    <a:pt x="293" y="363"/>
                    <a:pt x="293" y="363"/>
                  </a:cubicBezTo>
                  <a:cubicBezTo>
                    <a:pt x="292" y="363"/>
                    <a:pt x="291" y="361"/>
                    <a:pt x="290" y="362"/>
                  </a:cubicBezTo>
                  <a:close/>
                  <a:moveTo>
                    <a:pt x="248" y="390"/>
                  </a:moveTo>
                  <a:cubicBezTo>
                    <a:pt x="249" y="389"/>
                    <a:pt x="250" y="389"/>
                    <a:pt x="250" y="388"/>
                  </a:cubicBezTo>
                  <a:cubicBezTo>
                    <a:pt x="249" y="387"/>
                    <a:pt x="248" y="389"/>
                    <a:pt x="248" y="390"/>
                  </a:cubicBezTo>
                  <a:close/>
                  <a:moveTo>
                    <a:pt x="282" y="376"/>
                  </a:moveTo>
                  <a:cubicBezTo>
                    <a:pt x="283" y="377"/>
                    <a:pt x="283" y="377"/>
                    <a:pt x="284" y="377"/>
                  </a:cubicBezTo>
                  <a:cubicBezTo>
                    <a:pt x="283" y="376"/>
                    <a:pt x="283" y="375"/>
                    <a:pt x="282" y="374"/>
                  </a:cubicBezTo>
                  <a:cubicBezTo>
                    <a:pt x="282" y="375"/>
                    <a:pt x="282" y="375"/>
                    <a:pt x="282" y="376"/>
                  </a:cubicBezTo>
                  <a:close/>
                  <a:moveTo>
                    <a:pt x="295" y="357"/>
                  </a:moveTo>
                  <a:cubicBezTo>
                    <a:pt x="295" y="357"/>
                    <a:pt x="295" y="357"/>
                    <a:pt x="295" y="356"/>
                  </a:cubicBezTo>
                  <a:cubicBezTo>
                    <a:pt x="294" y="356"/>
                    <a:pt x="294" y="357"/>
                    <a:pt x="293" y="356"/>
                  </a:cubicBezTo>
                  <a:cubicBezTo>
                    <a:pt x="293" y="356"/>
                    <a:pt x="293" y="356"/>
                    <a:pt x="293" y="355"/>
                  </a:cubicBezTo>
                  <a:cubicBezTo>
                    <a:pt x="294" y="355"/>
                    <a:pt x="295" y="354"/>
                    <a:pt x="295" y="353"/>
                  </a:cubicBezTo>
                  <a:cubicBezTo>
                    <a:pt x="295" y="353"/>
                    <a:pt x="295" y="353"/>
                    <a:pt x="295" y="353"/>
                  </a:cubicBezTo>
                  <a:cubicBezTo>
                    <a:pt x="294" y="355"/>
                    <a:pt x="292" y="356"/>
                    <a:pt x="291" y="357"/>
                  </a:cubicBezTo>
                  <a:cubicBezTo>
                    <a:pt x="291" y="357"/>
                    <a:pt x="291" y="358"/>
                    <a:pt x="291" y="358"/>
                  </a:cubicBezTo>
                  <a:cubicBezTo>
                    <a:pt x="292" y="358"/>
                    <a:pt x="292" y="357"/>
                    <a:pt x="292" y="357"/>
                  </a:cubicBezTo>
                  <a:cubicBezTo>
                    <a:pt x="293" y="359"/>
                    <a:pt x="292" y="359"/>
                    <a:pt x="292" y="361"/>
                  </a:cubicBezTo>
                  <a:cubicBezTo>
                    <a:pt x="294" y="361"/>
                    <a:pt x="294" y="363"/>
                    <a:pt x="295" y="363"/>
                  </a:cubicBezTo>
                  <a:cubicBezTo>
                    <a:pt x="295" y="361"/>
                    <a:pt x="293" y="359"/>
                    <a:pt x="295" y="357"/>
                  </a:cubicBezTo>
                  <a:close/>
                  <a:moveTo>
                    <a:pt x="294" y="360"/>
                  </a:moveTo>
                  <a:cubicBezTo>
                    <a:pt x="294" y="360"/>
                    <a:pt x="294" y="361"/>
                    <a:pt x="294" y="361"/>
                  </a:cubicBezTo>
                  <a:cubicBezTo>
                    <a:pt x="294" y="361"/>
                    <a:pt x="293" y="361"/>
                    <a:pt x="294" y="360"/>
                  </a:cubicBezTo>
                  <a:close/>
                  <a:moveTo>
                    <a:pt x="283" y="373"/>
                  </a:moveTo>
                  <a:cubicBezTo>
                    <a:pt x="284" y="372"/>
                    <a:pt x="285" y="372"/>
                    <a:pt x="284" y="371"/>
                  </a:cubicBezTo>
                  <a:cubicBezTo>
                    <a:pt x="284" y="372"/>
                    <a:pt x="283" y="373"/>
                    <a:pt x="283" y="373"/>
                  </a:cubicBezTo>
                  <a:close/>
                  <a:moveTo>
                    <a:pt x="284" y="364"/>
                  </a:moveTo>
                  <a:cubicBezTo>
                    <a:pt x="284" y="363"/>
                    <a:pt x="285" y="363"/>
                    <a:pt x="285" y="363"/>
                  </a:cubicBezTo>
                  <a:cubicBezTo>
                    <a:pt x="285" y="362"/>
                    <a:pt x="285" y="362"/>
                    <a:pt x="285" y="362"/>
                  </a:cubicBezTo>
                  <a:cubicBezTo>
                    <a:pt x="285" y="362"/>
                    <a:pt x="284" y="363"/>
                    <a:pt x="283" y="364"/>
                  </a:cubicBezTo>
                  <a:cubicBezTo>
                    <a:pt x="283" y="364"/>
                    <a:pt x="283" y="364"/>
                    <a:pt x="282" y="364"/>
                  </a:cubicBezTo>
                  <a:cubicBezTo>
                    <a:pt x="282" y="364"/>
                    <a:pt x="282" y="365"/>
                    <a:pt x="282" y="365"/>
                  </a:cubicBezTo>
                  <a:cubicBezTo>
                    <a:pt x="282" y="365"/>
                    <a:pt x="281" y="366"/>
                    <a:pt x="281" y="366"/>
                  </a:cubicBezTo>
                  <a:cubicBezTo>
                    <a:pt x="281" y="366"/>
                    <a:pt x="281" y="366"/>
                    <a:pt x="281" y="365"/>
                  </a:cubicBezTo>
                  <a:cubicBezTo>
                    <a:pt x="281" y="366"/>
                    <a:pt x="280" y="366"/>
                    <a:pt x="280" y="366"/>
                  </a:cubicBezTo>
                  <a:cubicBezTo>
                    <a:pt x="281" y="367"/>
                    <a:pt x="279" y="369"/>
                    <a:pt x="279" y="370"/>
                  </a:cubicBezTo>
                  <a:cubicBezTo>
                    <a:pt x="278" y="368"/>
                    <a:pt x="280" y="368"/>
                    <a:pt x="280" y="366"/>
                  </a:cubicBezTo>
                  <a:cubicBezTo>
                    <a:pt x="279" y="367"/>
                    <a:pt x="278" y="367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6" y="369"/>
                  </a:cubicBezTo>
                  <a:cubicBezTo>
                    <a:pt x="277" y="369"/>
                    <a:pt x="277" y="369"/>
                    <a:pt x="277" y="369"/>
                  </a:cubicBezTo>
                  <a:cubicBezTo>
                    <a:pt x="278" y="370"/>
                    <a:pt x="276" y="369"/>
                    <a:pt x="276" y="369"/>
                  </a:cubicBezTo>
                  <a:cubicBezTo>
                    <a:pt x="272" y="371"/>
                    <a:pt x="268" y="374"/>
                    <a:pt x="264" y="376"/>
                  </a:cubicBezTo>
                  <a:cubicBezTo>
                    <a:pt x="265" y="377"/>
                    <a:pt x="266" y="378"/>
                    <a:pt x="266" y="380"/>
                  </a:cubicBezTo>
                  <a:cubicBezTo>
                    <a:pt x="267" y="380"/>
                    <a:pt x="268" y="379"/>
                    <a:pt x="268" y="379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8" y="378"/>
                    <a:pt x="267" y="377"/>
                    <a:pt x="268" y="377"/>
                  </a:cubicBezTo>
                  <a:cubicBezTo>
                    <a:pt x="269" y="377"/>
                    <a:pt x="269" y="378"/>
                    <a:pt x="270" y="379"/>
                  </a:cubicBezTo>
                  <a:cubicBezTo>
                    <a:pt x="269" y="379"/>
                    <a:pt x="270" y="380"/>
                    <a:pt x="270" y="381"/>
                  </a:cubicBezTo>
                  <a:cubicBezTo>
                    <a:pt x="269" y="381"/>
                    <a:pt x="269" y="381"/>
                    <a:pt x="269" y="382"/>
                  </a:cubicBezTo>
                  <a:cubicBezTo>
                    <a:pt x="268" y="381"/>
                    <a:pt x="267" y="381"/>
                    <a:pt x="267" y="380"/>
                  </a:cubicBezTo>
                  <a:cubicBezTo>
                    <a:pt x="266" y="381"/>
                    <a:pt x="265" y="382"/>
                    <a:pt x="265" y="383"/>
                  </a:cubicBezTo>
                  <a:cubicBezTo>
                    <a:pt x="265" y="384"/>
                    <a:pt x="264" y="383"/>
                    <a:pt x="264" y="383"/>
                  </a:cubicBezTo>
                  <a:cubicBezTo>
                    <a:pt x="264" y="384"/>
                    <a:pt x="265" y="383"/>
                    <a:pt x="265" y="384"/>
                  </a:cubicBezTo>
                  <a:cubicBezTo>
                    <a:pt x="265" y="384"/>
                    <a:pt x="264" y="384"/>
                    <a:pt x="264" y="385"/>
                  </a:cubicBezTo>
                  <a:cubicBezTo>
                    <a:pt x="265" y="386"/>
                    <a:pt x="266" y="386"/>
                    <a:pt x="265" y="388"/>
                  </a:cubicBezTo>
                  <a:cubicBezTo>
                    <a:pt x="266" y="387"/>
                    <a:pt x="267" y="387"/>
                    <a:pt x="268" y="386"/>
                  </a:cubicBezTo>
                  <a:cubicBezTo>
                    <a:pt x="267" y="386"/>
                    <a:pt x="266" y="386"/>
                    <a:pt x="266" y="386"/>
                  </a:cubicBezTo>
                  <a:cubicBezTo>
                    <a:pt x="266" y="384"/>
                    <a:pt x="266" y="384"/>
                    <a:pt x="266" y="384"/>
                  </a:cubicBezTo>
                  <a:cubicBezTo>
                    <a:pt x="267" y="384"/>
                    <a:pt x="267" y="383"/>
                    <a:pt x="268" y="383"/>
                  </a:cubicBezTo>
                  <a:cubicBezTo>
                    <a:pt x="267" y="384"/>
                    <a:pt x="269" y="383"/>
                    <a:pt x="269" y="383"/>
                  </a:cubicBezTo>
                  <a:cubicBezTo>
                    <a:pt x="270" y="384"/>
                    <a:pt x="269" y="382"/>
                    <a:pt x="270" y="383"/>
                  </a:cubicBezTo>
                  <a:cubicBezTo>
                    <a:pt x="271" y="383"/>
                    <a:pt x="270" y="382"/>
                    <a:pt x="272" y="382"/>
                  </a:cubicBezTo>
                  <a:cubicBezTo>
                    <a:pt x="271" y="383"/>
                    <a:pt x="273" y="383"/>
                    <a:pt x="273" y="384"/>
                  </a:cubicBezTo>
                  <a:cubicBezTo>
                    <a:pt x="273" y="385"/>
                    <a:pt x="272" y="385"/>
                    <a:pt x="272" y="385"/>
                  </a:cubicBezTo>
                  <a:cubicBezTo>
                    <a:pt x="272" y="384"/>
                    <a:pt x="271" y="385"/>
                    <a:pt x="270" y="385"/>
                  </a:cubicBezTo>
                  <a:cubicBezTo>
                    <a:pt x="270" y="385"/>
                    <a:pt x="270" y="384"/>
                    <a:pt x="270" y="384"/>
                  </a:cubicBezTo>
                  <a:cubicBezTo>
                    <a:pt x="270" y="385"/>
                    <a:pt x="269" y="385"/>
                    <a:pt x="269" y="385"/>
                  </a:cubicBezTo>
                  <a:cubicBezTo>
                    <a:pt x="270" y="385"/>
                    <a:pt x="270" y="386"/>
                    <a:pt x="271" y="386"/>
                  </a:cubicBezTo>
                  <a:cubicBezTo>
                    <a:pt x="272" y="385"/>
                    <a:pt x="274" y="386"/>
                    <a:pt x="274" y="384"/>
                  </a:cubicBezTo>
                  <a:cubicBezTo>
                    <a:pt x="274" y="384"/>
                    <a:pt x="273" y="384"/>
                    <a:pt x="273" y="383"/>
                  </a:cubicBezTo>
                  <a:cubicBezTo>
                    <a:pt x="273" y="383"/>
                    <a:pt x="273" y="383"/>
                    <a:pt x="273" y="382"/>
                  </a:cubicBezTo>
                  <a:cubicBezTo>
                    <a:pt x="273" y="382"/>
                    <a:pt x="272" y="382"/>
                    <a:pt x="272" y="381"/>
                  </a:cubicBezTo>
                  <a:cubicBezTo>
                    <a:pt x="271" y="381"/>
                    <a:pt x="271" y="381"/>
                    <a:pt x="270" y="381"/>
                  </a:cubicBezTo>
                  <a:cubicBezTo>
                    <a:pt x="270" y="380"/>
                    <a:pt x="271" y="380"/>
                    <a:pt x="272" y="379"/>
                  </a:cubicBezTo>
                  <a:cubicBezTo>
                    <a:pt x="272" y="378"/>
                    <a:pt x="272" y="378"/>
                    <a:pt x="272" y="377"/>
                  </a:cubicBezTo>
                  <a:cubicBezTo>
                    <a:pt x="273" y="378"/>
                    <a:pt x="272" y="377"/>
                    <a:pt x="273" y="377"/>
                  </a:cubicBezTo>
                  <a:cubicBezTo>
                    <a:pt x="274" y="377"/>
                    <a:pt x="274" y="377"/>
                    <a:pt x="274" y="378"/>
                  </a:cubicBezTo>
                  <a:cubicBezTo>
                    <a:pt x="276" y="377"/>
                    <a:pt x="277" y="375"/>
                    <a:pt x="278" y="374"/>
                  </a:cubicBezTo>
                  <a:cubicBezTo>
                    <a:pt x="278" y="375"/>
                    <a:pt x="279" y="375"/>
                    <a:pt x="279" y="376"/>
                  </a:cubicBezTo>
                  <a:cubicBezTo>
                    <a:pt x="279" y="376"/>
                    <a:pt x="277" y="376"/>
                    <a:pt x="277" y="377"/>
                  </a:cubicBezTo>
                  <a:cubicBezTo>
                    <a:pt x="277" y="377"/>
                    <a:pt x="277" y="377"/>
                    <a:pt x="277" y="377"/>
                  </a:cubicBezTo>
                  <a:cubicBezTo>
                    <a:pt x="276" y="378"/>
                    <a:pt x="276" y="379"/>
                    <a:pt x="275" y="380"/>
                  </a:cubicBezTo>
                  <a:cubicBezTo>
                    <a:pt x="276" y="380"/>
                    <a:pt x="276" y="379"/>
                    <a:pt x="277" y="380"/>
                  </a:cubicBezTo>
                  <a:cubicBezTo>
                    <a:pt x="277" y="380"/>
                    <a:pt x="277" y="380"/>
                    <a:pt x="277" y="381"/>
                  </a:cubicBezTo>
                  <a:cubicBezTo>
                    <a:pt x="277" y="381"/>
                    <a:pt x="277" y="382"/>
                    <a:pt x="276" y="382"/>
                  </a:cubicBezTo>
                  <a:cubicBezTo>
                    <a:pt x="276" y="381"/>
                    <a:pt x="275" y="381"/>
                    <a:pt x="275" y="381"/>
                  </a:cubicBezTo>
                  <a:cubicBezTo>
                    <a:pt x="274" y="381"/>
                    <a:pt x="275" y="380"/>
                    <a:pt x="274" y="379"/>
                  </a:cubicBezTo>
                  <a:cubicBezTo>
                    <a:pt x="275" y="379"/>
                    <a:pt x="275" y="379"/>
                    <a:pt x="275" y="378"/>
                  </a:cubicBezTo>
                  <a:cubicBezTo>
                    <a:pt x="274" y="378"/>
                    <a:pt x="273" y="379"/>
                    <a:pt x="272" y="379"/>
                  </a:cubicBezTo>
                  <a:cubicBezTo>
                    <a:pt x="274" y="380"/>
                    <a:pt x="274" y="381"/>
                    <a:pt x="273" y="382"/>
                  </a:cubicBezTo>
                  <a:cubicBezTo>
                    <a:pt x="275" y="383"/>
                    <a:pt x="274" y="382"/>
                    <a:pt x="275" y="382"/>
                  </a:cubicBezTo>
                  <a:cubicBezTo>
                    <a:pt x="275" y="383"/>
                    <a:pt x="276" y="382"/>
                    <a:pt x="276" y="383"/>
                  </a:cubicBezTo>
                  <a:cubicBezTo>
                    <a:pt x="277" y="382"/>
                    <a:pt x="278" y="382"/>
                    <a:pt x="278" y="380"/>
                  </a:cubicBezTo>
                  <a:cubicBezTo>
                    <a:pt x="277" y="380"/>
                    <a:pt x="277" y="378"/>
                    <a:pt x="277" y="377"/>
                  </a:cubicBezTo>
                  <a:cubicBezTo>
                    <a:pt x="278" y="378"/>
                    <a:pt x="279" y="377"/>
                    <a:pt x="279" y="378"/>
                  </a:cubicBezTo>
                  <a:cubicBezTo>
                    <a:pt x="280" y="379"/>
                    <a:pt x="280" y="377"/>
                    <a:pt x="280" y="377"/>
                  </a:cubicBezTo>
                  <a:cubicBezTo>
                    <a:pt x="280" y="377"/>
                    <a:pt x="281" y="377"/>
                    <a:pt x="281" y="378"/>
                  </a:cubicBezTo>
                  <a:cubicBezTo>
                    <a:pt x="281" y="378"/>
                    <a:pt x="281" y="378"/>
                    <a:pt x="281" y="378"/>
                  </a:cubicBezTo>
                  <a:cubicBezTo>
                    <a:pt x="282" y="378"/>
                    <a:pt x="282" y="378"/>
                    <a:pt x="282" y="378"/>
                  </a:cubicBezTo>
                  <a:cubicBezTo>
                    <a:pt x="282" y="378"/>
                    <a:pt x="282" y="378"/>
                    <a:pt x="282" y="377"/>
                  </a:cubicBezTo>
                  <a:cubicBezTo>
                    <a:pt x="281" y="377"/>
                    <a:pt x="281" y="376"/>
                    <a:pt x="282" y="375"/>
                  </a:cubicBezTo>
                  <a:cubicBezTo>
                    <a:pt x="281" y="375"/>
                    <a:pt x="281" y="375"/>
                    <a:pt x="281" y="374"/>
                  </a:cubicBezTo>
                  <a:cubicBezTo>
                    <a:pt x="280" y="374"/>
                    <a:pt x="280" y="372"/>
                    <a:pt x="280" y="372"/>
                  </a:cubicBezTo>
                  <a:cubicBezTo>
                    <a:pt x="280" y="372"/>
                    <a:pt x="280" y="373"/>
                    <a:pt x="279" y="373"/>
                  </a:cubicBezTo>
                  <a:cubicBezTo>
                    <a:pt x="279" y="372"/>
                    <a:pt x="279" y="372"/>
                    <a:pt x="279" y="372"/>
                  </a:cubicBezTo>
                  <a:cubicBezTo>
                    <a:pt x="279" y="372"/>
                    <a:pt x="278" y="372"/>
                    <a:pt x="278" y="371"/>
                  </a:cubicBezTo>
                  <a:cubicBezTo>
                    <a:pt x="279" y="372"/>
                    <a:pt x="279" y="371"/>
                    <a:pt x="279" y="370"/>
                  </a:cubicBezTo>
                  <a:cubicBezTo>
                    <a:pt x="280" y="371"/>
                    <a:pt x="281" y="371"/>
                    <a:pt x="282" y="372"/>
                  </a:cubicBezTo>
                  <a:cubicBezTo>
                    <a:pt x="282" y="370"/>
                    <a:pt x="282" y="370"/>
                    <a:pt x="282" y="370"/>
                  </a:cubicBezTo>
                  <a:cubicBezTo>
                    <a:pt x="283" y="370"/>
                    <a:pt x="282" y="369"/>
                    <a:pt x="283" y="369"/>
                  </a:cubicBezTo>
                  <a:cubicBezTo>
                    <a:pt x="284" y="369"/>
                    <a:pt x="285" y="370"/>
                    <a:pt x="285" y="371"/>
                  </a:cubicBezTo>
                  <a:cubicBezTo>
                    <a:pt x="286" y="370"/>
                    <a:pt x="287" y="370"/>
                    <a:pt x="287" y="368"/>
                  </a:cubicBezTo>
                  <a:cubicBezTo>
                    <a:pt x="285" y="368"/>
                    <a:pt x="285" y="368"/>
                    <a:pt x="283" y="368"/>
                  </a:cubicBezTo>
                  <a:cubicBezTo>
                    <a:pt x="283" y="368"/>
                    <a:pt x="283" y="367"/>
                    <a:pt x="283" y="367"/>
                  </a:cubicBezTo>
                  <a:cubicBezTo>
                    <a:pt x="284" y="367"/>
                    <a:pt x="286" y="366"/>
                    <a:pt x="287" y="367"/>
                  </a:cubicBezTo>
                  <a:cubicBezTo>
                    <a:pt x="287" y="366"/>
                    <a:pt x="287" y="365"/>
                    <a:pt x="287" y="365"/>
                  </a:cubicBezTo>
                  <a:cubicBezTo>
                    <a:pt x="285" y="366"/>
                    <a:pt x="285" y="364"/>
                    <a:pt x="284" y="364"/>
                  </a:cubicBezTo>
                  <a:close/>
                  <a:moveTo>
                    <a:pt x="271" y="376"/>
                  </a:moveTo>
                  <a:cubicBezTo>
                    <a:pt x="269" y="376"/>
                    <a:pt x="269" y="376"/>
                    <a:pt x="269" y="376"/>
                  </a:cubicBezTo>
                  <a:cubicBezTo>
                    <a:pt x="270" y="375"/>
                    <a:pt x="269" y="375"/>
                    <a:pt x="269" y="374"/>
                  </a:cubicBezTo>
                  <a:cubicBezTo>
                    <a:pt x="270" y="374"/>
                    <a:pt x="270" y="375"/>
                    <a:pt x="271" y="375"/>
                  </a:cubicBezTo>
                  <a:lnTo>
                    <a:pt x="271" y="376"/>
                  </a:lnTo>
                  <a:close/>
                  <a:moveTo>
                    <a:pt x="273" y="375"/>
                  </a:moveTo>
                  <a:cubicBezTo>
                    <a:pt x="272" y="375"/>
                    <a:pt x="272" y="375"/>
                    <a:pt x="272" y="376"/>
                  </a:cubicBezTo>
                  <a:cubicBezTo>
                    <a:pt x="271" y="375"/>
                    <a:pt x="272" y="375"/>
                    <a:pt x="272" y="374"/>
                  </a:cubicBezTo>
                  <a:cubicBezTo>
                    <a:pt x="274" y="374"/>
                    <a:pt x="274" y="374"/>
                    <a:pt x="274" y="375"/>
                  </a:cubicBezTo>
                  <a:cubicBezTo>
                    <a:pt x="274" y="376"/>
                    <a:pt x="274" y="375"/>
                    <a:pt x="273" y="375"/>
                  </a:cubicBezTo>
                  <a:close/>
                  <a:moveTo>
                    <a:pt x="274" y="374"/>
                  </a:moveTo>
                  <a:cubicBezTo>
                    <a:pt x="274" y="373"/>
                    <a:pt x="274" y="372"/>
                    <a:pt x="275" y="372"/>
                  </a:cubicBezTo>
                  <a:cubicBezTo>
                    <a:pt x="275" y="372"/>
                    <a:pt x="274" y="370"/>
                    <a:pt x="276" y="370"/>
                  </a:cubicBezTo>
                  <a:cubicBezTo>
                    <a:pt x="275" y="371"/>
                    <a:pt x="276" y="372"/>
                    <a:pt x="277" y="372"/>
                  </a:cubicBezTo>
                  <a:cubicBezTo>
                    <a:pt x="276" y="372"/>
                    <a:pt x="275" y="373"/>
                    <a:pt x="274" y="374"/>
                  </a:cubicBezTo>
                  <a:close/>
                  <a:moveTo>
                    <a:pt x="281" y="370"/>
                  </a:moveTo>
                  <a:cubicBezTo>
                    <a:pt x="281" y="370"/>
                    <a:pt x="281" y="369"/>
                    <a:pt x="280" y="369"/>
                  </a:cubicBezTo>
                  <a:cubicBezTo>
                    <a:pt x="280" y="369"/>
                    <a:pt x="280" y="368"/>
                    <a:pt x="280" y="368"/>
                  </a:cubicBezTo>
                  <a:cubicBezTo>
                    <a:pt x="281" y="368"/>
                    <a:pt x="281" y="368"/>
                    <a:pt x="281" y="368"/>
                  </a:cubicBezTo>
                  <a:cubicBezTo>
                    <a:pt x="281" y="369"/>
                    <a:pt x="282" y="369"/>
                    <a:pt x="281" y="370"/>
                  </a:cubicBezTo>
                  <a:close/>
                  <a:moveTo>
                    <a:pt x="301" y="364"/>
                  </a:moveTo>
                  <a:cubicBezTo>
                    <a:pt x="302" y="365"/>
                    <a:pt x="301" y="365"/>
                    <a:pt x="301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02" y="365"/>
                    <a:pt x="303" y="364"/>
                    <a:pt x="301" y="364"/>
                  </a:cubicBezTo>
                  <a:close/>
                  <a:moveTo>
                    <a:pt x="304" y="356"/>
                  </a:moveTo>
                  <a:cubicBezTo>
                    <a:pt x="302" y="356"/>
                    <a:pt x="302" y="359"/>
                    <a:pt x="301" y="358"/>
                  </a:cubicBezTo>
                  <a:cubicBezTo>
                    <a:pt x="300" y="358"/>
                    <a:pt x="299" y="359"/>
                    <a:pt x="300" y="359"/>
                  </a:cubicBezTo>
                  <a:cubicBezTo>
                    <a:pt x="300" y="358"/>
                    <a:pt x="301" y="359"/>
                    <a:pt x="300" y="359"/>
                  </a:cubicBezTo>
                  <a:cubicBezTo>
                    <a:pt x="302" y="359"/>
                    <a:pt x="303" y="357"/>
                    <a:pt x="304" y="358"/>
                  </a:cubicBezTo>
                  <a:cubicBezTo>
                    <a:pt x="304" y="357"/>
                    <a:pt x="304" y="357"/>
                    <a:pt x="304" y="356"/>
                  </a:cubicBezTo>
                  <a:close/>
                  <a:moveTo>
                    <a:pt x="274" y="390"/>
                  </a:moveTo>
                  <a:cubicBezTo>
                    <a:pt x="275" y="390"/>
                    <a:pt x="275" y="391"/>
                    <a:pt x="276" y="390"/>
                  </a:cubicBezTo>
                  <a:cubicBezTo>
                    <a:pt x="276" y="390"/>
                    <a:pt x="275" y="389"/>
                    <a:pt x="274" y="390"/>
                  </a:cubicBezTo>
                  <a:close/>
                  <a:moveTo>
                    <a:pt x="304" y="354"/>
                  </a:moveTo>
                  <a:cubicBezTo>
                    <a:pt x="305" y="355"/>
                    <a:pt x="304" y="356"/>
                    <a:pt x="305" y="356"/>
                  </a:cubicBezTo>
                  <a:cubicBezTo>
                    <a:pt x="305" y="355"/>
                    <a:pt x="305" y="355"/>
                    <a:pt x="305" y="354"/>
                  </a:cubicBezTo>
                  <a:lnTo>
                    <a:pt x="304" y="354"/>
                  </a:lnTo>
                  <a:close/>
                  <a:moveTo>
                    <a:pt x="300" y="360"/>
                  </a:moveTo>
                  <a:cubicBezTo>
                    <a:pt x="300" y="361"/>
                    <a:pt x="301" y="361"/>
                    <a:pt x="301" y="361"/>
                  </a:cubicBezTo>
                  <a:cubicBezTo>
                    <a:pt x="300" y="362"/>
                    <a:pt x="299" y="363"/>
                    <a:pt x="300" y="363"/>
                  </a:cubicBezTo>
                  <a:cubicBezTo>
                    <a:pt x="301" y="363"/>
                    <a:pt x="300" y="362"/>
                    <a:pt x="301" y="362"/>
                  </a:cubicBezTo>
                  <a:cubicBezTo>
                    <a:pt x="301" y="361"/>
                    <a:pt x="302" y="360"/>
                    <a:pt x="300" y="360"/>
                  </a:cubicBezTo>
                  <a:close/>
                  <a:moveTo>
                    <a:pt x="296" y="359"/>
                  </a:moveTo>
                  <a:cubicBezTo>
                    <a:pt x="296" y="359"/>
                    <a:pt x="295" y="359"/>
                    <a:pt x="296" y="360"/>
                  </a:cubicBezTo>
                  <a:cubicBezTo>
                    <a:pt x="296" y="360"/>
                    <a:pt x="297" y="360"/>
                    <a:pt x="297" y="359"/>
                  </a:cubicBezTo>
                  <a:cubicBezTo>
                    <a:pt x="296" y="360"/>
                    <a:pt x="297" y="359"/>
                    <a:pt x="296" y="359"/>
                  </a:cubicBezTo>
                  <a:close/>
                  <a:moveTo>
                    <a:pt x="298" y="362"/>
                  </a:moveTo>
                  <a:cubicBezTo>
                    <a:pt x="298" y="363"/>
                    <a:pt x="298" y="363"/>
                    <a:pt x="298" y="364"/>
                  </a:cubicBezTo>
                  <a:cubicBezTo>
                    <a:pt x="298" y="363"/>
                    <a:pt x="298" y="364"/>
                    <a:pt x="299" y="363"/>
                  </a:cubicBezTo>
                  <a:cubicBezTo>
                    <a:pt x="299" y="363"/>
                    <a:pt x="299" y="362"/>
                    <a:pt x="298" y="362"/>
                  </a:cubicBezTo>
                  <a:close/>
                  <a:moveTo>
                    <a:pt x="260" y="386"/>
                  </a:moveTo>
                  <a:cubicBezTo>
                    <a:pt x="259" y="386"/>
                    <a:pt x="259" y="386"/>
                    <a:pt x="259" y="386"/>
                  </a:cubicBezTo>
                  <a:cubicBezTo>
                    <a:pt x="259" y="386"/>
                    <a:pt x="258" y="386"/>
                    <a:pt x="258" y="385"/>
                  </a:cubicBezTo>
                  <a:cubicBezTo>
                    <a:pt x="259" y="384"/>
                    <a:pt x="258" y="383"/>
                    <a:pt x="259" y="382"/>
                  </a:cubicBezTo>
                  <a:cubicBezTo>
                    <a:pt x="259" y="382"/>
                    <a:pt x="259" y="382"/>
                    <a:pt x="260" y="382"/>
                  </a:cubicBezTo>
                  <a:cubicBezTo>
                    <a:pt x="259" y="381"/>
                    <a:pt x="259" y="380"/>
                    <a:pt x="258" y="380"/>
                  </a:cubicBezTo>
                  <a:cubicBezTo>
                    <a:pt x="259" y="381"/>
                    <a:pt x="258" y="382"/>
                    <a:pt x="257" y="382"/>
                  </a:cubicBezTo>
                  <a:cubicBezTo>
                    <a:pt x="256" y="384"/>
                    <a:pt x="258" y="385"/>
                    <a:pt x="258" y="386"/>
                  </a:cubicBezTo>
                  <a:cubicBezTo>
                    <a:pt x="258" y="387"/>
                    <a:pt x="256" y="387"/>
                    <a:pt x="255" y="387"/>
                  </a:cubicBezTo>
                  <a:cubicBezTo>
                    <a:pt x="254" y="387"/>
                    <a:pt x="254" y="387"/>
                    <a:pt x="254" y="388"/>
                  </a:cubicBezTo>
                  <a:cubicBezTo>
                    <a:pt x="254" y="388"/>
                    <a:pt x="254" y="388"/>
                    <a:pt x="254" y="389"/>
                  </a:cubicBezTo>
                  <a:cubicBezTo>
                    <a:pt x="255" y="389"/>
                    <a:pt x="255" y="389"/>
                    <a:pt x="256" y="389"/>
                  </a:cubicBezTo>
                  <a:cubicBezTo>
                    <a:pt x="256" y="389"/>
                    <a:pt x="257" y="389"/>
                    <a:pt x="257" y="389"/>
                  </a:cubicBezTo>
                  <a:cubicBezTo>
                    <a:pt x="256" y="389"/>
                    <a:pt x="256" y="388"/>
                    <a:pt x="256" y="388"/>
                  </a:cubicBezTo>
                  <a:cubicBezTo>
                    <a:pt x="258" y="388"/>
                    <a:pt x="258" y="388"/>
                    <a:pt x="258" y="388"/>
                  </a:cubicBezTo>
                  <a:cubicBezTo>
                    <a:pt x="258" y="388"/>
                    <a:pt x="258" y="389"/>
                    <a:pt x="259" y="389"/>
                  </a:cubicBezTo>
                  <a:cubicBezTo>
                    <a:pt x="258" y="388"/>
                    <a:pt x="259" y="388"/>
                    <a:pt x="260" y="387"/>
                  </a:cubicBezTo>
                  <a:cubicBezTo>
                    <a:pt x="260" y="387"/>
                    <a:pt x="260" y="387"/>
                    <a:pt x="260" y="386"/>
                  </a:cubicBezTo>
                  <a:close/>
                  <a:moveTo>
                    <a:pt x="257" y="393"/>
                  </a:moveTo>
                  <a:cubicBezTo>
                    <a:pt x="257" y="393"/>
                    <a:pt x="256" y="393"/>
                    <a:pt x="256" y="394"/>
                  </a:cubicBezTo>
                  <a:cubicBezTo>
                    <a:pt x="257" y="394"/>
                    <a:pt x="257" y="394"/>
                    <a:pt x="257" y="394"/>
                  </a:cubicBezTo>
                  <a:cubicBezTo>
                    <a:pt x="257" y="393"/>
                    <a:pt x="258" y="393"/>
                    <a:pt x="257" y="393"/>
                  </a:cubicBezTo>
                  <a:close/>
                  <a:moveTo>
                    <a:pt x="252" y="391"/>
                  </a:moveTo>
                  <a:cubicBezTo>
                    <a:pt x="252" y="391"/>
                    <a:pt x="254" y="392"/>
                    <a:pt x="254" y="391"/>
                  </a:cubicBezTo>
                  <a:cubicBezTo>
                    <a:pt x="253" y="391"/>
                    <a:pt x="253" y="390"/>
                    <a:pt x="252" y="391"/>
                  </a:cubicBezTo>
                  <a:close/>
                  <a:moveTo>
                    <a:pt x="254" y="396"/>
                  </a:moveTo>
                  <a:cubicBezTo>
                    <a:pt x="254" y="396"/>
                    <a:pt x="253" y="396"/>
                    <a:pt x="253" y="396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7"/>
                    <a:pt x="254" y="397"/>
                    <a:pt x="254" y="396"/>
                  </a:cubicBezTo>
                  <a:close/>
                  <a:moveTo>
                    <a:pt x="253" y="399"/>
                  </a:moveTo>
                  <a:cubicBezTo>
                    <a:pt x="255" y="400"/>
                    <a:pt x="254" y="398"/>
                    <a:pt x="254" y="398"/>
                  </a:cubicBezTo>
                  <a:cubicBezTo>
                    <a:pt x="254" y="398"/>
                    <a:pt x="254" y="398"/>
                    <a:pt x="254" y="398"/>
                  </a:cubicBezTo>
                  <a:cubicBezTo>
                    <a:pt x="254" y="399"/>
                    <a:pt x="253" y="399"/>
                    <a:pt x="253" y="399"/>
                  </a:cubicBezTo>
                  <a:close/>
                  <a:moveTo>
                    <a:pt x="251" y="391"/>
                  </a:moveTo>
                  <a:cubicBezTo>
                    <a:pt x="251" y="390"/>
                    <a:pt x="251" y="390"/>
                    <a:pt x="251" y="390"/>
                  </a:cubicBezTo>
                  <a:cubicBezTo>
                    <a:pt x="250" y="390"/>
                    <a:pt x="250" y="390"/>
                    <a:pt x="250" y="390"/>
                  </a:cubicBezTo>
                  <a:cubicBezTo>
                    <a:pt x="250" y="391"/>
                    <a:pt x="250" y="391"/>
                    <a:pt x="251" y="391"/>
                  </a:cubicBezTo>
                  <a:close/>
                  <a:moveTo>
                    <a:pt x="252" y="388"/>
                  </a:moveTo>
                  <a:cubicBezTo>
                    <a:pt x="252" y="388"/>
                    <a:pt x="251" y="389"/>
                    <a:pt x="251" y="389"/>
                  </a:cubicBezTo>
                  <a:cubicBezTo>
                    <a:pt x="251" y="390"/>
                    <a:pt x="252" y="389"/>
                    <a:pt x="252" y="388"/>
                  </a:cubicBezTo>
                  <a:close/>
                  <a:moveTo>
                    <a:pt x="253" y="394"/>
                  </a:moveTo>
                  <a:cubicBezTo>
                    <a:pt x="253" y="394"/>
                    <a:pt x="252" y="393"/>
                    <a:pt x="252" y="394"/>
                  </a:cubicBezTo>
                  <a:cubicBezTo>
                    <a:pt x="252" y="395"/>
                    <a:pt x="254" y="395"/>
                    <a:pt x="253" y="394"/>
                  </a:cubicBezTo>
                  <a:close/>
                  <a:moveTo>
                    <a:pt x="258" y="390"/>
                  </a:moveTo>
                  <a:cubicBezTo>
                    <a:pt x="258" y="391"/>
                    <a:pt x="259" y="391"/>
                    <a:pt x="260" y="390"/>
                  </a:cubicBezTo>
                  <a:cubicBezTo>
                    <a:pt x="260" y="390"/>
                    <a:pt x="260" y="390"/>
                    <a:pt x="260" y="389"/>
                  </a:cubicBezTo>
                  <a:cubicBezTo>
                    <a:pt x="259" y="389"/>
                    <a:pt x="259" y="390"/>
                    <a:pt x="258" y="390"/>
                  </a:cubicBezTo>
                  <a:close/>
                  <a:moveTo>
                    <a:pt x="264" y="385"/>
                  </a:moveTo>
                  <a:cubicBezTo>
                    <a:pt x="263" y="385"/>
                    <a:pt x="263" y="384"/>
                    <a:pt x="263" y="383"/>
                  </a:cubicBezTo>
                  <a:cubicBezTo>
                    <a:pt x="263" y="383"/>
                    <a:pt x="263" y="383"/>
                    <a:pt x="263" y="383"/>
                  </a:cubicBezTo>
                  <a:cubicBezTo>
                    <a:pt x="264" y="382"/>
                    <a:pt x="263" y="382"/>
                    <a:pt x="263" y="382"/>
                  </a:cubicBezTo>
                  <a:cubicBezTo>
                    <a:pt x="263" y="381"/>
                    <a:pt x="263" y="381"/>
                    <a:pt x="264" y="381"/>
                  </a:cubicBezTo>
                  <a:cubicBezTo>
                    <a:pt x="264" y="380"/>
                    <a:pt x="263" y="380"/>
                    <a:pt x="263" y="379"/>
                  </a:cubicBezTo>
                  <a:cubicBezTo>
                    <a:pt x="264" y="379"/>
                    <a:pt x="264" y="378"/>
                    <a:pt x="264" y="377"/>
                  </a:cubicBezTo>
                  <a:cubicBezTo>
                    <a:pt x="264" y="377"/>
                    <a:pt x="263" y="377"/>
                    <a:pt x="263" y="377"/>
                  </a:cubicBezTo>
                  <a:cubicBezTo>
                    <a:pt x="262" y="377"/>
                    <a:pt x="261" y="378"/>
                    <a:pt x="259" y="379"/>
                  </a:cubicBezTo>
                  <a:cubicBezTo>
                    <a:pt x="259" y="379"/>
                    <a:pt x="260" y="379"/>
                    <a:pt x="260" y="380"/>
                  </a:cubicBezTo>
                  <a:cubicBezTo>
                    <a:pt x="261" y="380"/>
                    <a:pt x="260" y="379"/>
                    <a:pt x="261" y="379"/>
                  </a:cubicBezTo>
                  <a:cubicBezTo>
                    <a:pt x="261" y="380"/>
                    <a:pt x="261" y="380"/>
                    <a:pt x="261" y="381"/>
                  </a:cubicBezTo>
                  <a:cubicBezTo>
                    <a:pt x="261" y="381"/>
                    <a:pt x="260" y="381"/>
                    <a:pt x="261" y="382"/>
                  </a:cubicBezTo>
                  <a:cubicBezTo>
                    <a:pt x="261" y="382"/>
                    <a:pt x="262" y="382"/>
                    <a:pt x="262" y="382"/>
                  </a:cubicBezTo>
                  <a:cubicBezTo>
                    <a:pt x="262" y="383"/>
                    <a:pt x="261" y="384"/>
                    <a:pt x="262" y="386"/>
                  </a:cubicBezTo>
                  <a:cubicBezTo>
                    <a:pt x="263" y="386"/>
                    <a:pt x="263" y="386"/>
                    <a:pt x="264" y="385"/>
                  </a:cubicBezTo>
                  <a:close/>
                  <a:moveTo>
                    <a:pt x="264" y="387"/>
                  </a:moveTo>
                  <a:cubicBezTo>
                    <a:pt x="264" y="388"/>
                    <a:pt x="262" y="388"/>
                    <a:pt x="263" y="388"/>
                  </a:cubicBezTo>
                  <a:cubicBezTo>
                    <a:pt x="263" y="389"/>
                    <a:pt x="263" y="388"/>
                    <a:pt x="264" y="388"/>
                  </a:cubicBezTo>
                  <a:cubicBezTo>
                    <a:pt x="264" y="389"/>
                    <a:pt x="265" y="389"/>
                    <a:pt x="266" y="389"/>
                  </a:cubicBezTo>
                  <a:cubicBezTo>
                    <a:pt x="266" y="389"/>
                    <a:pt x="266" y="389"/>
                    <a:pt x="266" y="388"/>
                  </a:cubicBezTo>
                  <a:cubicBezTo>
                    <a:pt x="264" y="389"/>
                    <a:pt x="265" y="387"/>
                    <a:pt x="264" y="387"/>
                  </a:cubicBezTo>
                  <a:close/>
                  <a:moveTo>
                    <a:pt x="258" y="391"/>
                  </a:moveTo>
                  <a:cubicBezTo>
                    <a:pt x="258" y="391"/>
                    <a:pt x="258" y="392"/>
                    <a:pt x="258" y="392"/>
                  </a:cubicBezTo>
                  <a:cubicBezTo>
                    <a:pt x="258" y="391"/>
                    <a:pt x="259" y="392"/>
                    <a:pt x="259" y="391"/>
                  </a:cubicBezTo>
                  <a:lnTo>
                    <a:pt x="258" y="391"/>
                  </a:lnTo>
                  <a:close/>
                  <a:moveTo>
                    <a:pt x="259" y="384"/>
                  </a:moveTo>
                  <a:cubicBezTo>
                    <a:pt x="260" y="385"/>
                    <a:pt x="259" y="385"/>
                    <a:pt x="259" y="385"/>
                  </a:cubicBezTo>
                  <a:cubicBezTo>
                    <a:pt x="260" y="386"/>
                    <a:pt x="260" y="384"/>
                    <a:pt x="259" y="384"/>
                  </a:cubicBezTo>
                  <a:close/>
                  <a:moveTo>
                    <a:pt x="268" y="384"/>
                  </a:moveTo>
                  <a:cubicBezTo>
                    <a:pt x="267" y="385"/>
                    <a:pt x="268" y="385"/>
                    <a:pt x="269" y="385"/>
                  </a:cubicBezTo>
                  <a:cubicBezTo>
                    <a:pt x="268" y="384"/>
                    <a:pt x="268" y="384"/>
                    <a:pt x="268" y="384"/>
                  </a:cubicBezTo>
                  <a:close/>
                  <a:moveTo>
                    <a:pt x="304" y="352"/>
                  </a:moveTo>
                  <a:cubicBezTo>
                    <a:pt x="306" y="351"/>
                    <a:pt x="303" y="349"/>
                    <a:pt x="305" y="348"/>
                  </a:cubicBezTo>
                  <a:cubicBezTo>
                    <a:pt x="305" y="348"/>
                    <a:pt x="305" y="347"/>
                    <a:pt x="304" y="347"/>
                  </a:cubicBezTo>
                  <a:cubicBezTo>
                    <a:pt x="303" y="348"/>
                    <a:pt x="303" y="347"/>
                    <a:pt x="302" y="347"/>
                  </a:cubicBezTo>
                  <a:cubicBezTo>
                    <a:pt x="302" y="348"/>
                    <a:pt x="303" y="347"/>
                    <a:pt x="303" y="348"/>
                  </a:cubicBezTo>
                  <a:cubicBezTo>
                    <a:pt x="302" y="348"/>
                    <a:pt x="302" y="348"/>
                    <a:pt x="302" y="348"/>
                  </a:cubicBezTo>
                  <a:cubicBezTo>
                    <a:pt x="302" y="350"/>
                    <a:pt x="303" y="349"/>
                    <a:pt x="304" y="349"/>
                  </a:cubicBezTo>
                  <a:cubicBezTo>
                    <a:pt x="303" y="350"/>
                    <a:pt x="304" y="350"/>
                    <a:pt x="304" y="351"/>
                  </a:cubicBezTo>
                  <a:cubicBezTo>
                    <a:pt x="304" y="351"/>
                    <a:pt x="304" y="352"/>
                    <a:pt x="303" y="352"/>
                  </a:cubicBezTo>
                  <a:cubicBezTo>
                    <a:pt x="302" y="351"/>
                    <a:pt x="304" y="350"/>
                    <a:pt x="302" y="350"/>
                  </a:cubicBezTo>
                  <a:cubicBezTo>
                    <a:pt x="302" y="350"/>
                    <a:pt x="303" y="351"/>
                    <a:pt x="301" y="352"/>
                  </a:cubicBezTo>
                  <a:cubicBezTo>
                    <a:pt x="302" y="351"/>
                    <a:pt x="302" y="351"/>
                    <a:pt x="301" y="350"/>
                  </a:cubicBezTo>
                  <a:cubicBezTo>
                    <a:pt x="301" y="350"/>
                    <a:pt x="301" y="351"/>
                    <a:pt x="300" y="351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0" y="350"/>
                    <a:pt x="301" y="350"/>
                    <a:pt x="301" y="349"/>
                  </a:cubicBezTo>
                  <a:cubicBezTo>
                    <a:pt x="301" y="349"/>
                    <a:pt x="301" y="349"/>
                    <a:pt x="301" y="348"/>
                  </a:cubicBezTo>
                  <a:cubicBezTo>
                    <a:pt x="302" y="348"/>
                    <a:pt x="301" y="348"/>
                    <a:pt x="301" y="347"/>
                  </a:cubicBezTo>
                  <a:cubicBezTo>
                    <a:pt x="300" y="348"/>
                    <a:pt x="300" y="349"/>
                    <a:pt x="299" y="349"/>
                  </a:cubicBezTo>
                  <a:cubicBezTo>
                    <a:pt x="299" y="350"/>
                    <a:pt x="299" y="351"/>
                    <a:pt x="298" y="351"/>
                  </a:cubicBezTo>
                  <a:cubicBezTo>
                    <a:pt x="298" y="351"/>
                    <a:pt x="298" y="351"/>
                    <a:pt x="298" y="352"/>
                  </a:cubicBezTo>
                  <a:cubicBezTo>
                    <a:pt x="298" y="353"/>
                    <a:pt x="297" y="353"/>
                    <a:pt x="296" y="353"/>
                  </a:cubicBezTo>
                  <a:cubicBezTo>
                    <a:pt x="297" y="354"/>
                    <a:pt x="298" y="352"/>
                    <a:pt x="299" y="354"/>
                  </a:cubicBezTo>
                  <a:cubicBezTo>
                    <a:pt x="295" y="353"/>
                    <a:pt x="297" y="357"/>
                    <a:pt x="295" y="358"/>
                  </a:cubicBezTo>
                  <a:cubicBezTo>
                    <a:pt x="296" y="358"/>
                    <a:pt x="296" y="358"/>
                    <a:pt x="296" y="358"/>
                  </a:cubicBezTo>
                  <a:cubicBezTo>
                    <a:pt x="297" y="358"/>
                    <a:pt x="298" y="358"/>
                    <a:pt x="298" y="359"/>
                  </a:cubicBezTo>
                  <a:cubicBezTo>
                    <a:pt x="298" y="359"/>
                    <a:pt x="297" y="359"/>
                    <a:pt x="298" y="360"/>
                  </a:cubicBezTo>
                  <a:cubicBezTo>
                    <a:pt x="298" y="360"/>
                    <a:pt x="299" y="360"/>
                    <a:pt x="300" y="360"/>
                  </a:cubicBezTo>
                  <a:cubicBezTo>
                    <a:pt x="298" y="360"/>
                    <a:pt x="300" y="358"/>
                    <a:pt x="298" y="357"/>
                  </a:cubicBezTo>
                  <a:cubicBezTo>
                    <a:pt x="299" y="357"/>
                    <a:pt x="300" y="354"/>
                    <a:pt x="301" y="356"/>
                  </a:cubicBezTo>
                  <a:cubicBezTo>
                    <a:pt x="300" y="356"/>
                    <a:pt x="299" y="358"/>
                    <a:pt x="300" y="357"/>
                  </a:cubicBezTo>
                  <a:cubicBezTo>
                    <a:pt x="300" y="356"/>
                    <a:pt x="301" y="357"/>
                    <a:pt x="301" y="356"/>
                  </a:cubicBezTo>
                  <a:cubicBezTo>
                    <a:pt x="301" y="356"/>
                    <a:pt x="302" y="354"/>
                    <a:pt x="302" y="355"/>
                  </a:cubicBezTo>
                  <a:cubicBezTo>
                    <a:pt x="302" y="354"/>
                    <a:pt x="303" y="353"/>
                    <a:pt x="302" y="354"/>
                  </a:cubicBezTo>
                  <a:cubicBezTo>
                    <a:pt x="302" y="354"/>
                    <a:pt x="302" y="354"/>
                    <a:pt x="301" y="354"/>
                  </a:cubicBezTo>
                  <a:cubicBezTo>
                    <a:pt x="301" y="353"/>
                    <a:pt x="299" y="353"/>
                    <a:pt x="300" y="352"/>
                  </a:cubicBezTo>
                  <a:cubicBezTo>
                    <a:pt x="301" y="353"/>
                    <a:pt x="302" y="352"/>
                    <a:pt x="303" y="352"/>
                  </a:cubicBezTo>
                  <a:cubicBezTo>
                    <a:pt x="303" y="352"/>
                    <a:pt x="303" y="353"/>
                    <a:pt x="303" y="353"/>
                  </a:cubicBezTo>
                  <a:cubicBezTo>
                    <a:pt x="304" y="353"/>
                    <a:pt x="304" y="353"/>
                    <a:pt x="304" y="353"/>
                  </a:cubicBezTo>
                  <a:cubicBezTo>
                    <a:pt x="304" y="352"/>
                    <a:pt x="305" y="353"/>
                    <a:pt x="306" y="352"/>
                  </a:cubicBezTo>
                  <a:cubicBezTo>
                    <a:pt x="305" y="352"/>
                    <a:pt x="304" y="352"/>
                    <a:pt x="304" y="352"/>
                  </a:cubicBezTo>
                  <a:close/>
                  <a:moveTo>
                    <a:pt x="291" y="361"/>
                  </a:moveTo>
                  <a:cubicBezTo>
                    <a:pt x="290" y="360"/>
                    <a:pt x="290" y="360"/>
                    <a:pt x="290" y="360"/>
                  </a:cubicBezTo>
                  <a:cubicBezTo>
                    <a:pt x="290" y="359"/>
                    <a:pt x="290" y="359"/>
                    <a:pt x="291" y="359"/>
                  </a:cubicBezTo>
                  <a:cubicBezTo>
                    <a:pt x="291" y="358"/>
                    <a:pt x="290" y="358"/>
                    <a:pt x="290" y="358"/>
                  </a:cubicBezTo>
                  <a:cubicBezTo>
                    <a:pt x="290" y="358"/>
                    <a:pt x="289" y="359"/>
                    <a:pt x="288" y="360"/>
                  </a:cubicBezTo>
                  <a:cubicBezTo>
                    <a:pt x="288" y="360"/>
                    <a:pt x="289" y="361"/>
                    <a:pt x="289" y="362"/>
                  </a:cubicBezTo>
                  <a:cubicBezTo>
                    <a:pt x="288" y="362"/>
                    <a:pt x="287" y="362"/>
                    <a:pt x="287" y="361"/>
                  </a:cubicBezTo>
                  <a:cubicBezTo>
                    <a:pt x="287" y="362"/>
                    <a:pt x="286" y="364"/>
                    <a:pt x="286" y="363"/>
                  </a:cubicBezTo>
                  <a:cubicBezTo>
                    <a:pt x="287" y="363"/>
                    <a:pt x="286" y="362"/>
                    <a:pt x="287" y="362"/>
                  </a:cubicBezTo>
                  <a:cubicBezTo>
                    <a:pt x="288" y="362"/>
                    <a:pt x="288" y="363"/>
                    <a:pt x="288" y="363"/>
                  </a:cubicBezTo>
                  <a:cubicBezTo>
                    <a:pt x="289" y="363"/>
                    <a:pt x="289" y="361"/>
                    <a:pt x="291" y="361"/>
                  </a:cubicBezTo>
                  <a:close/>
                  <a:moveTo>
                    <a:pt x="327" y="320"/>
                  </a:moveTo>
                  <a:cubicBezTo>
                    <a:pt x="328" y="320"/>
                    <a:pt x="329" y="319"/>
                    <a:pt x="328" y="319"/>
                  </a:cubicBezTo>
                  <a:cubicBezTo>
                    <a:pt x="328" y="319"/>
                    <a:pt x="327" y="319"/>
                    <a:pt x="327" y="320"/>
                  </a:cubicBezTo>
                  <a:close/>
                  <a:moveTo>
                    <a:pt x="328" y="313"/>
                  </a:moveTo>
                  <a:cubicBezTo>
                    <a:pt x="328" y="314"/>
                    <a:pt x="327" y="314"/>
                    <a:pt x="328" y="314"/>
                  </a:cubicBezTo>
                  <a:cubicBezTo>
                    <a:pt x="328" y="314"/>
                    <a:pt x="329" y="313"/>
                    <a:pt x="328" y="313"/>
                  </a:cubicBezTo>
                  <a:close/>
                  <a:moveTo>
                    <a:pt x="329" y="309"/>
                  </a:moveTo>
                  <a:cubicBezTo>
                    <a:pt x="329" y="309"/>
                    <a:pt x="328" y="309"/>
                    <a:pt x="328" y="308"/>
                  </a:cubicBezTo>
                  <a:cubicBezTo>
                    <a:pt x="327" y="308"/>
                    <a:pt x="327" y="308"/>
                    <a:pt x="327" y="308"/>
                  </a:cubicBezTo>
                  <a:cubicBezTo>
                    <a:pt x="327" y="309"/>
                    <a:pt x="328" y="309"/>
                    <a:pt x="328" y="310"/>
                  </a:cubicBezTo>
                  <a:cubicBezTo>
                    <a:pt x="328" y="309"/>
                    <a:pt x="329" y="310"/>
                    <a:pt x="329" y="309"/>
                  </a:cubicBezTo>
                  <a:close/>
                  <a:moveTo>
                    <a:pt x="329" y="327"/>
                  </a:moveTo>
                  <a:cubicBezTo>
                    <a:pt x="329" y="328"/>
                    <a:pt x="329" y="327"/>
                    <a:pt x="330" y="328"/>
                  </a:cubicBezTo>
                  <a:cubicBezTo>
                    <a:pt x="330" y="326"/>
                    <a:pt x="329" y="327"/>
                    <a:pt x="329" y="327"/>
                  </a:cubicBezTo>
                  <a:close/>
                  <a:moveTo>
                    <a:pt x="323" y="323"/>
                  </a:moveTo>
                  <a:cubicBezTo>
                    <a:pt x="324" y="323"/>
                    <a:pt x="324" y="322"/>
                    <a:pt x="324" y="322"/>
                  </a:cubicBezTo>
                  <a:cubicBezTo>
                    <a:pt x="324" y="322"/>
                    <a:pt x="323" y="321"/>
                    <a:pt x="323" y="321"/>
                  </a:cubicBezTo>
                  <a:lnTo>
                    <a:pt x="323" y="323"/>
                  </a:lnTo>
                  <a:close/>
                  <a:moveTo>
                    <a:pt x="324" y="318"/>
                  </a:moveTo>
                  <a:cubicBezTo>
                    <a:pt x="323" y="318"/>
                    <a:pt x="322" y="318"/>
                    <a:pt x="323" y="318"/>
                  </a:cubicBezTo>
                  <a:cubicBezTo>
                    <a:pt x="323" y="318"/>
                    <a:pt x="324" y="319"/>
                    <a:pt x="324" y="318"/>
                  </a:cubicBezTo>
                  <a:close/>
                  <a:moveTo>
                    <a:pt x="324" y="320"/>
                  </a:moveTo>
                  <a:cubicBezTo>
                    <a:pt x="324" y="320"/>
                    <a:pt x="324" y="320"/>
                    <a:pt x="325" y="320"/>
                  </a:cubicBezTo>
                  <a:cubicBezTo>
                    <a:pt x="325" y="319"/>
                    <a:pt x="324" y="319"/>
                    <a:pt x="324" y="320"/>
                  </a:cubicBezTo>
                  <a:close/>
                  <a:moveTo>
                    <a:pt x="326" y="312"/>
                  </a:moveTo>
                  <a:cubicBezTo>
                    <a:pt x="326" y="312"/>
                    <a:pt x="326" y="312"/>
                    <a:pt x="326" y="313"/>
                  </a:cubicBezTo>
                  <a:cubicBezTo>
                    <a:pt x="327" y="313"/>
                    <a:pt x="327" y="312"/>
                    <a:pt x="326" y="312"/>
                  </a:cubicBezTo>
                  <a:close/>
                  <a:moveTo>
                    <a:pt x="338" y="301"/>
                  </a:moveTo>
                  <a:cubicBezTo>
                    <a:pt x="338" y="302"/>
                    <a:pt x="337" y="301"/>
                    <a:pt x="338" y="302"/>
                  </a:cubicBezTo>
                  <a:cubicBezTo>
                    <a:pt x="339" y="302"/>
                    <a:pt x="339" y="301"/>
                    <a:pt x="338" y="301"/>
                  </a:cubicBezTo>
                  <a:close/>
                  <a:moveTo>
                    <a:pt x="339" y="306"/>
                  </a:moveTo>
                  <a:cubicBezTo>
                    <a:pt x="339" y="307"/>
                    <a:pt x="339" y="307"/>
                    <a:pt x="340" y="307"/>
                  </a:cubicBezTo>
                  <a:cubicBezTo>
                    <a:pt x="340" y="307"/>
                    <a:pt x="340" y="306"/>
                    <a:pt x="339" y="306"/>
                  </a:cubicBezTo>
                  <a:close/>
                  <a:moveTo>
                    <a:pt x="306" y="350"/>
                  </a:moveTo>
                  <a:cubicBezTo>
                    <a:pt x="306" y="350"/>
                    <a:pt x="306" y="350"/>
                    <a:pt x="307" y="350"/>
                  </a:cubicBezTo>
                  <a:cubicBezTo>
                    <a:pt x="307" y="350"/>
                    <a:pt x="307" y="349"/>
                    <a:pt x="307" y="349"/>
                  </a:cubicBezTo>
                  <a:cubicBezTo>
                    <a:pt x="308" y="349"/>
                    <a:pt x="308" y="350"/>
                    <a:pt x="309" y="350"/>
                  </a:cubicBezTo>
                  <a:cubicBezTo>
                    <a:pt x="309" y="349"/>
                    <a:pt x="309" y="349"/>
                    <a:pt x="309" y="349"/>
                  </a:cubicBezTo>
                  <a:cubicBezTo>
                    <a:pt x="307" y="348"/>
                    <a:pt x="306" y="349"/>
                    <a:pt x="306" y="350"/>
                  </a:cubicBezTo>
                  <a:close/>
                  <a:moveTo>
                    <a:pt x="336" y="295"/>
                  </a:moveTo>
                  <a:cubicBezTo>
                    <a:pt x="336" y="294"/>
                    <a:pt x="336" y="294"/>
                    <a:pt x="336" y="293"/>
                  </a:cubicBezTo>
                  <a:cubicBezTo>
                    <a:pt x="335" y="293"/>
                    <a:pt x="335" y="292"/>
                    <a:pt x="334" y="292"/>
                  </a:cubicBezTo>
                  <a:cubicBezTo>
                    <a:pt x="334" y="293"/>
                    <a:pt x="335" y="293"/>
                    <a:pt x="334" y="294"/>
                  </a:cubicBezTo>
                  <a:cubicBezTo>
                    <a:pt x="334" y="295"/>
                    <a:pt x="335" y="295"/>
                    <a:pt x="336" y="295"/>
                  </a:cubicBezTo>
                  <a:close/>
                  <a:moveTo>
                    <a:pt x="53" y="333"/>
                  </a:moveTo>
                  <a:cubicBezTo>
                    <a:pt x="53" y="333"/>
                    <a:pt x="54" y="333"/>
                    <a:pt x="54" y="333"/>
                  </a:cubicBezTo>
                  <a:cubicBezTo>
                    <a:pt x="54" y="332"/>
                    <a:pt x="53" y="332"/>
                    <a:pt x="53" y="333"/>
                  </a:cubicBezTo>
                  <a:close/>
                  <a:moveTo>
                    <a:pt x="335" y="297"/>
                  </a:moveTo>
                  <a:cubicBezTo>
                    <a:pt x="336" y="297"/>
                    <a:pt x="336" y="297"/>
                    <a:pt x="336" y="296"/>
                  </a:cubicBezTo>
                  <a:cubicBezTo>
                    <a:pt x="335" y="296"/>
                    <a:pt x="335" y="297"/>
                    <a:pt x="335" y="297"/>
                  </a:cubicBezTo>
                  <a:close/>
                  <a:moveTo>
                    <a:pt x="341" y="310"/>
                  </a:moveTo>
                  <a:cubicBezTo>
                    <a:pt x="341" y="310"/>
                    <a:pt x="341" y="311"/>
                    <a:pt x="342" y="311"/>
                  </a:cubicBezTo>
                  <a:cubicBezTo>
                    <a:pt x="342" y="311"/>
                    <a:pt x="342" y="310"/>
                    <a:pt x="341" y="310"/>
                  </a:cubicBezTo>
                  <a:close/>
                  <a:moveTo>
                    <a:pt x="312" y="342"/>
                  </a:moveTo>
                  <a:cubicBezTo>
                    <a:pt x="312" y="341"/>
                    <a:pt x="310" y="342"/>
                    <a:pt x="310" y="343"/>
                  </a:cubicBezTo>
                  <a:cubicBezTo>
                    <a:pt x="311" y="343"/>
                    <a:pt x="312" y="343"/>
                    <a:pt x="312" y="342"/>
                  </a:cubicBezTo>
                  <a:close/>
                  <a:moveTo>
                    <a:pt x="311" y="347"/>
                  </a:moveTo>
                  <a:cubicBezTo>
                    <a:pt x="312" y="347"/>
                    <a:pt x="313" y="347"/>
                    <a:pt x="313" y="346"/>
                  </a:cubicBezTo>
                  <a:cubicBezTo>
                    <a:pt x="312" y="346"/>
                    <a:pt x="311" y="346"/>
                    <a:pt x="311" y="347"/>
                  </a:cubicBezTo>
                  <a:close/>
                  <a:moveTo>
                    <a:pt x="314" y="348"/>
                  </a:moveTo>
                  <a:cubicBezTo>
                    <a:pt x="314" y="349"/>
                    <a:pt x="313" y="349"/>
                    <a:pt x="314" y="350"/>
                  </a:cubicBezTo>
                  <a:cubicBezTo>
                    <a:pt x="314" y="349"/>
                    <a:pt x="315" y="349"/>
                    <a:pt x="314" y="348"/>
                  </a:cubicBezTo>
                  <a:close/>
                  <a:moveTo>
                    <a:pt x="310" y="341"/>
                  </a:moveTo>
                  <a:cubicBezTo>
                    <a:pt x="309" y="341"/>
                    <a:pt x="309" y="341"/>
                    <a:pt x="309" y="342"/>
                  </a:cubicBezTo>
                  <a:cubicBezTo>
                    <a:pt x="310" y="342"/>
                    <a:pt x="310" y="341"/>
                    <a:pt x="310" y="341"/>
                  </a:cubicBezTo>
                  <a:close/>
                  <a:moveTo>
                    <a:pt x="315" y="346"/>
                  </a:moveTo>
                  <a:cubicBezTo>
                    <a:pt x="314" y="346"/>
                    <a:pt x="314" y="346"/>
                    <a:pt x="314" y="346"/>
                  </a:cubicBezTo>
                  <a:cubicBezTo>
                    <a:pt x="314" y="347"/>
                    <a:pt x="314" y="347"/>
                    <a:pt x="314" y="347"/>
                  </a:cubicBezTo>
                  <a:cubicBezTo>
                    <a:pt x="315" y="347"/>
                    <a:pt x="315" y="346"/>
                    <a:pt x="315" y="346"/>
                  </a:cubicBezTo>
                  <a:close/>
                  <a:moveTo>
                    <a:pt x="307" y="341"/>
                  </a:moveTo>
                  <a:cubicBezTo>
                    <a:pt x="308" y="342"/>
                    <a:pt x="308" y="341"/>
                    <a:pt x="308" y="341"/>
                  </a:cubicBezTo>
                  <a:cubicBezTo>
                    <a:pt x="307" y="343"/>
                    <a:pt x="307" y="343"/>
                    <a:pt x="307" y="345"/>
                  </a:cubicBezTo>
                  <a:cubicBezTo>
                    <a:pt x="307" y="345"/>
                    <a:pt x="308" y="346"/>
                    <a:pt x="308" y="346"/>
                  </a:cubicBezTo>
                  <a:cubicBezTo>
                    <a:pt x="309" y="344"/>
                    <a:pt x="309" y="342"/>
                    <a:pt x="308" y="340"/>
                  </a:cubicBezTo>
                  <a:cubicBezTo>
                    <a:pt x="308" y="340"/>
                    <a:pt x="307" y="340"/>
                    <a:pt x="307" y="341"/>
                  </a:cubicBezTo>
                  <a:close/>
                  <a:moveTo>
                    <a:pt x="316" y="330"/>
                  </a:moveTo>
                  <a:cubicBezTo>
                    <a:pt x="315" y="329"/>
                    <a:pt x="316" y="328"/>
                    <a:pt x="317" y="327"/>
                  </a:cubicBezTo>
                  <a:cubicBezTo>
                    <a:pt x="316" y="328"/>
                    <a:pt x="316" y="328"/>
                    <a:pt x="315" y="329"/>
                  </a:cubicBezTo>
                  <a:cubicBezTo>
                    <a:pt x="316" y="330"/>
                    <a:pt x="316" y="331"/>
                    <a:pt x="315" y="331"/>
                  </a:cubicBezTo>
                  <a:cubicBezTo>
                    <a:pt x="316" y="332"/>
                    <a:pt x="316" y="330"/>
                    <a:pt x="316" y="330"/>
                  </a:cubicBezTo>
                  <a:close/>
                  <a:moveTo>
                    <a:pt x="321" y="334"/>
                  </a:moveTo>
                  <a:cubicBezTo>
                    <a:pt x="321" y="333"/>
                    <a:pt x="320" y="333"/>
                    <a:pt x="319" y="333"/>
                  </a:cubicBezTo>
                  <a:cubicBezTo>
                    <a:pt x="319" y="333"/>
                    <a:pt x="319" y="334"/>
                    <a:pt x="319" y="334"/>
                  </a:cubicBezTo>
                  <a:cubicBezTo>
                    <a:pt x="320" y="334"/>
                    <a:pt x="320" y="334"/>
                    <a:pt x="321" y="334"/>
                  </a:cubicBezTo>
                  <a:close/>
                  <a:moveTo>
                    <a:pt x="315" y="332"/>
                  </a:moveTo>
                  <a:cubicBezTo>
                    <a:pt x="315" y="332"/>
                    <a:pt x="315" y="332"/>
                    <a:pt x="315" y="332"/>
                  </a:cubicBezTo>
                  <a:cubicBezTo>
                    <a:pt x="315" y="332"/>
                    <a:pt x="315" y="332"/>
                    <a:pt x="314" y="332"/>
                  </a:cubicBezTo>
                  <a:cubicBezTo>
                    <a:pt x="314" y="332"/>
                    <a:pt x="313" y="333"/>
                    <a:pt x="313" y="333"/>
                  </a:cubicBezTo>
                  <a:cubicBezTo>
                    <a:pt x="314" y="332"/>
                    <a:pt x="314" y="334"/>
                    <a:pt x="314" y="334"/>
                  </a:cubicBezTo>
                  <a:cubicBezTo>
                    <a:pt x="313" y="334"/>
                    <a:pt x="312" y="334"/>
                    <a:pt x="311" y="335"/>
                  </a:cubicBezTo>
                  <a:cubicBezTo>
                    <a:pt x="312" y="335"/>
                    <a:pt x="312" y="335"/>
                    <a:pt x="312" y="335"/>
                  </a:cubicBezTo>
                  <a:cubicBezTo>
                    <a:pt x="313" y="335"/>
                    <a:pt x="313" y="334"/>
                    <a:pt x="314" y="334"/>
                  </a:cubicBezTo>
                  <a:cubicBezTo>
                    <a:pt x="314" y="335"/>
                    <a:pt x="313" y="335"/>
                    <a:pt x="314" y="335"/>
                  </a:cubicBezTo>
                  <a:cubicBezTo>
                    <a:pt x="314" y="335"/>
                    <a:pt x="314" y="336"/>
                    <a:pt x="315" y="336"/>
                  </a:cubicBezTo>
                  <a:cubicBezTo>
                    <a:pt x="314" y="335"/>
                    <a:pt x="315" y="335"/>
                    <a:pt x="315" y="334"/>
                  </a:cubicBezTo>
                  <a:cubicBezTo>
                    <a:pt x="314" y="335"/>
                    <a:pt x="314" y="332"/>
                    <a:pt x="315" y="332"/>
                  </a:cubicBezTo>
                  <a:close/>
                  <a:moveTo>
                    <a:pt x="320" y="327"/>
                  </a:moveTo>
                  <a:cubicBezTo>
                    <a:pt x="320" y="327"/>
                    <a:pt x="320" y="327"/>
                    <a:pt x="320" y="327"/>
                  </a:cubicBezTo>
                  <a:cubicBezTo>
                    <a:pt x="319" y="327"/>
                    <a:pt x="318" y="329"/>
                    <a:pt x="319" y="329"/>
                  </a:cubicBezTo>
                  <a:cubicBezTo>
                    <a:pt x="319" y="328"/>
                    <a:pt x="320" y="328"/>
                    <a:pt x="320" y="327"/>
                  </a:cubicBezTo>
                  <a:close/>
                  <a:moveTo>
                    <a:pt x="320" y="342"/>
                  </a:moveTo>
                  <a:cubicBezTo>
                    <a:pt x="320" y="343"/>
                    <a:pt x="321" y="343"/>
                    <a:pt x="321" y="342"/>
                  </a:cubicBezTo>
                  <a:lnTo>
                    <a:pt x="320" y="342"/>
                  </a:lnTo>
                  <a:close/>
                  <a:moveTo>
                    <a:pt x="322" y="320"/>
                  </a:moveTo>
                  <a:cubicBezTo>
                    <a:pt x="322" y="321"/>
                    <a:pt x="321" y="320"/>
                    <a:pt x="321" y="321"/>
                  </a:cubicBezTo>
                  <a:cubicBezTo>
                    <a:pt x="322" y="321"/>
                    <a:pt x="321" y="322"/>
                    <a:pt x="322" y="322"/>
                  </a:cubicBezTo>
                  <a:cubicBezTo>
                    <a:pt x="322" y="320"/>
                    <a:pt x="323" y="320"/>
                    <a:pt x="322" y="320"/>
                  </a:cubicBezTo>
                  <a:close/>
                  <a:moveTo>
                    <a:pt x="317" y="333"/>
                  </a:moveTo>
                  <a:cubicBezTo>
                    <a:pt x="317" y="333"/>
                    <a:pt x="316" y="334"/>
                    <a:pt x="316" y="335"/>
                  </a:cubicBezTo>
                  <a:cubicBezTo>
                    <a:pt x="317" y="335"/>
                    <a:pt x="318" y="334"/>
                    <a:pt x="318" y="333"/>
                  </a:cubicBezTo>
                  <a:cubicBezTo>
                    <a:pt x="318" y="333"/>
                    <a:pt x="318" y="333"/>
                    <a:pt x="317" y="333"/>
                  </a:cubicBezTo>
                  <a:close/>
                  <a:moveTo>
                    <a:pt x="332" y="295"/>
                  </a:moveTo>
                  <a:cubicBezTo>
                    <a:pt x="332" y="295"/>
                    <a:pt x="332" y="296"/>
                    <a:pt x="332" y="296"/>
                  </a:cubicBezTo>
                  <a:cubicBezTo>
                    <a:pt x="332" y="296"/>
                    <a:pt x="332" y="296"/>
                    <a:pt x="332" y="296"/>
                  </a:cubicBezTo>
                  <a:cubicBezTo>
                    <a:pt x="332" y="295"/>
                    <a:pt x="334" y="295"/>
                    <a:pt x="334" y="294"/>
                  </a:cubicBezTo>
                  <a:cubicBezTo>
                    <a:pt x="333" y="294"/>
                    <a:pt x="333" y="295"/>
                    <a:pt x="332" y="295"/>
                  </a:cubicBezTo>
                  <a:close/>
                  <a:moveTo>
                    <a:pt x="64" y="326"/>
                  </a:moveTo>
                  <a:cubicBezTo>
                    <a:pt x="65" y="328"/>
                    <a:pt x="64" y="329"/>
                    <a:pt x="64" y="331"/>
                  </a:cubicBezTo>
                  <a:cubicBezTo>
                    <a:pt x="65" y="331"/>
                    <a:pt x="65" y="331"/>
                    <a:pt x="65" y="331"/>
                  </a:cubicBezTo>
                  <a:cubicBezTo>
                    <a:pt x="65" y="330"/>
                    <a:pt x="65" y="327"/>
                    <a:pt x="64" y="326"/>
                  </a:cubicBezTo>
                  <a:close/>
                  <a:moveTo>
                    <a:pt x="64" y="338"/>
                  </a:moveTo>
                  <a:cubicBezTo>
                    <a:pt x="63" y="338"/>
                    <a:pt x="63" y="339"/>
                    <a:pt x="64" y="339"/>
                  </a:cubicBezTo>
                  <a:cubicBezTo>
                    <a:pt x="64" y="338"/>
                    <a:pt x="64" y="338"/>
                    <a:pt x="64" y="338"/>
                  </a:cubicBezTo>
                  <a:close/>
                  <a:moveTo>
                    <a:pt x="65" y="325"/>
                  </a:moveTo>
                  <a:cubicBezTo>
                    <a:pt x="65" y="325"/>
                    <a:pt x="65" y="325"/>
                    <a:pt x="65" y="325"/>
                  </a:cubicBezTo>
                  <a:cubicBezTo>
                    <a:pt x="64" y="326"/>
                    <a:pt x="65" y="327"/>
                    <a:pt x="66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6" y="326"/>
                    <a:pt x="65" y="326"/>
                    <a:pt x="65" y="325"/>
                  </a:cubicBezTo>
                  <a:close/>
                  <a:moveTo>
                    <a:pt x="62" y="334"/>
                  </a:moveTo>
                  <a:cubicBezTo>
                    <a:pt x="61" y="333"/>
                    <a:pt x="61" y="335"/>
                    <a:pt x="60" y="336"/>
                  </a:cubicBezTo>
                  <a:cubicBezTo>
                    <a:pt x="61" y="337"/>
                    <a:pt x="62" y="335"/>
                    <a:pt x="61" y="336"/>
                  </a:cubicBezTo>
                  <a:cubicBezTo>
                    <a:pt x="62" y="336"/>
                    <a:pt x="63" y="336"/>
                    <a:pt x="63" y="335"/>
                  </a:cubicBezTo>
                  <a:cubicBezTo>
                    <a:pt x="62" y="335"/>
                    <a:pt x="61" y="334"/>
                    <a:pt x="62" y="334"/>
                  </a:cubicBezTo>
                  <a:close/>
                  <a:moveTo>
                    <a:pt x="63" y="321"/>
                  </a:moveTo>
                  <a:cubicBezTo>
                    <a:pt x="62" y="321"/>
                    <a:pt x="62" y="320"/>
                    <a:pt x="62" y="320"/>
                  </a:cubicBezTo>
                  <a:cubicBezTo>
                    <a:pt x="62" y="320"/>
                    <a:pt x="61" y="320"/>
                    <a:pt x="61" y="320"/>
                  </a:cubicBezTo>
                  <a:cubicBezTo>
                    <a:pt x="62" y="320"/>
                    <a:pt x="62" y="321"/>
                    <a:pt x="63" y="321"/>
                  </a:cubicBezTo>
                  <a:cubicBezTo>
                    <a:pt x="63" y="321"/>
                    <a:pt x="63" y="321"/>
                    <a:pt x="63" y="321"/>
                  </a:cubicBezTo>
                  <a:close/>
                  <a:moveTo>
                    <a:pt x="61" y="322"/>
                  </a:moveTo>
                  <a:cubicBezTo>
                    <a:pt x="62" y="322"/>
                    <a:pt x="62" y="323"/>
                    <a:pt x="62" y="323"/>
                  </a:cubicBezTo>
                  <a:cubicBezTo>
                    <a:pt x="62" y="322"/>
                    <a:pt x="63" y="323"/>
                    <a:pt x="62" y="322"/>
                  </a:cubicBezTo>
                  <a:cubicBezTo>
                    <a:pt x="62" y="322"/>
                    <a:pt x="62" y="322"/>
                    <a:pt x="61" y="322"/>
                  </a:cubicBezTo>
                  <a:close/>
                  <a:moveTo>
                    <a:pt x="64" y="343"/>
                  </a:moveTo>
                  <a:cubicBezTo>
                    <a:pt x="64" y="344"/>
                    <a:pt x="63" y="344"/>
                    <a:pt x="63" y="344"/>
                  </a:cubicBezTo>
                  <a:cubicBezTo>
                    <a:pt x="65" y="345"/>
                    <a:pt x="65" y="343"/>
                    <a:pt x="64" y="343"/>
                  </a:cubicBezTo>
                  <a:close/>
                  <a:moveTo>
                    <a:pt x="63" y="332"/>
                  </a:moveTo>
                  <a:cubicBezTo>
                    <a:pt x="63" y="333"/>
                    <a:pt x="64" y="333"/>
                    <a:pt x="64" y="334"/>
                  </a:cubicBezTo>
                  <a:cubicBezTo>
                    <a:pt x="65" y="334"/>
                    <a:pt x="65" y="333"/>
                    <a:pt x="66" y="333"/>
                  </a:cubicBezTo>
                  <a:cubicBezTo>
                    <a:pt x="65" y="333"/>
                    <a:pt x="64" y="332"/>
                    <a:pt x="63" y="332"/>
                  </a:cubicBezTo>
                  <a:close/>
                  <a:moveTo>
                    <a:pt x="66" y="341"/>
                  </a:moveTo>
                  <a:cubicBezTo>
                    <a:pt x="66" y="342"/>
                    <a:pt x="66" y="342"/>
                    <a:pt x="66" y="343"/>
                  </a:cubicBezTo>
                  <a:cubicBezTo>
                    <a:pt x="66" y="342"/>
                    <a:pt x="67" y="342"/>
                    <a:pt x="67" y="342"/>
                  </a:cubicBezTo>
                  <a:cubicBezTo>
                    <a:pt x="66" y="342"/>
                    <a:pt x="66" y="341"/>
                    <a:pt x="66" y="341"/>
                  </a:cubicBezTo>
                  <a:close/>
                  <a:moveTo>
                    <a:pt x="68" y="334"/>
                  </a:moveTo>
                  <a:cubicBezTo>
                    <a:pt x="67" y="334"/>
                    <a:pt x="68" y="334"/>
                    <a:pt x="67" y="334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4"/>
                    <a:pt x="68" y="335"/>
                    <a:pt x="68" y="334"/>
                  </a:cubicBezTo>
                  <a:close/>
                  <a:moveTo>
                    <a:pt x="68" y="344"/>
                  </a:moveTo>
                  <a:cubicBezTo>
                    <a:pt x="69" y="343"/>
                    <a:pt x="70" y="342"/>
                    <a:pt x="70" y="342"/>
                  </a:cubicBezTo>
                  <a:cubicBezTo>
                    <a:pt x="69" y="342"/>
                    <a:pt x="68" y="342"/>
                    <a:pt x="68" y="344"/>
                  </a:cubicBezTo>
                  <a:close/>
                  <a:moveTo>
                    <a:pt x="69" y="335"/>
                  </a:moveTo>
                  <a:cubicBezTo>
                    <a:pt x="68" y="335"/>
                    <a:pt x="66" y="337"/>
                    <a:pt x="67" y="337"/>
                  </a:cubicBezTo>
                  <a:cubicBezTo>
                    <a:pt x="68" y="337"/>
                    <a:pt x="69" y="336"/>
                    <a:pt x="69" y="335"/>
                  </a:cubicBezTo>
                  <a:close/>
                  <a:moveTo>
                    <a:pt x="68" y="332"/>
                  </a:moveTo>
                  <a:cubicBezTo>
                    <a:pt x="67" y="332"/>
                    <a:pt x="66" y="333"/>
                    <a:pt x="67" y="333"/>
                  </a:cubicBezTo>
                  <a:cubicBezTo>
                    <a:pt x="67" y="333"/>
                    <a:pt x="68" y="333"/>
                    <a:pt x="68" y="332"/>
                  </a:cubicBezTo>
                  <a:close/>
                  <a:moveTo>
                    <a:pt x="67" y="329"/>
                  </a:moveTo>
                  <a:cubicBezTo>
                    <a:pt x="67" y="329"/>
                    <a:pt x="66" y="329"/>
                    <a:pt x="66" y="329"/>
                  </a:cubicBezTo>
                  <a:cubicBezTo>
                    <a:pt x="67" y="329"/>
                    <a:pt x="67" y="329"/>
                    <a:pt x="68" y="329"/>
                  </a:cubicBezTo>
                  <a:cubicBezTo>
                    <a:pt x="68" y="329"/>
                    <a:pt x="68" y="329"/>
                    <a:pt x="67" y="329"/>
                  </a:cubicBezTo>
                  <a:close/>
                  <a:moveTo>
                    <a:pt x="57" y="317"/>
                  </a:moveTo>
                  <a:cubicBezTo>
                    <a:pt x="57" y="317"/>
                    <a:pt x="57" y="317"/>
                    <a:pt x="57" y="317"/>
                  </a:cubicBezTo>
                  <a:cubicBezTo>
                    <a:pt x="56" y="317"/>
                    <a:pt x="56" y="318"/>
                    <a:pt x="56" y="318"/>
                  </a:cubicBezTo>
                  <a:cubicBezTo>
                    <a:pt x="56" y="318"/>
                    <a:pt x="56" y="318"/>
                    <a:pt x="56" y="319"/>
                  </a:cubicBezTo>
                  <a:cubicBezTo>
                    <a:pt x="58" y="318"/>
                    <a:pt x="57" y="319"/>
                    <a:pt x="58" y="320"/>
                  </a:cubicBezTo>
                  <a:cubicBezTo>
                    <a:pt x="60" y="319"/>
                    <a:pt x="57" y="318"/>
                    <a:pt x="58" y="316"/>
                  </a:cubicBezTo>
                  <a:cubicBezTo>
                    <a:pt x="57" y="316"/>
                    <a:pt x="57" y="315"/>
                    <a:pt x="56" y="315"/>
                  </a:cubicBezTo>
                  <a:cubicBezTo>
                    <a:pt x="56" y="315"/>
                    <a:pt x="56" y="316"/>
                    <a:pt x="55" y="317"/>
                  </a:cubicBezTo>
                  <a:cubicBezTo>
                    <a:pt x="56" y="317"/>
                    <a:pt x="57" y="316"/>
                    <a:pt x="57" y="317"/>
                  </a:cubicBezTo>
                  <a:close/>
                  <a:moveTo>
                    <a:pt x="55" y="327"/>
                  </a:moveTo>
                  <a:cubicBezTo>
                    <a:pt x="56" y="327"/>
                    <a:pt x="57" y="328"/>
                    <a:pt x="57" y="326"/>
                  </a:cubicBezTo>
                  <a:cubicBezTo>
                    <a:pt x="56" y="327"/>
                    <a:pt x="55" y="326"/>
                    <a:pt x="55" y="327"/>
                  </a:cubicBezTo>
                  <a:close/>
                  <a:moveTo>
                    <a:pt x="58" y="328"/>
                  </a:moveTo>
                  <a:cubicBezTo>
                    <a:pt x="58" y="327"/>
                    <a:pt x="58" y="327"/>
                    <a:pt x="58" y="327"/>
                  </a:cubicBezTo>
                  <a:cubicBezTo>
                    <a:pt x="57" y="327"/>
                    <a:pt x="57" y="328"/>
                    <a:pt x="57" y="328"/>
                  </a:cubicBezTo>
                  <a:cubicBezTo>
                    <a:pt x="57" y="328"/>
                    <a:pt x="57" y="328"/>
                    <a:pt x="58" y="328"/>
                  </a:cubicBezTo>
                  <a:close/>
                  <a:moveTo>
                    <a:pt x="61" y="317"/>
                  </a:moveTo>
                  <a:cubicBezTo>
                    <a:pt x="60" y="318"/>
                    <a:pt x="59" y="319"/>
                    <a:pt x="59" y="320"/>
                  </a:cubicBezTo>
                  <a:cubicBezTo>
                    <a:pt x="59" y="320"/>
                    <a:pt x="59" y="321"/>
                    <a:pt x="58" y="321"/>
                  </a:cubicBezTo>
                  <a:cubicBezTo>
                    <a:pt x="58" y="321"/>
                    <a:pt x="58" y="321"/>
                    <a:pt x="57" y="321"/>
                  </a:cubicBezTo>
                  <a:cubicBezTo>
                    <a:pt x="58" y="322"/>
                    <a:pt x="60" y="322"/>
                    <a:pt x="59" y="324"/>
                  </a:cubicBezTo>
                  <a:cubicBezTo>
                    <a:pt x="60" y="324"/>
                    <a:pt x="60" y="324"/>
                    <a:pt x="60" y="324"/>
                  </a:cubicBezTo>
                  <a:cubicBezTo>
                    <a:pt x="61" y="323"/>
                    <a:pt x="58" y="321"/>
                    <a:pt x="60" y="321"/>
                  </a:cubicBezTo>
                  <a:cubicBezTo>
                    <a:pt x="60" y="321"/>
                    <a:pt x="60" y="322"/>
                    <a:pt x="61" y="322"/>
                  </a:cubicBezTo>
                  <a:cubicBezTo>
                    <a:pt x="61" y="321"/>
                    <a:pt x="60" y="321"/>
                    <a:pt x="61" y="320"/>
                  </a:cubicBezTo>
                  <a:cubicBezTo>
                    <a:pt x="60" y="321"/>
                    <a:pt x="60" y="320"/>
                    <a:pt x="60" y="320"/>
                  </a:cubicBezTo>
                  <a:cubicBezTo>
                    <a:pt x="61" y="319"/>
                    <a:pt x="60" y="319"/>
                    <a:pt x="61" y="317"/>
                  </a:cubicBezTo>
                  <a:cubicBezTo>
                    <a:pt x="61" y="317"/>
                    <a:pt x="61" y="317"/>
                    <a:pt x="61" y="317"/>
                  </a:cubicBezTo>
                  <a:close/>
                  <a:moveTo>
                    <a:pt x="55" y="324"/>
                  </a:moveTo>
                  <a:cubicBezTo>
                    <a:pt x="56" y="325"/>
                    <a:pt x="57" y="326"/>
                    <a:pt x="57" y="326"/>
                  </a:cubicBezTo>
                  <a:cubicBezTo>
                    <a:pt x="57" y="326"/>
                    <a:pt x="57" y="326"/>
                    <a:pt x="57" y="326"/>
                  </a:cubicBezTo>
                  <a:cubicBezTo>
                    <a:pt x="57" y="326"/>
                    <a:pt x="58" y="326"/>
                    <a:pt x="58" y="325"/>
                  </a:cubicBezTo>
                  <a:cubicBezTo>
                    <a:pt x="57" y="326"/>
                    <a:pt x="57" y="324"/>
                    <a:pt x="55" y="324"/>
                  </a:cubicBezTo>
                  <a:close/>
                  <a:moveTo>
                    <a:pt x="53" y="321"/>
                  </a:moveTo>
                  <a:cubicBezTo>
                    <a:pt x="53" y="323"/>
                    <a:pt x="53" y="323"/>
                    <a:pt x="53" y="323"/>
                  </a:cubicBezTo>
                  <a:cubicBezTo>
                    <a:pt x="54" y="323"/>
                    <a:pt x="55" y="323"/>
                    <a:pt x="55" y="322"/>
                  </a:cubicBezTo>
                  <a:cubicBezTo>
                    <a:pt x="54" y="321"/>
                    <a:pt x="53" y="322"/>
                    <a:pt x="53" y="321"/>
                  </a:cubicBezTo>
                  <a:close/>
                  <a:moveTo>
                    <a:pt x="55" y="320"/>
                  </a:moveTo>
                  <a:cubicBezTo>
                    <a:pt x="54" y="320"/>
                    <a:pt x="54" y="320"/>
                    <a:pt x="54" y="320"/>
                  </a:cubicBezTo>
                  <a:cubicBezTo>
                    <a:pt x="54" y="320"/>
                    <a:pt x="54" y="321"/>
                    <a:pt x="54" y="320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0"/>
                    <a:pt x="55" y="320"/>
                    <a:pt x="55" y="320"/>
                  </a:cubicBezTo>
                  <a:cubicBezTo>
                    <a:pt x="55" y="320"/>
                    <a:pt x="55" y="320"/>
                    <a:pt x="55" y="320"/>
                  </a:cubicBezTo>
                  <a:close/>
                  <a:moveTo>
                    <a:pt x="57" y="322"/>
                  </a:moveTo>
                  <a:cubicBezTo>
                    <a:pt x="58" y="323"/>
                    <a:pt x="58" y="323"/>
                    <a:pt x="58" y="323"/>
                  </a:cubicBezTo>
                  <a:cubicBezTo>
                    <a:pt x="58" y="323"/>
                    <a:pt x="58" y="322"/>
                    <a:pt x="58" y="322"/>
                  </a:cubicBezTo>
                  <a:cubicBezTo>
                    <a:pt x="58" y="322"/>
                    <a:pt x="57" y="322"/>
                    <a:pt x="57" y="322"/>
                  </a:cubicBezTo>
                  <a:close/>
                  <a:moveTo>
                    <a:pt x="58" y="314"/>
                  </a:moveTo>
                  <a:cubicBezTo>
                    <a:pt x="58" y="314"/>
                    <a:pt x="58" y="314"/>
                    <a:pt x="59" y="31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7" y="313"/>
                  </a:cubicBezTo>
                  <a:cubicBezTo>
                    <a:pt x="57" y="313"/>
                    <a:pt x="57" y="313"/>
                    <a:pt x="57" y="313"/>
                  </a:cubicBezTo>
                  <a:cubicBezTo>
                    <a:pt x="57" y="313"/>
                    <a:pt x="56" y="313"/>
                    <a:pt x="56" y="312"/>
                  </a:cubicBezTo>
                  <a:cubicBezTo>
                    <a:pt x="56" y="313"/>
                    <a:pt x="56" y="313"/>
                    <a:pt x="55" y="314"/>
                  </a:cubicBezTo>
                  <a:cubicBezTo>
                    <a:pt x="56" y="314"/>
                    <a:pt x="56" y="315"/>
                    <a:pt x="56" y="315"/>
                  </a:cubicBezTo>
                  <a:cubicBezTo>
                    <a:pt x="57" y="314"/>
                    <a:pt x="58" y="314"/>
                    <a:pt x="58" y="314"/>
                  </a:cubicBezTo>
                  <a:close/>
                  <a:moveTo>
                    <a:pt x="61" y="329"/>
                  </a:moveTo>
                  <a:cubicBezTo>
                    <a:pt x="61" y="328"/>
                    <a:pt x="60" y="327"/>
                    <a:pt x="59" y="328"/>
                  </a:cubicBezTo>
                  <a:cubicBezTo>
                    <a:pt x="60" y="329"/>
                    <a:pt x="60" y="329"/>
                    <a:pt x="61" y="329"/>
                  </a:cubicBezTo>
                  <a:close/>
                  <a:moveTo>
                    <a:pt x="59" y="337"/>
                  </a:moveTo>
                  <a:cubicBezTo>
                    <a:pt x="59" y="337"/>
                    <a:pt x="58" y="337"/>
                    <a:pt x="59" y="338"/>
                  </a:cubicBezTo>
                  <a:cubicBezTo>
                    <a:pt x="59" y="338"/>
                    <a:pt x="59" y="338"/>
                    <a:pt x="60" y="338"/>
                  </a:cubicBezTo>
                  <a:cubicBezTo>
                    <a:pt x="60" y="338"/>
                    <a:pt x="60" y="337"/>
                    <a:pt x="59" y="337"/>
                  </a:cubicBezTo>
                  <a:close/>
                  <a:moveTo>
                    <a:pt x="60" y="330"/>
                  </a:moveTo>
                  <a:cubicBezTo>
                    <a:pt x="60" y="330"/>
                    <a:pt x="60" y="330"/>
                    <a:pt x="60" y="329"/>
                  </a:cubicBezTo>
                  <a:cubicBezTo>
                    <a:pt x="59" y="329"/>
                    <a:pt x="59" y="329"/>
                    <a:pt x="59" y="329"/>
                  </a:cubicBezTo>
                  <a:cubicBezTo>
                    <a:pt x="59" y="330"/>
                    <a:pt x="59" y="330"/>
                    <a:pt x="59" y="331"/>
                  </a:cubicBezTo>
                  <a:cubicBezTo>
                    <a:pt x="59" y="330"/>
                    <a:pt x="61" y="331"/>
                    <a:pt x="60" y="330"/>
                  </a:cubicBezTo>
                  <a:close/>
                  <a:moveTo>
                    <a:pt x="70" y="336"/>
                  </a:moveTo>
                  <a:cubicBezTo>
                    <a:pt x="70" y="337"/>
                    <a:pt x="69" y="337"/>
                    <a:pt x="69" y="338"/>
                  </a:cubicBezTo>
                  <a:cubicBezTo>
                    <a:pt x="70" y="338"/>
                    <a:pt x="71" y="337"/>
                    <a:pt x="70" y="336"/>
                  </a:cubicBezTo>
                  <a:close/>
                  <a:moveTo>
                    <a:pt x="60" y="327"/>
                  </a:moveTo>
                  <a:cubicBezTo>
                    <a:pt x="60" y="326"/>
                    <a:pt x="60" y="326"/>
                    <a:pt x="60" y="326"/>
                  </a:cubicBezTo>
                  <a:cubicBezTo>
                    <a:pt x="60" y="326"/>
                    <a:pt x="60" y="326"/>
                    <a:pt x="59" y="326"/>
                  </a:cubicBezTo>
                  <a:cubicBezTo>
                    <a:pt x="59" y="327"/>
                    <a:pt x="60" y="327"/>
                    <a:pt x="60" y="327"/>
                  </a:cubicBezTo>
                  <a:close/>
                  <a:moveTo>
                    <a:pt x="241" y="391"/>
                  </a:moveTo>
                  <a:cubicBezTo>
                    <a:pt x="242" y="391"/>
                    <a:pt x="243" y="390"/>
                    <a:pt x="243" y="389"/>
                  </a:cubicBezTo>
                  <a:cubicBezTo>
                    <a:pt x="242" y="390"/>
                    <a:pt x="242" y="390"/>
                    <a:pt x="241" y="391"/>
                  </a:cubicBezTo>
                  <a:close/>
                  <a:moveTo>
                    <a:pt x="227" y="394"/>
                  </a:moveTo>
                  <a:cubicBezTo>
                    <a:pt x="227" y="393"/>
                    <a:pt x="228" y="393"/>
                    <a:pt x="228" y="393"/>
                  </a:cubicBezTo>
                  <a:cubicBezTo>
                    <a:pt x="227" y="392"/>
                    <a:pt x="226" y="394"/>
                    <a:pt x="227" y="394"/>
                  </a:cubicBezTo>
                  <a:close/>
                  <a:moveTo>
                    <a:pt x="69" y="344"/>
                  </a:moveTo>
                  <a:cubicBezTo>
                    <a:pt x="70" y="344"/>
                    <a:pt x="71" y="344"/>
                    <a:pt x="71" y="343"/>
                  </a:cubicBezTo>
                  <a:cubicBezTo>
                    <a:pt x="70" y="343"/>
                    <a:pt x="70" y="344"/>
                    <a:pt x="69" y="344"/>
                  </a:cubicBezTo>
                  <a:close/>
                  <a:moveTo>
                    <a:pt x="250" y="388"/>
                  </a:moveTo>
                  <a:cubicBezTo>
                    <a:pt x="251" y="388"/>
                    <a:pt x="251" y="387"/>
                    <a:pt x="252" y="386"/>
                  </a:cubicBezTo>
                  <a:cubicBezTo>
                    <a:pt x="251" y="386"/>
                    <a:pt x="251" y="385"/>
                    <a:pt x="250" y="385"/>
                  </a:cubicBezTo>
                  <a:cubicBezTo>
                    <a:pt x="250" y="386"/>
                    <a:pt x="249" y="387"/>
                    <a:pt x="250" y="388"/>
                  </a:cubicBezTo>
                  <a:close/>
                  <a:moveTo>
                    <a:pt x="236" y="390"/>
                  </a:moveTo>
                  <a:cubicBezTo>
                    <a:pt x="237" y="390"/>
                    <a:pt x="236" y="389"/>
                    <a:pt x="237" y="388"/>
                  </a:cubicBezTo>
                  <a:cubicBezTo>
                    <a:pt x="236" y="388"/>
                    <a:pt x="236" y="388"/>
                    <a:pt x="236" y="389"/>
                  </a:cubicBezTo>
                  <a:cubicBezTo>
                    <a:pt x="235" y="389"/>
                    <a:pt x="235" y="390"/>
                    <a:pt x="236" y="390"/>
                  </a:cubicBezTo>
                  <a:close/>
                  <a:moveTo>
                    <a:pt x="232" y="390"/>
                  </a:moveTo>
                  <a:cubicBezTo>
                    <a:pt x="232" y="390"/>
                    <a:pt x="233" y="390"/>
                    <a:pt x="233" y="390"/>
                  </a:cubicBezTo>
                  <a:cubicBezTo>
                    <a:pt x="233" y="389"/>
                    <a:pt x="233" y="389"/>
                    <a:pt x="234" y="389"/>
                  </a:cubicBezTo>
                  <a:cubicBezTo>
                    <a:pt x="234" y="389"/>
                    <a:pt x="234" y="389"/>
                    <a:pt x="234" y="389"/>
                  </a:cubicBezTo>
                  <a:cubicBezTo>
                    <a:pt x="233" y="389"/>
                    <a:pt x="233" y="389"/>
                    <a:pt x="232" y="390"/>
                  </a:cubicBezTo>
                  <a:close/>
                  <a:moveTo>
                    <a:pt x="235" y="392"/>
                  </a:moveTo>
                  <a:cubicBezTo>
                    <a:pt x="235" y="391"/>
                    <a:pt x="235" y="390"/>
                    <a:pt x="235" y="390"/>
                  </a:cubicBezTo>
                  <a:cubicBezTo>
                    <a:pt x="235" y="390"/>
                    <a:pt x="234" y="390"/>
                    <a:pt x="234" y="391"/>
                  </a:cubicBezTo>
                  <a:cubicBezTo>
                    <a:pt x="234" y="391"/>
                    <a:pt x="234" y="392"/>
                    <a:pt x="235" y="392"/>
                  </a:cubicBezTo>
                  <a:close/>
                  <a:moveTo>
                    <a:pt x="234" y="395"/>
                  </a:moveTo>
                  <a:cubicBezTo>
                    <a:pt x="234" y="394"/>
                    <a:pt x="235" y="394"/>
                    <a:pt x="235" y="394"/>
                  </a:cubicBezTo>
                  <a:cubicBezTo>
                    <a:pt x="234" y="393"/>
                    <a:pt x="234" y="394"/>
                    <a:pt x="234" y="395"/>
                  </a:cubicBezTo>
                  <a:close/>
                  <a:moveTo>
                    <a:pt x="238" y="392"/>
                  </a:moveTo>
                  <a:cubicBezTo>
                    <a:pt x="238" y="393"/>
                    <a:pt x="237" y="394"/>
                    <a:pt x="238" y="394"/>
                  </a:cubicBezTo>
                  <a:cubicBezTo>
                    <a:pt x="239" y="393"/>
                    <a:pt x="238" y="392"/>
                    <a:pt x="238" y="392"/>
                  </a:cubicBezTo>
                  <a:close/>
                  <a:moveTo>
                    <a:pt x="238" y="390"/>
                  </a:moveTo>
                  <a:cubicBezTo>
                    <a:pt x="239" y="391"/>
                    <a:pt x="239" y="390"/>
                    <a:pt x="239" y="389"/>
                  </a:cubicBezTo>
                  <a:cubicBezTo>
                    <a:pt x="239" y="389"/>
                    <a:pt x="239" y="389"/>
                    <a:pt x="239" y="389"/>
                  </a:cubicBezTo>
                  <a:cubicBezTo>
                    <a:pt x="239" y="389"/>
                    <a:pt x="238" y="390"/>
                    <a:pt x="238" y="390"/>
                  </a:cubicBezTo>
                  <a:close/>
                  <a:moveTo>
                    <a:pt x="249" y="388"/>
                  </a:moveTo>
                  <a:cubicBezTo>
                    <a:pt x="249" y="387"/>
                    <a:pt x="248" y="387"/>
                    <a:pt x="248" y="386"/>
                  </a:cubicBezTo>
                  <a:cubicBezTo>
                    <a:pt x="248" y="386"/>
                    <a:pt x="248" y="386"/>
                    <a:pt x="249" y="385"/>
                  </a:cubicBezTo>
                  <a:cubicBezTo>
                    <a:pt x="249" y="386"/>
                    <a:pt x="248" y="387"/>
                    <a:pt x="249" y="387"/>
                  </a:cubicBezTo>
                  <a:cubicBezTo>
                    <a:pt x="250" y="386"/>
                    <a:pt x="250" y="385"/>
                    <a:pt x="250" y="385"/>
                  </a:cubicBezTo>
                  <a:cubicBezTo>
                    <a:pt x="252" y="385"/>
                    <a:pt x="252" y="386"/>
                    <a:pt x="253" y="387"/>
                  </a:cubicBezTo>
                  <a:cubicBezTo>
                    <a:pt x="253" y="385"/>
                    <a:pt x="254" y="385"/>
                    <a:pt x="254" y="384"/>
                  </a:cubicBezTo>
                  <a:cubicBezTo>
                    <a:pt x="255" y="385"/>
                    <a:pt x="254" y="386"/>
                    <a:pt x="254" y="386"/>
                  </a:cubicBezTo>
                  <a:cubicBezTo>
                    <a:pt x="255" y="386"/>
                    <a:pt x="256" y="384"/>
                    <a:pt x="256" y="383"/>
                  </a:cubicBezTo>
                  <a:cubicBezTo>
                    <a:pt x="256" y="384"/>
                    <a:pt x="255" y="384"/>
                    <a:pt x="255" y="383"/>
                  </a:cubicBezTo>
                  <a:cubicBezTo>
                    <a:pt x="257" y="383"/>
                    <a:pt x="255" y="382"/>
                    <a:pt x="256" y="381"/>
                  </a:cubicBezTo>
                  <a:cubicBezTo>
                    <a:pt x="256" y="381"/>
                    <a:pt x="256" y="381"/>
                    <a:pt x="255" y="381"/>
                  </a:cubicBezTo>
                  <a:cubicBezTo>
                    <a:pt x="254" y="381"/>
                    <a:pt x="254" y="382"/>
                    <a:pt x="253" y="382"/>
                  </a:cubicBezTo>
                  <a:cubicBezTo>
                    <a:pt x="253" y="382"/>
                    <a:pt x="253" y="383"/>
                    <a:pt x="252" y="383"/>
                  </a:cubicBezTo>
                  <a:cubicBezTo>
                    <a:pt x="252" y="383"/>
                    <a:pt x="252" y="383"/>
                    <a:pt x="252" y="382"/>
                  </a:cubicBezTo>
                  <a:cubicBezTo>
                    <a:pt x="252" y="383"/>
                    <a:pt x="251" y="383"/>
                    <a:pt x="251" y="383"/>
                  </a:cubicBezTo>
                  <a:cubicBezTo>
                    <a:pt x="251" y="383"/>
                    <a:pt x="251" y="383"/>
                    <a:pt x="252" y="383"/>
                  </a:cubicBezTo>
                  <a:cubicBezTo>
                    <a:pt x="252" y="384"/>
                    <a:pt x="252" y="384"/>
                    <a:pt x="252" y="384"/>
                  </a:cubicBezTo>
                  <a:cubicBezTo>
                    <a:pt x="251" y="384"/>
                    <a:pt x="250" y="384"/>
                    <a:pt x="250" y="383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5"/>
                    <a:pt x="248" y="385"/>
                    <a:pt x="247" y="387"/>
                  </a:cubicBezTo>
                  <a:cubicBezTo>
                    <a:pt x="248" y="387"/>
                    <a:pt x="248" y="387"/>
                    <a:pt x="249" y="388"/>
                  </a:cubicBezTo>
                  <a:close/>
                  <a:moveTo>
                    <a:pt x="244" y="388"/>
                  </a:moveTo>
                  <a:cubicBezTo>
                    <a:pt x="244" y="389"/>
                    <a:pt x="243" y="390"/>
                    <a:pt x="244" y="390"/>
                  </a:cubicBezTo>
                  <a:cubicBezTo>
                    <a:pt x="244" y="389"/>
                    <a:pt x="246" y="389"/>
                    <a:pt x="245" y="387"/>
                  </a:cubicBezTo>
                  <a:cubicBezTo>
                    <a:pt x="245" y="388"/>
                    <a:pt x="244" y="388"/>
                    <a:pt x="244" y="388"/>
                  </a:cubicBezTo>
                  <a:close/>
                  <a:moveTo>
                    <a:pt x="245" y="385"/>
                  </a:moveTo>
                  <a:cubicBezTo>
                    <a:pt x="245" y="386"/>
                    <a:pt x="244" y="386"/>
                    <a:pt x="244" y="387"/>
                  </a:cubicBezTo>
                  <a:cubicBezTo>
                    <a:pt x="245" y="387"/>
                    <a:pt x="245" y="386"/>
                    <a:pt x="246" y="386"/>
                  </a:cubicBezTo>
                  <a:cubicBezTo>
                    <a:pt x="246" y="386"/>
                    <a:pt x="246" y="385"/>
                    <a:pt x="245" y="385"/>
                  </a:cubicBezTo>
                  <a:close/>
                  <a:moveTo>
                    <a:pt x="239" y="388"/>
                  </a:moveTo>
                  <a:cubicBezTo>
                    <a:pt x="239" y="388"/>
                    <a:pt x="241" y="388"/>
                    <a:pt x="241" y="387"/>
                  </a:cubicBezTo>
                  <a:cubicBezTo>
                    <a:pt x="240" y="387"/>
                    <a:pt x="240" y="387"/>
                    <a:pt x="239" y="387"/>
                  </a:cubicBezTo>
                  <a:cubicBezTo>
                    <a:pt x="239" y="388"/>
                    <a:pt x="239" y="388"/>
                    <a:pt x="239" y="388"/>
                  </a:cubicBezTo>
                  <a:close/>
                  <a:moveTo>
                    <a:pt x="245" y="393"/>
                  </a:moveTo>
                  <a:cubicBezTo>
                    <a:pt x="244" y="393"/>
                    <a:pt x="244" y="393"/>
                    <a:pt x="243" y="393"/>
                  </a:cubicBezTo>
                  <a:cubicBezTo>
                    <a:pt x="243" y="395"/>
                    <a:pt x="241" y="394"/>
                    <a:pt x="241" y="395"/>
                  </a:cubicBezTo>
                  <a:cubicBezTo>
                    <a:pt x="242" y="396"/>
                    <a:pt x="243" y="394"/>
                    <a:pt x="245" y="394"/>
                  </a:cubicBezTo>
                  <a:cubicBezTo>
                    <a:pt x="244" y="394"/>
                    <a:pt x="245" y="394"/>
                    <a:pt x="245" y="393"/>
                  </a:cubicBezTo>
                  <a:close/>
                  <a:moveTo>
                    <a:pt x="243" y="386"/>
                  </a:moveTo>
                  <a:cubicBezTo>
                    <a:pt x="242" y="386"/>
                    <a:pt x="242" y="386"/>
                    <a:pt x="241" y="387"/>
                  </a:cubicBezTo>
                  <a:cubicBezTo>
                    <a:pt x="241" y="387"/>
                    <a:pt x="241" y="387"/>
                    <a:pt x="241" y="387"/>
                  </a:cubicBezTo>
                  <a:cubicBezTo>
                    <a:pt x="242" y="387"/>
                    <a:pt x="242" y="387"/>
                    <a:pt x="243" y="387"/>
                  </a:cubicBezTo>
                  <a:cubicBezTo>
                    <a:pt x="243" y="387"/>
                    <a:pt x="243" y="386"/>
                    <a:pt x="243" y="386"/>
                  </a:cubicBezTo>
                  <a:close/>
                  <a:moveTo>
                    <a:pt x="77" y="353"/>
                  </a:moveTo>
                  <a:cubicBezTo>
                    <a:pt x="77" y="353"/>
                    <a:pt x="78" y="353"/>
                    <a:pt x="78" y="352"/>
                  </a:cubicBezTo>
                  <a:cubicBezTo>
                    <a:pt x="77" y="352"/>
                    <a:pt x="77" y="353"/>
                    <a:pt x="77" y="353"/>
                  </a:cubicBezTo>
                  <a:close/>
                  <a:moveTo>
                    <a:pt x="75" y="344"/>
                  </a:moveTo>
                  <a:cubicBezTo>
                    <a:pt x="75" y="345"/>
                    <a:pt x="75" y="345"/>
                    <a:pt x="76" y="345"/>
                  </a:cubicBezTo>
                  <a:cubicBezTo>
                    <a:pt x="76" y="345"/>
                    <a:pt x="76" y="345"/>
                    <a:pt x="76" y="344"/>
                  </a:cubicBezTo>
                  <a:cubicBezTo>
                    <a:pt x="76" y="344"/>
                    <a:pt x="76" y="344"/>
                    <a:pt x="75" y="344"/>
                  </a:cubicBezTo>
                  <a:close/>
                  <a:moveTo>
                    <a:pt x="78" y="343"/>
                  </a:moveTo>
                  <a:cubicBezTo>
                    <a:pt x="78" y="342"/>
                    <a:pt x="78" y="342"/>
                    <a:pt x="77" y="342"/>
                  </a:cubicBezTo>
                  <a:cubicBezTo>
                    <a:pt x="77" y="342"/>
                    <a:pt x="77" y="342"/>
                    <a:pt x="77" y="343"/>
                  </a:cubicBezTo>
                  <a:cubicBezTo>
                    <a:pt x="78" y="343"/>
                    <a:pt x="78" y="343"/>
                    <a:pt x="78" y="343"/>
                  </a:cubicBezTo>
                  <a:close/>
                  <a:moveTo>
                    <a:pt x="78" y="349"/>
                  </a:moveTo>
                  <a:cubicBezTo>
                    <a:pt x="79" y="349"/>
                    <a:pt x="79" y="348"/>
                    <a:pt x="79" y="348"/>
                  </a:cubicBezTo>
                  <a:cubicBezTo>
                    <a:pt x="78" y="348"/>
                    <a:pt x="78" y="348"/>
                    <a:pt x="78" y="348"/>
                  </a:cubicBezTo>
                  <a:cubicBezTo>
                    <a:pt x="78" y="348"/>
                    <a:pt x="78" y="349"/>
                    <a:pt x="78" y="349"/>
                  </a:cubicBezTo>
                  <a:close/>
                  <a:moveTo>
                    <a:pt x="70" y="334"/>
                  </a:moveTo>
                  <a:cubicBezTo>
                    <a:pt x="70" y="334"/>
                    <a:pt x="71" y="334"/>
                    <a:pt x="71" y="334"/>
                  </a:cubicBezTo>
                  <a:cubicBezTo>
                    <a:pt x="71" y="333"/>
                    <a:pt x="71" y="333"/>
                    <a:pt x="70" y="333"/>
                  </a:cubicBezTo>
                  <a:cubicBezTo>
                    <a:pt x="70" y="333"/>
                    <a:pt x="70" y="334"/>
                    <a:pt x="70" y="334"/>
                  </a:cubicBezTo>
                  <a:close/>
                  <a:moveTo>
                    <a:pt x="75" y="340"/>
                  </a:moveTo>
                  <a:cubicBezTo>
                    <a:pt x="75" y="340"/>
                    <a:pt x="76" y="340"/>
                    <a:pt x="76" y="340"/>
                  </a:cubicBezTo>
                  <a:cubicBezTo>
                    <a:pt x="76" y="340"/>
                    <a:pt x="75" y="339"/>
                    <a:pt x="75" y="339"/>
                  </a:cubicBezTo>
                  <a:cubicBezTo>
                    <a:pt x="75" y="340"/>
                    <a:pt x="75" y="340"/>
                    <a:pt x="74" y="340"/>
                  </a:cubicBezTo>
                  <a:cubicBezTo>
                    <a:pt x="74" y="341"/>
                    <a:pt x="74" y="341"/>
                    <a:pt x="75" y="342"/>
                  </a:cubicBezTo>
                  <a:cubicBezTo>
                    <a:pt x="75" y="341"/>
                    <a:pt x="74" y="340"/>
                    <a:pt x="75" y="340"/>
                  </a:cubicBezTo>
                  <a:close/>
                  <a:moveTo>
                    <a:pt x="200" y="395"/>
                  </a:moveTo>
                  <a:cubicBezTo>
                    <a:pt x="201" y="396"/>
                    <a:pt x="201" y="395"/>
                    <a:pt x="201" y="395"/>
                  </a:cubicBezTo>
                  <a:cubicBezTo>
                    <a:pt x="201" y="395"/>
                    <a:pt x="201" y="395"/>
                    <a:pt x="201" y="395"/>
                  </a:cubicBezTo>
                  <a:cubicBezTo>
                    <a:pt x="200" y="395"/>
                    <a:pt x="200" y="395"/>
                    <a:pt x="200" y="395"/>
                  </a:cubicBezTo>
                  <a:close/>
                  <a:moveTo>
                    <a:pt x="88" y="355"/>
                  </a:moveTo>
                  <a:cubicBezTo>
                    <a:pt x="89" y="355"/>
                    <a:pt x="88" y="356"/>
                    <a:pt x="89" y="356"/>
                  </a:cubicBezTo>
                  <a:cubicBezTo>
                    <a:pt x="89" y="356"/>
                    <a:pt x="89" y="355"/>
                    <a:pt x="88" y="355"/>
                  </a:cubicBezTo>
                  <a:close/>
                  <a:moveTo>
                    <a:pt x="49" y="293"/>
                  </a:moveTo>
                  <a:cubicBezTo>
                    <a:pt x="50" y="293"/>
                    <a:pt x="50" y="293"/>
                    <a:pt x="50" y="293"/>
                  </a:cubicBezTo>
                  <a:cubicBezTo>
                    <a:pt x="50" y="293"/>
                    <a:pt x="50" y="293"/>
                    <a:pt x="50" y="292"/>
                  </a:cubicBezTo>
                  <a:cubicBezTo>
                    <a:pt x="50" y="293"/>
                    <a:pt x="50" y="293"/>
                    <a:pt x="49" y="293"/>
                  </a:cubicBezTo>
                  <a:close/>
                  <a:moveTo>
                    <a:pt x="79" y="344"/>
                  </a:moveTo>
                  <a:cubicBezTo>
                    <a:pt x="78" y="344"/>
                    <a:pt x="78" y="344"/>
                    <a:pt x="78" y="344"/>
                  </a:cubicBezTo>
                  <a:cubicBezTo>
                    <a:pt x="78" y="344"/>
                    <a:pt x="78" y="345"/>
                    <a:pt x="78" y="345"/>
                  </a:cubicBezTo>
                  <a:cubicBezTo>
                    <a:pt x="79" y="345"/>
                    <a:pt x="79" y="345"/>
                    <a:pt x="79" y="345"/>
                  </a:cubicBezTo>
                  <a:lnTo>
                    <a:pt x="79" y="344"/>
                  </a:lnTo>
                  <a:close/>
                  <a:moveTo>
                    <a:pt x="87" y="359"/>
                  </a:moveTo>
                  <a:cubicBezTo>
                    <a:pt x="88" y="359"/>
                    <a:pt x="88" y="358"/>
                    <a:pt x="88" y="357"/>
                  </a:cubicBezTo>
                  <a:cubicBezTo>
                    <a:pt x="88" y="357"/>
                    <a:pt x="88" y="357"/>
                    <a:pt x="87" y="357"/>
                  </a:cubicBezTo>
                  <a:cubicBezTo>
                    <a:pt x="87" y="358"/>
                    <a:pt x="87" y="358"/>
                    <a:pt x="87" y="359"/>
                  </a:cubicBezTo>
                  <a:close/>
                  <a:moveTo>
                    <a:pt x="83" y="349"/>
                  </a:moveTo>
                  <a:cubicBezTo>
                    <a:pt x="83" y="349"/>
                    <a:pt x="83" y="349"/>
                    <a:pt x="83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2" y="348"/>
                    <a:pt x="82" y="349"/>
                    <a:pt x="83" y="349"/>
                  </a:cubicBezTo>
                  <a:close/>
                  <a:moveTo>
                    <a:pt x="79" y="345"/>
                  </a:moveTo>
                  <a:cubicBezTo>
                    <a:pt x="79" y="346"/>
                    <a:pt x="78" y="346"/>
                    <a:pt x="78" y="346"/>
                  </a:cubicBezTo>
                  <a:cubicBezTo>
                    <a:pt x="79" y="346"/>
                    <a:pt x="80" y="346"/>
                    <a:pt x="80" y="345"/>
                  </a:cubicBezTo>
                  <a:lnTo>
                    <a:pt x="79" y="3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17321666-F15D-4B2F-8C3D-DC0984CA73E7}"/>
                </a:ext>
              </a:extLst>
            </p:cNvPr>
            <p:cNvSpPr txBox="1"/>
            <p:nvPr/>
          </p:nvSpPr>
          <p:spPr>
            <a:xfrm>
              <a:off x="368300" y="482821"/>
              <a:ext cx="1887696" cy="545879"/>
            </a:xfrm>
            <a:prstGeom prst="rect">
              <a:avLst/>
            </a:prstGeom>
            <a:noFill/>
          </p:spPr>
          <p:txBody>
            <a:bodyPr wrap="none" lIns="0" tIns="45720" rIns="91440" bIns="7200" rtlCol="0">
              <a:spAutoFit/>
            </a:bodyPr>
            <a:lstStyle/>
            <a:p>
              <a:r>
                <a:rPr lang="zh-CN" altLang="en-US" sz="3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数据调研</a:t>
              </a:r>
            </a:p>
          </p:txBody>
        </p:sp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xmlns="" id="{0D02B099-32A3-42A9-AAB4-7935CC069DA4}"/>
              </a:ext>
            </a:extLst>
          </p:cNvPr>
          <p:cNvGrpSpPr/>
          <p:nvPr/>
        </p:nvGrpSpPr>
        <p:grpSpPr>
          <a:xfrm>
            <a:off x="569235" y="1423741"/>
            <a:ext cx="3480279" cy="4293705"/>
            <a:chOff x="812897" y="1274875"/>
            <a:chExt cx="3480279" cy="4293705"/>
          </a:xfrm>
        </p:grpSpPr>
        <p:graphicFrame>
          <p:nvGraphicFramePr>
            <p:cNvPr id="28" name="图表 27">
              <a:extLst>
                <a:ext uri="{FF2B5EF4-FFF2-40B4-BE49-F238E27FC236}">
                  <a16:creationId xmlns:a16="http://schemas.microsoft.com/office/drawing/2014/main" xmlns="" id="{254F6FBD-9B54-47CD-8608-5989C61834B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328821756"/>
                </p:ext>
              </p:extLst>
            </p:nvPr>
          </p:nvGraphicFramePr>
          <p:xfrm>
            <a:off x="812897" y="1274875"/>
            <a:ext cx="3480279" cy="232018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xmlns="" id="{A6C7331E-D4B2-4257-99D5-39D9F2B8EEF1}"/>
                </a:ext>
              </a:extLst>
            </p:cNvPr>
            <p:cNvGrpSpPr/>
            <p:nvPr/>
          </p:nvGrpSpPr>
          <p:grpSpPr>
            <a:xfrm>
              <a:off x="1076610" y="3576949"/>
              <a:ext cx="2952854" cy="1991631"/>
              <a:chOff x="958984" y="3041859"/>
              <a:chExt cx="2659167" cy="1991631"/>
            </a:xfrm>
          </p:grpSpPr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xmlns="" id="{5E579FF5-4D82-4607-9B88-DCD1D5A77188}"/>
                  </a:ext>
                </a:extLst>
              </p:cNvPr>
              <p:cNvSpPr txBox="1"/>
              <p:nvPr/>
            </p:nvSpPr>
            <p:spPr>
              <a:xfrm>
                <a:off x="958984" y="3752305"/>
                <a:ext cx="2659167" cy="1281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越来越多的托盘商、店面出问题，为了公司业务的顺利开展，有必要提上工作日程。</a:t>
                </a: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xmlns="" id="{E440576F-64CA-4FCD-B722-48519AB38DEB}"/>
                  </a:ext>
                </a:extLst>
              </p:cNvPr>
              <p:cNvSpPr txBox="1"/>
              <p:nvPr/>
            </p:nvSpPr>
            <p:spPr>
              <a:xfrm>
                <a:off x="1015667" y="3041859"/>
                <a:ext cx="2532592" cy="5694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产品培训</a:t>
                </a:r>
              </a:p>
            </p:txBody>
          </p:sp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xmlns="" id="{AE36A64E-D62D-4DCA-8574-B27ED66F4C49}"/>
                  </a:ext>
                </a:extLst>
              </p:cNvPr>
              <p:cNvGrpSpPr/>
              <p:nvPr/>
            </p:nvGrpSpPr>
            <p:grpSpPr>
              <a:xfrm rot="16200000">
                <a:off x="1433056" y="3359629"/>
                <a:ext cx="61536" cy="138742"/>
                <a:chOff x="5781210" y="2632703"/>
                <a:chExt cx="327280" cy="763410"/>
              </a:xfrm>
            </p:grpSpPr>
            <p:cxnSp>
              <p:nvCxnSpPr>
                <p:cNvPr id="74" name="直接连接符 73">
                  <a:extLst>
                    <a:ext uri="{FF2B5EF4-FFF2-40B4-BE49-F238E27FC236}">
                      <a16:creationId xmlns:a16="http://schemas.microsoft.com/office/drawing/2014/main" xmlns="" id="{2BF83149-2719-4497-A0D7-284ABCB8BB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781210" y="2633087"/>
                  <a:ext cx="0" cy="216141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>
                  <a:extLst>
                    <a:ext uri="{FF2B5EF4-FFF2-40B4-BE49-F238E27FC236}">
                      <a16:creationId xmlns:a16="http://schemas.microsoft.com/office/drawing/2014/main" xmlns="" id="{F44373F3-9E70-4C16-B3C8-A26B0474A5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V="1">
                  <a:off x="5946376" y="2470698"/>
                  <a:ext cx="0" cy="324009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>
                  <a:extLst>
                    <a:ext uri="{FF2B5EF4-FFF2-40B4-BE49-F238E27FC236}">
                      <a16:creationId xmlns:a16="http://schemas.microsoft.com/office/drawing/2014/main" xmlns="" id="{C2BF7D36-4E07-4FB3-BDC1-E364A8A0BF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108490" y="2635584"/>
                  <a:ext cx="0" cy="324009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>
                  <a:extLst>
                    <a:ext uri="{FF2B5EF4-FFF2-40B4-BE49-F238E27FC236}">
                      <a16:creationId xmlns:a16="http://schemas.microsoft.com/office/drawing/2014/main" xmlns="" id="{5E82D272-A4FE-4804-9334-948BB6DF571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781210" y="3071720"/>
                  <a:ext cx="0" cy="324009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>
                  <a:extLst>
                    <a:ext uri="{FF2B5EF4-FFF2-40B4-BE49-F238E27FC236}">
                      <a16:creationId xmlns:a16="http://schemas.microsoft.com/office/drawing/2014/main" xmlns="" id="{39ECF5C9-A59B-463B-9682-9E49C1234B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V="1">
                  <a:off x="5946376" y="3234108"/>
                  <a:ext cx="0" cy="324009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>
                  <a:extLst>
                    <a:ext uri="{FF2B5EF4-FFF2-40B4-BE49-F238E27FC236}">
                      <a16:creationId xmlns:a16="http://schemas.microsoft.com/office/drawing/2014/main" xmlns="" id="{FF0432BC-2A31-4834-A571-EB63B12AE8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108490" y="3154996"/>
                  <a:ext cx="0" cy="216141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>
                  <a:extLst>
                    <a:ext uri="{FF2B5EF4-FFF2-40B4-BE49-F238E27FC236}">
                      <a16:creationId xmlns:a16="http://schemas.microsoft.com/office/drawing/2014/main" xmlns="" id="{423A10AD-E2A1-4EE8-A67D-1FA804DAE7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791865" y="2963959"/>
                  <a:ext cx="306633" cy="104637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xmlns="" id="{5317C587-393A-4670-9248-E29054B357F9}"/>
                  </a:ext>
                </a:extLst>
              </p:cNvPr>
              <p:cNvGrpSpPr/>
              <p:nvPr/>
            </p:nvGrpSpPr>
            <p:grpSpPr>
              <a:xfrm rot="16200000">
                <a:off x="3069333" y="3359629"/>
                <a:ext cx="61536" cy="138742"/>
                <a:chOff x="5781210" y="2632703"/>
                <a:chExt cx="327280" cy="763410"/>
              </a:xfrm>
            </p:grpSpPr>
            <p:cxnSp>
              <p:nvCxnSpPr>
                <p:cNvPr id="67" name="直接连接符 66">
                  <a:extLst>
                    <a:ext uri="{FF2B5EF4-FFF2-40B4-BE49-F238E27FC236}">
                      <a16:creationId xmlns:a16="http://schemas.microsoft.com/office/drawing/2014/main" xmlns="" id="{7D528503-1FC4-43FA-88FD-BA74C92D8BA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781210" y="2633087"/>
                  <a:ext cx="0" cy="216141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>
                  <a:extLst>
                    <a:ext uri="{FF2B5EF4-FFF2-40B4-BE49-F238E27FC236}">
                      <a16:creationId xmlns:a16="http://schemas.microsoft.com/office/drawing/2014/main" xmlns="" id="{03027DC4-BAAD-4C5C-890B-8E632EC98C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V="1">
                  <a:off x="5946376" y="2470698"/>
                  <a:ext cx="0" cy="324009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接连接符 68">
                  <a:extLst>
                    <a:ext uri="{FF2B5EF4-FFF2-40B4-BE49-F238E27FC236}">
                      <a16:creationId xmlns:a16="http://schemas.microsoft.com/office/drawing/2014/main" xmlns="" id="{4966BFDF-3AEA-4EEF-B8F5-F376FB63D3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108490" y="2635584"/>
                  <a:ext cx="0" cy="324009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直接连接符 69">
                  <a:extLst>
                    <a:ext uri="{FF2B5EF4-FFF2-40B4-BE49-F238E27FC236}">
                      <a16:creationId xmlns:a16="http://schemas.microsoft.com/office/drawing/2014/main" xmlns="" id="{5EE8EA27-35C9-43B4-A104-4954EC8CDD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781210" y="3071720"/>
                  <a:ext cx="0" cy="324009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>
                  <a:extLst>
                    <a:ext uri="{FF2B5EF4-FFF2-40B4-BE49-F238E27FC236}">
                      <a16:creationId xmlns:a16="http://schemas.microsoft.com/office/drawing/2014/main" xmlns="" id="{98108FA7-0E07-43DC-A552-F30201A72E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V="1">
                  <a:off x="5946376" y="3234108"/>
                  <a:ext cx="0" cy="324009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连接符 71">
                  <a:extLst>
                    <a:ext uri="{FF2B5EF4-FFF2-40B4-BE49-F238E27FC236}">
                      <a16:creationId xmlns:a16="http://schemas.microsoft.com/office/drawing/2014/main" xmlns="" id="{9A838F93-257D-4A07-8753-0BD0A46739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108490" y="3154996"/>
                  <a:ext cx="0" cy="216141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>
                  <a:extLst>
                    <a:ext uri="{FF2B5EF4-FFF2-40B4-BE49-F238E27FC236}">
                      <a16:creationId xmlns:a16="http://schemas.microsoft.com/office/drawing/2014/main" xmlns="" id="{FC2EB413-9E39-495C-A370-9B809579DC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791865" y="2963959"/>
                  <a:ext cx="306633" cy="104637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77" name="组合 176">
            <a:extLst>
              <a:ext uri="{FF2B5EF4-FFF2-40B4-BE49-F238E27FC236}">
                <a16:creationId xmlns:a16="http://schemas.microsoft.com/office/drawing/2014/main" xmlns="" id="{F777C592-40DB-4912-8457-7FF47F59FDD3}"/>
              </a:ext>
            </a:extLst>
          </p:cNvPr>
          <p:cNvGrpSpPr/>
          <p:nvPr/>
        </p:nvGrpSpPr>
        <p:grpSpPr>
          <a:xfrm>
            <a:off x="4355860" y="1425586"/>
            <a:ext cx="3480279" cy="4290015"/>
            <a:chOff x="4355861" y="1278565"/>
            <a:chExt cx="3480279" cy="4290015"/>
          </a:xfrm>
        </p:grpSpPr>
        <p:graphicFrame>
          <p:nvGraphicFramePr>
            <p:cNvPr id="31" name="图表 30">
              <a:extLst>
                <a:ext uri="{FF2B5EF4-FFF2-40B4-BE49-F238E27FC236}">
                  <a16:creationId xmlns:a16="http://schemas.microsoft.com/office/drawing/2014/main" xmlns="" id="{56F15F53-0679-400D-ABDE-0D389B0D5FB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571447781"/>
                </p:ext>
              </p:extLst>
            </p:nvPr>
          </p:nvGraphicFramePr>
          <p:xfrm>
            <a:off x="4355861" y="1278565"/>
            <a:ext cx="3480279" cy="232018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23C715CB-022F-493F-BD42-57DC300DCB7D}"/>
                </a:ext>
              </a:extLst>
            </p:cNvPr>
            <p:cNvGrpSpPr/>
            <p:nvPr/>
          </p:nvGrpSpPr>
          <p:grpSpPr>
            <a:xfrm>
              <a:off x="4619574" y="3576949"/>
              <a:ext cx="2952853" cy="1991631"/>
              <a:chOff x="952380" y="3041859"/>
              <a:chExt cx="2659167" cy="1991631"/>
            </a:xfrm>
          </p:grpSpPr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xmlns="" id="{2A887A91-5C9B-4B4B-84CA-A36CF6925BFF}"/>
                  </a:ext>
                </a:extLst>
              </p:cNvPr>
              <p:cNvSpPr txBox="1"/>
              <p:nvPr/>
            </p:nvSpPr>
            <p:spPr>
              <a:xfrm>
                <a:off x="952380" y="3752305"/>
                <a:ext cx="2659167" cy="1281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肯辛通方面没有专职的产品经理，个人认为我们作为国代可以帮其完成这个工作。</a:t>
                </a: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xmlns="" id="{948CA195-A33E-4DE9-A20A-3D9DCDF65C71}"/>
                  </a:ext>
                </a:extLst>
              </p:cNvPr>
              <p:cNvSpPr txBox="1"/>
              <p:nvPr/>
            </p:nvSpPr>
            <p:spPr>
              <a:xfrm>
                <a:off x="1015667" y="3041859"/>
                <a:ext cx="2532592" cy="5694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职能代替</a:t>
                </a:r>
              </a:p>
            </p:txBody>
          </p:sp>
          <p:grpSp>
            <p:nvGrpSpPr>
              <p:cNvPr id="84" name="组合 83">
                <a:extLst>
                  <a:ext uri="{FF2B5EF4-FFF2-40B4-BE49-F238E27FC236}">
                    <a16:creationId xmlns:a16="http://schemas.microsoft.com/office/drawing/2014/main" xmlns="" id="{BBFF02D5-FF07-463A-8A18-67387BCB1036}"/>
                  </a:ext>
                </a:extLst>
              </p:cNvPr>
              <p:cNvGrpSpPr/>
              <p:nvPr/>
            </p:nvGrpSpPr>
            <p:grpSpPr>
              <a:xfrm rot="16200000">
                <a:off x="1433056" y="3359629"/>
                <a:ext cx="61536" cy="138742"/>
                <a:chOff x="5781210" y="2632703"/>
                <a:chExt cx="327280" cy="763410"/>
              </a:xfrm>
            </p:grpSpPr>
            <p:cxnSp>
              <p:nvCxnSpPr>
                <p:cNvPr id="93" name="直接连接符 92">
                  <a:extLst>
                    <a:ext uri="{FF2B5EF4-FFF2-40B4-BE49-F238E27FC236}">
                      <a16:creationId xmlns:a16="http://schemas.microsoft.com/office/drawing/2014/main" xmlns="" id="{E0970AA1-DADE-4CDF-BFD5-4735B0A74F8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781210" y="2633087"/>
                  <a:ext cx="0" cy="216141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直接连接符 93">
                  <a:extLst>
                    <a:ext uri="{FF2B5EF4-FFF2-40B4-BE49-F238E27FC236}">
                      <a16:creationId xmlns:a16="http://schemas.microsoft.com/office/drawing/2014/main" xmlns="" id="{91E4E840-AF41-4B69-847D-9AAD392A901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V="1">
                  <a:off x="5946376" y="2470698"/>
                  <a:ext cx="0" cy="324009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接连接符 94">
                  <a:extLst>
                    <a:ext uri="{FF2B5EF4-FFF2-40B4-BE49-F238E27FC236}">
                      <a16:creationId xmlns:a16="http://schemas.microsoft.com/office/drawing/2014/main" xmlns="" id="{4A32931E-DA43-42B6-8A79-011DAE500EA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108490" y="2635584"/>
                  <a:ext cx="0" cy="324009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接连接符 95">
                  <a:extLst>
                    <a:ext uri="{FF2B5EF4-FFF2-40B4-BE49-F238E27FC236}">
                      <a16:creationId xmlns:a16="http://schemas.microsoft.com/office/drawing/2014/main" xmlns="" id="{CDFA3975-6DC6-49F9-AE1D-53990FDD80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781210" y="3071720"/>
                  <a:ext cx="0" cy="324009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接连接符 96">
                  <a:extLst>
                    <a:ext uri="{FF2B5EF4-FFF2-40B4-BE49-F238E27FC236}">
                      <a16:creationId xmlns:a16="http://schemas.microsoft.com/office/drawing/2014/main" xmlns="" id="{DA5CF92D-DFB7-4D9F-9B56-0B1FA726AD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V="1">
                  <a:off x="5946376" y="3234108"/>
                  <a:ext cx="0" cy="324009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>
                  <a:extLst>
                    <a:ext uri="{FF2B5EF4-FFF2-40B4-BE49-F238E27FC236}">
                      <a16:creationId xmlns:a16="http://schemas.microsoft.com/office/drawing/2014/main" xmlns="" id="{FE86F541-CDD9-445A-A73C-077FA845D8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108490" y="3154996"/>
                  <a:ext cx="0" cy="216141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直接连接符 98">
                  <a:extLst>
                    <a:ext uri="{FF2B5EF4-FFF2-40B4-BE49-F238E27FC236}">
                      <a16:creationId xmlns:a16="http://schemas.microsoft.com/office/drawing/2014/main" xmlns="" id="{15FD268A-7431-4A4C-8B89-F7E5EA067EB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791865" y="2963959"/>
                  <a:ext cx="306633" cy="104637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5" name="组合 84">
                <a:extLst>
                  <a:ext uri="{FF2B5EF4-FFF2-40B4-BE49-F238E27FC236}">
                    <a16:creationId xmlns:a16="http://schemas.microsoft.com/office/drawing/2014/main" xmlns="" id="{4AA6E8E2-EFF7-44F1-A9C4-8EFCE155CA72}"/>
                  </a:ext>
                </a:extLst>
              </p:cNvPr>
              <p:cNvGrpSpPr/>
              <p:nvPr/>
            </p:nvGrpSpPr>
            <p:grpSpPr>
              <a:xfrm rot="16200000">
                <a:off x="3069333" y="3359629"/>
                <a:ext cx="61536" cy="138742"/>
                <a:chOff x="5781210" y="2632703"/>
                <a:chExt cx="327280" cy="763410"/>
              </a:xfrm>
            </p:grpSpPr>
            <p:cxnSp>
              <p:nvCxnSpPr>
                <p:cNvPr id="86" name="直接连接符 85">
                  <a:extLst>
                    <a:ext uri="{FF2B5EF4-FFF2-40B4-BE49-F238E27FC236}">
                      <a16:creationId xmlns:a16="http://schemas.microsoft.com/office/drawing/2014/main" xmlns="" id="{28BF983E-C18E-40C5-A966-D212874423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781210" y="2633087"/>
                  <a:ext cx="0" cy="216141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直接连接符 86">
                  <a:extLst>
                    <a:ext uri="{FF2B5EF4-FFF2-40B4-BE49-F238E27FC236}">
                      <a16:creationId xmlns:a16="http://schemas.microsoft.com/office/drawing/2014/main" xmlns="" id="{1AC55FF1-0931-4D67-83CF-E3B8CAC1B68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V="1">
                  <a:off x="5946376" y="2470698"/>
                  <a:ext cx="0" cy="324009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接连接符 87">
                  <a:extLst>
                    <a:ext uri="{FF2B5EF4-FFF2-40B4-BE49-F238E27FC236}">
                      <a16:creationId xmlns:a16="http://schemas.microsoft.com/office/drawing/2014/main" xmlns="" id="{72B9AA21-A6A5-444A-8148-65288F9C40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108490" y="2635584"/>
                  <a:ext cx="0" cy="324009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直接连接符 88">
                  <a:extLst>
                    <a:ext uri="{FF2B5EF4-FFF2-40B4-BE49-F238E27FC236}">
                      <a16:creationId xmlns:a16="http://schemas.microsoft.com/office/drawing/2014/main" xmlns="" id="{9CE48750-4092-4F5B-A273-A1273A3ADCE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781210" y="3071720"/>
                  <a:ext cx="0" cy="324009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直接连接符 89">
                  <a:extLst>
                    <a:ext uri="{FF2B5EF4-FFF2-40B4-BE49-F238E27FC236}">
                      <a16:creationId xmlns:a16="http://schemas.microsoft.com/office/drawing/2014/main" xmlns="" id="{D757B4C4-2417-480E-83EA-E025B65E90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V="1">
                  <a:off x="5946376" y="3234108"/>
                  <a:ext cx="0" cy="324009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接连接符 90">
                  <a:extLst>
                    <a:ext uri="{FF2B5EF4-FFF2-40B4-BE49-F238E27FC236}">
                      <a16:creationId xmlns:a16="http://schemas.microsoft.com/office/drawing/2014/main" xmlns="" id="{CE540212-D437-4012-827B-6BD3623189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108490" y="3154996"/>
                  <a:ext cx="0" cy="216141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直接连接符 91">
                  <a:extLst>
                    <a:ext uri="{FF2B5EF4-FFF2-40B4-BE49-F238E27FC236}">
                      <a16:creationId xmlns:a16="http://schemas.microsoft.com/office/drawing/2014/main" xmlns="" id="{375EA04F-B93A-4980-A2EE-AA40A993B6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791865" y="2963959"/>
                  <a:ext cx="306633" cy="104637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78" name="组合 177">
            <a:extLst>
              <a:ext uri="{FF2B5EF4-FFF2-40B4-BE49-F238E27FC236}">
                <a16:creationId xmlns:a16="http://schemas.microsoft.com/office/drawing/2014/main" xmlns="" id="{EBC96DF0-CDEE-420B-A283-23B9552363EB}"/>
              </a:ext>
            </a:extLst>
          </p:cNvPr>
          <p:cNvGrpSpPr/>
          <p:nvPr/>
        </p:nvGrpSpPr>
        <p:grpSpPr>
          <a:xfrm>
            <a:off x="8142486" y="1427431"/>
            <a:ext cx="3480279" cy="4286325"/>
            <a:chOff x="7898825" y="1282255"/>
            <a:chExt cx="3480279" cy="4286325"/>
          </a:xfrm>
        </p:grpSpPr>
        <p:graphicFrame>
          <p:nvGraphicFramePr>
            <p:cNvPr id="29" name="图表 28">
              <a:extLst>
                <a:ext uri="{FF2B5EF4-FFF2-40B4-BE49-F238E27FC236}">
                  <a16:creationId xmlns:a16="http://schemas.microsoft.com/office/drawing/2014/main" xmlns="" id="{8543F16E-B1C6-4CC6-8233-DDB4AA050C1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900534941"/>
                </p:ext>
              </p:extLst>
            </p:nvPr>
          </p:nvGraphicFramePr>
          <p:xfrm>
            <a:off x="7898825" y="1282255"/>
            <a:ext cx="3480279" cy="232018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xmlns="" id="{D53C56E7-93F9-4534-8E49-0F2355F047A8}"/>
                </a:ext>
              </a:extLst>
            </p:cNvPr>
            <p:cNvGrpSpPr/>
            <p:nvPr/>
          </p:nvGrpSpPr>
          <p:grpSpPr>
            <a:xfrm>
              <a:off x="8162535" y="3576949"/>
              <a:ext cx="2952854" cy="1991631"/>
              <a:chOff x="952377" y="3041859"/>
              <a:chExt cx="2659167" cy="1991631"/>
            </a:xfrm>
          </p:grpSpPr>
          <p:sp>
            <p:nvSpPr>
              <p:cNvPr id="101" name="文本框 100">
                <a:extLst>
                  <a:ext uri="{FF2B5EF4-FFF2-40B4-BE49-F238E27FC236}">
                    <a16:creationId xmlns:a16="http://schemas.microsoft.com/office/drawing/2014/main" xmlns="" id="{7B9F536C-906A-4378-B218-A662DF928135}"/>
                  </a:ext>
                </a:extLst>
              </p:cNvPr>
              <p:cNvSpPr txBox="1"/>
              <p:nvPr/>
            </p:nvSpPr>
            <p:spPr>
              <a:xfrm>
                <a:off x="952377" y="3752305"/>
                <a:ext cx="2659167" cy="1281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由于此事本身应该由厂家来完成，由我们完成则需要另外商讨合作细节与费用问题。</a:t>
                </a:r>
              </a:p>
            </p:txBody>
          </p:sp>
          <p:sp>
            <p:nvSpPr>
              <p:cNvPr id="102" name="文本框 101">
                <a:extLst>
                  <a:ext uri="{FF2B5EF4-FFF2-40B4-BE49-F238E27FC236}">
                    <a16:creationId xmlns:a16="http://schemas.microsoft.com/office/drawing/2014/main" xmlns="" id="{C030BC64-3774-4771-BB5D-8173FEA79403}"/>
                  </a:ext>
                </a:extLst>
              </p:cNvPr>
              <p:cNvSpPr txBox="1"/>
              <p:nvPr/>
            </p:nvSpPr>
            <p:spPr>
              <a:xfrm>
                <a:off x="1015667" y="3041859"/>
                <a:ext cx="2532592" cy="5694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费用考虑</a:t>
                </a:r>
              </a:p>
            </p:txBody>
          </p:sp>
          <p:grpSp>
            <p:nvGrpSpPr>
              <p:cNvPr id="103" name="组合 102">
                <a:extLst>
                  <a:ext uri="{FF2B5EF4-FFF2-40B4-BE49-F238E27FC236}">
                    <a16:creationId xmlns:a16="http://schemas.microsoft.com/office/drawing/2014/main" xmlns="" id="{BEF64911-5B32-4F4E-BEC2-A493ED77631B}"/>
                  </a:ext>
                </a:extLst>
              </p:cNvPr>
              <p:cNvGrpSpPr/>
              <p:nvPr/>
            </p:nvGrpSpPr>
            <p:grpSpPr>
              <a:xfrm rot="16200000">
                <a:off x="1433056" y="3359629"/>
                <a:ext cx="61536" cy="138742"/>
                <a:chOff x="5781210" y="2632703"/>
                <a:chExt cx="327280" cy="763410"/>
              </a:xfrm>
            </p:grpSpPr>
            <p:cxnSp>
              <p:nvCxnSpPr>
                <p:cNvPr id="112" name="直接连接符 111">
                  <a:extLst>
                    <a:ext uri="{FF2B5EF4-FFF2-40B4-BE49-F238E27FC236}">
                      <a16:creationId xmlns:a16="http://schemas.microsoft.com/office/drawing/2014/main" xmlns="" id="{9821E959-BBE0-4093-9E0F-D8BCB1A7C7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781210" y="2633087"/>
                  <a:ext cx="0" cy="216141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>
                  <a:extLst>
                    <a:ext uri="{FF2B5EF4-FFF2-40B4-BE49-F238E27FC236}">
                      <a16:creationId xmlns:a16="http://schemas.microsoft.com/office/drawing/2014/main" xmlns="" id="{4E9EBC54-02CB-4EEB-B296-9B3ED78D69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V="1">
                  <a:off x="5946376" y="2470698"/>
                  <a:ext cx="0" cy="324009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>
                  <a:extLst>
                    <a:ext uri="{FF2B5EF4-FFF2-40B4-BE49-F238E27FC236}">
                      <a16:creationId xmlns:a16="http://schemas.microsoft.com/office/drawing/2014/main" xmlns="" id="{519AEA3D-1BEC-4B4D-8D08-E434338B93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108490" y="2635584"/>
                  <a:ext cx="0" cy="324009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直接连接符 114">
                  <a:extLst>
                    <a:ext uri="{FF2B5EF4-FFF2-40B4-BE49-F238E27FC236}">
                      <a16:creationId xmlns:a16="http://schemas.microsoft.com/office/drawing/2014/main" xmlns="" id="{30E7D993-51F2-42EE-99CB-1550EF532D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781210" y="3071720"/>
                  <a:ext cx="0" cy="324009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直接连接符 115">
                  <a:extLst>
                    <a:ext uri="{FF2B5EF4-FFF2-40B4-BE49-F238E27FC236}">
                      <a16:creationId xmlns:a16="http://schemas.microsoft.com/office/drawing/2014/main" xmlns="" id="{8D41AA99-1C87-48DD-8EC3-BCE77D5762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V="1">
                  <a:off x="5946376" y="3234108"/>
                  <a:ext cx="0" cy="324009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直接连接符 116">
                  <a:extLst>
                    <a:ext uri="{FF2B5EF4-FFF2-40B4-BE49-F238E27FC236}">
                      <a16:creationId xmlns:a16="http://schemas.microsoft.com/office/drawing/2014/main" xmlns="" id="{8B8CAFB1-7594-4581-BF44-84F475AEA7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108490" y="3154996"/>
                  <a:ext cx="0" cy="216141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直接连接符 117">
                  <a:extLst>
                    <a:ext uri="{FF2B5EF4-FFF2-40B4-BE49-F238E27FC236}">
                      <a16:creationId xmlns:a16="http://schemas.microsoft.com/office/drawing/2014/main" xmlns="" id="{26F45F4E-AE3D-43E7-B63D-21140D69810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791865" y="2963959"/>
                  <a:ext cx="306633" cy="104637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4" name="组合 103">
                <a:extLst>
                  <a:ext uri="{FF2B5EF4-FFF2-40B4-BE49-F238E27FC236}">
                    <a16:creationId xmlns:a16="http://schemas.microsoft.com/office/drawing/2014/main" xmlns="" id="{DD0D5095-149B-471A-B3F3-18DE77ED5722}"/>
                  </a:ext>
                </a:extLst>
              </p:cNvPr>
              <p:cNvGrpSpPr/>
              <p:nvPr/>
            </p:nvGrpSpPr>
            <p:grpSpPr>
              <a:xfrm rot="16200000">
                <a:off x="3069333" y="3359629"/>
                <a:ext cx="61536" cy="138742"/>
                <a:chOff x="5781210" y="2632703"/>
                <a:chExt cx="327280" cy="763410"/>
              </a:xfrm>
            </p:grpSpPr>
            <p:cxnSp>
              <p:nvCxnSpPr>
                <p:cNvPr id="105" name="直接连接符 104">
                  <a:extLst>
                    <a:ext uri="{FF2B5EF4-FFF2-40B4-BE49-F238E27FC236}">
                      <a16:creationId xmlns:a16="http://schemas.microsoft.com/office/drawing/2014/main" xmlns="" id="{2E8701A0-9997-495C-9F56-735352AA352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781210" y="2633087"/>
                  <a:ext cx="0" cy="216141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直接连接符 105">
                  <a:extLst>
                    <a:ext uri="{FF2B5EF4-FFF2-40B4-BE49-F238E27FC236}">
                      <a16:creationId xmlns:a16="http://schemas.microsoft.com/office/drawing/2014/main" xmlns="" id="{896CD54A-BE23-4B23-929E-6D18166874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V="1">
                  <a:off x="5946376" y="2470698"/>
                  <a:ext cx="0" cy="324009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>
                  <a:extLst>
                    <a:ext uri="{FF2B5EF4-FFF2-40B4-BE49-F238E27FC236}">
                      <a16:creationId xmlns:a16="http://schemas.microsoft.com/office/drawing/2014/main" xmlns="" id="{E287C435-17BF-4F1B-B291-39F5437D70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108490" y="2635584"/>
                  <a:ext cx="0" cy="324009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接连接符 107">
                  <a:extLst>
                    <a:ext uri="{FF2B5EF4-FFF2-40B4-BE49-F238E27FC236}">
                      <a16:creationId xmlns:a16="http://schemas.microsoft.com/office/drawing/2014/main" xmlns="" id="{4DBC3BEE-60BB-4F65-8F97-DA7E2C212A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781210" y="3071720"/>
                  <a:ext cx="0" cy="324009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直接连接符 108">
                  <a:extLst>
                    <a:ext uri="{FF2B5EF4-FFF2-40B4-BE49-F238E27FC236}">
                      <a16:creationId xmlns:a16="http://schemas.microsoft.com/office/drawing/2014/main" xmlns="" id="{827A82A0-FB87-4133-BFE0-C6E4A712FA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V="1">
                  <a:off x="5946376" y="3234108"/>
                  <a:ext cx="0" cy="324009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>
                  <a:extLst>
                    <a:ext uri="{FF2B5EF4-FFF2-40B4-BE49-F238E27FC236}">
                      <a16:creationId xmlns:a16="http://schemas.microsoft.com/office/drawing/2014/main" xmlns="" id="{9F09AE9C-1632-48F8-AC0B-10BD248766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108490" y="3154996"/>
                  <a:ext cx="0" cy="216141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>
                  <a:extLst>
                    <a:ext uri="{FF2B5EF4-FFF2-40B4-BE49-F238E27FC236}">
                      <a16:creationId xmlns:a16="http://schemas.microsoft.com/office/drawing/2014/main" xmlns="" id="{F5EF564D-8E8A-4D96-BDD6-6D097AF36C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791865" y="2963959"/>
                  <a:ext cx="306633" cy="104637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xmlns="" id="{F055F286-E5EF-421A-8E36-B5D255B54524}"/>
              </a:ext>
            </a:extLst>
          </p:cNvPr>
          <p:cNvGrpSpPr/>
          <p:nvPr/>
        </p:nvGrpSpPr>
        <p:grpSpPr>
          <a:xfrm>
            <a:off x="4202687" y="1836458"/>
            <a:ext cx="3786625" cy="3780000"/>
            <a:chOff x="4202687" y="1836458"/>
            <a:chExt cx="3786625" cy="3780000"/>
          </a:xfrm>
        </p:grpSpPr>
        <p:cxnSp>
          <p:nvCxnSpPr>
            <p:cNvPr id="179" name="直接连接符 178">
              <a:extLst>
                <a:ext uri="{FF2B5EF4-FFF2-40B4-BE49-F238E27FC236}">
                  <a16:creationId xmlns:a16="http://schemas.microsoft.com/office/drawing/2014/main" xmlns="" id="{0EACA272-2A39-4FD8-AED2-B48062A6E149}"/>
                </a:ext>
              </a:extLst>
            </p:cNvPr>
            <p:cNvCxnSpPr>
              <a:cxnSpLocks/>
            </p:cNvCxnSpPr>
            <p:nvPr/>
          </p:nvCxnSpPr>
          <p:spPr>
            <a:xfrm>
              <a:off x="4202687" y="1836458"/>
              <a:ext cx="0" cy="3780000"/>
            </a:xfrm>
            <a:prstGeom prst="line">
              <a:avLst/>
            </a:prstGeom>
            <a:ln w="15875"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>
              <a:extLst>
                <a:ext uri="{FF2B5EF4-FFF2-40B4-BE49-F238E27FC236}">
                  <a16:creationId xmlns:a16="http://schemas.microsoft.com/office/drawing/2014/main" xmlns="" id="{35E8C7D6-4A1B-410A-B14F-63375F90E439}"/>
                </a:ext>
              </a:extLst>
            </p:cNvPr>
            <p:cNvCxnSpPr>
              <a:cxnSpLocks/>
            </p:cNvCxnSpPr>
            <p:nvPr/>
          </p:nvCxnSpPr>
          <p:spPr>
            <a:xfrm>
              <a:off x="7989312" y="1836458"/>
              <a:ext cx="0" cy="3780000"/>
            </a:xfrm>
            <a:prstGeom prst="line">
              <a:avLst/>
            </a:prstGeom>
            <a:ln w="15875"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353672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49F7E012-FE6E-4478-AC63-5BA79A35E70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8A13418-BC87-4F25-8224-475EDA8A6000}"/>
              </a:ext>
            </a:extLst>
          </p:cNvPr>
          <p:cNvSpPr>
            <a:spLocks/>
          </p:cNvSpPr>
          <p:nvPr/>
        </p:nvSpPr>
        <p:spPr>
          <a:xfrm>
            <a:off x="368300" y="347554"/>
            <a:ext cx="11455400" cy="616289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BC664A3-3846-4690-902C-6EAF4A2C5CB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8101DE6-60C4-4255-87FA-3892B4C557CA}"/>
              </a:ext>
            </a:extLst>
          </p:cNvPr>
          <p:cNvGrpSpPr/>
          <p:nvPr/>
        </p:nvGrpSpPr>
        <p:grpSpPr>
          <a:xfrm>
            <a:off x="646206" y="456840"/>
            <a:ext cx="1990402" cy="728868"/>
            <a:chOff x="368300" y="456840"/>
            <a:chExt cx="1990402" cy="728868"/>
          </a:xfrm>
        </p:grpSpPr>
        <p:sp>
          <p:nvSpPr>
            <p:cNvPr id="8" name="Freeform 32">
              <a:extLst>
                <a:ext uri="{FF2B5EF4-FFF2-40B4-BE49-F238E27FC236}">
                  <a16:creationId xmlns:a16="http://schemas.microsoft.com/office/drawing/2014/main" xmlns="" id="{796E48ED-36A5-4CFF-8575-F1FC43D46AEF}"/>
                </a:ext>
              </a:extLst>
            </p:cNvPr>
            <p:cNvSpPr>
              <a:spLocks noEditPoints="1"/>
            </p:cNvSpPr>
            <p:nvPr/>
          </p:nvSpPr>
          <p:spPr bwMode="auto">
            <a:xfrm rot="6400182">
              <a:off x="1623227" y="450232"/>
              <a:ext cx="728868" cy="742083"/>
            </a:xfrm>
            <a:custGeom>
              <a:avLst/>
              <a:gdLst>
                <a:gd name="T0" fmla="*/ 226 w 372"/>
                <a:gd name="T1" fmla="*/ 91 h 400"/>
                <a:gd name="T2" fmla="*/ 243 w 372"/>
                <a:gd name="T3" fmla="*/ 72 h 400"/>
                <a:gd name="T4" fmla="*/ 196 w 372"/>
                <a:gd name="T5" fmla="*/ 54 h 400"/>
                <a:gd name="T6" fmla="*/ 168 w 372"/>
                <a:gd name="T7" fmla="*/ 56 h 400"/>
                <a:gd name="T8" fmla="*/ 179 w 372"/>
                <a:gd name="T9" fmla="*/ 29 h 400"/>
                <a:gd name="T10" fmla="*/ 21 w 372"/>
                <a:gd name="T11" fmla="*/ 112 h 400"/>
                <a:gd name="T12" fmla="*/ 7 w 372"/>
                <a:gd name="T13" fmla="*/ 235 h 400"/>
                <a:gd name="T14" fmla="*/ 30 w 372"/>
                <a:gd name="T15" fmla="*/ 285 h 400"/>
                <a:gd name="T16" fmla="*/ 39 w 372"/>
                <a:gd name="T17" fmla="*/ 278 h 400"/>
                <a:gd name="T18" fmla="*/ 47 w 372"/>
                <a:gd name="T19" fmla="*/ 300 h 400"/>
                <a:gd name="T20" fmla="*/ 56 w 372"/>
                <a:gd name="T21" fmla="*/ 312 h 400"/>
                <a:gd name="T22" fmla="*/ 74 w 372"/>
                <a:gd name="T23" fmla="*/ 157 h 400"/>
                <a:gd name="T24" fmla="*/ 275 w 372"/>
                <a:gd name="T25" fmla="*/ 102 h 400"/>
                <a:gd name="T26" fmla="*/ 12 w 372"/>
                <a:gd name="T27" fmla="*/ 199 h 400"/>
                <a:gd name="T28" fmla="*/ 50 w 372"/>
                <a:gd name="T29" fmla="*/ 307 h 400"/>
                <a:gd name="T30" fmla="*/ 185 w 372"/>
                <a:gd name="T31" fmla="*/ 87 h 400"/>
                <a:gd name="T32" fmla="*/ 331 w 372"/>
                <a:gd name="T33" fmla="*/ 126 h 400"/>
                <a:gd name="T34" fmla="*/ 253 w 372"/>
                <a:gd name="T35" fmla="*/ 60 h 400"/>
                <a:gd name="T36" fmla="*/ 233 w 372"/>
                <a:gd name="T37" fmla="*/ 97 h 400"/>
                <a:gd name="T38" fmla="*/ 237 w 372"/>
                <a:gd name="T39" fmla="*/ 104 h 400"/>
                <a:gd name="T40" fmla="*/ 39 w 372"/>
                <a:gd name="T41" fmla="*/ 7 h 400"/>
                <a:gd name="T42" fmla="*/ 22 w 372"/>
                <a:gd name="T43" fmla="*/ 86 h 400"/>
                <a:gd name="T44" fmla="*/ 343 w 372"/>
                <a:gd name="T45" fmla="*/ 152 h 400"/>
                <a:gd name="T46" fmla="*/ 340 w 372"/>
                <a:gd name="T47" fmla="*/ 199 h 400"/>
                <a:gd name="T48" fmla="*/ 264 w 372"/>
                <a:gd name="T49" fmla="*/ 114 h 400"/>
                <a:gd name="T50" fmla="*/ 271 w 372"/>
                <a:gd name="T51" fmla="*/ 113 h 400"/>
                <a:gd name="T52" fmla="*/ 327 w 372"/>
                <a:gd name="T53" fmla="*/ 156 h 400"/>
                <a:gd name="T54" fmla="*/ 317 w 372"/>
                <a:gd name="T55" fmla="*/ 141 h 400"/>
                <a:gd name="T56" fmla="*/ 308 w 372"/>
                <a:gd name="T57" fmla="*/ 94 h 400"/>
                <a:gd name="T58" fmla="*/ 301 w 372"/>
                <a:gd name="T59" fmla="*/ 88 h 400"/>
                <a:gd name="T60" fmla="*/ 315 w 372"/>
                <a:gd name="T61" fmla="*/ 112 h 400"/>
                <a:gd name="T62" fmla="*/ 52 w 372"/>
                <a:gd name="T63" fmla="*/ 320 h 400"/>
                <a:gd name="T64" fmla="*/ 36 w 372"/>
                <a:gd name="T65" fmla="*/ 282 h 400"/>
                <a:gd name="T66" fmla="*/ 44 w 372"/>
                <a:gd name="T67" fmla="*/ 306 h 400"/>
                <a:gd name="T68" fmla="*/ 308 w 372"/>
                <a:gd name="T69" fmla="*/ 340 h 400"/>
                <a:gd name="T70" fmla="*/ 287 w 372"/>
                <a:gd name="T71" fmla="*/ 361 h 400"/>
                <a:gd name="T72" fmla="*/ 309 w 372"/>
                <a:gd name="T73" fmla="*/ 339 h 400"/>
                <a:gd name="T74" fmla="*/ 321 w 372"/>
                <a:gd name="T75" fmla="*/ 319 h 400"/>
                <a:gd name="T76" fmla="*/ 293 w 372"/>
                <a:gd name="T77" fmla="*/ 363 h 400"/>
                <a:gd name="T78" fmla="*/ 285 w 372"/>
                <a:gd name="T79" fmla="*/ 362 h 400"/>
                <a:gd name="T80" fmla="*/ 268 w 372"/>
                <a:gd name="T81" fmla="*/ 386 h 400"/>
                <a:gd name="T82" fmla="*/ 276 w 372"/>
                <a:gd name="T83" fmla="*/ 382 h 400"/>
                <a:gd name="T84" fmla="*/ 283 w 372"/>
                <a:gd name="T85" fmla="*/ 367 h 400"/>
                <a:gd name="T86" fmla="*/ 301 w 372"/>
                <a:gd name="T87" fmla="*/ 358 h 400"/>
                <a:gd name="T88" fmla="*/ 260 w 372"/>
                <a:gd name="T89" fmla="*/ 382 h 400"/>
                <a:gd name="T90" fmla="*/ 251 w 372"/>
                <a:gd name="T91" fmla="*/ 391 h 400"/>
                <a:gd name="T92" fmla="*/ 264 w 372"/>
                <a:gd name="T93" fmla="*/ 385 h 400"/>
                <a:gd name="T94" fmla="*/ 300 w 372"/>
                <a:gd name="T95" fmla="*/ 351 h 400"/>
                <a:gd name="T96" fmla="*/ 290 w 372"/>
                <a:gd name="T97" fmla="*/ 360 h 400"/>
                <a:gd name="T98" fmla="*/ 323 w 372"/>
                <a:gd name="T99" fmla="*/ 318 h 400"/>
                <a:gd name="T100" fmla="*/ 336 w 372"/>
                <a:gd name="T101" fmla="*/ 296 h 400"/>
                <a:gd name="T102" fmla="*/ 315 w 372"/>
                <a:gd name="T103" fmla="*/ 329 h 400"/>
                <a:gd name="T104" fmla="*/ 322 w 372"/>
                <a:gd name="T105" fmla="*/ 320 h 400"/>
                <a:gd name="T106" fmla="*/ 61 w 372"/>
                <a:gd name="T107" fmla="*/ 320 h 400"/>
                <a:gd name="T108" fmla="*/ 68 w 372"/>
                <a:gd name="T109" fmla="*/ 332 h 400"/>
                <a:gd name="T110" fmla="*/ 60 w 372"/>
                <a:gd name="T111" fmla="*/ 321 h 400"/>
                <a:gd name="T112" fmla="*/ 59 w 372"/>
                <a:gd name="T113" fmla="*/ 314 h 400"/>
                <a:gd name="T114" fmla="*/ 243 w 372"/>
                <a:gd name="T115" fmla="*/ 389 h 400"/>
                <a:gd name="T116" fmla="*/ 238 w 372"/>
                <a:gd name="T117" fmla="*/ 394 h 400"/>
                <a:gd name="T118" fmla="*/ 244 w 372"/>
                <a:gd name="T119" fmla="*/ 388 h 400"/>
                <a:gd name="T120" fmla="*/ 78 w 372"/>
                <a:gd name="T121" fmla="*/ 343 h 400"/>
                <a:gd name="T122" fmla="*/ 79 w 372"/>
                <a:gd name="T123" fmla="*/ 34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2" h="400">
                  <a:moveTo>
                    <a:pt x="334" y="171"/>
                  </a:moveTo>
                  <a:cubicBezTo>
                    <a:pt x="336" y="172"/>
                    <a:pt x="335" y="168"/>
                    <a:pt x="334" y="169"/>
                  </a:cubicBezTo>
                  <a:cubicBezTo>
                    <a:pt x="334" y="170"/>
                    <a:pt x="334" y="171"/>
                    <a:pt x="334" y="171"/>
                  </a:cubicBezTo>
                  <a:close/>
                  <a:moveTo>
                    <a:pt x="330" y="156"/>
                  </a:moveTo>
                  <a:cubicBezTo>
                    <a:pt x="327" y="156"/>
                    <a:pt x="329" y="160"/>
                    <a:pt x="331" y="160"/>
                  </a:cubicBezTo>
                  <a:cubicBezTo>
                    <a:pt x="331" y="158"/>
                    <a:pt x="329" y="158"/>
                    <a:pt x="330" y="156"/>
                  </a:cubicBezTo>
                  <a:close/>
                  <a:moveTo>
                    <a:pt x="336" y="153"/>
                  </a:moveTo>
                  <a:cubicBezTo>
                    <a:pt x="336" y="151"/>
                    <a:pt x="335" y="150"/>
                    <a:pt x="334" y="149"/>
                  </a:cubicBezTo>
                  <a:cubicBezTo>
                    <a:pt x="333" y="151"/>
                    <a:pt x="335" y="152"/>
                    <a:pt x="336" y="153"/>
                  </a:cubicBezTo>
                  <a:close/>
                  <a:moveTo>
                    <a:pt x="216" y="50"/>
                  </a:moveTo>
                  <a:cubicBezTo>
                    <a:pt x="216" y="47"/>
                    <a:pt x="209" y="48"/>
                    <a:pt x="209" y="49"/>
                  </a:cubicBezTo>
                  <a:cubicBezTo>
                    <a:pt x="212" y="49"/>
                    <a:pt x="214" y="50"/>
                    <a:pt x="216" y="50"/>
                  </a:cubicBezTo>
                  <a:close/>
                  <a:moveTo>
                    <a:pt x="212" y="100"/>
                  </a:moveTo>
                  <a:cubicBezTo>
                    <a:pt x="211" y="98"/>
                    <a:pt x="207" y="99"/>
                    <a:pt x="205" y="98"/>
                  </a:cubicBezTo>
                  <a:cubicBezTo>
                    <a:pt x="204" y="98"/>
                    <a:pt x="204" y="100"/>
                    <a:pt x="202" y="100"/>
                  </a:cubicBezTo>
                  <a:cubicBezTo>
                    <a:pt x="203" y="98"/>
                    <a:pt x="204" y="97"/>
                    <a:pt x="204" y="95"/>
                  </a:cubicBezTo>
                  <a:cubicBezTo>
                    <a:pt x="210" y="96"/>
                    <a:pt x="215" y="98"/>
                    <a:pt x="221" y="97"/>
                  </a:cubicBezTo>
                  <a:cubicBezTo>
                    <a:pt x="220" y="96"/>
                    <a:pt x="220" y="95"/>
                    <a:pt x="219" y="94"/>
                  </a:cubicBezTo>
                  <a:cubicBezTo>
                    <a:pt x="218" y="95"/>
                    <a:pt x="218" y="96"/>
                    <a:pt x="217" y="96"/>
                  </a:cubicBezTo>
                  <a:cubicBezTo>
                    <a:pt x="217" y="95"/>
                    <a:pt x="217" y="96"/>
                    <a:pt x="217" y="94"/>
                  </a:cubicBezTo>
                  <a:cubicBezTo>
                    <a:pt x="216" y="96"/>
                    <a:pt x="214" y="95"/>
                    <a:pt x="213" y="96"/>
                  </a:cubicBezTo>
                  <a:cubicBezTo>
                    <a:pt x="212" y="95"/>
                    <a:pt x="211" y="94"/>
                    <a:pt x="210" y="94"/>
                  </a:cubicBezTo>
                  <a:cubicBezTo>
                    <a:pt x="208" y="93"/>
                    <a:pt x="209" y="95"/>
                    <a:pt x="207" y="95"/>
                  </a:cubicBezTo>
                  <a:cubicBezTo>
                    <a:pt x="208" y="93"/>
                    <a:pt x="206" y="92"/>
                    <a:pt x="206" y="91"/>
                  </a:cubicBezTo>
                  <a:cubicBezTo>
                    <a:pt x="207" y="91"/>
                    <a:pt x="208" y="92"/>
                    <a:pt x="209" y="92"/>
                  </a:cubicBezTo>
                  <a:cubicBezTo>
                    <a:pt x="210" y="90"/>
                    <a:pt x="208" y="92"/>
                    <a:pt x="208" y="91"/>
                  </a:cubicBezTo>
                  <a:cubicBezTo>
                    <a:pt x="208" y="89"/>
                    <a:pt x="212" y="91"/>
                    <a:pt x="213" y="90"/>
                  </a:cubicBezTo>
                  <a:cubicBezTo>
                    <a:pt x="212" y="90"/>
                    <a:pt x="212" y="90"/>
                    <a:pt x="212" y="89"/>
                  </a:cubicBezTo>
                  <a:cubicBezTo>
                    <a:pt x="216" y="88"/>
                    <a:pt x="223" y="88"/>
                    <a:pt x="226" y="91"/>
                  </a:cubicBezTo>
                  <a:cubicBezTo>
                    <a:pt x="226" y="92"/>
                    <a:pt x="224" y="91"/>
                    <a:pt x="224" y="93"/>
                  </a:cubicBezTo>
                  <a:cubicBezTo>
                    <a:pt x="230" y="96"/>
                    <a:pt x="239" y="94"/>
                    <a:pt x="244" y="99"/>
                  </a:cubicBezTo>
                  <a:cubicBezTo>
                    <a:pt x="240" y="99"/>
                    <a:pt x="236" y="97"/>
                    <a:pt x="233" y="98"/>
                  </a:cubicBezTo>
                  <a:cubicBezTo>
                    <a:pt x="239" y="100"/>
                    <a:pt x="244" y="101"/>
                    <a:pt x="249" y="102"/>
                  </a:cubicBezTo>
                  <a:cubicBezTo>
                    <a:pt x="249" y="101"/>
                    <a:pt x="250" y="101"/>
                    <a:pt x="251" y="101"/>
                  </a:cubicBezTo>
                  <a:cubicBezTo>
                    <a:pt x="248" y="98"/>
                    <a:pt x="243" y="97"/>
                    <a:pt x="241" y="94"/>
                  </a:cubicBezTo>
                  <a:cubicBezTo>
                    <a:pt x="243" y="93"/>
                    <a:pt x="244" y="94"/>
                    <a:pt x="244" y="93"/>
                  </a:cubicBezTo>
                  <a:cubicBezTo>
                    <a:pt x="245" y="93"/>
                    <a:pt x="248" y="94"/>
                    <a:pt x="246" y="95"/>
                  </a:cubicBezTo>
                  <a:cubicBezTo>
                    <a:pt x="249" y="97"/>
                    <a:pt x="255" y="100"/>
                    <a:pt x="257" y="99"/>
                  </a:cubicBezTo>
                  <a:cubicBezTo>
                    <a:pt x="256" y="99"/>
                    <a:pt x="256" y="99"/>
                    <a:pt x="255" y="98"/>
                  </a:cubicBezTo>
                  <a:cubicBezTo>
                    <a:pt x="259" y="98"/>
                    <a:pt x="262" y="99"/>
                    <a:pt x="265" y="101"/>
                  </a:cubicBezTo>
                  <a:cubicBezTo>
                    <a:pt x="265" y="100"/>
                    <a:pt x="265" y="100"/>
                    <a:pt x="265" y="100"/>
                  </a:cubicBezTo>
                  <a:cubicBezTo>
                    <a:pt x="266" y="100"/>
                    <a:pt x="265" y="101"/>
                    <a:pt x="267" y="101"/>
                  </a:cubicBezTo>
                  <a:cubicBezTo>
                    <a:pt x="267" y="101"/>
                    <a:pt x="267" y="101"/>
                    <a:pt x="266" y="102"/>
                  </a:cubicBezTo>
                  <a:cubicBezTo>
                    <a:pt x="270" y="103"/>
                    <a:pt x="273" y="105"/>
                    <a:pt x="277" y="106"/>
                  </a:cubicBezTo>
                  <a:cubicBezTo>
                    <a:pt x="277" y="105"/>
                    <a:pt x="275" y="106"/>
                    <a:pt x="275" y="105"/>
                  </a:cubicBezTo>
                  <a:cubicBezTo>
                    <a:pt x="280" y="107"/>
                    <a:pt x="285" y="109"/>
                    <a:pt x="289" y="112"/>
                  </a:cubicBezTo>
                  <a:cubicBezTo>
                    <a:pt x="290" y="111"/>
                    <a:pt x="287" y="111"/>
                    <a:pt x="289" y="109"/>
                  </a:cubicBezTo>
                  <a:cubicBezTo>
                    <a:pt x="291" y="110"/>
                    <a:pt x="292" y="112"/>
                    <a:pt x="294" y="112"/>
                  </a:cubicBezTo>
                  <a:cubicBezTo>
                    <a:pt x="291" y="107"/>
                    <a:pt x="282" y="104"/>
                    <a:pt x="284" y="97"/>
                  </a:cubicBezTo>
                  <a:cubicBezTo>
                    <a:pt x="278" y="96"/>
                    <a:pt x="274" y="93"/>
                    <a:pt x="270" y="90"/>
                  </a:cubicBezTo>
                  <a:cubicBezTo>
                    <a:pt x="272" y="90"/>
                    <a:pt x="275" y="92"/>
                    <a:pt x="277" y="92"/>
                  </a:cubicBezTo>
                  <a:cubicBezTo>
                    <a:pt x="276" y="92"/>
                    <a:pt x="274" y="90"/>
                    <a:pt x="275" y="90"/>
                  </a:cubicBezTo>
                  <a:cubicBezTo>
                    <a:pt x="281" y="92"/>
                    <a:pt x="286" y="95"/>
                    <a:pt x="292" y="97"/>
                  </a:cubicBezTo>
                  <a:cubicBezTo>
                    <a:pt x="290" y="95"/>
                    <a:pt x="289" y="93"/>
                    <a:pt x="287" y="91"/>
                  </a:cubicBezTo>
                  <a:cubicBezTo>
                    <a:pt x="287" y="91"/>
                    <a:pt x="287" y="91"/>
                    <a:pt x="288" y="90"/>
                  </a:cubicBezTo>
                  <a:cubicBezTo>
                    <a:pt x="285" y="89"/>
                    <a:pt x="283" y="87"/>
                    <a:pt x="281" y="86"/>
                  </a:cubicBezTo>
                  <a:cubicBezTo>
                    <a:pt x="280" y="87"/>
                    <a:pt x="282" y="87"/>
                    <a:pt x="282" y="89"/>
                  </a:cubicBezTo>
                  <a:cubicBezTo>
                    <a:pt x="270" y="82"/>
                    <a:pt x="256" y="77"/>
                    <a:pt x="243" y="72"/>
                  </a:cubicBezTo>
                  <a:cubicBezTo>
                    <a:pt x="243" y="71"/>
                    <a:pt x="243" y="71"/>
                    <a:pt x="242" y="71"/>
                  </a:cubicBezTo>
                  <a:cubicBezTo>
                    <a:pt x="241" y="71"/>
                    <a:pt x="240" y="70"/>
                    <a:pt x="239" y="72"/>
                  </a:cubicBezTo>
                  <a:cubicBezTo>
                    <a:pt x="238" y="70"/>
                    <a:pt x="237" y="70"/>
                    <a:pt x="236" y="70"/>
                  </a:cubicBezTo>
                  <a:cubicBezTo>
                    <a:pt x="237" y="69"/>
                    <a:pt x="240" y="69"/>
                    <a:pt x="241" y="68"/>
                  </a:cubicBezTo>
                  <a:cubicBezTo>
                    <a:pt x="241" y="69"/>
                    <a:pt x="244" y="70"/>
                    <a:pt x="245" y="69"/>
                  </a:cubicBezTo>
                  <a:cubicBezTo>
                    <a:pt x="243" y="68"/>
                    <a:pt x="241" y="68"/>
                    <a:pt x="239" y="67"/>
                  </a:cubicBezTo>
                  <a:cubicBezTo>
                    <a:pt x="240" y="67"/>
                    <a:pt x="241" y="67"/>
                    <a:pt x="241" y="66"/>
                  </a:cubicBezTo>
                  <a:cubicBezTo>
                    <a:pt x="236" y="62"/>
                    <a:pt x="228" y="67"/>
                    <a:pt x="224" y="62"/>
                  </a:cubicBezTo>
                  <a:cubicBezTo>
                    <a:pt x="219" y="61"/>
                    <a:pt x="214" y="64"/>
                    <a:pt x="212" y="60"/>
                  </a:cubicBezTo>
                  <a:cubicBezTo>
                    <a:pt x="211" y="60"/>
                    <a:pt x="209" y="61"/>
                    <a:pt x="208" y="60"/>
                  </a:cubicBezTo>
                  <a:cubicBezTo>
                    <a:pt x="209" y="59"/>
                    <a:pt x="213" y="59"/>
                    <a:pt x="214" y="59"/>
                  </a:cubicBezTo>
                  <a:cubicBezTo>
                    <a:pt x="213" y="56"/>
                    <a:pt x="220" y="59"/>
                    <a:pt x="221" y="58"/>
                  </a:cubicBezTo>
                  <a:cubicBezTo>
                    <a:pt x="221" y="58"/>
                    <a:pt x="220" y="57"/>
                    <a:pt x="221" y="57"/>
                  </a:cubicBezTo>
                  <a:cubicBezTo>
                    <a:pt x="221" y="58"/>
                    <a:pt x="224" y="58"/>
                    <a:pt x="224" y="57"/>
                  </a:cubicBezTo>
                  <a:cubicBezTo>
                    <a:pt x="223" y="56"/>
                    <a:pt x="221" y="56"/>
                    <a:pt x="218" y="56"/>
                  </a:cubicBezTo>
                  <a:cubicBezTo>
                    <a:pt x="218" y="55"/>
                    <a:pt x="219" y="55"/>
                    <a:pt x="218" y="54"/>
                  </a:cubicBezTo>
                  <a:cubicBezTo>
                    <a:pt x="216" y="56"/>
                    <a:pt x="212" y="53"/>
                    <a:pt x="212" y="56"/>
                  </a:cubicBezTo>
                  <a:cubicBezTo>
                    <a:pt x="209" y="55"/>
                    <a:pt x="206" y="56"/>
                    <a:pt x="203" y="54"/>
                  </a:cubicBezTo>
                  <a:cubicBezTo>
                    <a:pt x="204" y="53"/>
                    <a:pt x="203" y="52"/>
                    <a:pt x="204" y="52"/>
                  </a:cubicBezTo>
                  <a:cubicBezTo>
                    <a:pt x="205" y="55"/>
                    <a:pt x="209" y="52"/>
                    <a:pt x="211" y="52"/>
                  </a:cubicBezTo>
                  <a:cubicBezTo>
                    <a:pt x="208" y="50"/>
                    <a:pt x="205" y="53"/>
                    <a:pt x="203" y="49"/>
                  </a:cubicBezTo>
                  <a:cubicBezTo>
                    <a:pt x="204" y="49"/>
                    <a:pt x="206" y="50"/>
                    <a:pt x="206" y="48"/>
                  </a:cubicBezTo>
                  <a:cubicBezTo>
                    <a:pt x="203" y="47"/>
                    <a:pt x="199" y="48"/>
                    <a:pt x="198" y="50"/>
                  </a:cubicBezTo>
                  <a:cubicBezTo>
                    <a:pt x="199" y="50"/>
                    <a:pt x="200" y="50"/>
                    <a:pt x="200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6" y="50"/>
                    <a:pt x="198" y="49"/>
                    <a:pt x="195" y="49"/>
                  </a:cubicBezTo>
                  <a:cubicBezTo>
                    <a:pt x="195" y="50"/>
                    <a:pt x="196" y="50"/>
                    <a:pt x="196" y="50"/>
                  </a:cubicBezTo>
                  <a:cubicBezTo>
                    <a:pt x="195" y="51"/>
                    <a:pt x="193" y="51"/>
                    <a:pt x="192" y="53"/>
                  </a:cubicBezTo>
                  <a:cubicBezTo>
                    <a:pt x="194" y="52"/>
                    <a:pt x="194" y="55"/>
                    <a:pt x="196" y="54"/>
                  </a:cubicBezTo>
                  <a:cubicBezTo>
                    <a:pt x="196" y="53"/>
                    <a:pt x="196" y="52"/>
                    <a:pt x="197" y="52"/>
                  </a:cubicBezTo>
                  <a:cubicBezTo>
                    <a:pt x="198" y="52"/>
                    <a:pt x="199" y="53"/>
                    <a:pt x="199" y="54"/>
                  </a:cubicBezTo>
                  <a:cubicBezTo>
                    <a:pt x="198" y="54"/>
                    <a:pt x="197" y="55"/>
                    <a:pt x="197" y="56"/>
                  </a:cubicBezTo>
                  <a:cubicBezTo>
                    <a:pt x="201" y="58"/>
                    <a:pt x="208" y="55"/>
                    <a:pt x="212" y="58"/>
                  </a:cubicBezTo>
                  <a:cubicBezTo>
                    <a:pt x="209" y="58"/>
                    <a:pt x="207" y="58"/>
                    <a:pt x="205" y="57"/>
                  </a:cubicBezTo>
                  <a:cubicBezTo>
                    <a:pt x="205" y="59"/>
                    <a:pt x="202" y="59"/>
                    <a:pt x="201" y="59"/>
                  </a:cubicBezTo>
                  <a:cubicBezTo>
                    <a:pt x="201" y="58"/>
                    <a:pt x="201" y="58"/>
                    <a:pt x="201" y="57"/>
                  </a:cubicBezTo>
                  <a:cubicBezTo>
                    <a:pt x="197" y="58"/>
                    <a:pt x="195" y="58"/>
                    <a:pt x="190" y="58"/>
                  </a:cubicBezTo>
                  <a:cubicBezTo>
                    <a:pt x="190" y="58"/>
                    <a:pt x="189" y="58"/>
                    <a:pt x="189" y="56"/>
                  </a:cubicBezTo>
                  <a:cubicBezTo>
                    <a:pt x="188" y="58"/>
                    <a:pt x="183" y="59"/>
                    <a:pt x="181" y="57"/>
                  </a:cubicBezTo>
                  <a:cubicBezTo>
                    <a:pt x="183" y="57"/>
                    <a:pt x="182" y="56"/>
                    <a:pt x="181" y="55"/>
                  </a:cubicBezTo>
                  <a:cubicBezTo>
                    <a:pt x="184" y="55"/>
                    <a:pt x="187" y="56"/>
                    <a:pt x="191" y="55"/>
                  </a:cubicBezTo>
                  <a:cubicBezTo>
                    <a:pt x="190" y="53"/>
                    <a:pt x="186" y="56"/>
                    <a:pt x="184" y="54"/>
                  </a:cubicBezTo>
                  <a:cubicBezTo>
                    <a:pt x="184" y="54"/>
                    <a:pt x="186" y="54"/>
                    <a:pt x="186" y="53"/>
                  </a:cubicBezTo>
                  <a:cubicBezTo>
                    <a:pt x="186" y="52"/>
                    <a:pt x="185" y="53"/>
                    <a:pt x="183" y="53"/>
                  </a:cubicBezTo>
                  <a:cubicBezTo>
                    <a:pt x="183" y="55"/>
                    <a:pt x="182" y="54"/>
                    <a:pt x="180" y="54"/>
                  </a:cubicBezTo>
                  <a:cubicBezTo>
                    <a:pt x="180" y="55"/>
                    <a:pt x="181" y="55"/>
                    <a:pt x="181" y="56"/>
                  </a:cubicBezTo>
                  <a:cubicBezTo>
                    <a:pt x="179" y="56"/>
                    <a:pt x="177" y="58"/>
                    <a:pt x="176" y="56"/>
                  </a:cubicBezTo>
                  <a:cubicBezTo>
                    <a:pt x="178" y="56"/>
                    <a:pt x="180" y="55"/>
                    <a:pt x="180" y="53"/>
                  </a:cubicBezTo>
                  <a:cubicBezTo>
                    <a:pt x="178" y="53"/>
                    <a:pt x="178" y="52"/>
                    <a:pt x="177" y="53"/>
                  </a:cubicBezTo>
                  <a:cubicBezTo>
                    <a:pt x="177" y="52"/>
                    <a:pt x="178" y="52"/>
                    <a:pt x="178" y="52"/>
                  </a:cubicBezTo>
                  <a:cubicBezTo>
                    <a:pt x="176" y="51"/>
                    <a:pt x="172" y="51"/>
                    <a:pt x="171" y="53"/>
                  </a:cubicBezTo>
                  <a:cubicBezTo>
                    <a:pt x="172" y="54"/>
                    <a:pt x="176" y="51"/>
                    <a:pt x="176" y="54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4" y="56"/>
                    <a:pt x="173" y="54"/>
                    <a:pt x="175" y="55"/>
                  </a:cubicBezTo>
                  <a:cubicBezTo>
                    <a:pt x="176" y="58"/>
                    <a:pt x="173" y="57"/>
                    <a:pt x="172" y="57"/>
                  </a:cubicBezTo>
                  <a:cubicBezTo>
                    <a:pt x="171" y="57"/>
                    <a:pt x="171" y="57"/>
                    <a:pt x="172" y="56"/>
                  </a:cubicBezTo>
                  <a:cubicBezTo>
                    <a:pt x="170" y="56"/>
                    <a:pt x="169" y="57"/>
                    <a:pt x="168" y="56"/>
                  </a:cubicBezTo>
                  <a:cubicBezTo>
                    <a:pt x="165" y="59"/>
                    <a:pt x="162" y="61"/>
                    <a:pt x="160" y="64"/>
                  </a:cubicBezTo>
                  <a:cubicBezTo>
                    <a:pt x="149" y="65"/>
                    <a:pt x="140" y="67"/>
                    <a:pt x="133" y="72"/>
                  </a:cubicBezTo>
                  <a:cubicBezTo>
                    <a:pt x="130" y="72"/>
                    <a:pt x="129" y="75"/>
                    <a:pt x="126" y="74"/>
                  </a:cubicBezTo>
                  <a:cubicBezTo>
                    <a:pt x="128" y="73"/>
                    <a:pt x="130" y="72"/>
                    <a:pt x="132" y="71"/>
                  </a:cubicBezTo>
                  <a:cubicBezTo>
                    <a:pt x="131" y="69"/>
                    <a:pt x="135" y="69"/>
                    <a:pt x="136" y="68"/>
                  </a:cubicBezTo>
                  <a:cubicBezTo>
                    <a:pt x="131" y="68"/>
                    <a:pt x="127" y="70"/>
                    <a:pt x="123" y="71"/>
                  </a:cubicBezTo>
                  <a:cubicBezTo>
                    <a:pt x="125" y="70"/>
                    <a:pt x="123" y="69"/>
                    <a:pt x="124" y="68"/>
                  </a:cubicBezTo>
                  <a:cubicBezTo>
                    <a:pt x="127" y="67"/>
                    <a:pt x="130" y="65"/>
                    <a:pt x="134" y="64"/>
                  </a:cubicBezTo>
                  <a:cubicBezTo>
                    <a:pt x="134" y="66"/>
                    <a:pt x="137" y="66"/>
                    <a:pt x="136" y="68"/>
                  </a:cubicBezTo>
                  <a:cubicBezTo>
                    <a:pt x="138" y="68"/>
                    <a:pt x="136" y="63"/>
                    <a:pt x="139" y="64"/>
                  </a:cubicBezTo>
                  <a:cubicBezTo>
                    <a:pt x="139" y="63"/>
                    <a:pt x="137" y="64"/>
                    <a:pt x="137" y="63"/>
                  </a:cubicBezTo>
                  <a:cubicBezTo>
                    <a:pt x="142" y="62"/>
                    <a:pt x="148" y="60"/>
                    <a:pt x="152" y="58"/>
                  </a:cubicBezTo>
                  <a:cubicBezTo>
                    <a:pt x="146" y="59"/>
                    <a:pt x="140" y="61"/>
                    <a:pt x="135" y="60"/>
                  </a:cubicBezTo>
                  <a:cubicBezTo>
                    <a:pt x="136" y="59"/>
                    <a:pt x="140" y="58"/>
                    <a:pt x="143" y="57"/>
                  </a:cubicBezTo>
                  <a:cubicBezTo>
                    <a:pt x="141" y="57"/>
                    <a:pt x="139" y="58"/>
                    <a:pt x="138" y="57"/>
                  </a:cubicBezTo>
                  <a:cubicBezTo>
                    <a:pt x="138" y="56"/>
                    <a:pt x="140" y="57"/>
                    <a:pt x="140" y="56"/>
                  </a:cubicBezTo>
                  <a:cubicBezTo>
                    <a:pt x="139" y="55"/>
                    <a:pt x="137" y="56"/>
                    <a:pt x="137" y="54"/>
                  </a:cubicBezTo>
                  <a:cubicBezTo>
                    <a:pt x="141" y="54"/>
                    <a:pt x="144" y="52"/>
                    <a:pt x="148" y="52"/>
                  </a:cubicBezTo>
                  <a:cubicBezTo>
                    <a:pt x="151" y="51"/>
                    <a:pt x="152" y="52"/>
                    <a:pt x="154" y="50"/>
                  </a:cubicBezTo>
                  <a:cubicBezTo>
                    <a:pt x="153" y="49"/>
                    <a:pt x="151" y="51"/>
                    <a:pt x="152" y="48"/>
                  </a:cubicBezTo>
                  <a:cubicBezTo>
                    <a:pt x="156" y="48"/>
                    <a:pt x="158" y="46"/>
                    <a:pt x="162" y="46"/>
                  </a:cubicBezTo>
                  <a:cubicBezTo>
                    <a:pt x="161" y="46"/>
                    <a:pt x="161" y="45"/>
                    <a:pt x="161" y="45"/>
                  </a:cubicBezTo>
                  <a:cubicBezTo>
                    <a:pt x="169" y="41"/>
                    <a:pt x="183" y="41"/>
                    <a:pt x="190" y="39"/>
                  </a:cubicBezTo>
                  <a:cubicBezTo>
                    <a:pt x="189" y="39"/>
                    <a:pt x="188" y="38"/>
                    <a:pt x="187" y="38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9" y="36"/>
                    <a:pt x="191" y="37"/>
                    <a:pt x="192" y="36"/>
                  </a:cubicBezTo>
                  <a:cubicBezTo>
                    <a:pt x="186" y="34"/>
                    <a:pt x="181" y="33"/>
                    <a:pt x="173" y="32"/>
                  </a:cubicBezTo>
                  <a:cubicBezTo>
                    <a:pt x="173" y="30"/>
                    <a:pt x="176" y="32"/>
                    <a:pt x="177" y="31"/>
                  </a:cubicBezTo>
                  <a:cubicBezTo>
                    <a:pt x="175" y="30"/>
                    <a:pt x="179" y="30"/>
                    <a:pt x="179" y="29"/>
                  </a:cubicBezTo>
                  <a:cubicBezTo>
                    <a:pt x="175" y="30"/>
                    <a:pt x="173" y="25"/>
                    <a:pt x="170" y="28"/>
                  </a:cubicBezTo>
                  <a:cubicBezTo>
                    <a:pt x="169" y="28"/>
                    <a:pt x="170" y="26"/>
                    <a:pt x="168" y="26"/>
                  </a:cubicBezTo>
                  <a:cubicBezTo>
                    <a:pt x="167" y="26"/>
                    <a:pt x="166" y="27"/>
                    <a:pt x="164" y="27"/>
                  </a:cubicBezTo>
                  <a:cubicBezTo>
                    <a:pt x="165" y="25"/>
                    <a:pt x="162" y="26"/>
                    <a:pt x="161" y="25"/>
                  </a:cubicBezTo>
                  <a:cubicBezTo>
                    <a:pt x="162" y="24"/>
                    <a:pt x="163" y="24"/>
                    <a:pt x="163" y="23"/>
                  </a:cubicBezTo>
                  <a:cubicBezTo>
                    <a:pt x="159" y="21"/>
                    <a:pt x="152" y="23"/>
                    <a:pt x="147" y="21"/>
                  </a:cubicBezTo>
                  <a:cubicBezTo>
                    <a:pt x="147" y="21"/>
                    <a:pt x="148" y="20"/>
                    <a:pt x="148" y="19"/>
                  </a:cubicBezTo>
                  <a:cubicBezTo>
                    <a:pt x="147" y="19"/>
                    <a:pt x="147" y="19"/>
                    <a:pt x="146" y="19"/>
                  </a:cubicBezTo>
                  <a:cubicBezTo>
                    <a:pt x="130" y="19"/>
                    <a:pt x="115" y="22"/>
                    <a:pt x="100" y="24"/>
                  </a:cubicBezTo>
                  <a:cubicBezTo>
                    <a:pt x="89" y="25"/>
                    <a:pt x="81" y="31"/>
                    <a:pt x="71" y="31"/>
                  </a:cubicBezTo>
                  <a:cubicBezTo>
                    <a:pt x="70" y="32"/>
                    <a:pt x="72" y="33"/>
                    <a:pt x="71" y="33"/>
                  </a:cubicBezTo>
                  <a:cubicBezTo>
                    <a:pt x="70" y="33"/>
                    <a:pt x="70" y="32"/>
                    <a:pt x="69" y="32"/>
                  </a:cubicBezTo>
                  <a:cubicBezTo>
                    <a:pt x="62" y="35"/>
                    <a:pt x="54" y="40"/>
                    <a:pt x="47" y="46"/>
                  </a:cubicBezTo>
                  <a:cubicBezTo>
                    <a:pt x="45" y="47"/>
                    <a:pt x="43" y="50"/>
                    <a:pt x="41" y="50"/>
                  </a:cubicBezTo>
                  <a:cubicBezTo>
                    <a:pt x="41" y="51"/>
                    <a:pt x="40" y="51"/>
                    <a:pt x="40" y="51"/>
                  </a:cubicBezTo>
                  <a:cubicBezTo>
                    <a:pt x="33" y="56"/>
                    <a:pt x="24" y="61"/>
                    <a:pt x="23" y="70"/>
                  </a:cubicBezTo>
                  <a:cubicBezTo>
                    <a:pt x="24" y="70"/>
                    <a:pt x="25" y="67"/>
                    <a:pt x="27" y="69"/>
                  </a:cubicBezTo>
                  <a:cubicBezTo>
                    <a:pt x="27" y="68"/>
                    <a:pt x="28" y="67"/>
                    <a:pt x="30" y="67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3" y="77"/>
                    <a:pt x="34" y="75"/>
                    <a:pt x="35" y="76"/>
                  </a:cubicBezTo>
                  <a:cubicBezTo>
                    <a:pt x="34" y="77"/>
                    <a:pt x="33" y="79"/>
                    <a:pt x="32" y="79"/>
                  </a:cubicBezTo>
                  <a:cubicBezTo>
                    <a:pt x="33" y="80"/>
                    <a:pt x="30" y="82"/>
                    <a:pt x="32" y="82"/>
                  </a:cubicBezTo>
                  <a:cubicBezTo>
                    <a:pt x="33" y="80"/>
                    <a:pt x="35" y="78"/>
                    <a:pt x="37" y="76"/>
                  </a:cubicBezTo>
                  <a:cubicBezTo>
                    <a:pt x="39" y="77"/>
                    <a:pt x="37" y="80"/>
                    <a:pt x="39" y="80"/>
                  </a:cubicBezTo>
                  <a:cubicBezTo>
                    <a:pt x="37" y="83"/>
                    <a:pt x="36" y="86"/>
                    <a:pt x="34" y="87"/>
                  </a:cubicBezTo>
                  <a:cubicBezTo>
                    <a:pt x="34" y="96"/>
                    <a:pt x="24" y="99"/>
                    <a:pt x="20" y="105"/>
                  </a:cubicBezTo>
                  <a:cubicBezTo>
                    <a:pt x="20" y="106"/>
                    <a:pt x="21" y="106"/>
                    <a:pt x="21" y="106"/>
                  </a:cubicBezTo>
                  <a:cubicBezTo>
                    <a:pt x="20" y="108"/>
                    <a:pt x="19" y="109"/>
                    <a:pt x="19" y="112"/>
                  </a:cubicBezTo>
                  <a:cubicBezTo>
                    <a:pt x="20" y="113"/>
                    <a:pt x="21" y="111"/>
                    <a:pt x="21" y="112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4" y="121"/>
                    <a:pt x="31" y="120"/>
                    <a:pt x="35" y="123"/>
                  </a:cubicBezTo>
                  <a:cubicBezTo>
                    <a:pt x="33" y="125"/>
                    <a:pt x="38" y="129"/>
                    <a:pt x="34" y="130"/>
                  </a:cubicBezTo>
                  <a:cubicBezTo>
                    <a:pt x="35" y="131"/>
                    <a:pt x="37" y="131"/>
                    <a:pt x="37" y="130"/>
                  </a:cubicBezTo>
                  <a:cubicBezTo>
                    <a:pt x="38" y="130"/>
                    <a:pt x="38" y="130"/>
                    <a:pt x="38" y="131"/>
                  </a:cubicBezTo>
                  <a:cubicBezTo>
                    <a:pt x="36" y="135"/>
                    <a:pt x="34" y="140"/>
                    <a:pt x="30" y="142"/>
                  </a:cubicBezTo>
                  <a:cubicBezTo>
                    <a:pt x="30" y="140"/>
                    <a:pt x="32" y="138"/>
                    <a:pt x="32" y="137"/>
                  </a:cubicBezTo>
                  <a:cubicBezTo>
                    <a:pt x="28" y="141"/>
                    <a:pt x="24" y="149"/>
                    <a:pt x="21" y="151"/>
                  </a:cubicBezTo>
                  <a:cubicBezTo>
                    <a:pt x="19" y="156"/>
                    <a:pt x="16" y="163"/>
                    <a:pt x="15" y="171"/>
                  </a:cubicBezTo>
                  <a:cubicBezTo>
                    <a:pt x="14" y="174"/>
                    <a:pt x="15" y="177"/>
                    <a:pt x="12" y="179"/>
                  </a:cubicBezTo>
                  <a:cubicBezTo>
                    <a:pt x="13" y="183"/>
                    <a:pt x="8" y="187"/>
                    <a:pt x="10" y="191"/>
                  </a:cubicBezTo>
                  <a:cubicBezTo>
                    <a:pt x="11" y="190"/>
                    <a:pt x="11" y="189"/>
                    <a:pt x="12" y="188"/>
                  </a:cubicBezTo>
                  <a:cubicBezTo>
                    <a:pt x="13" y="188"/>
                    <a:pt x="11" y="187"/>
                    <a:pt x="12" y="186"/>
                  </a:cubicBezTo>
                  <a:cubicBezTo>
                    <a:pt x="13" y="187"/>
                    <a:pt x="12" y="187"/>
                    <a:pt x="14" y="186"/>
                  </a:cubicBezTo>
                  <a:cubicBezTo>
                    <a:pt x="15" y="190"/>
                    <a:pt x="14" y="194"/>
                    <a:pt x="13" y="196"/>
                  </a:cubicBezTo>
                  <a:cubicBezTo>
                    <a:pt x="12" y="196"/>
                    <a:pt x="12" y="195"/>
                    <a:pt x="12" y="195"/>
                  </a:cubicBezTo>
                  <a:cubicBezTo>
                    <a:pt x="11" y="197"/>
                    <a:pt x="11" y="199"/>
                    <a:pt x="11" y="200"/>
                  </a:cubicBezTo>
                  <a:cubicBezTo>
                    <a:pt x="11" y="200"/>
                    <a:pt x="12" y="199"/>
                    <a:pt x="13" y="199"/>
                  </a:cubicBezTo>
                  <a:cubicBezTo>
                    <a:pt x="13" y="203"/>
                    <a:pt x="13" y="205"/>
                    <a:pt x="14" y="207"/>
                  </a:cubicBezTo>
                  <a:cubicBezTo>
                    <a:pt x="14" y="207"/>
                    <a:pt x="13" y="207"/>
                    <a:pt x="13" y="208"/>
                  </a:cubicBezTo>
                  <a:cubicBezTo>
                    <a:pt x="13" y="210"/>
                    <a:pt x="16" y="210"/>
                    <a:pt x="15" y="209"/>
                  </a:cubicBezTo>
                  <a:cubicBezTo>
                    <a:pt x="15" y="210"/>
                    <a:pt x="15" y="205"/>
                    <a:pt x="17" y="205"/>
                  </a:cubicBezTo>
                  <a:cubicBezTo>
                    <a:pt x="15" y="209"/>
                    <a:pt x="17" y="215"/>
                    <a:pt x="15" y="218"/>
                  </a:cubicBezTo>
                  <a:cubicBezTo>
                    <a:pt x="15" y="216"/>
                    <a:pt x="15" y="215"/>
                    <a:pt x="15" y="213"/>
                  </a:cubicBezTo>
                  <a:cubicBezTo>
                    <a:pt x="14" y="213"/>
                    <a:pt x="13" y="214"/>
                    <a:pt x="12" y="213"/>
                  </a:cubicBezTo>
                  <a:cubicBezTo>
                    <a:pt x="8" y="216"/>
                    <a:pt x="12" y="223"/>
                    <a:pt x="8" y="226"/>
                  </a:cubicBezTo>
                  <a:cubicBezTo>
                    <a:pt x="8" y="226"/>
                    <a:pt x="9" y="226"/>
                    <a:pt x="9" y="227"/>
                  </a:cubicBezTo>
                  <a:cubicBezTo>
                    <a:pt x="8" y="227"/>
                    <a:pt x="7" y="227"/>
                    <a:pt x="7" y="228"/>
                  </a:cubicBezTo>
                  <a:cubicBezTo>
                    <a:pt x="8" y="230"/>
                    <a:pt x="7" y="232"/>
                    <a:pt x="7" y="235"/>
                  </a:cubicBezTo>
                  <a:cubicBezTo>
                    <a:pt x="9" y="236"/>
                    <a:pt x="8" y="234"/>
                    <a:pt x="9" y="234"/>
                  </a:cubicBezTo>
                  <a:cubicBezTo>
                    <a:pt x="9" y="236"/>
                    <a:pt x="8" y="237"/>
                    <a:pt x="9" y="239"/>
                  </a:cubicBezTo>
                  <a:cubicBezTo>
                    <a:pt x="10" y="239"/>
                    <a:pt x="11" y="239"/>
                    <a:pt x="12" y="239"/>
                  </a:cubicBezTo>
                  <a:cubicBezTo>
                    <a:pt x="12" y="242"/>
                    <a:pt x="10" y="243"/>
                    <a:pt x="12" y="245"/>
                  </a:cubicBezTo>
                  <a:cubicBezTo>
                    <a:pt x="13" y="243"/>
                    <a:pt x="15" y="240"/>
                    <a:pt x="17" y="242"/>
                  </a:cubicBezTo>
                  <a:cubicBezTo>
                    <a:pt x="15" y="243"/>
                    <a:pt x="14" y="245"/>
                    <a:pt x="15" y="248"/>
                  </a:cubicBezTo>
                  <a:cubicBezTo>
                    <a:pt x="16" y="248"/>
                    <a:pt x="15" y="245"/>
                    <a:pt x="17" y="246"/>
                  </a:cubicBezTo>
                  <a:cubicBezTo>
                    <a:pt x="18" y="246"/>
                    <a:pt x="18" y="246"/>
                    <a:pt x="18" y="246"/>
                  </a:cubicBezTo>
                  <a:cubicBezTo>
                    <a:pt x="18" y="248"/>
                    <a:pt x="15" y="248"/>
                    <a:pt x="17" y="250"/>
                  </a:cubicBezTo>
                  <a:cubicBezTo>
                    <a:pt x="19" y="249"/>
                    <a:pt x="20" y="253"/>
                    <a:pt x="18" y="255"/>
                  </a:cubicBezTo>
                  <a:cubicBezTo>
                    <a:pt x="16" y="256"/>
                    <a:pt x="18" y="253"/>
                    <a:pt x="16" y="254"/>
                  </a:cubicBezTo>
                  <a:cubicBezTo>
                    <a:pt x="17" y="256"/>
                    <a:pt x="15" y="256"/>
                    <a:pt x="15" y="258"/>
                  </a:cubicBezTo>
                  <a:cubicBezTo>
                    <a:pt x="16" y="258"/>
                    <a:pt x="17" y="258"/>
                    <a:pt x="19" y="258"/>
                  </a:cubicBezTo>
                  <a:cubicBezTo>
                    <a:pt x="20" y="257"/>
                    <a:pt x="20" y="256"/>
                    <a:pt x="22" y="257"/>
                  </a:cubicBezTo>
                  <a:cubicBezTo>
                    <a:pt x="22" y="259"/>
                    <a:pt x="24" y="260"/>
                    <a:pt x="24" y="262"/>
                  </a:cubicBezTo>
                  <a:cubicBezTo>
                    <a:pt x="23" y="264"/>
                    <a:pt x="22" y="264"/>
                    <a:pt x="22" y="267"/>
                  </a:cubicBezTo>
                  <a:cubicBezTo>
                    <a:pt x="22" y="267"/>
                    <a:pt x="22" y="267"/>
                    <a:pt x="22" y="267"/>
                  </a:cubicBezTo>
                  <a:cubicBezTo>
                    <a:pt x="22" y="267"/>
                    <a:pt x="22" y="267"/>
                    <a:pt x="22" y="268"/>
                  </a:cubicBezTo>
                  <a:cubicBezTo>
                    <a:pt x="22" y="268"/>
                    <a:pt x="23" y="267"/>
                    <a:pt x="23" y="267"/>
                  </a:cubicBezTo>
                  <a:cubicBezTo>
                    <a:pt x="24" y="267"/>
                    <a:pt x="24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9"/>
                    <a:pt x="26" y="269"/>
                    <a:pt x="26" y="269"/>
                  </a:cubicBezTo>
                  <a:cubicBezTo>
                    <a:pt x="27" y="270"/>
                    <a:pt x="27" y="271"/>
                    <a:pt x="28" y="273"/>
                  </a:cubicBezTo>
                  <a:cubicBezTo>
                    <a:pt x="27" y="273"/>
                    <a:pt x="27" y="273"/>
                    <a:pt x="27" y="274"/>
                  </a:cubicBezTo>
                  <a:cubicBezTo>
                    <a:pt x="27" y="274"/>
                    <a:pt x="28" y="274"/>
                    <a:pt x="28" y="274"/>
                  </a:cubicBezTo>
                  <a:cubicBezTo>
                    <a:pt x="29" y="276"/>
                    <a:pt x="29" y="279"/>
                    <a:pt x="30" y="282"/>
                  </a:cubicBezTo>
                  <a:cubicBezTo>
                    <a:pt x="30" y="282"/>
                    <a:pt x="30" y="282"/>
                    <a:pt x="30" y="282"/>
                  </a:cubicBezTo>
                  <a:cubicBezTo>
                    <a:pt x="30" y="282"/>
                    <a:pt x="30" y="284"/>
                    <a:pt x="30" y="285"/>
                  </a:cubicBezTo>
                  <a:cubicBezTo>
                    <a:pt x="31" y="285"/>
                    <a:pt x="31" y="285"/>
                    <a:pt x="31" y="285"/>
                  </a:cubicBezTo>
                  <a:cubicBezTo>
                    <a:pt x="31" y="285"/>
                    <a:pt x="30" y="285"/>
                    <a:pt x="30" y="285"/>
                  </a:cubicBezTo>
                  <a:cubicBezTo>
                    <a:pt x="30" y="286"/>
                    <a:pt x="30" y="287"/>
                    <a:pt x="31" y="287"/>
                  </a:cubicBezTo>
                  <a:cubicBezTo>
                    <a:pt x="31" y="287"/>
                    <a:pt x="31" y="287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2" y="286"/>
                    <a:pt x="32" y="286"/>
                    <a:pt x="32" y="286"/>
                  </a:cubicBezTo>
                  <a:cubicBezTo>
                    <a:pt x="32" y="286"/>
                    <a:pt x="32" y="286"/>
                    <a:pt x="31" y="285"/>
                  </a:cubicBezTo>
                  <a:cubicBezTo>
                    <a:pt x="32" y="282"/>
                    <a:pt x="32" y="280"/>
                    <a:pt x="32" y="277"/>
                  </a:cubicBezTo>
                  <a:cubicBezTo>
                    <a:pt x="32" y="277"/>
                    <a:pt x="32" y="277"/>
                    <a:pt x="33" y="277"/>
                  </a:cubicBezTo>
                  <a:cubicBezTo>
                    <a:pt x="33" y="276"/>
                    <a:pt x="33" y="275"/>
                    <a:pt x="33" y="275"/>
                  </a:cubicBezTo>
                  <a:cubicBezTo>
                    <a:pt x="33" y="272"/>
                    <a:pt x="33" y="270"/>
                    <a:pt x="34" y="268"/>
                  </a:cubicBezTo>
                  <a:cubicBezTo>
                    <a:pt x="34" y="268"/>
                    <a:pt x="35" y="269"/>
                    <a:pt x="35" y="269"/>
                  </a:cubicBezTo>
                  <a:cubicBezTo>
                    <a:pt x="35" y="269"/>
                    <a:pt x="35" y="270"/>
                    <a:pt x="35" y="271"/>
                  </a:cubicBezTo>
                  <a:cubicBezTo>
                    <a:pt x="35" y="271"/>
                    <a:pt x="34" y="271"/>
                    <a:pt x="34" y="271"/>
                  </a:cubicBezTo>
                  <a:cubicBezTo>
                    <a:pt x="34" y="273"/>
                    <a:pt x="33" y="273"/>
                    <a:pt x="33" y="274"/>
                  </a:cubicBezTo>
                  <a:cubicBezTo>
                    <a:pt x="34" y="274"/>
                    <a:pt x="34" y="274"/>
                    <a:pt x="34" y="274"/>
                  </a:cubicBezTo>
                  <a:cubicBezTo>
                    <a:pt x="34" y="275"/>
                    <a:pt x="36" y="275"/>
                    <a:pt x="35" y="277"/>
                  </a:cubicBezTo>
                  <a:cubicBezTo>
                    <a:pt x="36" y="276"/>
                    <a:pt x="37" y="277"/>
                    <a:pt x="38" y="277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5" y="277"/>
                    <a:pt x="36" y="274"/>
                    <a:pt x="35" y="272"/>
                  </a:cubicBezTo>
                  <a:cubicBezTo>
                    <a:pt x="36" y="272"/>
                    <a:pt x="37" y="271"/>
                    <a:pt x="37" y="271"/>
                  </a:cubicBezTo>
                  <a:cubicBezTo>
                    <a:pt x="38" y="273"/>
                    <a:pt x="36" y="272"/>
                    <a:pt x="36" y="273"/>
                  </a:cubicBezTo>
                  <a:cubicBezTo>
                    <a:pt x="37" y="274"/>
                    <a:pt x="38" y="273"/>
                    <a:pt x="38" y="274"/>
                  </a:cubicBezTo>
                  <a:cubicBezTo>
                    <a:pt x="37" y="274"/>
                    <a:pt x="36" y="274"/>
                    <a:pt x="37" y="275"/>
                  </a:cubicBezTo>
                  <a:cubicBezTo>
                    <a:pt x="37" y="275"/>
                    <a:pt x="38" y="275"/>
                    <a:pt x="39" y="275"/>
                  </a:cubicBezTo>
                  <a:cubicBezTo>
                    <a:pt x="39" y="275"/>
                    <a:pt x="39" y="276"/>
                    <a:pt x="39" y="276"/>
                  </a:cubicBezTo>
                  <a:cubicBezTo>
                    <a:pt x="39" y="276"/>
                    <a:pt x="39" y="277"/>
                    <a:pt x="39" y="278"/>
                  </a:cubicBezTo>
                  <a:cubicBezTo>
                    <a:pt x="38" y="277"/>
                    <a:pt x="36" y="279"/>
                    <a:pt x="36" y="277"/>
                  </a:cubicBezTo>
                  <a:cubicBezTo>
                    <a:pt x="35" y="277"/>
                    <a:pt x="35" y="278"/>
                    <a:pt x="35" y="279"/>
                  </a:cubicBezTo>
                  <a:cubicBezTo>
                    <a:pt x="35" y="279"/>
                    <a:pt x="35" y="280"/>
                    <a:pt x="36" y="280"/>
                  </a:cubicBezTo>
                  <a:cubicBezTo>
                    <a:pt x="36" y="279"/>
                    <a:pt x="37" y="279"/>
                    <a:pt x="38" y="279"/>
                  </a:cubicBezTo>
                  <a:cubicBezTo>
                    <a:pt x="38" y="278"/>
                    <a:pt x="39" y="278"/>
                    <a:pt x="39" y="277"/>
                  </a:cubicBezTo>
                  <a:cubicBezTo>
                    <a:pt x="40" y="278"/>
                    <a:pt x="40" y="278"/>
                    <a:pt x="40" y="278"/>
                  </a:cubicBezTo>
                  <a:cubicBezTo>
                    <a:pt x="39" y="279"/>
                    <a:pt x="39" y="280"/>
                    <a:pt x="40" y="281"/>
                  </a:cubicBezTo>
                  <a:cubicBezTo>
                    <a:pt x="40" y="281"/>
                    <a:pt x="40" y="281"/>
                    <a:pt x="40" y="281"/>
                  </a:cubicBezTo>
                  <a:cubicBezTo>
                    <a:pt x="40" y="283"/>
                    <a:pt x="41" y="284"/>
                    <a:pt x="41" y="28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85"/>
                    <a:pt x="41" y="285"/>
                    <a:pt x="41" y="286"/>
                  </a:cubicBezTo>
                  <a:cubicBezTo>
                    <a:pt x="41" y="286"/>
                    <a:pt x="41" y="286"/>
                    <a:pt x="41" y="287"/>
                  </a:cubicBezTo>
                  <a:cubicBezTo>
                    <a:pt x="41" y="287"/>
                    <a:pt x="41" y="287"/>
                    <a:pt x="41" y="287"/>
                  </a:cubicBezTo>
                  <a:cubicBezTo>
                    <a:pt x="41" y="287"/>
                    <a:pt x="41" y="288"/>
                    <a:pt x="41" y="288"/>
                  </a:cubicBezTo>
                  <a:cubicBezTo>
                    <a:pt x="41" y="288"/>
                    <a:pt x="41" y="288"/>
                    <a:pt x="41" y="288"/>
                  </a:cubicBezTo>
                  <a:cubicBezTo>
                    <a:pt x="42" y="290"/>
                    <a:pt x="43" y="293"/>
                    <a:pt x="44" y="295"/>
                  </a:cubicBezTo>
                  <a:cubicBezTo>
                    <a:pt x="44" y="295"/>
                    <a:pt x="44" y="295"/>
                    <a:pt x="44" y="296"/>
                  </a:cubicBezTo>
                  <a:cubicBezTo>
                    <a:pt x="44" y="296"/>
                    <a:pt x="44" y="296"/>
                    <a:pt x="44" y="296"/>
                  </a:cubicBezTo>
                  <a:cubicBezTo>
                    <a:pt x="44" y="296"/>
                    <a:pt x="44" y="297"/>
                    <a:pt x="45" y="298"/>
                  </a:cubicBezTo>
                  <a:cubicBezTo>
                    <a:pt x="44" y="298"/>
                    <a:pt x="44" y="297"/>
                    <a:pt x="43" y="297"/>
                  </a:cubicBezTo>
                  <a:cubicBezTo>
                    <a:pt x="42" y="298"/>
                    <a:pt x="43" y="298"/>
                    <a:pt x="43" y="299"/>
                  </a:cubicBezTo>
                  <a:cubicBezTo>
                    <a:pt x="44" y="298"/>
                    <a:pt x="45" y="298"/>
                    <a:pt x="45" y="298"/>
                  </a:cubicBezTo>
                  <a:cubicBezTo>
                    <a:pt x="45" y="298"/>
                    <a:pt x="46" y="297"/>
                    <a:pt x="46" y="297"/>
                  </a:cubicBezTo>
                  <a:cubicBezTo>
                    <a:pt x="46" y="297"/>
                    <a:pt x="46" y="298"/>
                    <a:pt x="46" y="299"/>
                  </a:cubicBezTo>
                  <a:cubicBezTo>
                    <a:pt x="46" y="299"/>
                    <a:pt x="45" y="299"/>
                    <a:pt x="45" y="299"/>
                  </a:cubicBezTo>
                  <a:cubicBezTo>
                    <a:pt x="45" y="300"/>
                    <a:pt x="46" y="300"/>
                    <a:pt x="46" y="300"/>
                  </a:cubicBezTo>
                  <a:cubicBezTo>
                    <a:pt x="46" y="300"/>
                    <a:pt x="46" y="300"/>
                    <a:pt x="46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1"/>
                  </a:cubicBezTo>
                  <a:cubicBezTo>
                    <a:pt x="46" y="301"/>
                    <a:pt x="46" y="302"/>
                    <a:pt x="47" y="302"/>
                  </a:cubicBezTo>
                  <a:cubicBezTo>
                    <a:pt x="47" y="302"/>
                    <a:pt x="47" y="302"/>
                    <a:pt x="48" y="301"/>
                  </a:cubicBezTo>
                  <a:cubicBezTo>
                    <a:pt x="48" y="303"/>
                    <a:pt x="49" y="304"/>
                    <a:pt x="49" y="306"/>
                  </a:cubicBezTo>
                  <a:cubicBezTo>
                    <a:pt x="49" y="306"/>
                    <a:pt x="49" y="306"/>
                    <a:pt x="49" y="306"/>
                  </a:cubicBezTo>
                  <a:cubicBezTo>
                    <a:pt x="49" y="306"/>
                    <a:pt x="49" y="307"/>
                    <a:pt x="49" y="307"/>
                  </a:cubicBezTo>
                  <a:cubicBezTo>
                    <a:pt x="49" y="307"/>
                    <a:pt x="49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8"/>
                    <a:pt x="47" y="308"/>
                    <a:pt x="47" y="308"/>
                  </a:cubicBezTo>
                  <a:cubicBezTo>
                    <a:pt x="47" y="308"/>
                    <a:pt x="48" y="308"/>
                    <a:pt x="48" y="308"/>
                  </a:cubicBezTo>
                  <a:cubicBezTo>
                    <a:pt x="48" y="308"/>
                    <a:pt x="48" y="309"/>
                    <a:pt x="48" y="309"/>
                  </a:cubicBezTo>
                  <a:cubicBezTo>
                    <a:pt x="48" y="309"/>
                    <a:pt x="49" y="308"/>
                    <a:pt x="49" y="308"/>
                  </a:cubicBezTo>
                  <a:cubicBezTo>
                    <a:pt x="49" y="308"/>
                    <a:pt x="49" y="307"/>
                    <a:pt x="49" y="307"/>
                  </a:cubicBezTo>
                  <a:cubicBezTo>
                    <a:pt x="49" y="307"/>
                    <a:pt x="49" y="307"/>
                    <a:pt x="50" y="308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6"/>
                    <a:pt x="50" y="306"/>
                    <a:pt x="50" y="305"/>
                  </a:cubicBezTo>
                  <a:cubicBezTo>
                    <a:pt x="50" y="305"/>
                    <a:pt x="51" y="305"/>
                    <a:pt x="51" y="305"/>
                  </a:cubicBezTo>
                  <a:cubicBezTo>
                    <a:pt x="51" y="305"/>
                    <a:pt x="52" y="306"/>
                    <a:pt x="52" y="306"/>
                  </a:cubicBezTo>
                  <a:cubicBezTo>
                    <a:pt x="51" y="306"/>
                    <a:pt x="52" y="307"/>
                    <a:pt x="52" y="307"/>
                  </a:cubicBezTo>
                  <a:cubicBezTo>
                    <a:pt x="52" y="308"/>
                    <a:pt x="52" y="309"/>
                    <a:pt x="53" y="310"/>
                  </a:cubicBezTo>
                  <a:cubicBezTo>
                    <a:pt x="52" y="310"/>
                    <a:pt x="52" y="310"/>
                    <a:pt x="51" y="311"/>
                  </a:cubicBezTo>
                  <a:cubicBezTo>
                    <a:pt x="53" y="311"/>
                    <a:pt x="52" y="312"/>
                    <a:pt x="53" y="312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3" y="312"/>
                    <a:pt x="53" y="313"/>
                    <a:pt x="54" y="313"/>
                  </a:cubicBezTo>
                  <a:cubicBezTo>
                    <a:pt x="54" y="312"/>
                    <a:pt x="55" y="312"/>
                    <a:pt x="55" y="310"/>
                  </a:cubicBezTo>
                  <a:cubicBezTo>
                    <a:pt x="56" y="311"/>
                    <a:pt x="56" y="311"/>
                    <a:pt x="56" y="312"/>
                  </a:cubicBezTo>
                  <a:cubicBezTo>
                    <a:pt x="57" y="311"/>
                    <a:pt x="57" y="311"/>
                    <a:pt x="58" y="312"/>
                  </a:cubicBezTo>
                  <a:cubicBezTo>
                    <a:pt x="57" y="311"/>
                    <a:pt x="57" y="311"/>
                    <a:pt x="57" y="311"/>
                  </a:cubicBezTo>
                  <a:cubicBezTo>
                    <a:pt x="56" y="311"/>
                    <a:pt x="56" y="310"/>
                    <a:pt x="56" y="309"/>
                  </a:cubicBezTo>
                  <a:cubicBezTo>
                    <a:pt x="56" y="309"/>
                    <a:pt x="56" y="308"/>
                    <a:pt x="56" y="308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54" y="303"/>
                    <a:pt x="52" y="298"/>
                    <a:pt x="50" y="293"/>
                  </a:cubicBezTo>
                  <a:cubicBezTo>
                    <a:pt x="50" y="293"/>
                    <a:pt x="50" y="294"/>
                    <a:pt x="50" y="294"/>
                  </a:cubicBezTo>
                  <a:cubicBezTo>
                    <a:pt x="50" y="294"/>
                    <a:pt x="49" y="294"/>
                    <a:pt x="49" y="293"/>
                  </a:cubicBezTo>
                  <a:cubicBezTo>
                    <a:pt x="49" y="293"/>
                    <a:pt x="49" y="293"/>
                    <a:pt x="49" y="292"/>
                  </a:cubicBezTo>
                  <a:cubicBezTo>
                    <a:pt x="49" y="292"/>
                    <a:pt x="49" y="292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8" y="286"/>
                    <a:pt x="47" y="281"/>
                    <a:pt x="46" y="277"/>
                  </a:cubicBezTo>
                  <a:cubicBezTo>
                    <a:pt x="45" y="277"/>
                    <a:pt x="45" y="275"/>
                    <a:pt x="45" y="274"/>
                  </a:cubicBezTo>
                  <a:cubicBezTo>
                    <a:pt x="45" y="274"/>
                    <a:pt x="45" y="274"/>
                    <a:pt x="45" y="274"/>
                  </a:cubicBezTo>
                  <a:cubicBezTo>
                    <a:pt x="44" y="265"/>
                    <a:pt x="43" y="256"/>
                    <a:pt x="43" y="247"/>
                  </a:cubicBezTo>
                  <a:cubicBezTo>
                    <a:pt x="43" y="244"/>
                    <a:pt x="43" y="241"/>
                    <a:pt x="43" y="238"/>
                  </a:cubicBezTo>
                  <a:cubicBezTo>
                    <a:pt x="43" y="237"/>
                    <a:pt x="42" y="237"/>
                    <a:pt x="42" y="236"/>
                  </a:cubicBezTo>
                  <a:cubicBezTo>
                    <a:pt x="43" y="235"/>
                    <a:pt x="43" y="233"/>
                    <a:pt x="44" y="232"/>
                  </a:cubicBezTo>
                  <a:cubicBezTo>
                    <a:pt x="44" y="223"/>
                    <a:pt x="46" y="215"/>
                    <a:pt x="48" y="207"/>
                  </a:cubicBezTo>
                  <a:cubicBezTo>
                    <a:pt x="48" y="204"/>
                    <a:pt x="49" y="201"/>
                    <a:pt x="51" y="199"/>
                  </a:cubicBezTo>
                  <a:cubicBezTo>
                    <a:pt x="52" y="197"/>
                    <a:pt x="53" y="194"/>
                    <a:pt x="54" y="192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2" y="188"/>
                    <a:pt x="55" y="185"/>
                    <a:pt x="57" y="182"/>
                  </a:cubicBezTo>
                  <a:cubicBezTo>
                    <a:pt x="57" y="183"/>
                    <a:pt x="57" y="184"/>
                    <a:pt x="57" y="184"/>
                  </a:cubicBezTo>
                  <a:cubicBezTo>
                    <a:pt x="61" y="175"/>
                    <a:pt x="66" y="166"/>
                    <a:pt x="73" y="158"/>
                  </a:cubicBezTo>
                  <a:cubicBezTo>
                    <a:pt x="73" y="158"/>
                    <a:pt x="73" y="157"/>
                    <a:pt x="74" y="157"/>
                  </a:cubicBezTo>
                  <a:cubicBezTo>
                    <a:pt x="90" y="135"/>
                    <a:pt x="113" y="119"/>
                    <a:pt x="139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41" y="107"/>
                    <a:pt x="144" y="106"/>
                    <a:pt x="146" y="105"/>
                  </a:cubicBezTo>
                  <a:cubicBezTo>
                    <a:pt x="147" y="107"/>
                    <a:pt x="143" y="107"/>
                    <a:pt x="141" y="108"/>
                  </a:cubicBezTo>
                  <a:cubicBezTo>
                    <a:pt x="154" y="104"/>
                    <a:pt x="167" y="101"/>
                    <a:pt x="181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0" y="100"/>
                    <a:pt x="179" y="100"/>
                    <a:pt x="179" y="99"/>
                  </a:cubicBezTo>
                  <a:cubicBezTo>
                    <a:pt x="180" y="100"/>
                    <a:pt x="182" y="99"/>
                    <a:pt x="184" y="100"/>
                  </a:cubicBezTo>
                  <a:cubicBezTo>
                    <a:pt x="183" y="95"/>
                    <a:pt x="189" y="96"/>
                    <a:pt x="191" y="94"/>
                  </a:cubicBezTo>
                  <a:cubicBezTo>
                    <a:pt x="192" y="97"/>
                    <a:pt x="197" y="94"/>
                    <a:pt x="199" y="97"/>
                  </a:cubicBezTo>
                  <a:cubicBezTo>
                    <a:pt x="197" y="97"/>
                    <a:pt x="195" y="97"/>
                    <a:pt x="194" y="97"/>
                  </a:cubicBezTo>
                  <a:cubicBezTo>
                    <a:pt x="196" y="98"/>
                    <a:pt x="198" y="99"/>
                    <a:pt x="200" y="100"/>
                  </a:cubicBezTo>
                  <a:cubicBezTo>
                    <a:pt x="202" y="101"/>
                    <a:pt x="204" y="101"/>
                    <a:pt x="206" y="101"/>
                  </a:cubicBezTo>
                  <a:cubicBezTo>
                    <a:pt x="206" y="100"/>
                    <a:pt x="207" y="101"/>
                    <a:pt x="208" y="101"/>
                  </a:cubicBezTo>
                  <a:cubicBezTo>
                    <a:pt x="209" y="101"/>
                    <a:pt x="210" y="101"/>
                    <a:pt x="211" y="102"/>
                  </a:cubicBezTo>
                  <a:cubicBezTo>
                    <a:pt x="211" y="101"/>
                    <a:pt x="209" y="101"/>
                    <a:pt x="209" y="100"/>
                  </a:cubicBezTo>
                  <a:cubicBezTo>
                    <a:pt x="210" y="99"/>
                    <a:pt x="211" y="100"/>
                    <a:pt x="212" y="100"/>
                  </a:cubicBezTo>
                  <a:close/>
                  <a:moveTo>
                    <a:pt x="244" y="98"/>
                  </a:moveTo>
                  <a:cubicBezTo>
                    <a:pt x="247" y="98"/>
                    <a:pt x="246" y="100"/>
                    <a:pt x="248" y="100"/>
                  </a:cubicBezTo>
                  <a:cubicBezTo>
                    <a:pt x="247" y="101"/>
                    <a:pt x="244" y="100"/>
                    <a:pt x="244" y="98"/>
                  </a:cubicBezTo>
                  <a:close/>
                  <a:moveTo>
                    <a:pt x="285" y="106"/>
                  </a:moveTo>
                  <a:cubicBezTo>
                    <a:pt x="284" y="107"/>
                    <a:pt x="282" y="105"/>
                    <a:pt x="280" y="105"/>
                  </a:cubicBezTo>
                  <a:cubicBezTo>
                    <a:pt x="281" y="104"/>
                    <a:pt x="284" y="105"/>
                    <a:pt x="285" y="106"/>
                  </a:cubicBezTo>
                  <a:close/>
                  <a:moveTo>
                    <a:pt x="277" y="102"/>
                  </a:moveTo>
                  <a:cubicBezTo>
                    <a:pt x="276" y="102"/>
                    <a:pt x="275" y="101"/>
                    <a:pt x="274" y="101"/>
                  </a:cubicBezTo>
                  <a:cubicBezTo>
                    <a:pt x="275" y="99"/>
                    <a:pt x="277" y="101"/>
                    <a:pt x="277" y="102"/>
                  </a:cubicBezTo>
                  <a:close/>
                  <a:moveTo>
                    <a:pt x="275" y="102"/>
                  </a:moveTo>
                  <a:cubicBezTo>
                    <a:pt x="273" y="102"/>
                    <a:pt x="271" y="103"/>
                    <a:pt x="272" y="101"/>
                  </a:cubicBezTo>
                  <a:cubicBezTo>
                    <a:pt x="273" y="101"/>
                    <a:pt x="275" y="101"/>
                    <a:pt x="275" y="102"/>
                  </a:cubicBezTo>
                  <a:close/>
                  <a:moveTo>
                    <a:pt x="271" y="100"/>
                  </a:moveTo>
                  <a:cubicBezTo>
                    <a:pt x="271" y="103"/>
                    <a:pt x="269" y="99"/>
                    <a:pt x="267" y="99"/>
                  </a:cubicBezTo>
                  <a:cubicBezTo>
                    <a:pt x="268" y="98"/>
                    <a:pt x="270" y="101"/>
                    <a:pt x="271" y="100"/>
                  </a:cubicBezTo>
                  <a:close/>
                  <a:moveTo>
                    <a:pt x="233" y="70"/>
                  </a:moveTo>
                  <a:cubicBezTo>
                    <a:pt x="234" y="70"/>
                    <a:pt x="233" y="69"/>
                    <a:pt x="233" y="68"/>
                  </a:cubicBezTo>
                  <a:cubicBezTo>
                    <a:pt x="234" y="68"/>
                    <a:pt x="234" y="70"/>
                    <a:pt x="235" y="70"/>
                  </a:cubicBezTo>
                  <a:cubicBezTo>
                    <a:pt x="234" y="70"/>
                    <a:pt x="233" y="70"/>
                    <a:pt x="231" y="70"/>
                  </a:cubicBezTo>
                  <a:cubicBezTo>
                    <a:pt x="231" y="70"/>
                    <a:pt x="231" y="69"/>
                    <a:pt x="230" y="69"/>
                  </a:cubicBezTo>
                  <a:cubicBezTo>
                    <a:pt x="231" y="67"/>
                    <a:pt x="232" y="70"/>
                    <a:pt x="233" y="70"/>
                  </a:cubicBezTo>
                  <a:close/>
                  <a:moveTo>
                    <a:pt x="232" y="90"/>
                  </a:moveTo>
                  <a:cubicBezTo>
                    <a:pt x="232" y="88"/>
                    <a:pt x="236" y="87"/>
                    <a:pt x="238" y="88"/>
                  </a:cubicBezTo>
                  <a:cubicBezTo>
                    <a:pt x="238" y="89"/>
                    <a:pt x="236" y="90"/>
                    <a:pt x="235" y="90"/>
                  </a:cubicBezTo>
                  <a:cubicBezTo>
                    <a:pt x="235" y="91"/>
                    <a:pt x="236" y="90"/>
                    <a:pt x="237" y="90"/>
                  </a:cubicBezTo>
                  <a:cubicBezTo>
                    <a:pt x="233" y="93"/>
                    <a:pt x="240" y="91"/>
                    <a:pt x="240" y="94"/>
                  </a:cubicBezTo>
                  <a:cubicBezTo>
                    <a:pt x="236" y="93"/>
                    <a:pt x="233" y="92"/>
                    <a:pt x="229" y="90"/>
                  </a:cubicBezTo>
                  <a:cubicBezTo>
                    <a:pt x="229" y="88"/>
                    <a:pt x="232" y="89"/>
                    <a:pt x="232" y="90"/>
                  </a:cubicBezTo>
                  <a:close/>
                  <a:moveTo>
                    <a:pt x="224" y="76"/>
                  </a:moveTo>
                  <a:cubicBezTo>
                    <a:pt x="226" y="76"/>
                    <a:pt x="226" y="76"/>
                    <a:pt x="224" y="76"/>
                  </a:cubicBezTo>
                  <a:cubicBezTo>
                    <a:pt x="223" y="77"/>
                    <a:pt x="221" y="78"/>
                    <a:pt x="217" y="78"/>
                  </a:cubicBezTo>
                  <a:cubicBezTo>
                    <a:pt x="218" y="76"/>
                    <a:pt x="222" y="76"/>
                    <a:pt x="224" y="76"/>
                  </a:cubicBezTo>
                  <a:close/>
                  <a:moveTo>
                    <a:pt x="217" y="77"/>
                  </a:moveTo>
                  <a:cubicBezTo>
                    <a:pt x="216" y="79"/>
                    <a:pt x="213" y="79"/>
                    <a:pt x="211" y="79"/>
                  </a:cubicBezTo>
                  <a:cubicBezTo>
                    <a:pt x="211" y="77"/>
                    <a:pt x="215" y="78"/>
                    <a:pt x="217" y="77"/>
                  </a:cubicBezTo>
                  <a:close/>
                  <a:moveTo>
                    <a:pt x="134" y="61"/>
                  </a:moveTo>
                  <a:cubicBezTo>
                    <a:pt x="134" y="62"/>
                    <a:pt x="132" y="62"/>
                    <a:pt x="131" y="62"/>
                  </a:cubicBezTo>
                  <a:cubicBezTo>
                    <a:pt x="130" y="60"/>
                    <a:pt x="133" y="61"/>
                    <a:pt x="134" y="61"/>
                  </a:cubicBezTo>
                  <a:close/>
                  <a:moveTo>
                    <a:pt x="12" y="199"/>
                  </a:moveTo>
                  <a:cubicBezTo>
                    <a:pt x="12" y="198"/>
                    <a:pt x="12" y="197"/>
                    <a:pt x="12" y="197"/>
                  </a:cubicBezTo>
                  <a:cubicBezTo>
                    <a:pt x="14" y="197"/>
                    <a:pt x="13" y="199"/>
                    <a:pt x="12" y="199"/>
                  </a:cubicBezTo>
                  <a:close/>
                  <a:moveTo>
                    <a:pt x="12" y="238"/>
                  </a:moveTo>
                  <a:cubicBezTo>
                    <a:pt x="11" y="237"/>
                    <a:pt x="11" y="237"/>
                    <a:pt x="10" y="237"/>
                  </a:cubicBezTo>
                  <a:cubicBezTo>
                    <a:pt x="10" y="237"/>
                    <a:pt x="11" y="237"/>
                    <a:pt x="11" y="235"/>
                  </a:cubicBezTo>
                  <a:cubicBezTo>
                    <a:pt x="11" y="236"/>
                    <a:pt x="11" y="236"/>
                    <a:pt x="12" y="236"/>
                  </a:cubicBezTo>
                  <a:cubicBezTo>
                    <a:pt x="12" y="237"/>
                    <a:pt x="12" y="237"/>
                    <a:pt x="12" y="238"/>
                  </a:cubicBezTo>
                  <a:close/>
                  <a:moveTo>
                    <a:pt x="12" y="233"/>
                  </a:moveTo>
                  <a:cubicBezTo>
                    <a:pt x="11" y="232"/>
                    <a:pt x="12" y="230"/>
                    <a:pt x="13" y="228"/>
                  </a:cubicBezTo>
                  <a:cubicBezTo>
                    <a:pt x="15" y="229"/>
                    <a:pt x="12" y="232"/>
                    <a:pt x="12" y="233"/>
                  </a:cubicBezTo>
                  <a:close/>
                  <a:moveTo>
                    <a:pt x="34" y="268"/>
                  </a:moveTo>
                  <a:cubicBezTo>
                    <a:pt x="34" y="268"/>
                    <a:pt x="34" y="267"/>
                    <a:pt x="34" y="267"/>
                  </a:cubicBezTo>
                  <a:cubicBezTo>
                    <a:pt x="35" y="267"/>
                    <a:pt x="35" y="267"/>
                    <a:pt x="35" y="268"/>
                  </a:cubicBezTo>
                  <a:cubicBezTo>
                    <a:pt x="34" y="268"/>
                    <a:pt x="34" y="268"/>
                    <a:pt x="34" y="268"/>
                  </a:cubicBezTo>
                  <a:close/>
                  <a:moveTo>
                    <a:pt x="38" y="274"/>
                  </a:moveTo>
                  <a:cubicBezTo>
                    <a:pt x="38" y="273"/>
                    <a:pt x="38" y="271"/>
                    <a:pt x="37" y="271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7" y="270"/>
                    <a:pt x="37" y="270"/>
                    <a:pt x="37" y="270"/>
                  </a:cubicBezTo>
                  <a:cubicBezTo>
                    <a:pt x="37" y="270"/>
                    <a:pt x="37" y="270"/>
                    <a:pt x="37" y="269"/>
                  </a:cubicBezTo>
                  <a:cubicBezTo>
                    <a:pt x="37" y="269"/>
                    <a:pt x="37" y="269"/>
                    <a:pt x="37" y="269"/>
                  </a:cubicBezTo>
                  <a:cubicBezTo>
                    <a:pt x="37" y="269"/>
                    <a:pt x="37" y="269"/>
                    <a:pt x="37" y="268"/>
                  </a:cubicBezTo>
                  <a:cubicBezTo>
                    <a:pt x="37" y="269"/>
                    <a:pt x="37" y="269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1"/>
                    <a:pt x="38" y="272"/>
                    <a:pt x="39" y="274"/>
                  </a:cubicBezTo>
                  <a:cubicBezTo>
                    <a:pt x="39" y="274"/>
                    <a:pt x="38" y="274"/>
                    <a:pt x="38" y="274"/>
                  </a:cubicBezTo>
                  <a:close/>
                  <a:moveTo>
                    <a:pt x="52" y="307"/>
                  </a:moveTo>
                  <a:cubicBezTo>
                    <a:pt x="52" y="307"/>
                    <a:pt x="52" y="306"/>
                    <a:pt x="52" y="306"/>
                  </a:cubicBezTo>
                  <a:cubicBezTo>
                    <a:pt x="52" y="306"/>
                    <a:pt x="52" y="307"/>
                    <a:pt x="52" y="307"/>
                  </a:cubicBezTo>
                  <a:close/>
                  <a:moveTo>
                    <a:pt x="50" y="307"/>
                  </a:move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lose/>
                  <a:moveTo>
                    <a:pt x="69" y="159"/>
                  </a:moveTo>
                  <a:cubicBezTo>
                    <a:pt x="68" y="158"/>
                    <a:pt x="70" y="157"/>
                    <a:pt x="70" y="157"/>
                  </a:cubicBezTo>
                  <a:cubicBezTo>
                    <a:pt x="72" y="157"/>
                    <a:pt x="70" y="158"/>
                    <a:pt x="69" y="159"/>
                  </a:cubicBezTo>
                  <a:close/>
                  <a:moveTo>
                    <a:pt x="81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0" y="146"/>
                    <a:pt x="79" y="149"/>
                    <a:pt x="78" y="149"/>
                  </a:cubicBezTo>
                  <a:cubicBezTo>
                    <a:pt x="78" y="148"/>
                    <a:pt x="79" y="147"/>
                    <a:pt x="81" y="146"/>
                  </a:cubicBezTo>
                  <a:cubicBezTo>
                    <a:pt x="81" y="146"/>
                    <a:pt x="81" y="146"/>
                    <a:pt x="81" y="146"/>
                  </a:cubicBezTo>
                  <a:close/>
                  <a:moveTo>
                    <a:pt x="114" y="81"/>
                  </a:moveTo>
                  <a:cubicBezTo>
                    <a:pt x="114" y="80"/>
                    <a:pt x="115" y="80"/>
                    <a:pt x="116" y="79"/>
                  </a:cubicBezTo>
                  <a:cubicBezTo>
                    <a:pt x="116" y="81"/>
                    <a:pt x="115" y="81"/>
                    <a:pt x="114" y="81"/>
                  </a:cubicBezTo>
                  <a:close/>
                  <a:moveTo>
                    <a:pt x="120" y="79"/>
                  </a:moveTo>
                  <a:cubicBezTo>
                    <a:pt x="120" y="78"/>
                    <a:pt x="119" y="78"/>
                    <a:pt x="119" y="78"/>
                  </a:cubicBezTo>
                  <a:cubicBezTo>
                    <a:pt x="120" y="77"/>
                    <a:pt x="121" y="77"/>
                    <a:pt x="123" y="76"/>
                  </a:cubicBezTo>
                  <a:cubicBezTo>
                    <a:pt x="123" y="78"/>
                    <a:pt x="121" y="78"/>
                    <a:pt x="120" y="79"/>
                  </a:cubicBezTo>
                  <a:close/>
                  <a:moveTo>
                    <a:pt x="168" y="98"/>
                  </a:moveTo>
                  <a:cubicBezTo>
                    <a:pt x="169" y="97"/>
                    <a:pt x="170" y="96"/>
                    <a:pt x="171" y="96"/>
                  </a:cubicBezTo>
                  <a:cubicBezTo>
                    <a:pt x="171" y="97"/>
                    <a:pt x="169" y="98"/>
                    <a:pt x="168" y="98"/>
                  </a:cubicBezTo>
                  <a:close/>
                  <a:moveTo>
                    <a:pt x="172" y="98"/>
                  </a:moveTo>
                  <a:cubicBezTo>
                    <a:pt x="170" y="98"/>
                    <a:pt x="172" y="96"/>
                    <a:pt x="174" y="96"/>
                  </a:cubicBezTo>
                  <a:cubicBezTo>
                    <a:pt x="173" y="97"/>
                    <a:pt x="172" y="97"/>
                    <a:pt x="172" y="98"/>
                  </a:cubicBezTo>
                  <a:close/>
                  <a:moveTo>
                    <a:pt x="177" y="95"/>
                  </a:moveTo>
                  <a:cubicBezTo>
                    <a:pt x="176" y="96"/>
                    <a:pt x="174" y="96"/>
                    <a:pt x="174" y="94"/>
                  </a:cubicBezTo>
                  <a:cubicBezTo>
                    <a:pt x="175" y="94"/>
                    <a:pt x="177" y="93"/>
                    <a:pt x="177" y="95"/>
                  </a:cubicBezTo>
                  <a:close/>
                  <a:moveTo>
                    <a:pt x="185" y="87"/>
                  </a:moveTo>
                  <a:cubicBezTo>
                    <a:pt x="186" y="85"/>
                    <a:pt x="189" y="85"/>
                    <a:pt x="191" y="84"/>
                  </a:cubicBezTo>
                  <a:cubicBezTo>
                    <a:pt x="190" y="86"/>
                    <a:pt x="187" y="87"/>
                    <a:pt x="185" y="87"/>
                  </a:cubicBezTo>
                  <a:close/>
                  <a:moveTo>
                    <a:pt x="206" y="94"/>
                  </a:moveTo>
                  <a:cubicBezTo>
                    <a:pt x="204" y="95"/>
                    <a:pt x="204" y="94"/>
                    <a:pt x="204" y="94"/>
                  </a:cubicBezTo>
                  <a:cubicBezTo>
                    <a:pt x="204" y="92"/>
                    <a:pt x="206" y="93"/>
                    <a:pt x="206" y="94"/>
                  </a:cubicBezTo>
                  <a:close/>
                  <a:moveTo>
                    <a:pt x="206" y="80"/>
                  </a:moveTo>
                  <a:cubicBezTo>
                    <a:pt x="205" y="81"/>
                    <a:pt x="204" y="81"/>
                    <a:pt x="202" y="81"/>
                  </a:cubicBezTo>
                  <a:cubicBezTo>
                    <a:pt x="203" y="80"/>
                    <a:pt x="205" y="80"/>
                    <a:pt x="206" y="80"/>
                  </a:cubicBezTo>
                  <a:close/>
                  <a:moveTo>
                    <a:pt x="201" y="97"/>
                  </a:moveTo>
                  <a:cubicBezTo>
                    <a:pt x="199" y="96"/>
                    <a:pt x="199" y="95"/>
                    <a:pt x="199" y="94"/>
                  </a:cubicBezTo>
                  <a:cubicBezTo>
                    <a:pt x="200" y="94"/>
                    <a:pt x="203" y="94"/>
                    <a:pt x="202" y="97"/>
                  </a:cubicBezTo>
                  <a:cubicBezTo>
                    <a:pt x="202" y="97"/>
                    <a:pt x="201" y="96"/>
                    <a:pt x="201" y="97"/>
                  </a:cubicBezTo>
                  <a:close/>
                  <a:moveTo>
                    <a:pt x="346" y="166"/>
                  </a:moveTo>
                  <a:cubicBezTo>
                    <a:pt x="345" y="159"/>
                    <a:pt x="340" y="153"/>
                    <a:pt x="337" y="146"/>
                  </a:cubicBezTo>
                  <a:cubicBezTo>
                    <a:pt x="336" y="147"/>
                    <a:pt x="336" y="144"/>
                    <a:pt x="335" y="146"/>
                  </a:cubicBezTo>
                  <a:cubicBezTo>
                    <a:pt x="340" y="152"/>
                    <a:pt x="341" y="162"/>
                    <a:pt x="346" y="168"/>
                  </a:cubicBezTo>
                  <a:cubicBezTo>
                    <a:pt x="347" y="167"/>
                    <a:pt x="346" y="167"/>
                    <a:pt x="346" y="166"/>
                  </a:cubicBezTo>
                  <a:close/>
                  <a:moveTo>
                    <a:pt x="333" y="189"/>
                  </a:moveTo>
                  <a:cubicBezTo>
                    <a:pt x="336" y="189"/>
                    <a:pt x="334" y="192"/>
                    <a:pt x="336" y="192"/>
                  </a:cubicBezTo>
                  <a:cubicBezTo>
                    <a:pt x="336" y="191"/>
                    <a:pt x="336" y="190"/>
                    <a:pt x="335" y="188"/>
                  </a:cubicBezTo>
                  <a:cubicBezTo>
                    <a:pt x="334" y="189"/>
                    <a:pt x="332" y="188"/>
                    <a:pt x="333" y="189"/>
                  </a:cubicBezTo>
                  <a:close/>
                  <a:moveTo>
                    <a:pt x="182" y="47"/>
                  </a:moveTo>
                  <a:cubicBezTo>
                    <a:pt x="183" y="47"/>
                    <a:pt x="184" y="47"/>
                    <a:pt x="184" y="46"/>
                  </a:cubicBezTo>
                  <a:cubicBezTo>
                    <a:pt x="183" y="47"/>
                    <a:pt x="181" y="46"/>
                    <a:pt x="182" y="47"/>
                  </a:cubicBezTo>
                  <a:close/>
                  <a:moveTo>
                    <a:pt x="337" y="272"/>
                  </a:moveTo>
                  <a:cubicBezTo>
                    <a:pt x="337" y="273"/>
                    <a:pt x="336" y="275"/>
                    <a:pt x="337" y="275"/>
                  </a:cubicBezTo>
                  <a:cubicBezTo>
                    <a:pt x="338" y="275"/>
                    <a:pt x="338" y="273"/>
                    <a:pt x="337" y="272"/>
                  </a:cubicBezTo>
                  <a:close/>
                  <a:moveTo>
                    <a:pt x="331" y="126"/>
                  </a:moveTo>
                  <a:cubicBezTo>
                    <a:pt x="331" y="128"/>
                    <a:pt x="330" y="128"/>
                    <a:pt x="329" y="127"/>
                  </a:cubicBezTo>
                  <a:cubicBezTo>
                    <a:pt x="329" y="129"/>
                    <a:pt x="330" y="129"/>
                    <a:pt x="331" y="130"/>
                  </a:cubicBezTo>
                  <a:cubicBezTo>
                    <a:pt x="331" y="128"/>
                    <a:pt x="333" y="127"/>
                    <a:pt x="331" y="126"/>
                  </a:cubicBezTo>
                  <a:close/>
                  <a:moveTo>
                    <a:pt x="342" y="195"/>
                  </a:moveTo>
                  <a:cubicBezTo>
                    <a:pt x="341" y="196"/>
                    <a:pt x="340" y="196"/>
                    <a:pt x="339" y="195"/>
                  </a:cubicBezTo>
                  <a:cubicBezTo>
                    <a:pt x="339" y="196"/>
                    <a:pt x="339" y="197"/>
                    <a:pt x="340" y="197"/>
                  </a:cubicBezTo>
                  <a:cubicBezTo>
                    <a:pt x="341" y="197"/>
                    <a:pt x="342" y="197"/>
                    <a:pt x="342" y="195"/>
                  </a:cubicBezTo>
                  <a:close/>
                  <a:moveTo>
                    <a:pt x="340" y="192"/>
                  </a:moveTo>
                  <a:cubicBezTo>
                    <a:pt x="340" y="188"/>
                    <a:pt x="338" y="186"/>
                    <a:pt x="337" y="184"/>
                  </a:cubicBezTo>
                  <a:cubicBezTo>
                    <a:pt x="336" y="187"/>
                    <a:pt x="337" y="190"/>
                    <a:pt x="340" y="192"/>
                  </a:cubicBezTo>
                  <a:close/>
                  <a:moveTo>
                    <a:pt x="230" y="62"/>
                  </a:moveTo>
                  <a:cubicBezTo>
                    <a:pt x="231" y="60"/>
                    <a:pt x="234" y="63"/>
                    <a:pt x="237" y="63"/>
                  </a:cubicBezTo>
                  <a:cubicBezTo>
                    <a:pt x="236" y="61"/>
                    <a:pt x="230" y="59"/>
                    <a:pt x="230" y="62"/>
                  </a:cubicBezTo>
                  <a:close/>
                  <a:moveTo>
                    <a:pt x="230" y="57"/>
                  </a:moveTo>
                  <a:cubicBezTo>
                    <a:pt x="230" y="56"/>
                    <a:pt x="228" y="56"/>
                    <a:pt x="227" y="56"/>
                  </a:cubicBezTo>
                  <a:cubicBezTo>
                    <a:pt x="227" y="58"/>
                    <a:pt x="228" y="58"/>
                    <a:pt x="230" y="57"/>
                  </a:cubicBezTo>
                  <a:close/>
                  <a:moveTo>
                    <a:pt x="337" y="135"/>
                  </a:moveTo>
                  <a:cubicBezTo>
                    <a:pt x="337" y="134"/>
                    <a:pt x="336" y="133"/>
                    <a:pt x="335" y="132"/>
                  </a:cubicBezTo>
                  <a:cubicBezTo>
                    <a:pt x="335" y="133"/>
                    <a:pt x="336" y="135"/>
                    <a:pt x="337" y="135"/>
                  </a:cubicBezTo>
                  <a:close/>
                  <a:moveTo>
                    <a:pt x="168" y="50"/>
                  </a:moveTo>
                  <a:cubicBezTo>
                    <a:pt x="167" y="50"/>
                    <a:pt x="164" y="48"/>
                    <a:pt x="165" y="50"/>
                  </a:cubicBezTo>
                  <a:cubicBezTo>
                    <a:pt x="166" y="51"/>
                    <a:pt x="167" y="50"/>
                    <a:pt x="168" y="50"/>
                  </a:cubicBezTo>
                  <a:close/>
                  <a:moveTo>
                    <a:pt x="230" y="51"/>
                  </a:moveTo>
                  <a:cubicBezTo>
                    <a:pt x="228" y="51"/>
                    <a:pt x="225" y="50"/>
                    <a:pt x="224" y="50"/>
                  </a:cubicBezTo>
                  <a:cubicBezTo>
                    <a:pt x="226" y="51"/>
                    <a:pt x="223" y="52"/>
                    <a:pt x="224" y="53"/>
                  </a:cubicBezTo>
                  <a:cubicBezTo>
                    <a:pt x="226" y="53"/>
                    <a:pt x="227" y="54"/>
                    <a:pt x="227" y="55"/>
                  </a:cubicBezTo>
                  <a:cubicBezTo>
                    <a:pt x="229" y="54"/>
                    <a:pt x="230" y="55"/>
                    <a:pt x="231" y="56"/>
                  </a:cubicBezTo>
                  <a:cubicBezTo>
                    <a:pt x="231" y="57"/>
                    <a:pt x="230" y="57"/>
                    <a:pt x="231" y="58"/>
                  </a:cubicBezTo>
                  <a:cubicBezTo>
                    <a:pt x="238" y="58"/>
                    <a:pt x="243" y="59"/>
                    <a:pt x="249" y="61"/>
                  </a:cubicBezTo>
                  <a:cubicBezTo>
                    <a:pt x="250" y="61"/>
                    <a:pt x="249" y="60"/>
                    <a:pt x="250" y="60"/>
                  </a:cubicBezTo>
                  <a:cubicBezTo>
                    <a:pt x="251" y="61"/>
                    <a:pt x="254" y="61"/>
                    <a:pt x="255" y="61"/>
                  </a:cubicBezTo>
                  <a:cubicBezTo>
                    <a:pt x="255" y="60"/>
                    <a:pt x="253" y="61"/>
                    <a:pt x="253" y="60"/>
                  </a:cubicBezTo>
                  <a:cubicBezTo>
                    <a:pt x="254" y="59"/>
                    <a:pt x="256" y="60"/>
                    <a:pt x="255" y="59"/>
                  </a:cubicBezTo>
                  <a:cubicBezTo>
                    <a:pt x="254" y="58"/>
                    <a:pt x="251" y="58"/>
                    <a:pt x="251" y="57"/>
                  </a:cubicBezTo>
                  <a:cubicBezTo>
                    <a:pt x="254" y="57"/>
                    <a:pt x="257" y="57"/>
                    <a:pt x="259" y="57"/>
                  </a:cubicBezTo>
                  <a:cubicBezTo>
                    <a:pt x="257" y="54"/>
                    <a:pt x="251" y="53"/>
                    <a:pt x="247" y="54"/>
                  </a:cubicBezTo>
                  <a:cubicBezTo>
                    <a:pt x="247" y="55"/>
                    <a:pt x="247" y="56"/>
                    <a:pt x="246" y="56"/>
                  </a:cubicBezTo>
                  <a:cubicBezTo>
                    <a:pt x="242" y="55"/>
                    <a:pt x="237" y="54"/>
                    <a:pt x="231" y="54"/>
                  </a:cubicBezTo>
                  <a:cubicBezTo>
                    <a:pt x="231" y="52"/>
                    <a:pt x="231" y="53"/>
                    <a:pt x="230" y="51"/>
                  </a:cubicBezTo>
                  <a:close/>
                  <a:moveTo>
                    <a:pt x="244" y="65"/>
                  </a:moveTo>
                  <a:cubicBezTo>
                    <a:pt x="253" y="67"/>
                    <a:pt x="264" y="69"/>
                    <a:pt x="270" y="71"/>
                  </a:cubicBezTo>
                  <a:cubicBezTo>
                    <a:pt x="264" y="68"/>
                    <a:pt x="253" y="59"/>
                    <a:pt x="244" y="65"/>
                  </a:cubicBezTo>
                  <a:close/>
                  <a:moveTo>
                    <a:pt x="247" y="68"/>
                  </a:moveTo>
                  <a:cubicBezTo>
                    <a:pt x="248" y="68"/>
                    <a:pt x="248" y="68"/>
                    <a:pt x="249" y="68"/>
                  </a:cubicBezTo>
                  <a:cubicBezTo>
                    <a:pt x="249" y="66"/>
                    <a:pt x="248" y="66"/>
                    <a:pt x="247" y="66"/>
                  </a:cubicBezTo>
                  <a:lnTo>
                    <a:pt x="247" y="68"/>
                  </a:lnTo>
                  <a:close/>
                  <a:moveTo>
                    <a:pt x="227" y="101"/>
                  </a:moveTo>
                  <a:cubicBezTo>
                    <a:pt x="225" y="101"/>
                    <a:pt x="221" y="99"/>
                    <a:pt x="219" y="101"/>
                  </a:cubicBezTo>
                  <a:cubicBezTo>
                    <a:pt x="219" y="101"/>
                    <a:pt x="219" y="100"/>
                    <a:pt x="218" y="100"/>
                  </a:cubicBezTo>
                  <a:cubicBezTo>
                    <a:pt x="220" y="103"/>
                    <a:pt x="215" y="101"/>
                    <a:pt x="216" y="102"/>
                  </a:cubicBezTo>
                  <a:cubicBezTo>
                    <a:pt x="217" y="102"/>
                    <a:pt x="218" y="102"/>
                    <a:pt x="218" y="103"/>
                  </a:cubicBezTo>
                  <a:cubicBezTo>
                    <a:pt x="220" y="103"/>
                    <a:pt x="222" y="104"/>
                    <a:pt x="224" y="104"/>
                  </a:cubicBezTo>
                  <a:cubicBezTo>
                    <a:pt x="226" y="104"/>
                    <a:pt x="227" y="104"/>
                    <a:pt x="229" y="104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27" y="104"/>
                    <a:pt x="227" y="103"/>
                    <a:pt x="227" y="101"/>
                  </a:cubicBezTo>
                  <a:close/>
                  <a:moveTo>
                    <a:pt x="229" y="105"/>
                  </a:moveTo>
                  <a:cubicBezTo>
                    <a:pt x="230" y="106"/>
                    <a:pt x="230" y="106"/>
                    <a:pt x="231" y="106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31" y="105"/>
                    <a:pt x="230" y="105"/>
                    <a:pt x="229" y="105"/>
                  </a:cubicBezTo>
                  <a:close/>
                  <a:moveTo>
                    <a:pt x="224" y="97"/>
                  </a:moveTo>
                  <a:cubicBezTo>
                    <a:pt x="228" y="99"/>
                    <a:pt x="233" y="100"/>
                    <a:pt x="233" y="97"/>
                  </a:cubicBezTo>
                  <a:cubicBezTo>
                    <a:pt x="230" y="96"/>
                    <a:pt x="228" y="97"/>
                    <a:pt x="224" y="97"/>
                  </a:cubicBezTo>
                  <a:close/>
                  <a:moveTo>
                    <a:pt x="284" y="98"/>
                  </a:moveTo>
                  <a:cubicBezTo>
                    <a:pt x="284" y="99"/>
                    <a:pt x="285" y="99"/>
                    <a:pt x="284" y="100"/>
                  </a:cubicBezTo>
                  <a:cubicBezTo>
                    <a:pt x="285" y="100"/>
                    <a:pt x="286" y="100"/>
                    <a:pt x="286" y="99"/>
                  </a:cubicBezTo>
                  <a:cubicBezTo>
                    <a:pt x="285" y="100"/>
                    <a:pt x="285" y="98"/>
                    <a:pt x="284" y="98"/>
                  </a:cubicBezTo>
                  <a:close/>
                  <a:moveTo>
                    <a:pt x="228" y="105"/>
                  </a:moveTo>
                  <a:cubicBezTo>
                    <a:pt x="228" y="105"/>
                    <a:pt x="227" y="105"/>
                    <a:pt x="227" y="105"/>
                  </a:cubicBezTo>
                  <a:cubicBezTo>
                    <a:pt x="227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lose/>
                  <a:moveTo>
                    <a:pt x="162" y="59"/>
                  </a:moveTo>
                  <a:cubicBezTo>
                    <a:pt x="162" y="58"/>
                    <a:pt x="165" y="59"/>
                    <a:pt x="165" y="57"/>
                  </a:cubicBezTo>
                  <a:cubicBezTo>
                    <a:pt x="164" y="58"/>
                    <a:pt x="161" y="58"/>
                    <a:pt x="162" y="59"/>
                  </a:cubicBezTo>
                  <a:close/>
                  <a:moveTo>
                    <a:pt x="223" y="50"/>
                  </a:moveTo>
                  <a:cubicBezTo>
                    <a:pt x="222" y="50"/>
                    <a:pt x="223" y="49"/>
                    <a:pt x="224" y="49"/>
                  </a:cubicBezTo>
                  <a:cubicBezTo>
                    <a:pt x="227" y="48"/>
                    <a:pt x="230" y="51"/>
                    <a:pt x="231" y="49"/>
                  </a:cubicBezTo>
                  <a:cubicBezTo>
                    <a:pt x="229" y="47"/>
                    <a:pt x="224" y="47"/>
                    <a:pt x="222" y="45"/>
                  </a:cubicBezTo>
                  <a:cubicBezTo>
                    <a:pt x="222" y="46"/>
                    <a:pt x="221" y="46"/>
                    <a:pt x="221" y="47"/>
                  </a:cubicBezTo>
                  <a:cubicBezTo>
                    <a:pt x="222" y="47"/>
                    <a:pt x="222" y="48"/>
                    <a:pt x="222" y="49"/>
                  </a:cubicBezTo>
                  <a:cubicBezTo>
                    <a:pt x="221" y="50"/>
                    <a:pt x="218" y="48"/>
                    <a:pt x="218" y="50"/>
                  </a:cubicBezTo>
                  <a:cubicBezTo>
                    <a:pt x="220" y="50"/>
                    <a:pt x="222" y="51"/>
                    <a:pt x="223" y="50"/>
                  </a:cubicBezTo>
                  <a:close/>
                  <a:moveTo>
                    <a:pt x="217" y="100"/>
                  </a:moveTo>
                  <a:cubicBezTo>
                    <a:pt x="216" y="100"/>
                    <a:pt x="215" y="99"/>
                    <a:pt x="214" y="99"/>
                  </a:cubicBezTo>
                  <a:cubicBezTo>
                    <a:pt x="214" y="99"/>
                    <a:pt x="213" y="101"/>
                    <a:pt x="212" y="102"/>
                  </a:cubicBezTo>
                  <a:cubicBezTo>
                    <a:pt x="213" y="102"/>
                    <a:pt x="213" y="102"/>
                    <a:pt x="214" y="102"/>
                  </a:cubicBezTo>
                  <a:cubicBezTo>
                    <a:pt x="215" y="100"/>
                    <a:pt x="216" y="102"/>
                    <a:pt x="217" y="100"/>
                  </a:cubicBezTo>
                  <a:close/>
                  <a:moveTo>
                    <a:pt x="243" y="103"/>
                  </a:moveTo>
                  <a:cubicBezTo>
                    <a:pt x="241" y="103"/>
                    <a:pt x="240" y="101"/>
                    <a:pt x="237" y="102"/>
                  </a:cubicBezTo>
                  <a:cubicBezTo>
                    <a:pt x="237" y="104"/>
                    <a:pt x="237" y="104"/>
                    <a:pt x="237" y="104"/>
                  </a:cubicBezTo>
                  <a:cubicBezTo>
                    <a:pt x="239" y="102"/>
                    <a:pt x="242" y="104"/>
                    <a:pt x="243" y="103"/>
                  </a:cubicBezTo>
                  <a:close/>
                  <a:moveTo>
                    <a:pt x="197" y="100"/>
                  </a:move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lose/>
                  <a:moveTo>
                    <a:pt x="1" y="62"/>
                  </a:moveTo>
                  <a:cubicBezTo>
                    <a:pt x="2" y="61"/>
                    <a:pt x="4" y="62"/>
                    <a:pt x="4" y="60"/>
                  </a:cubicBezTo>
                  <a:cubicBezTo>
                    <a:pt x="3" y="59"/>
                    <a:pt x="2" y="61"/>
                    <a:pt x="1" y="62"/>
                  </a:cubicBezTo>
                  <a:close/>
                  <a:moveTo>
                    <a:pt x="368" y="214"/>
                  </a:moveTo>
                  <a:cubicBezTo>
                    <a:pt x="368" y="216"/>
                    <a:pt x="368" y="217"/>
                    <a:pt x="369" y="218"/>
                  </a:cubicBezTo>
                  <a:cubicBezTo>
                    <a:pt x="369" y="217"/>
                    <a:pt x="369" y="215"/>
                    <a:pt x="368" y="214"/>
                  </a:cubicBezTo>
                  <a:close/>
                  <a:moveTo>
                    <a:pt x="369" y="223"/>
                  </a:moveTo>
                  <a:cubicBezTo>
                    <a:pt x="370" y="225"/>
                    <a:pt x="369" y="228"/>
                    <a:pt x="371" y="229"/>
                  </a:cubicBezTo>
                  <a:cubicBezTo>
                    <a:pt x="370" y="227"/>
                    <a:pt x="371" y="223"/>
                    <a:pt x="369" y="223"/>
                  </a:cubicBezTo>
                  <a:close/>
                  <a:moveTo>
                    <a:pt x="371" y="229"/>
                  </a:moveTo>
                  <a:cubicBezTo>
                    <a:pt x="370" y="233"/>
                    <a:pt x="371" y="236"/>
                    <a:pt x="371" y="236"/>
                  </a:cubicBezTo>
                  <a:cubicBezTo>
                    <a:pt x="372" y="238"/>
                    <a:pt x="372" y="239"/>
                    <a:pt x="372" y="237"/>
                  </a:cubicBezTo>
                  <a:cubicBezTo>
                    <a:pt x="372" y="234"/>
                    <a:pt x="372" y="230"/>
                    <a:pt x="371" y="229"/>
                  </a:cubicBezTo>
                  <a:close/>
                  <a:moveTo>
                    <a:pt x="9" y="40"/>
                  </a:moveTo>
                  <a:cubicBezTo>
                    <a:pt x="13" y="42"/>
                    <a:pt x="17" y="37"/>
                    <a:pt x="19" y="37"/>
                  </a:cubicBezTo>
                  <a:cubicBezTo>
                    <a:pt x="17" y="40"/>
                    <a:pt x="17" y="40"/>
                    <a:pt x="14" y="42"/>
                  </a:cubicBezTo>
                  <a:cubicBezTo>
                    <a:pt x="19" y="47"/>
                    <a:pt x="23" y="40"/>
                    <a:pt x="26" y="36"/>
                  </a:cubicBezTo>
                  <a:cubicBezTo>
                    <a:pt x="34" y="27"/>
                    <a:pt x="43" y="18"/>
                    <a:pt x="52" y="14"/>
                  </a:cubicBezTo>
                  <a:cubicBezTo>
                    <a:pt x="54" y="9"/>
                    <a:pt x="59" y="8"/>
                    <a:pt x="62" y="3"/>
                  </a:cubicBezTo>
                  <a:cubicBezTo>
                    <a:pt x="57" y="4"/>
                    <a:pt x="56" y="8"/>
                    <a:pt x="52" y="9"/>
                  </a:cubicBezTo>
                  <a:cubicBezTo>
                    <a:pt x="53" y="8"/>
                    <a:pt x="52" y="7"/>
                    <a:pt x="53" y="6"/>
                  </a:cubicBezTo>
                  <a:cubicBezTo>
                    <a:pt x="51" y="6"/>
                    <a:pt x="50" y="8"/>
                    <a:pt x="48" y="8"/>
                  </a:cubicBezTo>
                  <a:cubicBezTo>
                    <a:pt x="49" y="5"/>
                    <a:pt x="53" y="4"/>
                    <a:pt x="52" y="0"/>
                  </a:cubicBezTo>
                  <a:cubicBezTo>
                    <a:pt x="46" y="0"/>
                    <a:pt x="44" y="5"/>
                    <a:pt x="39" y="7"/>
                  </a:cubicBezTo>
                  <a:cubicBezTo>
                    <a:pt x="38" y="6"/>
                    <a:pt x="38" y="5"/>
                    <a:pt x="37" y="5"/>
                  </a:cubicBezTo>
                  <a:cubicBezTo>
                    <a:pt x="34" y="8"/>
                    <a:pt x="30" y="10"/>
                    <a:pt x="26" y="12"/>
                  </a:cubicBezTo>
                  <a:cubicBezTo>
                    <a:pt x="26" y="16"/>
                    <a:pt x="23" y="19"/>
                    <a:pt x="20" y="21"/>
                  </a:cubicBezTo>
                  <a:cubicBezTo>
                    <a:pt x="14" y="25"/>
                    <a:pt x="5" y="28"/>
                    <a:pt x="0" y="34"/>
                  </a:cubicBezTo>
                  <a:cubicBezTo>
                    <a:pt x="3" y="35"/>
                    <a:pt x="3" y="33"/>
                    <a:pt x="5" y="33"/>
                  </a:cubicBezTo>
                  <a:cubicBezTo>
                    <a:pt x="6" y="35"/>
                    <a:pt x="2" y="36"/>
                    <a:pt x="3" y="39"/>
                  </a:cubicBezTo>
                  <a:cubicBezTo>
                    <a:pt x="5" y="41"/>
                    <a:pt x="9" y="38"/>
                    <a:pt x="11" y="37"/>
                  </a:cubicBezTo>
                  <a:cubicBezTo>
                    <a:pt x="11" y="39"/>
                    <a:pt x="9" y="39"/>
                    <a:pt x="9" y="40"/>
                  </a:cubicBezTo>
                  <a:close/>
                  <a:moveTo>
                    <a:pt x="194" y="97"/>
                  </a:moveTo>
                  <a:cubicBezTo>
                    <a:pt x="190" y="96"/>
                    <a:pt x="188" y="98"/>
                    <a:pt x="186" y="97"/>
                  </a:cubicBezTo>
                  <a:cubicBezTo>
                    <a:pt x="185" y="99"/>
                    <a:pt x="188" y="98"/>
                    <a:pt x="188" y="99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88" y="100"/>
                    <a:pt x="189" y="100"/>
                    <a:pt x="190" y="100"/>
                  </a:cubicBezTo>
                  <a:cubicBezTo>
                    <a:pt x="191" y="100"/>
                    <a:pt x="193" y="100"/>
                    <a:pt x="195" y="100"/>
                  </a:cubicBezTo>
                  <a:cubicBezTo>
                    <a:pt x="194" y="100"/>
                    <a:pt x="193" y="100"/>
                    <a:pt x="192" y="100"/>
                  </a:cubicBezTo>
                  <a:cubicBezTo>
                    <a:pt x="192" y="99"/>
                    <a:pt x="194" y="99"/>
                    <a:pt x="194" y="97"/>
                  </a:cubicBezTo>
                  <a:close/>
                  <a:moveTo>
                    <a:pt x="12" y="45"/>
                  </a:moveTo>
                  <a:cubicBezTo>
                    <a:pt x="12" y="47"/>
                    <a:pt x="11" y="48"/>
                    <a:pt x="9" y="48"/>
                  </a:cubicBezTo>
                  <a:cubicBezTo>
                    <a:pt x="11" y="49"/>
                    <a:pt x="13" y="47"/>
                    <a:pt x="15" y="45"/>
                  </a:cubicBezTo>
                  <a:cubicBezTo>
                    <a:pt x="13" y="46"/>
                    <a:pt x="14" y="45"/>
                    <a:pt x="12" y="45"/>
                  </a:cubicBezTo>
                  <a:close/>
                  <a:moveTo>
                    <a:pt x="7" y="213"/>
                  </a:moveTo>
                  <a:cubicBezTo>
                    <a:pt x="6" y="213"/>
                    <a:pt x="6" y="215"/>
                    <a:pt x="7" y="216"/>
                  </a:cubicBezTo>
                  <a:cubicBezTo>
                    <a:pt x="8" y="215"/>
                    <a:pt x="8" y="213"/>
                    <a:pt x="7" y="213"/>
                  </a:cubicBezTo>
                  <a:close/>
                  <a:moveTo>
                    <a:pt x="26" y="80"/>
                  </a:moveTo>
                  <a:cubicBezTo>
                    <a:pt x="26" y="81"/>
                    <a:pt x="26" y="81"/>
                    <a:pt x="27" y="81"/>
                  </a:cubicBezTo>
                  <a:cubicBezTo>
                    <a:pt x="27" y="80"/>
                    <a:pt x="29" y="80"/>
                    <a:pt x="29" y="78"/>
                  </a:cubicBezTo>
                  <a:cubicBezTo>
                    <a:pt x="27" y="79"/>
                    <a:pt x="28" y="78"/>
                    <a:pt x="27" y="76"/>
                  </a:cubicBezTo>
                  <a:cubicBezTo>
                    <a:pt x="24" y="80"/>
                    <a:pt x="21" y="83"/>
                    <a:pt x="18" y="87"/>
                  </a:cubicBezTo>
                  <a:cubicBezTo>
                    <a:pt x="20" y="87"/>
                    <a:pt x="21" y="87"/>
                    <a:pt x="22" y="86"/>
                  </a:cubicBezTo>
                  <a:cubicBezTo>
                    <a:pt x="22" y="85"/>
                    <a:pt x="21" y="85"/>
                    <a:pt x="21" y="84"/>
                  </a:cubicBezTo>
                  <a:cubicBezTo>
                    <a:pt x="22" y="83"/>
                    <a:pt x="24" y="84"/>
                    <a:pt x="25" y="84"/>
                  </a:cubicBezTo>
                  <a:cubicBezTo>
                    <a:pt x="24" y="83"/>
                    <a:pt x="26" y="82"/>
                    <a:pt x="25" y="81"/>
                  </a:cubicBezTo>
                  <a:cubicBezTo>
                    <a:pt x="25" y="82"/>
                    <a:pt x="24" y="83"/>
                    <a:pt x="23" y="82"/>
                  </a:cubicBezTo>
                  <a:cubicBezTo>
                    <a:pt x="24" y="81"/>
                    <a:pt x="25" y="80"/>
                    <a:pt x="26" y="80"/>
                  </a:cubicBezTo>
                  <a:close/>
                  <a:moveTo>
                    <a:pt x="21" y="264"/>
                  </a:moveTo>
                  <a:cubicBezTo>
                    <a:pt x="20" y="264"/>
                    <a:pt x="20" y="264"/>
                    <a:pt x="19" y="264"/>
                  </a:cubicBezTo>
                  <a:cubicBezTo>
                    <a:pt x="19" y="264"/>
                    <a:pt x="18" y="265"/>
                    <a:pt x="18" y="265"/>
                  </a:cubicBezTo>
                  <a:cubicBezTo>
                    <a:pt x="19" y="266"/>
                    <a:pt x="21" y="266"/>
                    <a:pt x="21" y="264"/>
                  </a:cubicBezTo>
                  <a:close/>
                  <a:moveTo>
                    <a:pt x="23" y="77"/>
                  </a:moveTo>
                  <a:cubicBezTo>
                    <a:pt x="21" y="79"/>
                    <a:pt x="18" y="82"/>
                    <a:pt x="18" y="84"/>
                  </a:cubicBezTo>
                  <a:cubicBezTo>
                    <a:pt x="19" y="81"/>
                    <a:pt x="25" y="80"/>
                    <a:pt x="23" y="77"/>
                  </a:cubicBezTo>
                  <a:close/>
                  <a:moveTo>
                    <a:pt x="21" y="76"/>
                  </a:moveTo>
                  <a:cubicBezTo>
                    <a:pt x="23" y="76"/>
                    <a:pt x="24" y="75"/>
                    <a:pt x="24" y="73"/>
                  </a:cubicBezTo>
                  <a:cubicBezTo>
                    <a:pt x="22" y="74"/>
                    <a:pt x="22" y="75"/>
                    <a:pt x="21" y="76"/>
                  </a:cubicBezTo>
                  <a:close/>
                  <a:moveTo>
                    <a:pt x="363" y="197"/>
                  </a:moveTo>
                  <a:cubicBezTo>
                    <a:pt x="363" y="199"/>
                    <a:pt x="364" y="202"/>
                    <a:pt x="365" y="203"/>
                  </a:cubicBezTo>
                  <a:cubicBezTo>
                    <a:pt x="365" y="201"/>
                    <a:pt x="365" y="197"/>
                    <a:pt x="363" y="197"/>
                  </a:cubicBezTo>
                  <a:close/>
                  <a:moveTo>
                    <a:pt x="343" y="286"/>
                  </a:moveTo>
                  <a:cubicBezTo>
                    <a:pt x="344" y="286"/>
                    <a:pt x="344" y="284"/>
                    <a:pt x="344" y="282"/>
                  </a:cubicBezTo>
                  <a:cubicBezTo>
                    <a:pt x="342" y="282"/>
                    <a:pt x="343" y="284"/>
                    <a:pt x="343" y="286"/>
                  </a:cubicBezTo>
                  <a:close/>
                  <a:moveTo>
                    <a:pt x="341" y="143"/>
                  </a:moveTo>
                  <a:cubicBezTo>
                    <a:pt x="340" y="141"/>
                    <a:pt x="340" y="139"/>
                    <a:pt x="339" y="138"/>
                  </a:cubicBezTo>
                  <a:cubicBezTo>
                    <a:pt x="338" y="140"/>
                    <a:pt x="340" y="142"/>
                    <a:pt x="341" y="143"/>
                  </a:cubicBezTo>
                  <a:close/>
                  <a:moveTo>
                    <a:pt x="343" y="152"/>
                  </a:moveTo>
                  <a:cubicBezTo>
                    <a:pt x="343" y="151"/>
                    <a:pt x="343" y="151"/>
                    <a:pt x="343" y="151"/>
                  </a:cubicBezTo>
                  <a:cubicBezTo>
                    <a:pt x="346" y="152"/>
                    <a:pt x="345" y="158"/>
                    <a:pt x="348" y="157"/>
                  </a:cubicBezTo>
                  <a:cubicBezTo>
                    <a:pt x="346" y="155"/>
                    <a:pt x="346" y="152"/>
                    <a:pt x="344" y="149"/>
                  </a:cubicBezTo>
                  <a:cubicBezTo>
                    <a:pt x="344" y="150"/>
                    <a:pt x="342" y="151"/>
                    <a:pt x="343" y="152"/>
                  </a:cubicBezTo>
                  <a:close/>
                  <a:moveTo>
                    <a:pt x="343" y="249"/>
                  </a:moveTo>
                  <a:cubicBezTo>
                    <a:pt x="344" y="242"/>
                    <a:pt x="344" y="235"/>
                    <a:pt x="343" y="230"/>
                  </a:cubicBezTo>
                  <a:cubicBezTo>
                    <a:pt x="343" y="237"/>
                    <a:pt x="342" y="243"/>
                    <a:pt x="343" y="249"/>
                  </a:cubicBezTo>
                  <a:close/>
                  <a:moveTo>
                    <a:pt x="341" y="250"/>
                  </a:moveTo>
                  <a:cubicBezTo>
                    <a:pt x="341" y="251"/>
                    <a:pt x="340" y="254"/>
                    <a:pt x="341" y="254"/>
                  </a:cubicBezTo>
                  <a:cubicBezTo>
                    <a:pt x="342" y="253"/>
                    <a:pt x="342" y="251"/>
                    <a:pt x="341" y="250"/>
                  </a:cubicBezTo>
                  <a:close/>
                  <a:moveTo>
                    <a:pt x="339" y="296"/>
                  </a:moveTo>
                  <a:cubicBezTo>
                    <a:pt x="340" y="295"/>
                    <a:pt x="341" y="292"/>
                    <a:pt x="340" y="290"/>
                  </a:cubicBezTo>
                  <a:cubicBezTo>
                    <a:pt x="340" y="292"/>
                    <a:pt x="338" y="294"/>
                    <a:pt x="339" y="296"/>
                  </a:cubicBezTo>
                  <a:close/>
                  <a:moveTo>
                    <a:pt x="344" y="227"/>
                  </a:moveTo>
                  <a:cubicBezTo>
                    <a:pt x="344" y="225"/>
                    <a:pt x="345" y="223"/>
                    <a:pt x="343" y="223"/>
                  </a:cubicBezTo>
                  <a:cubicBezTo>
                    <a:pt x="344" y="224"/>
                    <a:pt x="343" y="227"/>
                    <a:pt x="344" y="227"/>
                  </a:cubicBezTo>
                  <a:close/>
                  <a:moveTo>
                    <a:pt x="353" y="183"/>
                  </a:moveTo>
                  <a:cubicBezTo>
                    <a:pt x="353" y="183"/>
                    <a:pt x="354" y="184"/>
                    <a:pt x="354" y="185"/>
                  </a:cubicBezTo>
                  <a:cubicBezTo>
                    <a:pt x="355" y="184"/>
                    <a:pt x="353" y="181"/>
                    <a:pt x="353" y="183"/>
                  </a:cubicBezTo>
                  <a:close/>
                  <a:moveTo>
                    <a:pt x="355" y="183"/>
                  </a:moveTo>
                  <a:cubicBezTo>
                    <a:pt x="355" y="181"/>
                    <a:pt x="354" y="180"/>
                    <a:pt x="353" y="179"/>
                  </a:cubicBezTo>
                  <a:cubicBezTo>
                    <a:pt x="354" y="180"/>
                    <a:pt x="354" y="182"/>
                    <a:pt x="355" y="183"/>
                  </a:cubicBezTo>
                  <a:close/>
                  <a:moveTo>
                    <a:pt x="357" y="186"/>
                  </a:moveTo>
                  <a:cubicBezTo>
                    <a:pt x="355" y="185"/>
                    <a:pt x="355" y="187"/>
                    <a:pt x="356" y="188"/>
                  </a:cubicBezTo>
                  <a:cubicBezTo>
                    <a:pt x="357" y="188"/>
                    <a:pt x="356" y="187"/>
                    <a:pt x="357" y="186"/>
                  </a:cubicBezTo>
                  <a:close/>
                  <a:moveTo>
                    <a:pt x="343" y="276"/>
                  </a:moveTo>
                  <a:cubicBezTo>
                    <a:pt x="344" y="276"/>
                    <a:pt x="344" y="278"/>
                    <a:pt x="345" y="278"/>
                  </a:cubicBezTo>
                  <a:cubicBezTo>
                    <a:pt x="344" y="276"/>
                    <a:pt x="346" y="277"/>
                    <a:pt x="346" y="275"/>
                  </a:cubicBezTo>
                  <a:cubicBezTo>
                    <a:pt x="344" y="275"/>
                    <a:pt x="343" y="275"/>
                    <a:pt x="343" y="276"/>
                  </a:cubicBezTo>
                  <a:close/>
                  <a:moveTo>
                    <a:pt x="346" y="209"/>
                  </a:moveTo>
                  <a:cubicBezTo>
                    <a:pt x="348" y="212"/>
                    <a:pt x="345" y="208"/>
                    <a:pt x="344" y="206"/>
                  </a:cubicBezTo>
                  <a:cubicBezTo>
                    <a:pt x="344" y="203"/>
                    <a:pt x="344" y="200"/>
                    <a:pt x="343" y="199"/>
                  </a:cubicBezTo>
                  <a:cubicBezTo>
                    <a:pt x="341" y="199"/>
                    <a:pt x="341" y="200"/>
                    <a:pt x="340" y="199"/>
                  </a:cubicBezTo>
                  <a:cubicBezTo>
                    <a:pt x="341" y="204"/>
                    <a:pt x="342" y="206"/>
                    <a:pt x="345" y="209"/>
                  </a:cubicBezTo>
                  <a:cubicBezTo>
                    <a:pt x="344" y="212"/>
                    <a:pt x="345" y="216"/>
                    <a:pt x="346" y="219"/>
                  </a:cubicBezTo>
                  <a:cubicBezTo>
                    <a:pt x="349" y="215"/>
                    <a:pt x="344" y="212"/>
                    <a:pt x="346" y="209"/>
                  </a:cubicBezTo>
                  <a:close/>
                  <a:moveTo>
                    <a:pt x="346" y="180"/>
                  </a:moveTo>
                  <a:cubicBezTo>
                    <a:pt x="348" y="179"/>
                    <a:pt x="347" y="181"/>
                    <a:pt x="349" y="181"/>
                  </a:cubicBezTo>
                  <a:cubicBezTo>
                    <a:pt x="349" y="180"/>
                    <a:pt x="348" y="179"/>
                    <a:pt x="348" y="178"/>
                  </a:cubicBezTo>
                  <a:cubicBezTo>
                    <a:pt x="347" y="178"/>
                    <a:pt x="346" y="179"/>
                    <a:pt x="346" y="180"/>
                  </a:cubicBezTo>
                  <a:close/>
                  <a:moveTo>
                    <a:pt x="258" y="101"/>
                  </a:moveTo>
                  <a:cubicBezTo>
                    <a:pt x="256" y="101"/>
                    <a:pt x="255" y="100"/>
                    <a:pt x="254" y="100"/>
                  </a:cubicBezTo>
                  <a:cubicBezTo>
                    <a:pt x="254" y="102"/>
                    <a:pt x="258" y="102"/>
                    <a:pt x="258" y="101"/>
                  </a:cubicBezTo>
                  <a:close/>
                  <a:moveTo>
                    <a:pt x="328" y="130"/>
                  </a:moveTo>
                  <a:cubicBezTo>
                    <a:pt x="327" y="128"/>
                    <a:pt x="326" y="125"/>
                    <a:pt x="324" y="124"/>
                  </a:cubicBezTo>
                  <a:cubicBezTo>
                    <a:pt x="324" y="126"/>
                    <a:pt x="326" y="129"/>
                    <a:pt x="328" y="130"/>
                  </a:cubicBezTo>
                  <a:close/>
                  <a:moveTo>
                    <a:pt x="324" y="135"/>
                  </a:moveTo>
                  <a:cubicBezTo>
                    <a:pt x="326" y="137"/>
                    <a:pt x="328" y="141"/>
                    <a:pt x="330" y="141"/>
                  </a:cubicBezTo>
                  <a:cubicBezTo>
                    <a:pt x="328" y="140"/>
                    <a:pt x="327" y="138"/>
                    <a:pt x="328" y="136"/>
                  </a:cubicBezTo>
                  <a:cubicBezTo>
                    <a:pt x="326" y="137"/>
                    <a:pt x="325" y="134"/>
                    <a:pt x="324" y="135"/>
                  </a:cubicBezTo>
                  <a:close/>
                  <a:moveTo>
                    <a:pt x="333" y="131"/>
                  </a:moveTo>
                  <a:cubicBezTo>
                    <a:pt x="335" y="131"/>
                    <a:pt x="333" y="129"/>
                    <a:pt x="332" y="128"/>
                  </a:cubicBezTo>
                  <a:cubicBezTo>
                    <a:pt x="332" y="130"/>
                    <a:pt x="334" y="130"/>
                    <a:pt x="333" y="131"/>
                  </a:cubicBezTo>
                  <a:close/>
                  <a:moveTo>
                    <a:pt x="273" y="126"/>
                  </a:moveTo>
                  <a:cubicBezTo>
                    <a:pt x="273" y="126"/>
                    <a:pt x="274" y="126"/>
                    <a:pt x="274" y="127"/>
                  </a:cubicBezTo>
                  <a:cubicBezTo>
                    <a:pt x="275" y="127"/>
                    <a:pt x="275" y="126"/>
                    <a:pt x="274" y="126"/>
                  </a:cubicBezTo>
                  <a:cubicBezTo>
                    <a:pt x="274" y="126"/>
                    <a:pt x="273" y="125"/>
                    <a:pt x="273" y="126"/>
                  </a:cubicBezTo>
                  <a:close/>
                  <a:moveTo>
                    <a:pt x="270" y="118"/>
                  </a:moveTo>
                  <a:cubicBezTo>
                    <a:pt x="269" y="118"/>
                    <a:pt x="268" y="115"/>
                    <a:pt x="267" y="116"/>
                  </a:cubicBezTo>
                  <a:cubicBezTo>
                    <a:pt x="269" y="116"/>
                    <a:pt x="269" y="119"/>
                    <a:pt x="267" y="119"/>
                  </a:cubicBezTo>
                  <a:cubicBezTo>
                    <a:pt x="266" y="118"/>
                    <a:pt x="264" y="116"/>
                    <a:pt x="263" y="115"/>
                  </a:cubicBezTo>
                  <a:cubicBezTo>
                    <a:pt x="263" y="115"/>
                    <a:pt x="264" y="115"/>
                    <a:pt x="264" y="114"/>
                  </a:cubicBezTo>
                  <a:cubicBezTo>
                    <a:pt x="261" y="114"/>
                    <a:pt x="260" y="114"/>
                    <a:pt x="259" y="112"/>
                  </a:cubicBezTo>
                  <a:cubicBezTo>
                    <a:pt x="257" y="118"/>
                    <a:pt x="267" y="121"/>
                    <a:pt x="270" y="118"/>
                  </a:cubicBezTo>
                  <a:close/>
                  <a:moveTo>
                    <a:pt x="251" y="105"/>
                  </a:moveTo>
                  <a:cubicBezTo>
                    <a:pt x="249" y="105"/>
                    <a:pt x="248" y="103"/>
                    <a:pt x="248" y="105"/>
                  </a:cubicBezTo>
                  <a:cubicBezTo>
                    <a:pt x="248" y="105"/>
                    <a:pt x="250" y="105"/>
                    <a:pt x="251" y="105"/>
                  </a:cubicBezTo>
                  <a:close/>
                  <a:moveTo>
                    <a:pt x="275" y="63"/>
                  </a:moveTo>
                  <a:cubicBezTo>
                    <a:pt x="273" y="62"/>
                    <a:pt x="270" y="58"/>
                    <a:pt x="266" y="59"/>
                  </a:cubicBezTo>
                  <a:cubicBezTo>
                    <a:pt x="266" y="61"/>
                    <a:pt x="266" y="61"/>
                    <a:pt x="266" y="61"/>
                  </a:cubicBezTo>
                  <a:cubicBezTo>
                    <a:pt x="270" y="60"/>
                    <a:pt x="272" y="64"/>
                    <a:pt x="275" y="63"/>
                  </a:cubicBezTo>
                  <a:close/>
                  <a:moveTo>
                    <a:pt x="260" y="107"/>
                  </a:moveTo>
                  <a:cubicBezTo>
                    <a:pt x="260" y="106"/>
                    <a:pt x="261" y="105"/>
                    <a:pt x="262" y="105"/>
                  </a:cubicBezTo>
                  <a:cubicBezTo>
                    <a:pt x="257" y="105"/>
                    <a:pt x="254" y="101"/>
                    <a:pt x="251" y="101"/>
                  </a:cubicBezTo>
                  <a:cubicBezTo>
                    <a:pt x="253" y="105"/>
                    <a:pt x="257" y="105"/>
                    <a:pt x="260" y="107"/>
                  </a:cubicBezTo>
                  <a:close/>
                  <a:moveTo>
                    <a:pt x="278" y="114"/>
                  </a:moveTo>
                  <a:cubicBezTo>
                    <a:pt x="275" y="112"/>
                    <a:pt x="270" y="103"/>
                    <a:pt x="263" y="106"/>
                  </a:cubicBezTo>
                  <a:cubicBezTo>
                    <a:pt x="265" y="107"/>
                    <a:pt x="267" y="108"/>
                    <a:pt x="268" y="109"/>
                  </a:cubicBezTo>
                  <a:cubicBezTo>
                    <a:pt x="267" y="110"/>
                    <a:pt x="265" y="109"/>
                    <a:pt x="264" y="110"/>
                  </a:cubicBezTo>
                  <a:cubicBezTo>
                    <a:pt x="261" y="109"/>
                    <a:pt x="255" y="107"/>
                    <a:pt x="251" y="109"/>
                  </a:cubicBezTo>
                  <a:cubicBezTo>
                    <a:pt x="249" y="107"/>
                    <a:pt x="246" y="107"/>
                    <a:pt x="244" y="106"/>
                  </a:cubicBezTo>
                  <a:cubicBezTo>
                    <a:pt x="246" y="109"/>
                    <a:pt x="251" y="109"/>
                    <a:pt x="253" y="112"/>
                  </a:cubicBezTo>
                  <a:cubicBezTo>
                    <a:pt x="256" y="112"/>
                    <a:pt x="256" y="112"/>
                    <a:pt x="256" y="112"/>
                  </a:cubicBezTo>
                  <a:cubicBezTo>
                    <a:pt x="256" y="113"/>
                    <a:pt x="257" y="115"/>
                    <a:pt x="257" y="113"/>
                  </a:cubicBezTo>
                  <a:cubicBezTo>
                    <a:pt x="257" y="113"/>
                    <a:pt x="256" y="112"/>
                    <a:pt x="257" y="112"/>
                  </a:cubicBezTo>
                  <a:cubicBezTo>
                    <a:pt x="258" y="113"/>
                    <a:pt x="262" y="111"/>
                    <a:pt x="261" y="113"/>
                  </a:cubicBezTo>
                  <a:cubicBezTo>
                    <a:pt x="263" y="111"/>
                    <a:pt x="265" y="115"/>
                    <a:pt x="266" y="114"/>
                  </a:cubicBezTo>
                  <a:cubicBezTo>
                    <a:pt x="263" y="113"/>
                    <a:pt x="267" y="113"/>
                    <a:pt x="268" y="112"/>
                  </a:cubicBezTo>
                  <a:cubicBezTo>
                    <a:pt x="267" y="112"/>
                    <a:pt x="266" y="111"/>
                    <a:pt x="267" y="111"/>
                  </a:cubicBezTo>
                  <a:cubicBezTo>
                    <a:pt x="270" y="110"/>
                    <a:pt x="274" y="109"/>
                    <a:pt x="275" y="113"/>
                  </a:cubicBezTo>
                  <a:cubicBezTo>
                    <a:pt x="273" y="114"/>
                    <a:pt x="272" y="112"/>
                    <a:pt x="271" y="113"/>
                  </a:cubicBezTo>
                  <a:cubicBezTo>
                    <a:pt x="272" y="114"/>
                    <a:pt x="274" y="115"/>
                    <a:pt x="276" y="115"/>
                  </a:cubicBezTo>
                  <a:cubicBezTo>
                    <a:pt x="275" y="112"/>
                    <a:pt x="278" y="114"/>
                    <a:pt x="278" y="114"/>
                  </a:cubicBezTo>
                  <a:close/>
                  <a:moveTo>
                    <a:pt x="272" y="121"/>
                  </a:moveTo>
                  <a:cubicBezTo>
                    <a:pt x="271" y="121"/>
                    <a:pt x="271" y="121"/>
                    <a:pt x="270" y="121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2"/>
                    <a:pt x="271" y="122"/>
                    <a:pt x="272" y="121"/>
                  </a:cubicBezTo>
                  <a:close/>
                  <a:moveTo>
                    <a:pt x="291" y="136"/>
                  </a:moveTo>
                  <a:cubicBezTo>
                    <a:pt x="292" y="138"/>
                    <a:pt x="297" y="142"/>
                    <a:pt x="297" y="141"/>
                  </a:cubicBezTo>
                  <a:cubicBezTo>
                    <a:pt x="297" y="139"/>
                    <a:pt x="290" y="136"/>
                    <a:pt x="293" y="133"/>
                  </a:cubicBezTo>
                  <a:cubicBezTo>
                    <a:pt x="291" y="133"/>
                    <a:pt x="291" y="134"/>
                    <a:pt x="289" y="134"/>
                  </a:cubicBezTo>
                  <a:cubicBezTo>
                    <a:pt x="289" y="132"/>
                    <a:pt x="287" y="133"/>
                    <a:pt x="286" y="132"/>
                  </a:cubicBezTo>
                  <a:cubicBezTo>
                    <a:pt x="286" y="130"/>
                    <a:pt x="286" y="130"/>
                    <a:pt x="286" y="128"/>
                  </a:cubicBezTo>
                  <a:cubicBezTo>
                    <a:pt x="284" y="128"/>
                    <a:pt x="284" y="128"/>
                    <a:pt x="284" y="128"/>
                  </a:cubicBezTo>
                  <a:cubicBezTo>
                    <a:pt x="285" y="130"/>
                    <a:pt x="285" y="129"/>
                    <a:pt x="284" y="132"/>
                  </a:cubicBezTo>
                  <a:cubicBezTo>
                    <a:pt x="288" y="132"/>
                    <a:pt x="288" y="136"/>
                    <a:pt x="291" y="136"/>
                  </a:cubicBezTo>
                  <a:close/>
                  <a:moveTo>
                    <a:pt x="320" y="159"/>
                  </a:moveTo>
                  <a:cubicBezTo>
                    <a:pt x="320" y="160"/>
                    <a:pt x="319" y="160"/>
                    <a:pt x="319" y="161"/>
                  </a:cubicBezTo>
                  <a:cubicBezTo>
                    <a:pt x="320" y="162"/>
                    <a:pt x="321" y="163"/>
                    <a:pt x="322" y="164"/>
                  </a:cubicBezTo>
                  <a:cubicBezTo>
                    <a:pt x="322" y="162"/>
                    <a:pt x="321" y="161"/>
                    <a:pt x="320" y="159"/>
                  </a:cubicBezTo>
                  <a:close/>
                  <a:moveTo>
                    <a:pt x="301" y="137"/>
                  </a:moveTo>
                  <a:cubicBezTo>
                    <a:pt x="303" y="139"/>
                    <a:pt x="305" y="142"/>
                    <a:pt x="309" y="144"/>
                  </a:cubicBezTo>
                  <a:cubicBezTo>
                    <a:pt x="307" y="141"/>
                    <a:pt x="302" y="137"/>
                    <a:pt x="301" y="137"/>
                  </a:cubicBezTo>
                  <a:close/>
                  <a:moveTo>
                    <a:pt x="279" y="123"/>
                  </a:moveTo>
                  <a:cubicBezTo>
                    <a:pt x="279" y="122"/>
                    <a:pt x="279" y="121"/>
                    <a:pt x="278" y="120"/>
                  </a:cubicBezTo>
                  <a:cubicBezTo>
                    <a:pt x="277" y="121"/>
                    <a:pt x="278" y="123"/>
                    <a:pt x="279" y="123"/>
                  </a:cubicBezTo>
                  <a:close/>
                  <a:moveTo>
                    <a:pt x="323" y="160"/>
                  </a:moveTo>
                  <a:cubicBezTo>
                    <a:pt x="325" y="162"/>
                    <a:pt x="325" y="164"/>
                    <a:pt x="327" y="165"/>
                  </a:cubicBezTo>
                  <a:cubicBezTo>
                    <a:pt x="326" y="163"/>
                    <a:pt x="325" y="160"/>
                    <a:pt x="323" y="160"/>
                  </a:cubicBezTo>
                  <a:close/>
                  <a:moveTo>
                    <a:pt x="327" y="156"/>
                  </a:moveTo>
                  <a:cubicBezTo>
                    <a:pt x="326" y="157"/>
                    <a:pt x="324" y="156"/>
                    <a:pt x="324" y="157"/>
                  </a:cubicBezTo>
                  <a:cubicBezTo>
                    <a:pt x="325" y="157"/>
                    <a:pt x="326" y="159"/>
                    <a:pt x="327" y="159"/>
                  </a:cubicBezTo>
                  <a:cubicBezTo>
                    <a:pt x="327" y="158"/>
                    <a:pt x="326" y="157"/>
                    <a:pt x="327" y="156"/>
                  </a:cubicBezTo>
                  <a:close/>
                  <a:moveTo>
                    <a:pt x="303" y="146"/>
                  </a:moveTo>
                  <a:cubicBezTo>
                    <a:pt x="302" y="147"/>
                    <a:pt x="304" y="149"/>
                    <a:pt x="305" y="149"/>
                  </a:cubicBezTo>
                  <a:cubicBezTo>
                    <a:pt x="304" y="148"/>
                    <a:pt x="305" y="146"/>
                    <a:pt x="303" y="146"/>
                  </a:cubicBezTo>
                  <a:close/>
                  <a:moveTo>
                    <a:pt x="294" y="132"/>
                  </a:moveTo>
                  <a:cubicBezTo>
                    <a:pt x="294" y="131"/>
                    <a:pt x="292" y="130"/>
                    <a:pt x="292" y="132"/>
                  </a:cubicBezTo>
                  <a:cubicBezTo>
                    <a:pt x="293" y="131"/>
                    <a:pt x="294" y="133"/>
                    <a:pt x="294" y="132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7"/>
                    <a:pt x="277" y="117"/>
                  </a:cubicBezTo>
                  <a:cubicBezTo>
                    <a:pt x="277" y="118"/>
                    <a:pt x="279" y="120"/>
                    <a:pt x="280" y="119"/>
                  </a:cubicBezTo>
                  <a:close/>
                  <a:moveTo>
                    <a:pt x="316" y="137"/>
                  </a:moveTo>
                  <a:cubicBezTo>
                    <a:pt x="311" y="132"/>
                    <a:pt x="302" y="121"/>
                    <a:pt x="292" y="118"/>
                  </a:cubicBezTo>
                  <a:cubicBezTo>
                    <a:pt x="293" y="119"/>
                    <a:pt x="292" y="120"/>
                    <a:pt x="291" y="120"/>
                  </a:cubicBezTo>
                  <a:cubicBezTo>
                    <a:pt x="290" y="119"/>
                    <a:pt x="288" y="118"/>
                    <a:pt x="288" y="117"/>
                  </a:cubicBezTo>
                  <a:cubicBezTo>
                    <a:pt x="285" y="119"/>
                    <a:pt x="282" y="114"/>
                    <a:pt x="279" y="115"/>
                  </a:cubicBezTo>
                  <a:cubicBezTo>
                    <a:pt x="279" y="117"/>
                    <a:pt x="282" y="117"/>
                    <a:pt x="284" y="118"/>
                  </a:cubicBezTo>
                  <a:cubicBezTo>
                    <a:pt x="284" y="119"/>
                    <a:pt x="285" y="123"/>
                    <a:pt x="287" y="122"/>
                  </a:cubicBezTo>
                  <a:cubicBezTo>
                    <a:pt x="286" y="121"/>
                    <a:pt x="285" y="120"/>
                    <a:pt x="286" y="120"/>
                  </a:cubicBezTo>
                  <a:cubicBezTo>
                    <a:pt x="287" y="120"/>
                    <a:pt x="288" y="120"/>
                    <a:pt x="288" y="122"/>
                  </a:cubicBezTo>
                  <a:cubicBezTo>
                    <a:pt x="289" y="122"/>
                    <a:pt x="291" y="121"/>
                    <a:pt x="292" y="123"/>
                  </a:cubicBezTo>
                  <a:cubicBezTo>
                    <a:pt x="291" y="124"/>
                    <a:pt x="288" y="124"/>
                    <a:pt x="287" y="126"/>
                  </a:cubicBezTo>
                  <a:cubicBezTo>
                    <a:pt x="290" y="127"/>
                    <a:pt x="291" y="130"/>
                    <a:pt x="295" y="130"/>
                  </a:cubicBezTo>
                  <a:cubicBezTo>
                    <a:pt x="296" y="129"/>
                    <a:pt x="292" y="128"/>
                    <a:pt x="295" y="127"/>
                  </a:cubicBezTo>
                  <a:cubicBezTo>
                    <a:pt x="298" y="130"/>
                    <a:pt x="301" y="135"/>
                    <a:pt x="306" y="134"/>
                  </a:cubicBezTo>
                  <a:cubicBezTo>
                    <a:pt x="306" y="132"/>
                    <a:pt x="304" y="132"/>
                    <a:pt x="303" y="131"/>
                  </a:cubicBezTo>
                  <a:cubicBezTo>
                    <a:pt x="304" y="131"/>
                    <a:pt x="304" y="130"/>
                    <a:pt x="304" y="130"/>
                  </a:cubicBezTo>
                  <a:cubicBezTo>
                    <a:pt x="309" y="134"/>
                    <a:pt x="314" y="136"/>
                    <a:pt x="317" y="141"/>
                  </a:cubicBezTo>
                  <a:cubicBezTo>
                    <a:pt x="316" y="141"/>
                    <a:pt x="314" y="138"/>
                    <a:pt x="313" y="139"/>
                  </a:cubicBezTo>
                  <a:cubicBezTo>
                    <a:pt x="315" y="142"/>
                    <a:pt x="318" y="143"/>
                    <a:pt x="320" y="146"/>
                  </a:cubicBezTo>
                  <a:cubicBezTo>
                    <a:pt x="319" y="148"/>
                    <a:pt x="323" y="150"/>
                    <a:pt x="323" y="153"/>
                  </a:cubicBezTo>
                  <a:cubicBezTo>
                    <a:pt x="325" y="153"/>
                    <a:pt x="325" y="154"/>
                    <a:pt x="326" y="154"/>
                  </a:cubicBezTo>
                  <a:cubicBezTo>
                    <a:pt x="326" y="155"/>
                    <a:pt x="328" y="157"/>
                    <a:pt x="329" y="156"/>
                  </a:cubicBezTo>
                  <a:cubicBezTo>
                    <a:pt x="327" y="151"/>
                    <a:pt x="325" y="145"/>
                    <a:pt x="320" y="144"/>
                  </a:cubicBezTo>
                  <a:cubicBezTo>
                    <a:pt x="322" y="141"/>
                    <a:pt x="317" y="140"/>
                    <a:pt x="316" y="137"/>
                  </a:cubicBezTo>
                  <a:close/>
                  <a:moveTo>
                    <a:pt x="292" y="128"/>
                  </a:moveTo>
                  <a:cubicBezTo>
                    <a:pt x="291" y="127"/>
                    <a:pt x="290" y="127"/>
                    <a:pt x="291" y="125"/>
                  </a:cubicBezTo>
                  <a:cubicBezTo>
                    <a:pt x="292" y="125"/>
                    <a:pt x="292" y="124"/>
                    <a:pt x="294" y="125"/>
                  </a:cubicBezTo>
                  <a:cubicBezTo>
                    <a:pt x="294" y="127"/>
                    <a:pt x="293" y="127"/>
                    <a:pt x="292" y="128"/>
                  </a:cubicBezTo>
                  <a:close/>
                  <a:moveTo>
                    <a:pt x="294" y="126"/>
                  </a:moveTo>
                  <a:cubicBezTo>
                    <a:pt x="296" y="124"/>
                    <a:pt x="300" y="125"/>
                    <a:pt x="300" y="128"/>
                  </a:cubicBezTo>
                  <a:cubicBezTo>
                    <a:pt x="298" y="128"/>
                    <a:pt x="297" y="125"/>
                    <a:pt x="294" y="126"/>
                  </a:cubicBezTo>
                  <a:close/>
                  <a:moveTo>
                    <a:pt x="328" y="169"/>
                  </a:moveTo>
                  <a:cubicBezTo>
                    <a:pt x="329" y="167"/>
                    <a:pt x="328" y="171"/>
                    <a:pt x="329" y="170"/>
                  </a:cubicBezTo>
                  <a:cubicBezTo>
                    <a:pt x="330" y="169"/>
                    <a:pt x="328" y="167"/>
                    <a:pt x="328" y="166"/>
                  </a:cubicBezTo>
                  <a:cubicBezTo>
                    <a:pt x="328" y="167"/>
                    <a:pt x="327" y="169"/>
                    <a:pt x="328" y="169"/>
                  </a:cubicBezTo>
                  <a:close/>
                  <a:moveTo>
                    <a:pt x="263" y="120"/>
                  </a:move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lose/>
                  <a:moveTo>
                    <a:pt x="300" y="78"/>
                  </a:moveTo>
                  <a:cubicBezTo>
                    <a:pt x="300" y="78"/>
                    <a:pt x="299" y="76"/>
                    <a:pt x="298" y="77"/>
                  </a:cubicBezTo>
                  <a:cubicBezTo>
                    <a:pt x="299" y="78"/>
                    <a:pt x="300" y="80"/>
                    <a:pt x="300" y="78"/>
                  </a:cubicBezTo>
                  <a:close/>
                  <a:moveTo>
                    <a:pt x="310" y="89"/>
                  </a:moveTo>
                  <a:cubicBezTo>
                    <a:pt x="310" y="88"/>
                    <a:pt x="309" y="87"/>
                    <a:pt x="307" y="86"/>
                  </a:cubicBezTo>
                  <a:cubicBezTo>
                    <a:pt x="307" y="87"/>
                    <a:pt x="310" y="89"/>
                    <a:pt x="310" y="89"/>
                  </a:cubicBezTo>
                  <a:close/>
                  <a:moveTo>
                    <a:pt x="308" y="94"/>
                  </a:moveTo>
                  <a:cubicBezTo>
                    <a:pt x="306" y="92"/>
                    <a:pt x="303" y="88"/>
                    <a:pt x="302" y="89"/>
                  </a:cubicBezTo>
                  <a:cubicBezTo>
                    <a:pt x="304" y="90"/>
                    <a:pt x="305" y="93"/>
                    <a:pt x="308" y="94"/>
                  </a:cubicBezTo>
                  <a:close/>
                  <a:moveTo>
                    <a:pt x="310" y="89"/>
                  </a:moveTo>
                  <a:cubicBezTo>
                    <a:pt x="310" y="89"/>
                    <a:pt x="310" y="89"/>
                    <a:pt x="310" y="89"/>
                  </a:cubicBezTo>
                  <a:cubicBezTo>
                    <a:pt x="311" y="89"/>
                    <a:pt x="311" y="89"/>
                    <a:pt x="310" y="89"/>
                  </a:cubicBezTo>
                  <a:close/>
                  <a:moveTo>
                    <a:pt x="309" y="96"/>
                  </a:moveTo>
                  <a:cubicBezTo>
                    <a:pt x="310" y="96"/>
                    <a:pt x="311" y="99"/>
                    <a:pt x="312" y="98"/>
                  </a:cubicBezTo>
                  <a:cubicBezTo>
                    <a:pt x="311" y="98"/>
                    <a:pt x="311" y="94"/>
                    <a:pt x="309" y="96"/>
                  </a:cubicBezTo>
                  <a:close/>
                  <a:moveTo>
                    <a:pt x="301" y="109"/>
                  </a:moveTo>
                  <a:cubicBezTo>
                    <a:pt x="299" y="108"/>
                    <a:pt x="296" y="103"/>
                    <a:pt x="295" y="105"/>
                  </a:cubicBezTo>
                  <a:cubicBezTo>
                    <a:pt x="298" y="105"/>
                    <a:pt x="298" y="110"/>
                    <a:pt x="301" y="109"/>
                  </a:cubicBezTo>
                  <a:close/>
                  <a:moveTo>
                    <a:pt x="297" y="81"/>
                  </a:moveTo>
                  <a:cubicBezTo>
                    <a:pt x="298" y="81"/>
                    <a:pt x="299" y="82"/>
                    <a:pt x="300" y="82"/>
                  </a:cubicBezTo>
                  <a:cubicBezTo>
                    <a:pt x="300" y="81"/>
                    <a:pt x="297" y="79"/>
                    <a:pt x="297" y="81"/>
                  </a:cubicBezTo>
                  <a:close/>
                  <a:moveTo>
                    <a:pt x="305" y="102"/>
                  </a:moveTo>
                  <a:cubicBezTo>
                    <a:pt x="305" y="103"/>
                    <a:pt x="304" y="104"/>
                    <a:pt x="304" y="105"/>
                  </a:cubicBezTo>
                  <a:cubicBezTo>
                    <a:pt x="309" y="106"/>
                    <a:pt x="310" y="110"/>
                    <a:pt x="314" y="112"/>
                  </a:cubicBezTo>
                  <a:cubicBezTo>
                    <a:pt x="313" y="108"/>
                    <a:pt x="308" y="105"/>
                    <a:pt x="305" y="102"/>
                  </a:cubicBezTo>
                  <a:close/>
                  <a:moveTo>
                    <a:pt x="305" y="103"/>
                  </a:moveTo>
                  <a:cubicBezTo>
                    <a:pt x="307" y="103"/>
                    <a:pt x="306" y="105"/>
                    <a:pt x="307" y="105"/>
                  </a:cubicBezTo>
                  <a:cubicBezTo>
                    <a:pt x="307" y="106"/>
                    <a:pt x="305" y="104"/>
                    <a:pt x="305" y="103"/>
                  </a:cubicBezTo>
                  <a:close/>
                  <a:moveTo>
                    <a:pt x="284" y="73"/>
                  </a:moveTo>
                  <a:cubicBezTo>
                    <a:pt x="283" y="71"/>
                    <a:pt x="285" y="73"/>
                    <a:pt x="285" y="72"/>
                  </a:cubicBezTo>
                  <a:cubicBezTo>
                    <a:pt x="284" y="71"/>
                    <a:pt x="284" y="70"/>
                    <a:pt x="282" y="70"/>
                  </a:cubicBezTo>
                  <a:cubicBezTo>
                    <a:pt x="282" y="71"/>
                    <a:pt x="281" y="71"/>
                    <a:pt x="281" y="72"/>
                  </a:cubicBezTo>
                  <a:cubicBezTo>
                    <a:pt x="283" y="71"/>
                    <a:pt x="282" y="73"/>
                    <a:pt x="284" y="73"/>
                  </a:cubicBezTo>
                  <a:close/>
                  <a:moveTo>
                    <a:pt x="301" y="88"/>
                  </a:moveTo>
                  <a:cubicBezTo>
                    <a:pt x="299" y="86"/>
                    <a:pt x="298" y="85"/>
                    <a:pt x="295" y="84"/>
                  </a:cubicBezTo>
                  <a:cubicBezTo>
                    <a:pt x="297" y="86"/>
                    <a:pt x="298" y="87"/>
                    <a:pt x="301" y="88"/>
                  </a:cubicBezTo>
                  <a:close/>
                  <a:moveTo>
                    <a:pt x="261" y="108"/>
                  </a:moveTo>
                  <a:cubicBezTo>
                    <a:pt x="262" y="108"/>
                    <a:pt x="262" y="108"/>
                    <a:pt x="262" y="108"/>
                  </a:cubicBezTo>
                  <a:cubicBezTo>
                    <a:pt x="263" y="108"/>
                    <a:pt x="263" y="108"/>
                    <a:pt x="264" y="108"/>
                  </a:cubicBezTo>
                  <a:cubicBezTo>
                    <a:pt x="264" y="108"/>
                    <a:pt x="264" y="107"/>
                    <a:pt x="264" y="107"/>
                  </a:cubicBezTo>
                  <a:cubicBezTo>
                    <a:pt x="263" y="108"/>
                    <a:pt x="260" y="107"/>
                    <a:pt x="261" y="108"/>
                  </a:cubicBezTo>
                  <a:close/>
                  <a:moveTo>
                    <a:pt x="277" y="81"/>
                  </a:moveTo>
                  <a:cubicBezTo>
                    <a:pt x="276" y="79"/>
                    <a:pt x="274" y="79"/>
                    <a:pt x="272" y="78"/>
                  </a:cubicBezTo>
                  <a:cubicBezTo>
                    <a:pt x="272" y="80"/>
                    <a:pt x="275" y="80"/>
                    <a:pt x="277" y="81"/>
                  </a:cubicBezTo>
                  <a:close/>
                  <a:moveTo>
                    <a:pt x="288" y="114"/>
                  </a:moveTo>
                  <a:cubicBezTo>
                    <a:pt x="286" y="114"/>
                    <a:pt x="286" y="114"/>
                    <a:pt x="286" y="114"/>
                  </a:cubicBezTo>
                  <a:cubicBezTo>
                    <a:pt x="286" y="115"/>
                    <a:pt x="286" y="115"/>
                    <a:pt x="286" y="115"/>
                  </a:cubicBezTo>
                  <a:cubicBezTo>
                    <a:pt x="287" y="115"/>
                    <a:pt x="287" y="116"/>
                    <a:pt x="288" y="116"/>
                  </a:cubicBezTo>
                  <a:lnTo>
                    <a:pt x="288" y="114"/>
                  </a:lnTo>
                  <a:close/>
                  <a:moveTo>
                    <a:pt x="298" y="116"/>
                  </a:moveTo>
                  <a:cubicBezTo>
                    <a:pt x="300" y="118"/>
                    <a:pt x="303" y="122"/>
                    <a:pt x="306" y="122"/>
                  </a:cubicBezTo>
                  <a:cubicBezTo>
                    <a:pt x="304" y="119"/>
                    <a:pt x="300" y="117"/>
                    <a:pt x="298" y="116"/>
                  </a:cubicBezTo>
                  <a:close/>
                  <a:moveTo>
                    <a:pt x="275" y="110"/>
                  </a:moveTo>
                  <a:cubicBezTo>
                    <a:pt x="278" y="110"/>
                    <a:pt x="281" y="113"/>
                    <a:pt x="284" y="113"/>
                  </a:cubicBezTo>
                  <a:cubicBezTo>
                    <a:pt x="282" y="112"/>
                    <a:pt x="279" y="110"/>
                    <a:pt x="277" y="109"/>
                  </a:cubicBezTo>
                  <a:cubicBezTo>
                    <a:pt x="277" y="111"/>
                    <a:pt x="275" y="108"/>
                    <a:pt x="275" y="110"/>
                  </a:cubicBezTo>
                  <a:close/>
                  <a:moveTo>
                    <a:pt x="309" y="125"/>
                  </a:moveTo>
                  <a:cubicBezTo>
                    <a:pt x="312" y="129"/>
                    <a:pt x="308" y="122"/>
                    <a:pt x="306" y="123"/>
                  </a:cubicBezTo>
                  <a:cubicBezTo>
                    <a:pt x="307" y="124"/>
                    <a:pt x="307" y="126"/>
                    <a:pt x="309" y="125"/>
                  </a:cubicBezTo>
                  <a:close/>
                  <a:moveTo>
                    <a:pt x="321" y="123"/>
                  </a:moveTo>
                  <a:cubicBezTo>
                    <a:pt x="322" y="122"/>
                    <a:pt x="323" y="123"/>
                    <a:pt x="323" y="123"/>
                  </a:cubicBezTo>
                  <a:cubicBezTo>
                    <a:pt x="321" y="121"/>
                    <a:pt x="320" y="115"/>
                    <a:pt x="317" y="117"/>
                  </a:cubicBezTo>
                  <a:cubicBezTo>
                    <a:pt x="318" y="119"/>
                    <a:pt x="320" y="121"/>
                    <a:pt x="321" y="123"/>
                  </a:cubicBezTo>
                  <a:close/>
                  <a:moveTo>
                    <a:pt x="317" y="115"/>
                  </a:moveTo>
                  <a:cubicBezTo>
                    <a:pt x="317" y="113"/>
                    <a:pt x="316" y="113"/>
                    <a:pt x="315" y="112"/>
                  </a:cubicBezTo>
                  <a:cubicBezTo>
                    <a:pt x="316" y="114"/>
                    <a:pt x="316" y="113"/>
                    <a:pt x="315" y="115"/>
                  </a:cubicBezTo>
                  <a:lnTo>
                    <a:pt x="317" y="115"/>
                  </a:lnTo>
                  <a:close/>
                  <a:moveTo>
                    <a:pt x="313" y="130"/>
                  </a:moveTo>
                  <a:cubicBezTo>
                    <a:pt x="315" y="130"/>
                    <a:pt x="315" y="131"/>
                    <a:pt x="316" y="131"/>
                  </a:cubicBezTo>
                  <a:cubicBezTo>
                    <a:pt x="316" y="130"/>
                    <a:pt x="313" y="128"/>
                    <a:pt x="313" y="130"/>
                  </a:cubicBezTo>
                  <a:close/>
                  <a:moveTo>
                    <a:pt x="337" y="183"/>
                  </a:moveTo>
                  <a:cubicBezTo>
                    <a:pt x="337" y="180"/>
                    <a:pt x="335" y="178"/>
                    <a:pt x="335" y="175"/>
                  </a:cubicBezTo>
                  <a:cubicBezTo>
                    <a:pt x="332" y="177"/>
                    <a:pt x="336" y="181"/>
                    <a:pt x="337" y="183"/>
                  </a:cubicBezTo>
                  <a:close/>
                  <a:moveTo>
                    <a:pt x="39" y="302"/>
                  </a:moveTo>
                  <a:cubicBezTo>
                    <a:pt x="39" y="302"/>
                    <a:pt x="38" y="302"/>
                    <a:pt x="38" y="303"/>
                  </a:cubicBezTo>
                  <a:cubicBezTo>
                    <a:pt x="38" y="303"/>
                    <a:pt x="39" y="303"/>
                    <a:pt x="39" y="303"/>
                  </a:cubicBezTo>
                  <a:cubicBezTo>
                    <a:pt x="39" y="303"/>
                    <a:pt x="39" y="302"/>
                    <a:pt x="39" y="302"/>
                  </a:cubicBezTo>
                  <a:close/>
                  <a:moveTo>
                    <a:pt x="40" y="292"/>
                  </a:moveTo>
                  <a:cubicBezTo>
                    <a:pt x="40" y="291"/>
                    <a:pt x="40" y="291"/>
                    <a:pt x="40" y="291"/>
                  </a:cubicBezTo>
                  <a:cubicBezTo>
                    <a:pt x="39" y="291"/>
                    <a:pt x="39" y="291"/>
                    <a:pt x="39" y="291"/>
                  </a:cubicBezTo>
                  <a:cubicBezTo>
                    <a:pt x="39" y="292"/>
                    <a:pt x="39" y="292"/>
                    <a:pt x="40" y="292"/>
                  </a:cubicBezTo>
                  <a:close/>
                  <a:moveTo>
                    <a:pt x="37" y="287"/>
                  </a:moveTo>
                  <a:cubicBezTo>
                    <a:pt x="37" y="287"/>
                    <a:pt x="37" y="288"/>
                    <a:pt x="37" y="288"/>
                  </a:cubicBezTo>
                  <a:cubicBezTo>
                    <a:pt x="37" y="288"/>
                    <a:pt x="38" y="287"/>
                    <a:pt x="38" y="287"/>
                  </a:cubicBezTo>
                  <a:cubicBezTo>
                    <a:pt x="37" y="287"/>
                    <a:pt x="37" y="287"/>
                    <a:pt x="37" y="287"/>
                  </a:cubicBezTo>
                  <a:close/>
                  <a:moveTo>
                    <a:pt x="35" y="292"/>
                  </a:moveTo>
                  <a:cubicBezTo>
                    <a:pt x="35" y="292"/>
                    <a:pt x="36" y="292"/>
                    <a:pt x="36" y="291"/>
                  </a:cubicBezTo>
                  <a:cubicBezTo>
                    <a:pt x="36" y="292"/>
                    <a:pt x="35" y="291"/>
                    <a:pt x="35" y="292"/>
                  </a:cubicBezTo>
                  <a:close/>
                  <a:moveTo>
                    <a:pt x="40" y="295"/>
                  </a:moveTo>
                  <a:cubicBezTo>
                    <a:pt x="39" y="295"/>
                    <a:pt x="39" y="295"/>
                    <a:pt x="39" y="294"/>
                  </a:cubicBezTo>
                  <a:cubicBezTo>
                    <a:pt x="38" y="294"/>
                    <a:pt x="38" y="294"/>
                    <a:pt x="38" y="294"/>
                  </a:cubicBezTo>
                  <a:cubicBezTo>
                    <a:pt x="39" y="295"/>
                    <a:pt x="38" y="295"/>
                    <a:pt x="39" y="296"/>
                  </a:cubicBezTo>
                  <a:cubicBezTo>
                    <a:pt x="39" y="295"/>
                    <a:pt x="40" y="296"/>
                    <a:pt x="40" y="295"/>
                  </a:cubicBezTo>
                  <a:close/>
                  <a:moveTo>
                    <a:pt x="52" y="320"/>
                  </a:moveTo>
                  <a:cubicBezTo>
                    <a:pt x="52" y="320"/>
                    <a:pt x="51" y="320"/>
                    <a:pt x="51" y="320"/>
                  </a:cubicBezTo>
                  <a:cubicBezTo>
                    <a:pt x="51" y="321"/>
                    <a:pt x="51" y="322"/>
                    <a:pt x="52" y="322"/>
                  </a:cubicBezTo>
                  <a:cubicBezTo>
                    <a:pt x="52" y="321"/>
                    <a:pt x="52" y="321"/>
                    <a:pt x="53" y="321"/>
                  </a:cubicBezTo>
                  <a:cubicBezTo>
                    <a:pt x="53" y="321"/>
                    <a:pt x="52" y="321"/>
                    <a:pt x="52" y="320"/>
                  </a:cubicBezTo>
                  <a:close/>
                  <a:moveTo>
                    <a:pt x="40" y="294"/>
                  </a:moveTo>
                  <a:cubicBezTo>
                    <a:pt x="40" y="293"/>
                    <a:pt x="39" y="292"/>
                    <a:pt x="39" y="293"/>
                  </a:cubicBezTo>
                  <a:cubicBezTo>
                    <a:pt x="39" y="293"/>
                    <a:pt x="40" y="294"/>
                    <a:pt x="40" y="294"/>
                  </a:cubicBezTo>
                  <a:close/>
                  <a:moveTo>
                    <a:pt x="37" y="293"/>
                  </a:moveTo>
                  <a:cubicBezTo>
                    <a:pt x="37" y="292"/>
                    <a:pt x="37" y="292"/>
                    <a:pt x="37" y="292"/>
                  </a:cubicBezTo>
                  <a:cubicBezTo>
                    <a:pt x="37" y="292"/>
                    <a:pt x="37" y="293"/>
                    <a:pt x="36" y="293"/>
                  </a:cubicBezTo>
                  <a:cubicBezTo>
                    <a:pt x="36" y="293"/>
                    <a:pt x="37" y="293"/>
                    <a:pt x="37" y="293"/>
                  </a:cubicBezTo>
                  <a:close/>
                  <a:moveTo>
                    <a:pt x="48" y="310"/>
                  </a:moveTo>
                  <a:cubicBezTo>
                    <a:pt x="48" y="310"/>
                    <a:pt x="47" y="310"/>
                    <a:pt x="47" y="311"/>
                  </a:cubicBezTo>
                  <a:cubicBezTo>
                    <a:pt x="48" y="311"/>
                    <a:pt x="48" y="312"/>
                    <a:pt x="48" y="311"/>
                  </a:cubicBezTo>
                  <a:cubicBezTo>
                    <a:pt x="47" y="311"/>
                    <a:pt x="48" y="311"/>
                    <a:pt x="48" y="310"/>
                  </a:cubicBezTo>
                  <a:close/>
                  <a:moveTo>
                    <a:pt x="39" y="285"/>
                  </a:moveTo>
                  <a:cubicBezTo>
                    <a:pt x="38" y="285"/>
                    <a:pt x="38" y="286"/>
                    <a:pt x="38" y="286"/>
                  </a:cubicBezTo>
                  <a:cubicBezTo>
                    <a:pt x="38" y="286"/>
                    <a:pt x="37" y="286"/>
                    <a:pt x="37" y="286"/>
                  </a:cubicBezTo>
                  <a:cubicBezTo>
                    <a:pt x="37" y="287"/>
                    <a:pt x="40" y="286"/>
                    <a:pt x="39" y="289"/>
                  </a:cubicBezTo>
                  <a:cubicBezTo>
                    <a:pt x="39" y="289"/>
                    <a:pt x="39" y="289"/>
                    <a:pt x="39" y="289"/>
                  </a:cubicBezTo>
                  <a:cubicBezTo>
                    <a:pt x="40" y="288"/>
                    <a:pt x="37" y="286"/>
                    <a:pt x="40" y="286"/>
                  </a:cubicBezTo>
                  <a:cubicBezTo>
                    <a:pt x="40" y="286"/>
                    <a:pt x="40" y="287"/>
                    <a:pt x="40" y="287"/>
                  </a:cubicBezTo>
                  <a:cubicBezTo>
                    <a:pt x="41" y="286"/>
                    <a:pt x="40" y="286"/>
                    <a:pt x="40" y="285"/>
                  </a:cubicBezTo>
                  <a:cubicBezTo>
                    <a:pt x="40" y="285"/>
                    <a:pt x="39" y="285"/>
                    <a:pt x="39" y="285"/>
                  </a:cubicBezTo>
                  <a:cubicBezTo>
                    <a:pt x="40" y="284"/>
                    <a:pt x="39" y="283"/>
                    <a:pt x="40" y="282"/>
                  </a:cubicBezTo>
                  <a:cubicBezTo>
                    <a:pt x="39" y="283"/>
                    <a:pt x="39" y="284"/>
                    <a:pt x="39" y="285"/>
                  </a:cubicBezTo>
                  <a:close/>
                  <a:moveTo>
                    <a:pt x="35" y="280"/>
                  </a:moveTo>
                  <a:cubicBezTo>
                    <a:pt x="35" y="280"/>
                    <a:pt x="35" y="281"/>
                    <a:pt x="35" y="282"/>
                  </a:cubicBezTo>
                  <a:cubicBezTo>
                    <a:pt x="35" y="282"/>
                    <a:pt x="36" y="281"/>
                    <a:pt x="36" y="282"/>
                  </a:cubicBezTo>
                  <a:cubicBezTo>
                    <a:pt x="37" y="283"/>
                    <a:pt x="36" y="282"/>
                    <a:pt x="36" y="283"/>
                  </a:cubicBezTo>
                  <a:cubicBezTo>
                    <a:pt x="37" y="283"/>
                    <a:pt x="37" y="284"/>
                    <a:pt x="37" y="285"/>
                  </a:cubicBezTo>
                  <a:cubicBezTo>
                    <a:pt x="39" y="284"/>
                    <a:pt x="36" y="283"/>
                    <a:pt x="38" y="281"/>
                  </a:cubicBezTo>
                  <a:cubicBezTo>
                    <a:pt x="37" y="280"/>
                    <a:pt x="36" y="280"/>
                    <a:pt x="35" y="280"/>
                  </a:cubicBezTo>
                  <a:close/>
                  <a:moveTo>
                    <a:pt x="35" y="289"/>
                  </a:moveTo>
                  <a:cubicBezTo>
                    <a:pt x="35" y="290"/>
                    <a:pt x="36" y="291"/>
                    <a:pt x="37" y="291"/>
                  </a:cubicBezTo>
                  <a:cubicBezTo>
                    <a:pt x="37" y="291"/>
                    <a:pt x="37" y="291"/>
                    <a:pt x="37" y="291"/>
                  </a:cubicBezTo>
                  <a:cubicBezTo>
                    <a:pt x="37" y="291"/>
                    <a:pt x="37" y="291"/>
                    <a:pt x="37" y="290"/>
                  </a:cubicBezTo>
                  <a:cubicBezTo>
                    <a:pt x="36" y="291"/>
                    <a:pt x="36" y="289"/>
                    <a:pt x="35" y="289"/>
                  </a:cubicBezTo>
                  <a:close/>
                  <a:moveTo>
                    <a:pt x="41" y="306"/>
                  </a:moveTo>
                  <a:cubicBezTo>
                    <a:pt x="41" y="307"/>
                    <a:pt x="41" y="307"/>
                    <a:pt x="41" y="307"/>
                  </a:cubicBezTo>
                  <a:cubicBezTo>
                    <a:pt x="41" y="307"/>
                    <a:pt x="42" y="307"/>
                    <a:pt x="42" y="306"/>
                  </a:cubicBezTo>
                  <a:lnTo>
                    <a:pt x="41" y="306"/>
                  </a:lnTo>
                  <a:close/>
                  <a:moveTo>
                    <a:pt x="45" y="306"/>
                  </a:moveTo>
                  <a:cubicBezTo>
                    <a:pt x="45" y="307"/>
                    <a:pt x="45" y="307"/>
                    <a:pt x="46" y="307"/>
                  </a:cubicBezTo>
                  <a:cubicBezTo>
                    <a:pt x="46" y="307"/>
                    <a:pt x="46" y="307"/>
                    <a:pt x="46" y="306"/>
                  </a:cubicBezTo>
                  <a:cubicBezTo>
                    <a:pt x="46" y="307"/>
                    <a:pt x="45" y="306"/>
                    <a:pt x="45" y="306"/>
                  </a:cubicBezTo>
                  <a:close/>
                  <a:moveTo>
                    <a:pt x="48" y="322"/>
                  </a:moveTo>
                  <a:cubicBezTo>
                    <a:pt x="48" y="323"/>
                    <a:pt x="49" y="323"/>
                    <a:pt x="50" y="323"/>
                  </a:cubicBezTo>
                  <a:cubicBezTo>
                    <a:pt x="49" y="322"/>
                    <a:pt x="49" y="322"/>
                    <a:pt x="48" y="322"/>
                  </a:cubicBezTo>
                  <a:close/>
                  <a:moveTo>
                    <a:pt x="46" y="303"/>
                  </a:moveTo>
                  <a:cubicBezTo>
                    <a:pt x="46" y="304"/>
                    <a:pt x="47" y="304"/>
                    <a:pt x="47" y="304"/>
                  </a:cubicBezTo>
                  <a:cubicBezTo>
                    <a:pt x="47" y="303"/>
                    <a:pt x="47" y="303"/>
                    <a:pt x="46" y="303"/>
                  </a:cubicBezTo>
                  <a:close/>
                  <a:moveTo>
                    <a:pt x="45" y="303"/>
                  </a:moveTo>
                  <a:cubicBezTo>
                    <a:pt x="45" y="304"/>
                    <a:pt x="45" y="304"/>
                    <a:pt x="46" y="305"/>
                  </a:cubicBezTo>
                  <a:cubicBezTo>
                    <a:pt x="45" y="304"/>
                    <a:pt x="47" y="303"/>
                    <a:pt x="45" y="303"/>
                  </a:cubicBezTo>
                  <a:close/>
                  <a:moveTo>
                    <a:pt x="44" y="306"/>
                  </a:moveTo>
                  <a:cubicBezTo>
                    <a:pt x="45" y="306"/>
                    <a:pt x="46" y="306"/>
                    <a:pt x="46" y="306"/>
                  </a:cubicBezTo>
                  <a:cubicBezTo>
                    <a:pt x="46" y="306"/>
                    <a:pt x="44" y="306"/>
                    <a:pt x="44" y="306"/>
                  </a:cubicBezTo>
                  <a:close/>
                  <a:moveTo>
                    <a:pt x="49" y="309"/>
                  </a:moveTo>
                  <a:cubicBezTo>
                    <a:pt x="49" y="309"/>
                    <a:pt x="50" y="309"/>
                    <a:pt x="50" y="308"/>
                  </a:cubicBezTo>
                  <a:cubicBezTo>
                    <a:pt x="49" y="308"/>
                    <a:pt x="49" y="309"/>
                    <a:pt x="49" y="309"/>
                  </a:cubicBezTo>
                  <a:close/>
                  <a:moveTo>
                    <a:pt x="42" y="299"/>
                  </a:moveTo>
                  <a:cubicBezTo>
                    <a:pt x="40" y="298"/>
                    <a:pt x="40" y="300"/>
                    <a:pt x="40" y="301"/>
                  </a:cubicBezTo>
                  <a:cubicBezTo>
                    <a:pt x="40" y="301"/>
                    <a:pt x="41" y="300"/>
                    <a:pt x="41" y="301"/>
                  </a:cubicBezTo>
                  <a:cubicBezTo>
                    <a:pt x="42" y="301"/>
                    <a:pt x="42" y="300"/>
                    <a:pt x="42" y="300"/>
                  </a:cubicBezTo>
                  <a:cubicBezTo>
                    <a:pt x="41" y="300"/>
                    <a:pt x="41" y="299"/>
                    <a:pt x="42" y="299"/>
                  </a:cubicBezTo>
                  <a:close/>
                  <a:moveTo>
                    <a:pt x="44" y="302"/>
                  </a:moveTo>
                  <a:cubicBezTo>
                    <a:pt x="43" y="302"/>
                    <a:pt x="43" y="302"/>
                    <a:pt x="43" y="301"/>
                  </a:cubicBezTo>
                  <a:cubicBezTo>
                    <a:pt x="43" y="302"/>
                    <a:pt x="42" y="302"/>
                    <a:pt x="42" y="303"/>
                  </a:cubicBezTo>
                  <a:cubicBezTo>
                    <a:pt x="43" y="303"/>
                    <a:pt x="43" y="302"/>
                    <a:pt x="44" y="302"/>
                  </a:cubicBezTo>
                  <a:close/>
                  <a:moveTo>
                    <a:pt x="43" y="303"/>
                  </a:moveTo>
                  <a:cubicBezTo>
                    <a:pt x="43" y="303"/>
                    <a:pt x="43" y="304"/>
                    <a:pt x="44" y="304"/>
                  </a:cubicBezTo>
                  <a:cubicBezTo>
                    <a:pt x="44" y="303"/>
                    <a:pt x="44" y="303"/>
                    <a:pt x="43" y="303"/>
                  </a:cubicBezTo>
                  <a:close/>
                  <a:moveTo>
                    <a:pt x="43" y="308"/>
                  </a:moveTo>
                  <a:cubicBezTo>
                    <a:pt x="43" y="309"/>
                    <a:pt x="43" y="309"/>
                    <a:pt x="43" y="309"/>
                  </a:cubicBezTo>
                  <a:cubicBezTo>
                    <a:pt x="44" y="310"/>
                    <a:pt x="44" y="308"/>
                    <a:pt x="43" y="308"/>
                  </a:cubicBezTo>
                  <a:close/>
                  <a:moveTo>
                    <a:pt x="45" y="313"/>
                  </a:moveTo>
                  <a:cubicBezTo>
                    <a:pt x="45" y="312"/>
                    <a:pt x="45" y="312"/>
                    <a:pt x="45" y="312"/>
                  </a:cubicBezTo>
                  <a:cubicBezTo>
                    <a:pt x="44" y="312"/>
                    <a:pt x="45" y="314"/>
                    <a:pt x="46" y="313"/>
                  </a:cubicBezTo>
                  <a:cubicBezTo>
                    <a:pt x="45" y="313"/>
                    <a:pt x="45" y="313"/>
                    <a:pt x="45" y="313"/>
                  </a:cubicBezTo>
                  <a:close/>
                  <a:moveTo>
                    <a:pt x="305" y="342"/>
                  </a:moveTo>
                  <a:cubicBezTo>
                    <a:pt x="306" y="342"/>
                    <a:pt x="306" y="342"/>
                    <a:pt x="306" y="342"/>
                  </a:cubicBezTo>
                  <a:cubicBezTo>
                    <a:pt x="306" y="342"/>
                    <a:pt x="307" y="341"/>
                    <a:pt x="307" y="340"/>
                  </a:cubicBezTo>
                  <a:cubicBezTo>
                    <a:pt x="307" y="341"/>
                    <a:pt x="306" y="341"/>
                    <a:pt x="305" y="342"/>
                  </a:cubicBezTo>
                  <a:close/>
                  <a:moveTo>
                    <a:pt x="309" y="339"/>
                  </a:moveTo>
                  <a:cubicBezTo>
                    <a:pt x="309" y="339"/>
                    <a:pt x="309" y="338"/>
                    <a:pt x="309" y="338"/>
                  </a:cubicBezTo>
                  <a:cubicBezTo>
                    <a:pt x="308" y="339"/>
                    <a:pt x="308" y="339"/>
                    <a:pt x="308" y="340"/>
                  </a:cubicBezTo>
                  <a:cubicBezTo>
                    <a:pt x="308" y="339"/>
                    <a:pt x="308" y="339"/>
                    <a:pt x="309" y="339"/>
                  </a:cubicBezTo>
                  <a:close/>
                  <a:moveTo>
                    <a:pt x="307" y="347"/>
                  </a:moveTo>
                  <a:cubicBezTo>
                    <a:pt x="305" y="347"/>
                    <a:pt x="307" y="345"/>
                    <a:pt x="306" y="344"/>
                  </a:cubicBezTo>
                  <a:cubicBezTo>
                    <a:pt x="305" y="344"/>
                    <a:pt x="304" y="346"/>
                    <a:pt x="303" y="345"/>
                  </a:cubicBezTo>
                  <a:cubicBezTo>
                    <a:pt x="304" y="344"/>
                    <a:pt x="305" y="345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4" y="344"/>
                    <a:pt x="303" y="345"/>
                    <a:pt x="302" y="346"/>
                  </a:cubicBezTo>
                  <a:cubicBezTo>
                    <a:pt x="302" y="346"/>
                    <a:pt x="302" y="346"/>
                    <a:pt x="303" y="346"/>
                  </a:cubicBezTo>
                  <a:cubicBezTo>
                    <a:pt x="303" y="346"/>
                    <a:pt x="303" y="347"/>
                    <a:pt x="304" y="347"/>
                  </a:cubicBezTo>
                  <a:cubicBezTo>
                    <a:pt x="304" y="346"/>
                    <a:pt x="304" y="345"/>
                    <a:pt x="304" y="345"/>
                  </a:cubicBezTo>
                  <a:cubicBezTo>
                    <a:pt x="305" y="346"/>
                    <a:pt x="305" y="346"/>
                    <a:pt x="305" y="346"/>
                  </a:cubicBezTo>
                  <a:cubicBezTo>
                    <a:pt x="306" y="346"/>
                    <a:pt x="305" y="346"/>
                    <a:pt x="305" y="347"/>
                  </a:cubicBezTo>
                  <a:cubicBezTo>
                    <a:pt x="305" y="347"/>
                    <a:pt x="306" y="347"/>
                    <a:pt x="306" y="348"/>
                  </a:cubicBezTo>
                  <a:cubicBezTo>
                    <a:pt x="306" y="347"/>
                    <a:pt x="307" y="347"/>
                    <a:pt x="307" y="347"/>
                  </a:cubicBezTo>
                  <a:close/>
                  <a:moveTo>
                    <a:pt x="34" y="285"/>
                  </a:move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3" y="285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4" y="285"/>
                  </a:cubicBezTo>
                  <a:close/>
                  <a:moveTo>
                    <a:pt x="312" y="339"/>
                  </a:moveTo>
                  <a:cubicBezTo>
                    <a:pt x="311" y="339"/>
                    <a:pt x="311" y="339"/>
                    <a:pt x="311" y="339"/>
                  </a:cubicBezTo>
                  <a:cubicBezTo>
                    <a:pt x="311" y="340"/>
                    <a:pt x="312" y="339"/>
                    <a:pt x="312" y="339"/>
                  </a:cubicBezTo>
                  <a:close/>
                  <a:moveTo>
                    <a:pt x="287" y="361"/>
                  </a:moveTo>
                  <a:cubicBezTo>
                    <a:pt x="287" y="361"/>
                    <a:pt x="287" y="361"/>
                    <a:pt x="287" y="361"/>
                  </a:cubicBezTo>
                  <a:cubicBezTo>
                    <a:pt x="286" y="361"/>
                    <a:pt x="286" y="361"/>
                    <a:pt x="286" y="361"/>
                  </a:cubicBezTo>
                  <a:cubicBezTo>
                    <a:pt x="286" y="361"/>
                    <a:pt x="287" y="361"/>
                    <a:pt x="287" y="361"/>
                  </a:cubicBezTo>
                  <a:close/>
                  <a:moveTo>
                    <a:pt x="256" y="381"/>
                  </a:moveTo>
                  <a:cubicBezTo>
                    <a:pt x="257" y="380"/>
                    <a:pt x="257" y="380"/>
                    <a:pt x="258" y="380"/>
                  </a:cubicBezTo>
                  <a:cubicBezTo>
                    <a:pt x="257" y="380"/>
                    <a:pt x="257" y="380"/>
                    <a:pt x="256" y="380"/>
                  </a:cubicBezTo>
                  <a:cubicBezTo>
                    <a:pt x="256" y="380"/>
                    <a:pt x="256" y="381"/>
                    <a:pt x="256" y="381"/>
                  </a:cubicBezTo>
                  <a:close/>
                  <a:moveTo>
                    <a:pt x="51" y="315"/>
                  </a:moveTo>
                  <a:cubicBezTo>
                    <a:pt x="52" y="315"/>
                    <a:pt x="51" y="315"/>
                    <a:pt x="51" y="316"/>
                  </a:cubicBezTo>
                  <a:cubicBezTo>
                    <a:pt x="52" y="316"/>
                    <a:pt x="52" y="316"/>
                    <a:pt x="52" y="316"/>
                  </a:cubicBezTo>
                  <a:cubicBezTo>
                    <a:pt x="52" y="315"/>
                    <a:pt x="52" y="314"/>
                    <a:pt x="51" y="315"/>
                  </a:cubicBezTo>
                  <a:close/>
                  <a:moveTo>
                    <a:pt x="298" y="351"/>
                  </a:moveTo>
                  <a:cubicBezTo>
                    <a:pt x="297" y="351"/>
                    <a:pt x="297" y="351"/>
                    <a:pt x="296" y="352"/>
                  </a:cubicBezTo>
                  <a:cubicBezTo>
                    <a:pt x="296" y="352"/>
                    <a:pt x="297" y="352"/>
                    <a:pt x="297" y="352"/>
                  </a:cubicBezTo>
                  <a:cubicBezTo>
                    <a:pt x="296" y="352"/>
                    <a:pt x="296" y="352"/>
                    <a:pt x="296" y="352"/>
                  </a:cubicBezTo>
                  <a:cubicBezTo>
                    <a:pt x="296" y="352"/>
                    <a:pt x="296" y="352"/>
                    <a:pt x="296" y="353"/>
                  </a:cubicBezTo>
                  <a:cubicBezTo>
                    <a:pt x="296" y="353"/>
                    <a:pt x="296" y="353"/>
                    <a:pt x="296" y="353"/>
                  </a:cubicBezTo>
                  <a:cubicBezTo>
                    <a:pt x="297" y="353"/>
                    <a:pt x="298" y="352"/>
                    <a:pt x="298" y="351"/>
                  </a:cubicBezTo>
                  <a:close/>
                  <a:moveTo>
                    <a:pt x="296" y="355"/>
                  </a:moveTo>
                  <a:cubicBezTo>
                    <a:pt x="295" y="354"/>
                    <a:pt x="295" y="355"/>
                    <a:pt x="295" y="355"/>
                  </a:cubicBezTo>
                  <a:cubicBezTo>
                    <a:pt x="295" y="355"/>
                    <a:pt x="295" y="356"/>
                    <a:pt x="296" y="355"/>
                  </a:cubicBezTo>
                  <a:cubicBezTo>
                    <a:pt x="295" y="355"/>
                    <a:pt x="296" y="355"/>
                    <a:pt x="296" y="355"/>
                  </a:cubicBezTo>
                  <a:close/>
                  <a:moveTo>
                    <a:pt x="314" y="332"/>
                  </a:moveTo>
                  <a:cubicBezTo>
                    <a:pt x="314" y="332"/>
                    <a:pt x="314" y="332"/>
                    <a:pt x="314" y="332"/>
                  </a:cubicBezTo>
                  <a:cubicBezTo>
                    <a:pt x="313" y="332"/>
                    <a:pt x="313" y="332"/>
                    <a:pt x="313" y="332"/>
                  </a:cubicBezTo>
                  <a:lnTo>
                    <a:pt x="314" y="332"/>
                  </a:lnTo>
                  <a:close/>
                  <a:moveTo>
                    <a:pt x="310" y="336"/>
                  </a:moveTo>
                  <a:cubicBezTo>
                    <a:pt x="310" y="336"/>
                    <a:pt x="310" y="337"/>
                    <a:pt x="309" y="337"/>
                  </a:cubicBezTo>
                  <a:cubicBezTo>
                    <a:pt x="309" y="338"/>
                    <a:pt x="310" y="338"/>
                    <a:pt x="310" y="338"/>
                  </a:cubicBezTo>
                  <a:cubicBezTo>
                    <a:pt x="310" y="338"/>
                    <a:pt x="309" y="338"/>
                    <a:pt x="309" y="339"/>
                  </a:cubicBezTo>
                  <a:cubicBezTo>
                    <a:pt x="310" y="339"/>
                    <a:pt x="310" y="337"/>
                    <a:pt x="311" y="337"/>
                  </a:cubicBezTo>
                  <a:cubicBezTo>
                    <a:pt x="311" y="338"/>
                    <a:pt x="311" y="338"/>
                    <a:pt x="311" y="338"/>
                  </a:cubicBezTo>
                  <a:cubicBezTo>
                    <a:pt x="313" y="338"/>
                    <a:pt x="311" y="337"/>
                    <a:pt x="310" y="336"/>
                  </a:cubicBezTo>
                  <a:close/>
                  <a:moveTo>
                    <a:pt x="28" y="275"/>
                  </a:moveTo>
                  <a:cubicBezTo>
                    <a:pt x="27" y="275"/>
                    <a:pt x="27" y="275"/>
                    <a:pt x="27" y="276"/>
                  </a:cubicBezTo>
                  <a:cubicBezTo>
                    <a:pt x="27" y="275"/>
                    <a:pt x="27" y="277"/>
                    <a:pt x="27" y="276"/>
                  </a:cubicBezTo>
                  <a:cubicBezTo>
                    <a:pt x="27" y="276"/>
                    <a:pt x="28" y="276"/>
                    <a:pt x="28" y="275"/>
                  </a:cubicBezTo>
                  <a:close/>
                  <a:moveTo>
                    <a:pt x="318" y="330"/>
                  </a:moveTo>
                  <a:cubicBezTo>
                    <a:pt x="318" y="330"/>
                    <a:pt x="317" y="330"/>
                    <a:pt x="317" y="330"/>
                  </a:cubicBezTo>
                  <a:cubicBezTo>
                    <a:pt x="317" y="330"/>
                    <a:pt x="317" y="331"/>
                    <a:pt x="317" y="332"/>
                  </a:cubicBezTo>
                  <a:cubicBezTo>
                    <a:pt x="318" y="332"/>
                    <a:pt x="318" y="331"/>
                    <a:pt x="318" y="330"/>
                  </a:cubicBezTo>
                  <a:close/>
                  <a:moveTo>
                    <a:pt x="32" y="286"/>
                  </a:moveTo>
                  <a:cubicBezTo>
                    <a:pt x="32" y="288"/>
                    <a:pt x="32" y="288"/>
                    <a:pt x="32" y="288"/>
                  </a:cubicBezTo>
                  <a:cubicBezTo>
                    <a:pt x="33" y="288"/>
                    <a:pt x="34" y="288"/>
                    <a:pt x="34" y="287"/>
                  </a:cubicBezTo>
                  <a:cubicBezTo>
                    <a:pt x="34" y="286"/>
                    <a:pt x="33" y="287"/>
                    <a:pt x="32" y="286"/>
                  </a:cubicBezTo>
                  <a:close/>
                  <a:moveTo>
                    <a:pt x="25" y="268"/>
                  </a:moveTo>
                  <a:cubicBezTo>
                    <a:pt x="25" y="269"/>
                    <a:pt x="24" y="269"/>
                    <a:pt x="25" y="270"/>
                  </a:cubicBezTo>
                  <a:cubicBezTo>
                    <a:pt x="25" y="269"/>
                    <a:pt x="26" y="268"/>
                    <a:pt x="25" y="268"/>
                  </a:cubicBezTo>
                  <a:close/>
                  <a:moveTo>
                    <a:pt x="32" y="298"/>
                  </a:moveTo>
                  <a:cubicBezTo>
                    <a:pt x="33" y="298"/>
                    <a:pt x="33" y="298"/>
                    <a:pt x="34" y="298"/>
                  </a:cubicBezTo>
                  <a:cubicBezTo>
                    <a:pt x="34" y="297"/>
                    <a:pt x="32" y="297"/>
                    <a:pt x="32" y="298"/>
                  </a:cubicBezTo>
                  <a:close/>
                  <a:moveTo>
                    <a:pt x="27" y="287"/>
                  </a:moveTo>
                  <a:cubicBezTo>
                    <a:pt x="27" y="288"/>
                    <a:pt x="28" y="288"/>
                    <a:pt x="29" y="288"/>
                  </a:cubicBezTo>
                  <a:cubicBezTo>
                    <a:pt x="29" y="287"/>
                    <a:pt x="28" y="287"/>
                    <a:pt x="27" y="287"/>
                  </a:cubicBezTo>
                  <a:close/>
                  <a:moveTo>
                    <a:pt x="24" y="271"/>
                  </a:moveTo>
                  <a:cubicBezTo>
                    <a:pt x="24" y="271"/>
                    <a:pt x="25" y="271"/>
                    <a:pt x="26" y="271"/>
                  </a:cubicBezTo>
                  <a:cubicBezTo>
                    <a:pt x="26" y="271"/>
                    <a:pt x="24" y="271"/>
                    <a:pt x="24" y="271"/>
                  </a:cubicBezTo>
                  <a:close/>
                  <a:moveTo>
                    <a:pt x="322" y="319"/>
                  </a:moveTo>
                  <a:cubicBezTo>
                    <a:pt x="322" y="319"/>
                    <a:pt x="322" y="319"/>
                    <a:pt x="321" y="319"/>
                  </a:cubicBezTo>
                  <a:cubicBezTo>
                    <a:pt x="321" y="319"/>
                    <a:pt x="321" y="319"/>
                    <a:pt x="321" y="319"/>
                  </a:cubicBezTo>
                  <a:cubicBezTo>
                    <a:pt x="321" y="319"/>
                    <a:pt x="321" y="319"/>
                    <a:pt x="322" y="319"/>
                  </a:cubicBezTo>
                  <a:close/>
                  <a:moveTo>
                    <a:pt x="319" y="323"/>
                  </a:moveTo>
                  <a:cubicBezTo>
                    <a:pt x="319" y="323"/>
                    <a:pt x="319" y="323"/>
                    <a:pt x="320" y="323"/>
                  </a:cubicBezTo>
                  <a:cubicBezTo>
                    <a:pt x="320" y="322"/>
                    <a:pt x="320" y="322"/>
                    <a:pt x="320" y="322"/>
                  </a:cubicBezTo>
                  <a:cubicBezTo>
                    <a:pt x="320" y="322"/>
                    <a:pt x="320" y="322"/>
                    <a:pt x="320" y="322"/>
                  </a:cubicBezTo>
                  <a:lnTo>
                    <a:pt x="319" y="323"/>
                  </a:lnTo>
                  <a:close/>
                  <a:moveTo>
                    <a:pt x="20" y="271"/>
                  </a:moveTo>
                  <a:cubicBezTo>
                    <a:pt x="20" y="272"/>
                    <a:pt x="20" y="272"/>
                    <a:pt x="20" y="272"/>
                  </a:cubicBezTo>
                  <a:cubicBezTo>
                    <a:pt x="20" y="272"/>
                    <a:pt x="21" y="272"/>
                    <a:pt x="21" y="271"/>
                  </a:cubicBezTo>
                  <a:lnTo>
                    <a:pt x="20" y="271"/>
                  </a:lnTo>
                  <a:close/>
                  <a:moveTo>
                    <a:pt x="24" y="278"/>
                  </a:moveTo>
                  <a:cubicBezTo>
                    <a:pt x="24" y="277"/>
                    <a:pt x="25" y="277"/>
                    <a:pt x="24" y="277"/>
                  </a:cubicBezTo>
                  <a:cubicBezTo>
                    <a:pt x="23" y="277"/>
                    <a:pt x="24" y="279"/>
                    <a:pt x="25" y="278"/>
                  </a:cubicBezTo>
                  <a:cubicBezTo>
                    <a:pt x="25" y="278"/>
                    <a:pt x="24" y="278"/>
                    <a:pt x="24" y="278"/>
                  </a:cubicBezTo>
                  <a:close/>
                  <a:moveTo>
                    <a:pt x="302" y="359"/>
                  </a:moveTo>
                  <a:cubicBezTo>
                    <a:pt x="302" y="361"/>
                    <a:pt x="303" y="361"/>
                    <a:pt x="303" y="361"/>
                  </a:cubicBezTo>
                  <a:cubicBezTo>
                    <a:pt x="303" y="360"/>
                    <a:pt x="304" y="360"/>
                    <a:pt x="304" y="359"/>
                  </a:cubicBezTo>
                  <a:cubicBezTo>
                    <a:pt x="303" y="360"/>
                    <a:pt x="303" y="359"/>
                    <a:pt x="302" y="359"/>
                  </a:cubicBezTo>
                  <a:close/>
                  <a:moveTo>
                    <a:pt x="289" y="366"/>
                  </a:moveTo>
                  <a:cubicBezTo>
                    <a:pt x="289" y="367"/>
                    <a:pt x="289" y="367"/>
                    <a:pt x="289" y="367"/>
                  </a:cubicBezTo>
                  <a:cubicBezTo>
                    <a:pt x="290" y="367"/>
                    <a:pt x="291" y="367"/>
                    <a:pt x="292" y="367"/>
                  </a:cubicBezTo>
                  <a:cubicBezTo>
                    <a:pt x="292" y="365"/>
                    <a:pt x="290" y="367"/>
                    <a:pt x="289" y="366"/>
                  </a:cubicBezTo>
                  <a:close/>
                  <a:moveTo>
                    <a:pt x="290" y="362"/>
                  </a:moveTo>
                  <a:cubicBezTo>
                    <a:pt x="291" y="362"/>
                    <a:pt x="291" y="362"/>
                    <a:pt x="291" y="363"/>
                  </a:cubicBezTo>
                  <a:cubicBezTo>
                    <a:pt x="290" y="363"/>
                    <a:pt x="289" y="363"/>
                    <a:pt x="289" y="363"/>
                  </a:cubicBezTo>
                  <a:cubicBezTo>
                    <a:pt x="289" y="364"/>
                    <a:pt x="288" y="365"/>
                    <a:pt x="289" y="365"/>
                  </a:cubicBezTo>
                  <a:cubicBezTo>
                    <a:pt x="290" y="364"/>
                    <a:pt x="291" y="364"/>
                    <a:pt x="292" y="364"/>
                  </a:cubicBezTo>
                  <a:cubicBezTo>
                    <a:pt x="292" y="364"/>
                    <a:pt x="293" y="363"/>
                    <a:pt x="293" y="363"/>
                  </a:cubicBezTo>
                  <a:cubicBezTo>
                    <a:pt x="292" y="363"/>
                    <a:pt x="291" y="361"/>
                    <a:pt x="290" y="362"/>
                  </a:cubicBezTo>
                  <a:close/>
                  <a:moveTo>
                    <a:pt x="248" y="390"/>
                  </a:moveTo>
                  <a:cubicBezTo>
                    <a:pt x="249" y="389"/>
                    <a:pt x="250" y="389"/>
                    <a:pt x="250" y="388"/>
                  </a:cubicBezTo>
                  <a:cubicBezTo>
                    <a:pt x="249" y="387"/>
                    <a:pt x="248" y="389"/>
                    <a:pt x="248" y="390"/>
                  </a:cubicBezTo>
                  <a:close/>
                  <a:moveTo>
                    <a:pt x="282" y="376"/>
                  </a:moveTo>
                  <a:cubicBezTo>
                    <a:pt x="283" y="377"/>
                    <a:pt x="283" y="377"/>
                    <a:pt x="284" y="377"/>
                  </a:cubicBezTo>
                  <a:cubicBezTo>
                    <a:pt x="283" y="376"/>
                    <a:pt x="283" y="375"/>
                    <a:pt x="282" y="374"/>
                  </a:cubicBezTo>
                  <a:cubicBezTo>
                    <a:pt x="282" y="375"/>
                    <a:pt x="282" y="375"/>
                    <a:pt x="282" y="376"/>
                  </a:cubicBezTo>
                  <a:close/>
                  <a:moveTo>
                    <a:pt x="295" y="357"/>
                  </a:moveTo>
                  <a:cubicBezTo>
                    <a:pt x="295" y="357"/>
                    <a:pt x="295" y="357"/>
                    <a:pt x="295" y="356"/>
                  </a:cubicBezTo>
                  <a:cubicBezTo>
                    <a:pt x="294" y="356"/>
                    <a:pt x="294" y="357"/>
                    <a:pt x="293" y="356"/>
                  </a:cubicBezTo>
                  <a:cubicBezTo>
                    <a:pt x="293" y="356"/>
                    <a:pt x="293" y="356"/>
                    <a:pt x="293" y="355"/>
                  </a:cubicBezTo>
                  <a:cubicBezTo>
                    <a:pt x="294" y="355"/>
                    <a:pt x="295" y="354"/>
                    <a:pt x="295" y="353"/>
                  </a:cubicBezTo>
                  <a:cubicBezTo>
                    <a:pt x="295" y="353"/>
                    <a:pt x="295" y="353"/>
                    <a:pt x="295" y="353"/>
                  </a:cubicBezTo>
                  <a:cubicBezTo>
                    <a:pt x="294" y="355"/>
                    <a:pt x="292" y="356"/>
                    <a:pt x="291" y="357"/>
                  </a:cubicBezTo>
                  <a:cubicBezTo>
                    <a:pt x="291" y="357"/>
                    <a:pt x="291" y="358"/>
                    <a:pt x="291" y="358"/>
                  </a:cubicBezTo>
                  <a:cubicBezTo>
                    <a:pt x="292" y="358"/>
                    <a:pt x="292" y="357"/>
                    <a:pt x="292" y="357"/>
                  </a:cubicBezTo>
                  <a:cubicBezTo>
                    <a:pt x="293" y="359"/>
                    <a:pt x="292" y="359"/>
                    <a:pt x="292" y="361"/>
                  </a:cubicBezTo>
                  <a:cubicBezTo>
                    <a:pt x="294" y="361"/>
                    <a:pt x="294" y="363"/>
                    <a:pt x="295" y="363"/>
                  </a:cubicBezTo>
                  <a:cubicBezTo>
                    <a:pt x="295" y="361"/>
                    <a:pt x="293" y="359"/>
                    <a:pt x="295" y="357"/>
                  </a:cubicBezTo>
                  <a:close/>
                  <a:moveTo>
                    <a:pt x="294" y="360"/>
                  </a:moveTo>
                  <a:cubicBezTo>
                    <a:pt x="294" y="360"/>
                    <a:pt x="294" y="361"/>
                    <a:pt x="294" y="361"/>
                  </a:cubicBezTo>
                  <a:cubicBezTo>
                    <a:pt x="294" y="361"/>
                    <a:pt x="293" y="361"/>
                    <a:pt x="294" y="360"/>
                  </a:cubicBezTo>
                  <a:close/>
                  <a:moveTo>
                    <a:pt x="283" y="373"/>
                  </a:moveTo>
                  <a:cubicBezTo>
                    <a:pt x="284" y="372"/>
                    <a:pt x="285" y="372"/>
                    <a:pt x="284" y="371"/>
                  </a:cubicBezTo>
                  <a:cubicBezTo>
                    <a:pt x="284" y="372"/>
                    <a:pt x="283" y="373"/>
                    <a:pt x="283" y="373"/>
                  </a:cubicBezTo>
                  <a:close/>
                  <a:moveTo>
                    <a:pt x="284" y="364"/>
                  </a:moveTo>
                  <a:cubicBezTo>
                    <a:pt x="284" y="363"/>
                    <a:pt x="285" y="363"/>
                    <a:pt x="285" y="363"/>
                  </a:cubicBezTo>
                  <a:cubicBezTo>
                    <a:pt x="285" y="362"/>
                    <a:pt x="285" y="362"/>
                    <a:pt x="285" y="362"/>
                  </a:cubicBezTo>
                  <a:cubicBezTo>
                    <a:pt x="285" y="362"/>
                    <a:pt x="284" y="363"/>
                    <a:pt x="283" y="364"/>
                  </a:cubicBezTo>
                  <a:cubicBezTo>
                    <a:pt x="283" y="364"/>
                    <a:pt x="283" y="364"/>
                    <a:pt x="282" y="364"/>
                  </a:cubicBezTo>
                  <a:cubicBezTo>
                    <a:pt x="282" y="364"/>
                    <a:pt x="282" y="365"/>
                    <a:pt x="282" y="365"/>
                  </a:cubicBezTo>
                  <a:cubicBezTo>
                    <a:pt x="282" y="365"/>
                    <a:pt x="281" y="366"/>
                    <a:pt x="281" y="366"/>
                  </a:cubicBezTo>
                  <a:cubicBezTo>
                    <a:pt x="281" y="366"/>
                    <a:pt x="281" y="366"/>
                    <a:pt x="281" y="365"/>
                  </a:cubicBezTo>
                  <a:cubicBezTo>
                    <a:pt x="281" y="366"/>
                    <a:pt x="280" y="366"/>
                    <a:pt x="280" y="366"/>
                  </a:cubicBezTo>
                  <a:cubicBezTo>
                    <a:pt x="281" y="367"/>
                    <a:pt x="279" y="369"/>
                    <a:pt x="279" y="370"/>
                  </a:cubicBezTo>
                  <a:cubicBezTo>
                    <a:pt x="278" y="368"/>
                    <a:pt x="280" y="368"/>
                    <a:pt x="280" y="366"/>
                  </a:cubicBezTo>
                  <a:cubicBezTo>
                    <a:pt x="279" y="367"/>
                    <a:pt x="278" y="367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6" y="369"/>
                  </a:cubicBezTo>
                  <a:cubicBezTo>
                    <a:pt x="277" y="369"/>
                    <a:pt x="277" y="369"/>
                    <a:pt x="277" y="369"/>
                  </a:cubicBezTo>
                  <a:cubicBezTo>
                    <a:pt x="278" y="370"/>
                    <a:pt x="276" y="369"/>
                    <a:pt x="276" y="369"/>
                  </a:cubicBezTo>
                  <a:cubicBezTo>
                    <a:pt x="272" y="371"/>
                    <a:pt x="268" y="374"/>
                    <a:pt x="264" y="376"/>
                  </a:cubicBezTo>
                  <a:cubicBezTo>
                    <a:pt x="265" y="377"/>
                    <a:pt x="266" y="378"/>
                    <a:pt x="266" y="380"/>
                  </a:cubicBezTo>
                  <a:cubicBezTo>
                    <a:pt x="267" y="380"/>
                    <a:pt x="268" y="379"/>
                    <a:pt x="268" y="379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8" y="378"/>
                    <a:pt x="267" y="377"/>
                    <a:pt x="268" y="377"/>
                  </a:cubicBezTo>
                  <a:cubicBezTo>
                    <a:pt x="269" y="377"/>
                    <a:pt x="269" y="378"/>
                    <a:pt x="270" y="379"/>
                  </a:cubicBezTo>
                  <a:cubicBezTo>
                    <a:pt x="269" y="379"/>
                    <a:pt x="270" y="380"/>
                    <a:pt x="270" y="381"/>
                  </a:cubicBezTo>
                  <a:cubicBezTo>
                    <a:pt x="269" y="381"/>
                    <a:pt x="269" y="381"/>
                    <a:pt x="269" y="382"/>
                  </a:cubicBezTo>
                  <a:cubicBezTo>
                    <a:pt x="268" y="381"/>
                    <a:pt x="267" y="381"/>
                    <a:pt x="267" y="380"/>
                  </a:cubicBezTo>
                  <a:cubicBezTo>
                    <a:pt x="266" y="381"/>
                    <a:pt x="265" y="382"/>
                    <a:pt x="265" y="383"/>
                  </a:cubicBezTo>
                  <a:cubicBezTo>
                    <a:pt x="265" y="384"/>
                    <a:pt x="264" y="383"/>
                    <a:pt x="264" y="383"/>
                  </a:cubicBezTo>
                  <a:cubicBezTo>
                    <a:pt x="264" y="384"/>
                    <a:pt x="265" y="383"/>
                    <a:pt x="265" y="384"/>
                  </a:cubicBezTo>
                  <a:cubicBezTo>
                    <a:pt x="265" y="384"/>
                    <a:pt x="264" y="384"/>
                    <a:pt x="264" y="385"/>
                  </a:cubicBezTo>
                  <a:cubicBezTo>
                    <a:pt x="265" y="386"/>
                    <a:pt x="266" y="386"/>
                    <a:pt x="265" y="388"/>
                  </a:cubicBezTo>
                  <a:cubicBezTo>
                    <a:pt x="266" y="387"/>
                    <a:pt x="267" y="387"/>
                    <a:pt x="268" y="386"/>
                  </a:cubicBezTo>
                  <a:cubicBezTo>
                    <a:pt x="267" y="386"/>
                    <a:pt x="266" y="386"/>
                    <a:pt x="266" y="386"/>
                  </a:cubicBezTo>
                  <a:cubicBezTo>
                    <a:pt x="266" y="384"/>
                    <a:pt x="266" y="384"/>
                    <a:pt x="266" y="384"/>
                  </a:cubicBezTo>
                  <a:cubicBezTo>
                    <a:pt x="267" y="384"/>
                    <a:pt x="267" y="383"/>
                    <a:pt x="268" y="383"/>
                  </a:cubicBezTo>
                  <a:cubicBezTo>
                    <a:pt x="267" y="384"/>
                    <a:pt x="269" y="383"/>
                    <a:pt x="269" y="383"/>
                  </a:cubicBezTo>
                  <a:cubicBezTo>
                    <a:pt x="270" y="384"/>
                    <a:pt x="269" y="382"/>
                    <a:pt x="270" y="383"/>
                  </a:cubicBezTo>
                  <a:cubicBezTo>
                    <a:pt x="271" y="383"/>
                    <a:pt x="270" y="382"/>
                    <a:pt x="272" y="382"/>
                  </a:cubicBezTo>
                  <a:cubicBezTo>
                    <a:pt x="271" y="383"/>
                    <a:pt x="273" y="383"/>
                    <a:pt x="273" y="384"/>
                  </a:cubicBezTo>
                  <a:cubicBezTo>
                    <a:pt x="273" y="385"/>
                    <a:pt x="272" y="385"/>
                    <a:pt x="272" y="385"/>
                  </a:cubicBezTo>
                  <a:cubicBezTo>
                    <a:pt x="272" y="384"/>
                    <a:pt x="271" y="385"/>
                    <a:pt x="270" y="385"/>
                  </a:cubicBezTo>
                  <a:cubicBezTo>
                    <a:pt x="270" y="385"/>
                    <a:pt x="270" y="384"/>
                    <a:pt x="270" y="384"/>
                  </a:cubicBezTo>
                  <a:cubicBezTo>
                    <a:pt x="270" y="385"/>
                    <a:pt x="269" y="385"/>
                    <a:pt x="269" y="385"/>
                  </a:cubicBezTo>
                  <a:cubicBezTo>
                    <a:pt x="270" y="385"/>
                    <a:pt x="270" y="386"/>
                    <a:pt x="271" y="386"/>
                  </a:cubicBezTo>
                  <a:cubicBezTo>
                    <a:pt x="272" y="385"/>
                    <a:pt x="274" y="386"/>
                    <a:pt x="274" y="384"/>
                  </a:cubicBezTo>
                  <a:cubicBezTo>
                    <a:pt x="274" y="384"/>
                    <a:pt x="273" y="384"/>
                    <a:pt x="273" y="383"/>
                  </a:cubicBezTo>
                  <a:cubicBezTo>
                    <a:pt x="273" y="383"/>
                    <a:pt x="273" y="383"/>
                    <a:pt x="273" y="382"/>
                  </a:cubicBezTo>
                  <a:cubicBezTo>
                    <a:pt x="273" y="382"/>
                    <a:pt x="272" y="382"/>
                    <a:pt x="272" y="381"/>
                  </a:cubicBezTo>
                  <a:cubicBezTo>
                    <a:pt x="271" y="381"/>
                    <a:pt x="271" y="381"/>
                    <a:pt x="270" y="381"/>
                  </a:cubicBezTo>
                  <a:cubicBezTo>
                    <a:pt x="270" y="380"/>
                    <a:pt x="271" y="380"/>
                    <a:pt x="272" y="379"/>
                  </a:cubicBezTo>
                  <a:cubicBezTo>
                    <a:pt x="272" y="378"/>
                    <a:pt x="272" y="378"/>
                    <a:pt x="272" y="377"/>
                  </a:cubicBezTo>
                  <a:cubicBezTo>
                    <a:pt x="273" y="378"/>
                    <a:pt x="272" y="377"/>
                    <a:pt x="273" y="377"/>
                  </a:cubicBezTo>
                  <a:cubicBezTo>
                    <a:pt x="274" y="377"/>
                    <a:pt x="274" y="377"/>
                    <a:pt x="274" y="378"/>
                  </a:cubicBezTo>
                  <a:cubicBezTo>
                    <a:pt x="276" y="377"/>
                    <a:pt x="277" y="375"/>
                    <a:pt x="278" y="374"/>
                  </a:cubicBezTo>
                  <a:cubicBezTo>
                    <a:pt x="278" y="375"/>
                    <a:pt x="279" y="375"/>
                    <a:pt x="279" y="376"/>
                  </a:cubicBezTo>
                  <a:cubicBezTo>
                    <a:pt x="279" y="376"/>
                    <a:pt x="277" y="376"/>
                    <a:pt x="277" y="377"/>
                  </a:cubicBezTo>
                  <a:cubicBezTo>
                    <a:pt x="277" y="377"/>
                    <a:pt x="277" y="377"/>
                    <a:pt x="277" y="377"/>
                  </a:cubicBezTo>
                  <a:cubicBezTo>
                    <a:pt x="276" y="378"/>
                    <a:pt x="276" y="379"/>
                    <a:pt x="275" y="380"/>
                  </a:cubicBezTo>
                  <a:cubicBezTo>
                    <a:pt x="276" y="380"/>
                    <a:pt x="276" y="379"/>
                    <a:pt x="277" y="380"/>
                  </a:cubicBezTo>
                  <a:cubicBezTo>
                    <a:pt x="277" y="380"/>
                    <a:pt x="277" y="380"/>
                    <a:pt x="277" y="381"/>
                  </a:cubicBezTo>
                  <a:cubicBezTo>
                    <a:pt x="277" y="381"/>
                    <a:pt x="277" y="382"/>
                    <a:pt x="276" y="382"/>
                  </a:cubicBezTo>
                  <a:cubicBezTo>
                    <a:pt x="276" y="381"/>
                    <a:pt x="275" y="381"/>
                    <a:pt x="275" y="381"/>
                  </a:cubicBezTo>
                  <a:cubicBezTo>
                    <a:pt x="274" y="381"/>
                    <a:pt x="275" y="380"/>
                    <a:pt x="274" y="379"/>
                  </a:cubicBezTo>
                  <a:cubicBezTo>
                    <a:pt x="275" y="379"/>
                    <a:pt x="275" y="379"/>
                    <a:pt x="275" y="378"/>
                  </a:cubicBezTo>
                  <a:cubicBezTo>
                    <a:pt x="274" y="378"/>
                    <a:pt x="273" y="379"/>
                    <a:pt x="272" y="379"/>
                  </a:cubicBezTo>
                  <a:cubicBezTo>
                    <a:pt x="274" y="380"/>
                    <a:pt x="274" y="381"/>
                    <a:pt x="273" y="382"/>
                  </a:cubicBezTo>
                  <a:cubicBezTo>
                    <a:pt x="275" y="383"/>
                    <a:pt x="274" y="382"/>
                    <a:pt x="275" y="382"/>
                  </a:cubicBezTo>
                  <a:cubicBezTo>
                    <a:pt x="275" y="383"/>
                    <a:pt x="276" y="382"/>
                    <a:pt x="276" y="383"/>
                  </a:cubicBezTo>
                  <a:cubicBezTo>
                    <a:pt x="277" y="382"/>
                    <a:pt x="278" y="382"/>
                    <a:pt x="278" y="380"/>
                  </a:cubicBezTo>
                  <a:cubicBezTo>
                    <a:pt x="277" y="380"/>
                    <a:pt x="277" y="378"/>
                    <a:pt x="277" y="377"/>
                  </a:cubicBezTo>
                  <a:cubicBezTo>
                    <a:pt x="278" y="378"/>
                    <a:pt x="279" y="377"/>
                    <a:pt x="279" y="378"/>
                  </a:cubicBezTo>
                  <a:cubicBezTo>
                    <a:pt x="280" y="379"/>
                    <a:pt x="280" y="377"/>
                    <a:pt x="280" y="377"/>
                  </a:cubicBezTo>
                  <a:cubicBezTo>
                    <a:pt x="280" y="377"/>
                    <a:pt x="281" y="377"/>
                    <a:pt x="281" y="378"/>
                  </a:cubicBezTo>
                  <a:cubicBezTo>
                    <a:pt x="281" y="378"/>
                    <a:pt x="281" y="378"/>
                    <a:pt x="281" y="378"/>
                  </a:cubicBezTo>
                  <a:cubicBezTo>
                    <a:pt x="282" y="378"/>
                    <a:pt x="282" y="378"/>
                    <a:pt x="282" y="378"/>
                  </a:cubicBezTo>
                  <a:cubicBezTo>
                    <a:pt x="282" y="378"/>
                    <a:pt x="282" y="378"/>
                    <a:pt x="282" y="377"/>
                  </a:cubicBezTo>
                  <a:cubicBezTo>
                    <a:pt x="281" y="377"/>
                    <a:pt x="281" y="376"/>
                    <a:pt x="282" y="375"/>
                  </a:cubicBezTo>
                  <a:cubicBezTo>
                    <a:pt x="281" y="375"/>
                    <a:pt x="281" y="375"/>
                    <a:pt x="281" y="374"/>
                  </a:cubicBezTo>
                  <a:cubicBezTo>
                    <a:pt x="280" y="374"/>
                    <a:pt x="280" y="372"/>
                    <a:pt x="280" y="372"/>
                  </a:cubicBezTo>
                  <a:cubicBezTo>
                    <a:pt x="280" y="372"/>
                    <a:pt x="280" y="373"/>
                    <a:pt x="279" y="373"/>
                  </a:cubicBezTo>
                  <a:cubicBezTo>
                    <a:pt x="279" y="372"/>
                    <a:pt x="279" y="372"/>
                    <a:pt x="279" y="372"/>
                  </a:cubicBezTo>
                  <a:cubicBezTo>
                    <a:pt x="279" y="372"/>
                    <a:pt x="278" y="372"/>
                    <a:pt x="278" y="371"/>
                  </a:cubicBezTo>
                  <a:cubicBezTo>
                    <a:pt x="279" y="372"/>
                    <a:pt x="279" y="371"/>
                    <a:pt x="279" y="370"/>
                  </a:cubicBezTo>
                  <a:cubicBezTo>
                    <a:pt x="280" y="371"/>
                    <a:pt x="281" y="371"/>
                    <a:pt x="282" y="372"/>
                  </a:cubicBezTo>
                  <a:cubicBezTo>
                    <a:pt x="282" y="370"/>
                    <a:pt x="282" y="370"/>
                    <a:pt x="282" y="370"/>
                  </a:cubicBezTo>
                  <a:cubicBezTo>
                    <a:pt x="283" y="370"/>
                    <a:pt x="282" y="369"/>
                    <a:pt x="283" y="369"/>
                  </a:cubicBezTo>
                  <a:cubicBezTo>
                    <a:pt x="284" y="369"/>
                    <a:pt x="285" y="370"/>
                    <a:pt x="285" y="371"/>
                  </a:cubicBezTo>
                  <a:cubicBezTo>
                    <a:pt x="286" y="370"/>
                    <a:pt x="287" y="370"/>
                    <a:pt x="287" y="368"/>
                  </a:cubicBezTo>
                  <a:cubicBezTo>
                    <a:pt x="285" y="368"/>
                    <a:pt x="285" y="368"/>
                    <a:pt x="283" y="368"/>
                  </a:cubicBezTo>
                  <a:cubicBezTo>
                    <a:pt x="283" y="368"/>
                    <a:pt x="283" y="367"/>
                    <a:pt x="283" y="367"/>
                  </a:cubicBezTo>
                  <a:cubicBezTo>
                    <a:pt x="284" y="367"/>
                    <a:pt x="286" y="366"/>
                    <a:pt x="287" y="367"/>
                  </a:cubicBezTo>
                  <a:cubicBezTo>
                    <a:pt x="287" y="366"/>
                    <a:pt x="287" y="365"/>
                    <a:pt x="287" y="365"/>
                  </a:cubicBezTo>
                  <a:cubicBezTo>
                    <a:pt x="285" y="366"/>
                    <a:pt x="285" y="364"/>
                    <a:pt x="284" y="364"/>
                  </a:cubicBezTo>
                  <a:close/>
                  <a:moveTo>
                    <a:pt x="271" y="376"/>
                  </a:moveTo>
                  <a:cubicBezTo>
                    <a:pt x="269" y="376"/>
                    <a:pt x="269" y="376"/>
                    <a:pt x="269" y="376"/>
                  </a:cubicBezTo>
                  <a:cubicBezTo>
                    <a:pt x="270" y="375"/>
                    <a:pt x="269" y="375"/>
                    <a:pt x="269" y="374"/>
                  </a:cubicBezTo>
                  <a:cubicBezTo>
                    <a:pt x="270" y="374"/>
                    <a:pt x="270" y="375"/>
                    <a:pt x="271" y="375"/>
                  </a:cubicBezTo>
                  <a:lnTo>
                    <a:pt x="271" y="376"/>
                  </a:lnTo>
                  <a:close/>
                  <a:moveTo>
                    <a:pt x="273" y="375"/>
                  </a:moveTo>
                  <a:cubicBezTo>
                    <a:pt x="272" y="375"/>
                    <a:pt x="272" y="375"/>
                    <a:pt x="272" y="376"/>
                  </a:cubicBezTo>
                  <a:cubicBezTo>
                    <a:pt x="271" y="375"/>
                    <a:pt x="272" y="375"/>
                    <a:pt x="272" y="374"/>
                  </a:cubicBezTo>
                  <a:cubicBezTo>
                    <a:pt x="274" y="374"/>
                    <a:pt x="274" y="374"/>
                    <a:pt x="274" y="375"/>
                  </a:cubicBezTo>
                  <a:cubicBezTo>
                    <a:pt x="274" y="376"/>
                    <a:pt x="274" y="375"/>
                    <a:pt x="273" y="375"/>
                  </a:cubicBezTo>
                  <a:close/>
                  <a:moveTo>
                    <a:pt x="274" y="374"/>
                  </a:moveTo>
                  <a:cubicBezTo>
                    <a:pt x="274" y="373"/>
                    <a:pt x="274" y="372"/>
                    <a:pt x="275" y="372"/>
                  </a:cubicBezTo>
                  <a:cubicBezTo>
                    <a:pt x="275" y="372"/>
                    <a:pt x="274" y="370"/>
                    <a:pt x="276" y="370"/>
                  </a:cubicBezTo>
                  <a:cubicBezTo>
                    <a:pt x="275" y="371"/>
                    <a:pt x="276" y="372"/>
                    <a:pt x="277" y="372"/>
                  </a:cubicBezTo>
                  <a:cubicBezTo>
                    <a:pt x="276" y="372"/>
                    <a:pt x="275" y="373"/>
                    <a:pt x="274" y="374"/>
                  </a:cubicBezTo>
                  <a:close/>
                  <a:moveTo>
                    <a:pt x="281" y="370"/>
                  </a:moveTo>
                  <a:cubicBezTo>
                    <a:pt x="281" y="370"/>
                    <a:pt x="281" y="369"/>
                    <a:pt x="280" y="369"/>
                  </a:cubicBezTo>
                  <a:cubicBezTo>
                    <a:pt x="280" y="369"/>
                    <a:pt x="280" y="368"/>
                    <a:pt x="280" y="368"/>
                  </a:cubicBezTo>
                  <a:cubicBezTo>
                    <a:pt x="281" y="368"/>
                    <a:pt x="281" y="368"/>
                    <a:pt x="281" y="368"/>
                  </a:cubicBezTo>
                  <a:cubicBezTo>
                    <a:pt x="281" y="369"/>
                    <a:pt x="282" y="369"/>
                    <a:pt x="281" y="370"/>
                  </a:cubicBezTo>
                  <a:close/>
                  <a:moveTo>
                    <a:pt x="301" y="364"/>
                  </a:moveTo>
                  <a:cubicBezTo>
                    <a:pt x="302" y="365"/>
                    <a:pt x="301" y="365"/>
                    <a:pt x="301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02" y="365"/>
                    <a:pt x="303" y="364"/>
                    <a:pt x="301" y="364"/>
                  </a:cubicBezTo>
                  <a:close/>
                  <a:moveTo>
                    <a:pt x="304" y="356"/>
                  </a:moveTo>
                  <a:cubicBezTo>
                    <a:pt x="302" y="356"/>
                    <a:pt x="302" y="359"/>
                    <a:pt x="301" y="358"/>
                  </a:cubicBezTo>
                  <a:cubicBezTo>
                    <a:pt x="300" y="358"/>
                    <a:pt x="299" y="359"/>
                    <a:pt x="300" y="359"/>
                  </a:cubicBezTo>
                  <a:cubicBezTo>
                    <a:pt x="300" y="358"/>
                    <a:pt x="301" y="359"/>
                    <a:pt x="300" y="359"/>
                  </a:cubicBezTo>
                  <a:cubicBezTo>
                    <a:pt x="302" y="359"/>
                    <a:pt x="303" y="357"/>
                    <a:pt x="304" y="358"/>
                  </a:cubicBezTo>
                  <a:cubicBezTo>
                    <a:pt x="304" y="357"/>
                    <a:pt x="304" y="357"/>
                    <a:pt x="304" y="356"/>
                  </a:cubicBezTo>
                  <a:close/>
                  <a:moveTo>
                    <a:pt x="274" y="390"/>
                  </a:moveTo>
                  <a:cubicBezTo>
                    <a:pt x="275" y="390"/>
                    <a:pt x="275" y="391"/>
                    <a:pt x="276" y="390"/>
                  </a:cubicBezTo>
                  <a:cubicBezTo>
                    <a:pt x="276" y="390"/>
                    <a:pt x="275" y="389"/>
                    <a:pt x="274" y="390"/>
                  </a:cubicBezTo>
                  <a:close/>
                  <a:moveTo>
                    <a:pt x="304" y="354"/>
                  </a:moveTo>
                  <a:cubicBezTo>
                    <a:pt x="305" y="355"/>
                    <a:pt x="304" y="356"/>
                    <a:pt x="305" y="356"/>
                  </a:cubicBezTo>
                  <a:cubicBezTo>
                    <a:pt x="305" y="355"/>
                    <a:pt x="305" y="355"/>
                    <a:pt x="305" y="354"/>
                  </a:cubicBezTo>
                  <a:lnTo>
                    <a:pt x="304" y="354"/>
                  </a:lnTo>
                  <a:close/>
                  <a:moveTo>
                    <a:pt x="300" y="360"/>
                  </a:moveTo>
                  <a:cubicBezTo>
                    <a:pt x="300" y="361"/>
                    <a:pt x="301" y="361"/>
                    <a:pt x="301" y="361"/>
                  </a:cubicBezTo>
                  <a:cubicBezTo>
                    <a:pt x="300" y="362"/>
                    <a:pt x="299" y="363"/>
                    <a:pt x="300" y="363"/>
                  </a:cubicBezTo>
                  <a:cubicBezTo>
                    <a:pt x="301" y="363"/>
                    <a:pt x="300" y="362"/>
                    <a:pt x="301" y="362"/>
                  </a:cubicBezTo>
                  <a:cubicBezTo>
                    <a:pt x="301" y="361"/>
                    <a:pt x="302" y="360"/>
                    <a:pt x="300" y="360"/>
                  </a:cubicBezTo>
                  <a:close/>
                  <a:moveTo>
                    <a:pt x="296" y="359"/>
                  </a:moveTo>
                  <a:cubicBezTo>
                    <a:pt x="296" y="359"/>
                    <a:pt x="295" y="359"/>
                    <a:pt x="296" y="360"/>
                  </a:cubicBezTo>
                  <a:cubicBezTo>
                    <a:pt x="296" y="360"/>
                    <a:pt x="297" y="360"/>
                    <a:pt x="297" y="359"/>
                  </a:cubicBezTo>
                  <a:cubicBezTo>
                    <a:pt x="296" y="360"/>
                    <a:pt x="297" y="359"/>
                    <a:pt x="296" y="359"/>
                  </a:cubicBezTo>
                  <a:close/>
                  <a:moveTo>
                    <a:pt x="298" y="362"/>
                  </a:moveTo>
                  <a:cubicBezTo>
                    <a:pt x="298" y="363"/>
                    <a:pt x="298" y="363"/>
                    <a:pt x="298" y="364"/>
                  </a:cubicBezTo>
                  <a:cubicBezTo>
                    <a:pt x="298" y="363"/>
                    <a:pt x="298" y="364"/>
                    <a:pt x="299" y="363"/>
                  </a:cubicBezTo>
                  <a:cubicBezTo>
                    <a:pt x="299" y="363"/>
                    <a:pt x="299" y="362"/>
                    <a:pt x="298" y="362"/>
                  </a:cubicBezTo>
                  <a:close/>
                  <a:moveTo>
                    <a:pt x="260" y="386"/>
                  </a:moveTo>
                  <a:cubicBezTo>
                    <a:pt x="259" y="386"/>
                    <a:pt x="259" y="386"/>
                    <a:pt x="259" y="386"/>
                  </a:cubicBezTo>
                  <a:cubicBezTo>
                    <a:pt x="259" y="386"/>
                    <a:pt x="258" y="386"/>
                    <a:pt x="258" y="385"/>
                  </a:cubicBezTo>
                  <a:cubicBezTo>
                    <a:pt x="259" y="384"/>
                    <a:pt x="258" y="383"/>
                    <a:pt x="259" y="382"/>
                  </a:cubicBezTo>
                  <a:cubicBezTo>
                    <a:pt x="259" y="382"/>
                    <a:pt x="259" y="382"/>
                    <a:pt x="260" y="382"/>
                  </a:cubicBezTo>
                  <a:cubicBezTo>
                    <a:pt x="259" y="381"/>
                    <a:pt x="259" y="380"/>
                    <a:pt x="258" y="380"/>
                  </a:cubicBezTo>
                  <a:cubicBezTo>
                    <a:pt x="259" y="381"/>
                    <a:pt x="258" y="382"/>
                    <a:pt x="257" y="382"/>
                  </a:cubicBezTo>
                  <a:cubicBezTo>
                    <a:pt x="256" y="384"/>
                    <a:pt x="258" y="385"/>
                    <a:pt x="258" y="386"/>
                  </a:cubicBezTo>
                  <a:cubicBezTo>
                    <a:pt x="258" y="387"/>
                    <a:pt x="256" y="387"/>
                    <a:pt x="255" y="387"/>
                  </a:cubicBezTo>
                  <a:cubicBezTo>
                    <a:pt x="254" y="387"/>
                    <a:pt x="254" y="387"/>
                    <a:pt x="254" y="388"/>
                  </a:cubicBezTo>
                  <a:cubicBezTo>
                    <a:pt x="254" y="388"/>
                    <a:pt x="254" y="388"/>
                    <a:pt x="254" y="389"/>
                  </a:cubicBezTo>
                  <a:cubicBezTo>
                    <a:pt x="255" y="389"/>
                    <a:pt x="255" y="389"/>
                    <a:pt x="256" y="389"/>
                  </a:cubicBezTo>
                  <a:cubicBezTo>
                    <a:pt x="256" y="389"/>
                    <a:pt x="257" y="389"/>
                    <a:pt x="257" y="389"/>
                  </a:cubicBezTo>
                  <a:cubicBezTo>
                    <a:pt x="256" y="389"/>
                    <a:pt x="256" y="388"/>
                    <a:pt x="256" y="388"/>
                  </a:cubicBezTo>
                  <a:cubicBezTo>
                    <a:pt x="258" y="388"/>
                    <a:pt x="258" y="388"/>
                    <a:pt x="258" y="388"/>
                  </a:cubicBezTo>
                  <a:cubicBezTo>
                    <a:pt x="258" y="388"/>
                    <a:pt x="258" y="389"/>
                    <a:pt x="259" y="389"/>
                  </a:cubicBezTo>
                  <a:cubicBezTo>
                    <a:pt x="258" y="388"/>
                    <a:pt x="259" y="388"/>
                    <a:pt x="260" y="387"/>
                  </a:cubicBezTo>
                  <a:cubicBezTo>
                    <a:pt x="260" y="387"/>
                    <a:pt x="260" y="387"/>
                    <a:pt x="260" y="386"/>
                  </a:cubicBezTo>
                  <a:close/>
                  <a:moveTo>
                    <a:pt x="257" y="393"/>
                  </a:moveTo>
                  <a:cubicBezTo>
                    <a:pt x="257" y="393"/>
                    <a:pt x="256" y="393"/>
                    <a:pt x="256" y="394"/>
                  </a:cubicBezTo>
                  <a:cubicBezTo>
                    <a:pt x="257" y="394"/>
                    <a:pt x="257" y="394"/>
                    <a:pt x="257" y="394"/>
                  </a:cubicBezTo>
                  <a:cubicBezTo>
                    <a:pt x="257" y="393"/>
                    <a:pt x="258" y="393"/>
                    <a:pt x="257" y="393"/>
                  </a:cubicBezTo>
                  <a:close/>
                  <a:moveTo>
                    <a:pt x="252" y="391"/>
                  </a:moveTo>
                  <a:cubicBezTo>
                    <a:pt x="252" y="391"/>
                    <a:pt x="254" y="392"/>
                    <a:pt x="254" y="391"/>
                  </a:cubicBezTo>
                  <a:cubicBezTo>
                    <a:pt x="253" y="391"/>
                    <a:pt x="253" y="390"/>
                    <a:pt x="252" y="391"/>
                  </a:cubicBezTo>
                  <a:close/>
                  <a:moveTo>
                    <a:pt x="254" y="396"/>
                  </a:moveTo>
                  <a:cubicBezTo>
                    <a:pt x="254" y="396"/>
                    <a:pt x="253" y="396"/>
                    <a:pt x="253" y="396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7"/>
                    <a:pt x="254" y="397"/>
                    <a:pt x="254" y="396"/>
                  </a:cubicBezTo>
                  <a:close/>
                  <a:moveTo>
                    <a:pt x="253" y="399"/>
                  </a:moveTo>
                  <a:cubicBezTo>
                    <a:pt x="255" y="400"/>
                    <a:pt x="254" y="398"/>
                    <a:pt x="254" y="398"/>
                  </a:cubicBezTo>
                  <a:cubicBezTo>
                    <a:pt x="254" y="398"/>
                    <a:pt x="254" y="398"/>
                    <a:pt x="254" y="398"/>
                  </a:cubicBezTo>
                  <a:cubicBezTo>
                    <a:pt x="254" y="399"/>
                    <a:pt x="253" y="399"/>
                    <a:pt x="253" y="399"/>
                  </a:cubicBezTo>
                  <a:close/>
                  <a:moveTo>
                    <a:pt x="251" y="391"/>
                  </a:moveTo>
                  <a:cubicBezTo>
                    <a:pt x="251" y="390"/>
                    <a:pt x="251" y="390"/>
                    <a:pt x="251" y="390"/>
                  </a:cubicBezTo>
                  <a:cubicBezTo>
                    <a:pt x="250" y="390"/>
                    <a:pt x="250" y="390"/>
                    <a:pt x="250" y="390"/>
                  </a:cubicBezTo>
                  <a:cubicBezTo>
                    <a:pt x="250" y="391"/>
                    <a:pt x="250" y="391"/>
                    <a:pt x="251" y="391"/>
                  </a:cubicBezTo>
                  <a:close/>
                  <a:moveTo>
                    <a:pt x="252" y="388"/>
                  </a:moveTo>
                  <a:cubicBezTo>
                    <a:pt x="252" y="388"/>
                    <a:pt x="251" y="389"/>
                    <a:pt x="251" y="389"/>
                  </a:cubicBezTo>
                  <a:cubicBezTo>
                    <a:pt x="251" y="390"/>
                    <a:pt x="252" y="389"/>
                    <a:pt x="252" y="388"/>
                  </a:cubicBezTo>
                  <a:close/>
                  <a:moveTo>
                    <a:pt x="253" y="394"/>
                  </a:moveTo>
                  <a:cubicBezTo>
                    <a:pt x="253" y="394"/>
                    <a:pt x="252" y="393"/>
                    <a:pt x="252" y="394"/>
                  </a:cubicBezTo>
                  <a:cubicBezTo>
                    <a:pt x="252" y="395"/>
                    <a:pt x="254" y="395"/>
                    <a:pt x="253" y="394"/>
                  </a:cubicBezTo>
                  <a:close/>
                  <a:moveTo>
                    <a:pt x="258" y="390"/>
                  </a:moveTo>
                  <a:cubicBezTo>
                    <a:pt x="258" y="391"/>
                    <a:pt x="259" y="391"/>
                    <a:pt x="260" y="390"/>
                  </a:cubicBezTo>
                  <a:cubicBezTo>
                    <a:pt x="260" y="390"/>
                    <a:pt x="260" y="390"/>
                    <a:pt x="260" y="389"/>
                  </a:cubicBezTo>
                  <a:cubicBezTo>
                    <a:pt x="259" y="389"/>
                    <a:pt x="259" y="390"/>
                    <a:pt x="258" y="390"/>
                  </a:cubicBezTo>
                  <a:close/>
                  <a:moveTo>
                    <a:pt x="264" y="385"/>
                  </a:moveTo>
                  <a:cubicBezTo>
                    <a:pt x="263" y="385"/>
                    <a:pt x="263" y="384"/>
                    <a:pt x="263" y="383"/>
                  </a:cubicBezTo>
                  <a:cubicBezTo>
                    <a:pt x="263" y="383"/>
                    <a:pt x="263" y="383"/>
                    <a:pt x="263" y="383"/>
                  </a:cubicBezTo>
                  <a:cubicBezTo>
                    <a:pt x="264" y="382"/>
                    <a:pt x="263" y="382"/>
                    <a:pt x="263" y="382"/>
                  </a:cubicBezTo>
                  <a:cubicBezTo>
                    <a:pt x="263" y="381"/>
                    <a:pt x="263" y="381"/>
                    <a:pt x="264" y="381"/>
                  </a:cubicBezTo>
                  <a:cubicBezTo>
                    <a:pt x="264" y="380"/>
                    <a:pt x="263" y="380"/>
                    <a:pt x="263" y="379"/>
                  </a:cubicBezTo>
                  <a:cubicBezTo>
                    <a:pt x="264" y="379"/>
                    <a:pt x="264" y="378"/>
                    <a:pt x="264" y="377"/>
                  </a:cubicBezTo>
                  <a:cubicBezTo>
                    <a:pt x="264" y="377"/>
                    <a:pt x="263" y="377"/>
                    <a:pt x="263" y="377"/>
                  </a:cubicBezTo>
                  <a:cubicBezTo>
                    <a:pt x="262" y="377"/>
                    <a:pt x="261" y="378"/>
                    <a:pt x="259" y="379"/>
                  </a:cubicBezTo>
                  <a:cubicBezTo>
                    <a:pt x="259" y="379"/>
                    <a:pt x="260" y="379"/>
                    <a:pt x="260" y="380"/>
                  </a:cubicBezTo>
                  <a:cubicBezTo>
                    <a:pt x="261" y="380"/>
                    <a:pt x="260" y="379"/>
                    <a:pt x="261" y="379"/>
                  </a:cubicBezTo>
                  <a:cubicBezTo>
                    <a:pt x="261" y="380"/>
                    <a:pt x="261" y="380"/>
                    <a:pt x="261" y="381"/>
                  </a:cubicBezTo>
                  <a:cubicBezTo>
                    <a:pt x="261" y="381"/>
                    <a:pt x="260" y="381"/>
                    <a:pt x="261" y="382"/>
                  </a:cubicBezTo>
                  <a:cubicBezTo>
                    <a:pt x="261" y="382"/>
                    <a:pt x="262" y="382"/>
                    <a:pt x="262" y="382"/>
                  </a:cubicBezTo>
                  <a:cubicBezTo>
                    <a:pt x="262" y="383"/>
                    <a:pt x="261" y="384"/>
                    <a:pt x="262" y="386"/>
                  </a:cubicBezTo>
                  <a:cubicBezTo>
                    <a:pt x="263" y="386"/>
                    <a:pt x="263" y="386"/>
                    <a:pt x="264" y="385"/>
                  </a:cubicBezTo>
                  <a:close/>
                  <a:moveTo>
                    <a:pt x="264" y="387"/>
                  </a:moveTo>
                  <a:cubicBezTo>
                    <a:pt x="264" y="388"/>
                    <a:pt x="262" y="388"/>
                    <a:pt x="263" y="388"/>
                  </a:cubicBezTo>
                  <a:cubicBezTo>
                    <a:pt x="263" y="389"/>
                    <a:pt x="263" y="388"/>
                    <a:pt x="264" y="388"/>
                  </a:cubicBezTo>
                  <a:cubicBezTo>
                    <a:pt x="264" y="389"/>
                    <a:pt x="265" y="389"/>
                    <a:pt x="266" y="389"/>
                  </a:cubicBezTo>
                  <a:cubicBezTo>
                    <a:pt x="266" y="389"/>
                    <a:pt x="266" y="389"/>
                    <a:pt x="266" y="388"/>
                  </a:cubicBezTo>
                  <a:cubicBezTo>
                    <a:pt x="264" y="389"/>
                    <a:pt x="265" y="387"/>
                    <a:pt x="264" y="387"/>
                  </a:cubicBezTo>
                  <a:close/>
                  <a:moveTo>
                    <a:pt x="258" y="391"/>
                  </a:moveTo>
                  <a:cubicBezTo>
                    <a:pt x="258" y="391"/>
                    <a:pt x="258" y="392"/>
                    <a:pt x="258" y="392"/>
                  </a:cubicBezTo>
                  <a:cubicBezTo>
                    <a:pt x="258" y="391"/>
                    <a:pt x="259" y="392"/>
                    <a:pt x="259" y="391"/>
                  </a:cubicBezTo>
                  <a:lnTo>
                    <a:pt x="258" y="391"/>
                  </a:lnTo>
                  <a:close/>
                  <a:moveTo>
                    <a:pt x="259" y="384"/>
                  </a:moveTo>
                  <a:cubicBezTo>
                    <a:pt x="260" y="385"/>
                    <a:pt x="259" y="385"/>
                    <a:pt x="259" y="385"/>
                  </a:cubicBezTo>
                  <a:cubicBezTo>
                    <a:pt x="260" y="386"/>
                    <a:pt x="260" y="384"/>
                    <a:pt x="259" y="384"/>
                  </a:cubicBezTo>
                  <a:close/>
                  <a:moveTo>
                    <a:pt x="268" y="384"/>
                  </a:moveTo>
                  <a:cubicBezTo>
                    <a:pt x="267" y="385"/>
                    <a:pt x="268" y="385"/>
                    <a:pt x="269" y="385"/>
                  </a:cubicBezTo>
                  <a:cubicBezTo>
                    <a:pt x="268" y="384"/>
                    <a:pt x="268" y="384"/>
                    <a:pt x="268" y="384"/>
                  </a:cubicBezTo>
                  <a:close/>
                  <a:moveTo>
                    <a:pt x="304" y="352"/>
                  </a:moveTo>
                  <a:cubicBezTo>
                    <a:pt x="306" y="351"/>
                    <a:pt x="303" y="349"/>
                    <a:pt x="305" y="348"/>
                  </a:cubicBezTo>
                  <a:cubicBezTo>
                    <a:pt x="305" y="348"/>
                    <a:pt x="305" y="347"/>
                    <a:pt x="304" y="347"/>
                  </a:cubicBezTo>
                  <a:cubicBezTo>
                    <a:pt x="303" y="348"/>
                    <a:pt x="303" y="347"/>
                    <a:pt x="302" y="347"/>
                  </a:cubicBezTo>
                  <a:cubicBezTo>
                    <a:pt x="302" y="348"/>
                    <a:pt x="303" y="347"/>
                    <a:pt x="303" y="348"/>
                  </a:cubicBezTo>
                  <a:cubicBezTo>
                    <a:pt x="302" y="348"/>
                    <a:pt x="302" y="348"/>
                    <a:pt x="302" y="348"/>
                  </a:cubicBezTo>
                  <a:cubicBezTo>
                    <a:pt x="302" y="350"/>
                    <a:pt x="303" y="349"/>
                    <a:pt x="304" y="349"/>
                  </a:cubicBezTo>
                  <a:cubicBezTo>
                    <a:pt x="303" y="350"/>
                    <a:pt x="304" y="350"/>
                    <a:pt x="304" y="351"/>
                  </a:cubicBezTo>
                  <a:cubicBezTo>
                    <a:pt x="304" y="351"/>
                    <a:pt x="304" y="352"/>
                    <a:pt x="303" y="352"/>
                  </a:cubicBezTo>
                  <a:cubicBezTo>
                    <a:pt x="302" y="351"/>
                    <a:pt x="304" y="350"/>
                    <a:pt x="302" y="350"/>
                  </a:cubicBezTo>
                  <a:cubicBezTo>
                    <a:pt x="302" y="350"/>
                    <a:pt x="303" y="351"/>
                    <a:pt x="301" y="352"/>
                  </a:cubicBezTo>
                  <a:cubicBezTo>
                    <a:pt x="302" y="351"/>
                    <a:pt x="302" y="351"/>
                    <a:pt x="301" y="350"/>
                  </a:cubicBezTo>
                  <a:cubicBezTo>
                    <a:pt x="301" y="350"/>
                    <a:pt x="301" y="351"/>
                    <a:pt x="300" y="351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0" y="350"/>
                    <a:pt x="301" y="350"/>
                    <a:pt x="301" y="349"/>
                  </a:cubicBezTo>
                  <a:cubicBezTo>
                    <a:pt x="301" y="349"/>
                    <a:pt x="301" y="349"/>
                    <a:pt x="301" y="348"/>
                  </a:cubicBezTo>
                  <a:cubicBezTo>
                    <a:pt x="302" y="348"/>
                    <a:pt x="301" y="348"/>
                    <a:pt x="301" y="347"/>
                  </a:cubicBezTo>
                  <a:cubicBezTo>
                    <a:pt x="300" y="348"/>
                    <a:pt x="300" y="349"/>
                    <a:pt x="299" y="349"/>
                  </a:cubicBezTo>
                  <a:cubicBezTo>
                    <a:pt x="299" y="350"/>
                    <a:pt x="299" y="351"/>
                    <a:pt x="298" y="351"/>
                  </a:cubicBezTo>
                  <a:cubicBezTo>
                    <a:pt x="298" y="351"/>
                    <a:pt x="298" y="351"/>
                    <a:pt x="298" y="352"/>
                  </a:cubicBezTo>
                  <a:cubicBezTo>
                    <a:pt x="298" y="353"/>
                    <a:pt x="297" y="353"/>
                    <a:pt x="296" y="353"/>
                  </a:cubicBezTo>
                  <a:cubicBezTo>
                    <a:pt x="297" y="354"/>
                    <a:pt x="298" y="352"/>
                    <a:pt x="299" y="354"/>
                  </a:cubicBezTo>
                  <a:cubicBezTo>
                    <a:pt x="295" y="353"/>
                    <a:pt x="297" y="357"/>
                    <a:pt x="295" y="358"/>
                  </a:cubicBezTo>
                  <a:cubicBezTo>
                    <a:pt x="296" y="358"/>
                    <a:pt x="296" y="358"/>
                    <a:pt x="296" y="358"/>
                  </a:cubicBezTo>
                  <a:cubicBezTo>
                    <a:pt x="297" y="358"/>
                    <a:pt x="298" y="358"/>
                    <a:pt x="298" y="359"/>
                  </a:cubicBezTo>
                  <a:cubicBezTo>
                    <a:pt x="298" y="359"/>
                    <a:pt x="297" y="359"/>
                    <a:pt x="298" y="360"/>
                  </a:cubicBezTo>
                  <a:cubicBezTo>
                    <a:pt x="298" y="360"/>
                    <a:pt x="299" y="360"/>
                    <a:pt x="300" y="360"/>
                  </a:cubicBezTo>
                  <a:cubicBezTo>
                    <a:pt x="298" y="360"/>
                    <a:pt x="300" y="358"/>
                    <a:pt x="298" y="357"/>
                  </a:cubicBezTo>
                  <a:cubicBezTo>
                    <a:pt x="299" y="357"/>
                    <a:pt x="300" y="354"/>
                    <a:pt x="301" y="356"/>
                  </a:cubicBezTo>
                  <a:cubicBezTo>
                    <a:pt x="300" y="356"/>
                    <a:pt x="299" y="358"/>
                    <a:pt x="300" y="357"/>
                  </a:cubicBezTo>
                  <a:cubicBezTo>
                    <a:pt x="300" y="356"/>
                    <a:pt x="301" y="357"/>
                    <a:pt x="301" y="356"/>
                  </a:cubicBezTo>
                  <a:cubicBezTo>
                    <a:pt x="301" y="356"/>
                    <a:pt x="302" y="354"/>
                    <a:pt x="302" y="355"/>
                  </a:cubicBezTo>
                  <a:cubicBezTo>
                    <a:pt x="302" y="354"/>
                    <a:pt x="303" y="353"/>
                    <a:pt x="302" y="354"/>
                  </a:cubicBezTo>
                  <a:cubicBezTo>
                    <a:pt x="302" y="354"/>
                    <a:pt x="302" y="354"/>
                    <a:pt x="301" y="354"/>
                  </a:cubicBezTo>
                  <a:cubicBezTo>
                    <a:pt x="301" y="353"/>
                    <a:pt x="299" y="353"/>
                    <a:pt x="300" y="352"/>
                  </a:cubicBezTo>
                  <a:cubicBezTo>
                    <a:pt x="301" y="353"/>
                    <a:pt x="302" y="352"/>
                    <a:pt x="303" y="352"/>
                  </a:cubicBezTo>
                  <a:cubicBezTo>
                    <a:pt x="303" y="352"/>
                    <a:pt x="303" y="353"/>
                    <a:pt x="303" y="353"/>
                  </a:cubicBezTo>
                  <a:cubicBezTo>
                    <a:pt x="304" y="353"/>
                    <a:pt x="304" y="353"/>
                    <a:pt x="304" y="353"/>
                  </a:cubicBezTo>
                  <a:cubicBezTo>
                    <a:pt x="304" y="352"/>
                    <a:pt x="305" y="353"/>
                    <a:pt x="306" y="352"/>
                  </a:cubicBezTo>
                  <a:cubicBezTo>
                    <a:pt x="305" y="352"/>
                    <a:pt x="304" y="352"/>
                    <a:pt x="304" y="352"/>
                  </a:cubicBezTo>
                  <a:close/>
                  <a:moveTo>
                    <a:pt x="291" y="361"/>
                  </a:moveTo>
                  <a:cubicBezTo>
                    <a:pt x="290" y="360"/>
                    <a:pt x="290" y="360"/>
                    <a:pt x="290" y="360"/>
                  </a:cubicBezTo>
                  <a:cubicBezTo>
                    <a:pt x="290" y="359"/>
                    <a:pt x="290" y="359"/>
                    <a:pt x="291" y="359"/>
                  </a:cubicBezTo>
                  <a:cubicBezTo>
                    <a:pt x="291" y="358"/>
                    <a:pt x="290" y="358"/>
                    <a:pt x="290" y="358"/>
                  </a:cubicBezTo>
                  <a:cubicBezTo>
                    <a:pt x="290" y="358"/>
                    <a:pt x="289" y="359"/>
                    <a:pt x="288" y="360"/>
                  </a:cubicBezTo>
                  <a:cubicBezTo>
                    <a:pt x="288" y="360"/>
                    <a:pt x="289" y="361"/>
                    <a:pt x="289" y="362"/>
                  </a:cubicBezTo>
                  <a:cubicBezTo>
                    <a:pt x="288" y="362"/>
                    <a:pt x="287" y="362"/>
                    <a:pt x="287" y="361"/>
                  </a:cubicBezTo>
                  <a:cubicBezTo>
                    <a:pt x="287" y="362"/>
                    <a:pt x="286" y="364"/>
                    <a:pt x="286" y="363"/>
                  </a:cubicBezTo>
                  <a:cubicBezTo>
                    <a:pt x="287" y="363"/>
                    <a:pt x="286" y="362"/>
                    <a:pt x="287" y="362"/>
                  </a:cubicBezTo>
                  <a:cubicBezTo>
                    <a:pt x="288" y="362"/>
                    <a:pt x="288" y="363"/>
                    <a:pt x="288" y="363"/>
                  </a:cubicBezTo>
                  <a:cubicBezTo>
                    <a:pt x="289" y="363"/>
                    <a:pt x="289" y="361"/>
                    <a:pt x="291" y="361"/>
                  </a:cubicBezTo>
                  <a:close/>
                  <a:moveTo>
                    <a:pt x="327" y="320"/>
                  </a:moveTo>
                  <a:cubicBezTo>
                    <a:pt x="328" y="320"/>
                    <a:pt x="329" y="319"/>
                    <a:pt x="328" y="319"/>
                  </a:cubicBezTo>
                  <a:cubicBezTo>
                    <a:pt x="328" y="319"/>
                    <a:pt x="327" y="319"/>
                    <a:pt x="327" y="320"/>
                  </a:cubicBezTo>
                  <a:close/>
                  <a:moveTo>
                    <a:pt x="328" y="313"/>
                  </a:moveTo>
                  <a:cubicBezTo>
                    <a:pt x="328" y="314"/>
                    <a:pt x="327" y="314"/>
                    <a:pt x="328" y="314"/>
                  </a:cubicBezTo>
                  <a:cubicBezTo>
                    <a:pt x="328" y="314"/>
                    <a:pt x="329" y="313"/>
                    <a:pt x="328" y="313"/>
                  </a:cubicBezTo>
                  <a:close/>
                  <a:moveTo>
                    <a:pt x="329" y="309"/>
                  </a:moveTo>
                  <a:cubicBezTo>
                    <a:pt x="329" y="309"/>
                    <a:pt x="328" y="309"/>
                    <a:pt x="328" y="308"/>
                  </a:cubicBezTo>
                  <a:cubicBezTo>
                    <a:pt x="327" y="308"/>
                    <a:pt x="327" y="308"/>
                    <a:pt x="327" y="308"/>
                  </a:cubicBezTo>
                  <a:cubicBezTo>
                    <a:pt x="327" y="309"/>
                    <a:pt x="328" y="309"/>
                    <a:pt x="328" y="310"/>
                  </a:cubicBezTo>
                  <a:cubicBezTo>
                    <a:pt x="328" y="309"/>
                    <a:pt x="329" y="310"/>
                    <a:pt x="329" y="309"/>
                  </a:cubicBezTo>
                  <a:close/>
                  <a:moveTo>
                    <a:pt x="329" y="327"/>
                  </a:moveTo>
                  <a:cubicBezTo>
                    <a:pt x="329" y="328"/>
                    <a:pt x="329" y="327"/>
                    <a:pt x="330" y="328"/>
                  </a:cubicBezTo>
                  <a:cubicBezTo>
                    <a:pt x="330" y="326"/>
                    <a:pt x="329" y="327"/>
                    <a:pt x="329" y="327"/>
                  </a:cubicBezTo>
                  <a:close/>
                  <a:moveTo>
                    <a:pt x="323" y="323"/>
                  </a:moveTo>
                  <a:cubicBezTo>
                    <a:pt x="324" y="323"/>
                    <a:pt x="324" y="322"/>
                    <a:pt x="324" y="322"/>
                  </a:cubicBezTo>
                  <a:cubicBezTo>
                    <a:pt x="324" y="322"/>
                    <a:pt x="323" y="321"/>
                    <a:pt x="323" y="321"/>
                  </a:cubicBezTo>
                  <a:lnTo>
                    <a:pt x="323" y="323"/>
                  </a:lnTo>
                  <a:close/>
                  <a:moveTo>
                    <a:pt x="324" y="318"/>
                  </a:moveTo>
                  <a:cubicBezTo>
                    <a:pt x="323" y="318"/>
                    <a:pt x="322" y="318"/>
                    <a:pt x="323" y="318"/>
                  </a:cubicBezTo>
                  <a:cubicBezTo>
                    <a:pt x="323" y="318"/>
                    <a:pt x="324" y="319"/>
                    <a:pt x="324" y="318"/>
                  </a:cubicBezTo>
                  <a:close/>
                  <a:moveTo>
                    <a:pt x="324" y="320"/>
                  </a:moveTo>
                  <a:cubicBezTo>
                    <a:pt x="324" y="320"/>
                    <a:pt x="324" y="320"/>
                    <a:pt x="325" y="320"/>
                  </a:cubicBezTo>
                  <a:cubicBezTo>
                    <a:pt x="325" y="319"/>
                    <a:pt x="324" y="319"/>
                    <a:pt x="324" y="320"/>
                  </a:cubicBezTo>
                  <a:close/>
                  <a:moveTo>
                    <a:pt x="326" y="312"/>
                  </a:moveTo>
                  <a:cubicBezTo>
                    <a:pt x="326" y="312"/>
                    <a:pt x="326" y="312"/>
                    <a:pt x="326" y="313"/>
                  </a:cubicBezTo>
                  <a:cubicBezTo>
                    <a:pt x="327" y="313"/>
                    <a:pt x="327" y="312"/>
                    <a:pt x="326" y="312"/>
                  </a:cubicBezTo>
                  <a:close/>
                  <a:moveTo>
                    <a:pt x="338" y="301"/>
                  </a:moveTo>
                  <a:cubicBezTo>
                    <a:pt x="338" y="302"/>
                    <a:pt x="337" y="301"/>
                    <a:pt x="338" y="302"/>
                  </a:cubicBezTo>
                  <a:cubicBezTo>
                    <a:pt x="339" y="302"/>
                    <a:pt x="339" y="301"/>
                    <a:pt x="338" y="301"/>
                  </a:cubicBezTo>
                  <a:close/>
                  <a:moveTo>
                    <a:pt x="339" y="306"/>
                  </a:moveTo>
                  <a:cubicBezTo>
                    <a:pt x="339" y="307"/>
                    <a:pt x="339" y="307"/>
                    <a:pt x="340" y="307"/>
                  </a:cubicBezTo>
                  <a:cubicBezTo>
                    <a:pt x="340" y="307"/>
                    <a:pt x="340" y="306"/>
                    <a:pt x="339" y="306"/>
                  </a:cubicBezTo>
                  <a:close/>
                  <a:moveTo>
                    <a:pt x="306" y="350"/>
                  </a:moveTo>
                  <a:cubicBezTo>
                    <a:pt x="306" y="350"/>
                    <a:pt x="306" y="350"/>
                    <a:pt x="307" y="350"/>
                  </a:cubicBezTo>
                  <a:cubicBezTo>
                    <a:pt x="307" y="350"/>
                    <a:pt x="307" y="349"/>
                    <a:pt x="307" y="349"/>
                  </a:cubicBezTo>
                  <a:cubicBezTo>
                    <a:pt x="308" y="349"/>
                    <a:pt x="308" y="350"/>
                    <a:pt x="309" y="350"/>
                  </a:cubicBezTo>
                  <a:cubicBezTo>
                    <a:pt x="309" y="349"/>
                    <a:pt x="309" y="349"/>
                    <a:pt x="309" y="349"/>
                  </a:cubicBezTo>
                  <a:cubicBezTo>
                    <a:pt x="307" y="348"/>
                    <a:pt x="306" y="349"/>
                    <a:pt x="306" y="350"/>
                  </a:cubicBezTo>
                  <a:close/>
                  <a:moveTo>
                    <a:pt x="336" y="295"/>
                  </a:moveTo>
                  <a:cubicBezTo>
                    <a:pt x="336" y="294"/>
                    <a:pt x="336" y="294"/>
                    <a:pt x="336" y="293"/>
                  </a:cubicBezTo>
                  <a:cubicBezTo>
                    <a:pt x="335" y="293"/>
                    <a:pt x="335" y="292"/>
                    <a:pt x="334" y="292"/>
                  </a:cubicBezTo>
                  <a:cubicBezTo>
                    <a:pt x="334" y="293"/>
                    <a:pt x="335" y="293"/>
                    <a:pt x="334" y="294"/>
                  </a:cubicBezTo>
                  <a:cubicBezTo>
                    <a:pt x="334" y="295"/>
                    <a:pt x="335" y="295"/>
                    <a:pt x="336" y="295"/>
                  </a:cubicBezTo>
                  <a:close/>
                  <a:moveTo>
                    <a:pt x="53" y="333"/>
                  </a:moveTo>
                  <a:cubicBezTo>
                    <a:pt x="53" y="333"/>
                    <a:pt x="54" y="333"/>
                    <a:pt x="54" y="333"/>
                  </a:cubicBezTo>
                  <a:cubicBezTo>
                    <a:pt x="54" y="332"/>
                    <a:pt x="53" y="332"/>
                    <a:pt x="53" y="333"/>
                  </a:cubicBezTo>
                  <a:close/>
                  <a:moveTo>
                    <a:pt x="335" y="297"/>
                  </a:moveTo>
                  <a:cubicBezTo>
                    <a:pt x="336" y="297"/>
                    <a:pt x="336" y="297"/>
                    <a:pt x="336" y="296"/>
                  </a:cubicBezTo>
                  <a:cubicBezTo>
                    <a:pt x="335" y="296"/>
                    <a:pt x="335" y="297"/>
                    <a:pt x="335" y="297"/>
                  </a:cubicBezTo>
                  <a:close/>
                  <a:moveTo>
                    <a:pt x="341" y="310"/>
                  </a:moveTo>
                  <a:cubicBezTo>
                    <a:pt x="341" y="310"/>
                    <a:pt x="341" y="311"/>
                    <a:pt x="342" y="311"/>
                  </a:cubicBezTo>
                  <a:cubicBezTo>
                    <a:pt x="342" y="311"/>
                    <a:pt x="342" y="310"/>
                    <a:pt x="341" y="310"/>
                  </a:cubicBezTo>
                  <a:close/>
                  <a:moveTo>
                    <a:pt x="312" y="342"/>
                  </a:moveTo>
                  <a:cubicBezTo>
                    <a:pt x="312" y="341"/>
                    <a:pt x="310" y="342"/>
                    <a:pt x="310" y="343"/>
                  </a:cubicBezTo>
                  <a:cubicBezTo>
                    <a:pt x="311" y="343"/>
                    <a:pt x="312" y="343"/>
                    <a:pt x="312" y="342"/>
                  </a:cubicBezTo>
                  <a:close/>
                  <a:moveTo>
                    <a:pt x="311" y="347"/>
                  </a:moveTo>
                  <a:cubicBezTo>
                    <a:pt x="312" y="347"/>
                    <a:pt x="313" y="347"/>
                    <a:pt x="313" y="346"/>
                  </a:cubicBezTo>
                  <a:cubicBezTo>
                    <a:pt x="312" y="346"/>
                    <a:pt x="311" y="346"/>
                    <a:pt x="311" y="347"/>
                  </a:cubicBezTo>
                  <a:close/>
                  <a:moveTo>
                    <a:pt x="314" y="348"/>
                  </a:moveTo>
                  <a:cubicBezTo>
                    <a:pt x="314" y="349"/>
                    <a:pt x="313" y="349"/>
                    <a:pt x="314" y="350"/>
                  </a:cubicBezTo>
                  <a:cubicBezTo>
                    <a:pt x="314" y="349"/>
                    <a:pt x="315" y="349"/>
                    <a:pt x="314" y="348"/>
                  </a:cubicBezTo>
                  <a:close/>
                  <a:moveTo>
                    <a:pt x="310" y="341"/>
                  </a:moveTo>
                  <a:cubicBezTo>
                    <a:pt x="309" y="341"/>
                    <a:pt x="309" y="341"/>
                    <a:pt x="309" y="342"/>
                  </a:cubicBezTo>
                  <a:cubicBezTo>
                    <a:pt x="310" y="342"/>
                    <a:pt x="310" y="341"/>
                    <a:pt x="310" y="341"/>
                  </a:cubicBezTo>
                  <a:close/>
                  <a:moveTo>
                    <a:pt x="315" y="346"/>
                  </a:moveTo>
                  <a:cubicBezTo>
                    <a:pt x="314" y="346"/>
                    <a:pt x="314" y="346"/>
                    <a:pt x="314" y="346"/>
                  </a:cubicBezTo>
                  <a:cubicBezTo>
                    <a:pt x="314" y="347"/>
                    <a:pt x="314" y="347"/>
                    <a:pt x="314" y="347"/>
                  </a:cubicBezTo>
                  <a:cubicBezTo>
                    <a:pt x="315" y="347"/>
                    <a:pt x="315" y="346"/>
                    <a:pt x="315" y="346"/>
                  </a:cubicBezTo>
                  <a:close/>
                  <a:moveTo>
                    <a:pt x="307" y="341"/>
                  </a:moveTo>
                  <a:cubicBezTo>
                    <a:pt x="308" y="342"/>
                    <a:pt x="308" y="341"/>
                    <a:pt x="308" y="341"/>
                  </a:cubicBezTo>
                  <a:cubicBezTo>
                    <a:pt x="307" y="343"/>
                    <a:pt x="307" y="343"/>
                    <a:pt x="307" y="345"/>
                  </a:cubicBezTo>
                  <a:cubicBezTo>
                    <a:pt x="307" y="345"/>
                    <a:pt x="308" y="346"/>
                    <a:pt x="308" y="346"/>
                  </a:cubicBezTo>
                  <a:cubicBezTo>
                    <a:pt x="309" y="344"/>
                    <a:pt x="309" y="342"/>
                    <a:pt x="308" y="340"/>
                  </a:cubicBezTo>
                  <a:cubicBezTo>
                    <a:pt x="308" y="340"/>
                    <a:pt x="307" y="340"/>
                    <a:pt x="307" y="341"/>
                  </a:cubicBezTo>
                  <a:close/>
                  <a:moveTo>
                    <a:pt x="316" y="330"/>
                  </a:moveTo>
                  <a:cubicBezTo>
                    <a:pt x="315" y="329"/>
                    <a:pt x="316" y="328"/>
                    <a:pt x="317" y="327"/>
                  </a:cubicBezTo>
                  <a:cubicBezTo>
                    <a:pt x="316" y="328"/>
                    <a:pt x="316" y="328"/>
                    <a:pt x="315" y="329"/>
                  </a:cubicBezTo>
                  <a:cubicBezTo>
                    <a:pt x="316" y="330"/>
                    <a:pt x="316" y="331"/>
                    <a:pt x="315" y="331"/>
                  </a:cubicBezTo>
                  <a:cubicBezTo>
                    <a:pt x="316" y="332"/>
                    <a:pt x="316" y="330"/>
                    <a:pt x="316" y="330"/>
                  </a:cubicBezTo>
                  <a:close/>
                  <a:moveTo>
                    <a:pt x="321" y="334"/>
                  </a:moveTo>
                  <a:cubicBezTo>
                    <a:pt x="321" y="333"/>
                    <a:pt x="320" y="333"/>
                    <a:pt x="319" y="333"/>
                  </a:cubicBezTo>
                  <a:cubicBezTo>
                    <a:pt x="319" y="333"/>
                    <a:pt x="319" y="334"/>
                    <a:pt x="319" y="334"/>
                  </a:cubicBezTo>
                  <a:cubicBezTo>
                    <a:pt x="320" y="334"/>
                    <a:pt x="320" y="334"/>
                    <a:pt x="321" y="334"/>
                  </a:cubicBezTo>
                  <a:close/>
                  <a:moveTo>
                    <a:pt x="315" y="332"/>
                  </a:moveTo>
                  <a:cubicBezTo>
                    <a:pt x="315" y="332"/>
                    <a:pt x="315" y="332"/>
                    <a:pt x="315" y="332"/>
                  </a:cubicBezTo>
                  <a:cubicBezTo>
                    <a:pt x="315" y="332"/>
                    <a:pt x="315" y="332"/>
                    <a:pt x="314" y="332"/>
                  </a:cubicBezTo>
                  <a:cubicBezTo>
                    <a:pt x="314" y="332"/>
                    <a:pt x="313" y="333"/>
                    <a:pt x="313" y="333"/>
                  </a:cubicBezTo>
                  <a:cubicBezTo>
                    <a:pt x="314" y="332"/>
                    <a:pt x="314" y="334"/>
                    <a:pt x="314" y="334"/>
                  </a:cubicBezTo>
                  <a:cubicBezTo>
                    <a:pt x="313" y="334"/>
                    <a:pt x="312" y="334"/>
                    <a:pt x="311" y="335"/>
                  </a:cubicBezTo>
                  <a:cubicBezTo>
                    <a:pt x="312" y="335"/>
                    <a:pt x="312" y="335"/>
                    <a:pt x="312" y="335"/>
                  </a:cubicBezTo>
                  <a:cubicBezTo>
                    <a:pt x="313" y="335"/>
                    <a:pt x="313" y="334"/>
                    <a:pt x="314" y="334"/>
                  </a:cubicBezTo>
                  <a:cubicBezTo>
                    <a:pt x="314" y="335"/>
                    <a:pt x="313" y="335"/>
                    <a:pt x="314" y="335"/>
                  </a:cubicBezTo>
                  <a:cubicBezTo>
                    <a:pt x="314" y="335"/>
                    <a:pt x="314" y="336"/>
                    <a:pt x="315" y="336"/>
                  </a:cubicBezTo>
                  <a:cubicBezTo>
                    <a:pt x="314" y="335"/>
                    <a:pt x="315" y="335"/>
                    <a:pt x="315" y="334"/>
                  </a:cubicBezTo>
                  <a:cubicBezTo>
                    <a:pt x="314" y="335"/>
                    <a:pt x="314" y="332"/>
                    <a:pt x="315" y="332"/>
                  </a:cubicBezTo>
                  <a:close/>
                  <a:moveTo>
                    <a:pt x="320" y="327"/>
                  </a:moveTo>
                  <a:cubicBezTo>
                    <a:pt x="320" y="327"/>
                    <a:pt x="320" y="327"/>
                    <a:pt x="320" y="327"/>
                  </a:cubicBezTo>
                  <a:cubicBezTo>
                    <a:pt x="319" y="327"/>
                    <a:pt x="318" y="329"/>
                    <a:pt x="319" y="329"/>
                  </a:cubicBezTo>
                  <a:cubicBezTo>
                    <a:pt x="319" y="328"/>
                    <a:pt x="320" y="328"/>
                    <a:pt x="320" y="327"/>
                  </a:cubicBezTo>
                  <a:close/>
                  <a:moveTo>
                    <a:pt x="320" y="342"/>
                  </a:moveTo>
                  <a:cubicBezTo>
                    <a:pt x="320" y="343"/>
                    <a:pt x="321" y="343"/>
                    <a:pt x="321" y="342"/>
                  </a:cubicBezTo>
                  <a:lnTo>
                    <a:pt x="320" y="342"/>
                  </a:lnTo>
                  <a:close/>
                  <a:moveTo>
                    <a:pt x="322" y="320"/>
                  </a:moveTo>
                  <a:cubicBezTo>
                    <a:pt x="322" y="321"/>
                    <a:pt x="321" y="320"/>
                    <a:pt x="321" y="321"/>
                  </a:cubicBezTo>
                  <a:cubicBezTo>
                    <a:pt x="322" y="321"/>
                    <a:pt x="321" y="322"/>
                    <a:pt x="322" y="322"/>
                  </a:cubicBezTo>
                  <a:cubicBezTo>
                    <a:pt x="322" y="320"/>
                    <a:pt x="323" y="320"/>
                    <a:pt x="322" y="320"/>
                  </a:cubicBezTo>
                  <a:close/>
                  <a:moveTo>
                    <a:pt x="317" y="333"/>
                  </a:moveTo>
                  <a:cubicBezTo>
                    <a:pt x="317" y="333"/>
                    <a:pt x="316" y="334"/>
                    <a:pt x="316" y="335"/>
                  </a:cubicBezTo>
                  <a:cubicBezTo>
                    <a:pt x="317" y="335"/>
                    <a:pt x="318" y="334"/>
                    <a:pt x="318" y="333"/>
                  </a:cubicBezTo>
                  <a:cubicBezTo>
                    <a:pt x="318" y="333"/>
                    <a:pt x="318" y="333"/>
                    <a:pt x="317" y="333"/>
                  </a:cubicBezTo>
                  <a:close/>
                  <a:moveTo>
                    <a:pt x="332" y="295"/>
                  </a:moveTo>
                  <a:cubicBezTo>
                    <a:pt x="332" y="295"/>
                    <a:pt x="332" y="296"/>
                    <a:pt x="332" y="296"/>
                  </a:cubicBezTo>
                  <a:cubicBezTo>
                    <a:pt x="332" y="296"/>
                    <a:pt x="332" y="296"/>
                    <a:pt x="332" y="296"/>
                  </a:cubicBezTo>
                  <a:cubicBezTo>
                    <a:pt x="332" y="295"/>
                    <a:pt x="334" y="295"/>
                    <a:pt x="334" y="294"/>
                  </a:cubicBezTo>
                  <a:cubicBezTo>
                    <a:pt x="333" y="294"/>
                    <a:pt x="333" y="295"/>
                    <a:pt x="332" y="295"/>
                  </a:cubicBezTo>
                  <a:close/>
                  <a:moveTo>
                    <a:pt x="64" y="326"/>
                  </a:moveTo>
                  <a:cubicBezTo>
                    <a:pt x="65" y="328"/>
                    <a:pt x="64" y="329"/>
                    <a:pt x="64" y="331"/>
                  </a:cubicBezTo>
                  <a:cubicBezTo>
                    <a:pt x="65" y="331"/>
                    <a:pt x="65" y="331"/>
                    <a:pt x="65" y="331"/>
                  </a:cubicBezTo>
                  <a:cubicBezTo>
                    <a:pt x="65" y="330"/>
                    <a:pt x="65" y="327"/>
                    <a:pt x="64" y="326"/>
                  </a:cubicBezTo>
                  <a:close/>
                  <a:moveTo>
                    <a:pt x="64" y="338"/>
                  </a:moveTo>
                  <a:cubicBezTo>
                    <a:pt x="63" y="338"/>
                    <a:pt x="63" y="339"/>
                    <a:pt x="64" y="339"/>
                  </a:cubicBezTo>
                  <a:cubicBezTo>
                    <a:pt x="64" y="338"/>
                    <a:pt x="64" y="338"/>
                    <a:pt x="64" y="338"/>
                  </a:cubicBezTo>
                  <a:close/>
                  <a:moveTo>
                    <a:pt x="65" y="325"/>
                  </a:moveTo>
                  <a:cubicBezTo>
                    <a:pt x="65" y="325"/>
                    <a:pt x="65" y="325"/>
                    <a:pt x="65" y="325"/>
                  </a:cubicBezTo>
                  <a:cubicBezTo>
                    <a:pt x="64" y="326"/>
                    <a:pt x="65" y="327"/>
                    <a:pt x="66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6" y="326"/>
                    <a:pt x="65" y="326"/>
                    <a:pt x="65" y="325"/>
                  </a:cubicBezTo>
                  <a:close/>
                  <a:moveTo>
                    <a:pt x="62" y="334"/>
                  </a:moveTo>
                  <a:cubicBezTo>
                    <a:pt x="61" y="333"/>
                    <a:pt x="61" y="335"/>
                    <a:pt x="60" y="336"/>
                  </a:cubicBezTo>
                  <a:cubicBezTo>
                    <a:pt x="61" y="337"/>
                    <a:pt x="62" y="335"/>
                    <a:pt x="61" y="336"/>
                  </a:cubicBezTo>
                  <a:cubicBezTo>
                    <a:pt x="62" y="336"/>
                    <a:pt x="63" y="336"/>
                    <a:pt x="63" y="335"/>
                  </a:cubicBezTo>
                  <a:cubicBezTo>
                    <a:pt x="62" y="335"/>
                    <a:pt x="61" y="334"/>
                    <a:pt x="62" y="334"/>
                  </a:cubicBezTo>
                  <a:close/>
                  <a:moveTo>
                    <a:pt x="63" y="321"/>
                  </a:moveTo>
                  <a:cubicBezTo>
                    <a:pt x="62" y="321"/>
                    <a:pt x="62" y="320"/>
                    <a:pt x="62" y="320"/>
                  </a:cubicBezTo>
                  <a:cubicBezTo>
                    <a:pt x="62" y="320"/>
                    <a:pt x="61" y="320"/>
                    <a:pt x="61" y="320"/>
                  </a:cubicBezTo>
                  <a:cubicBezTo>
                    <a:pt x="62" y="320"/>
                    <a:pt x="62" y="321"/>
                    <a:pt x="63" y="321"/>
                  </a:cubicBezTo>
                  <a:cubicBezTo>
                    <a:pt x="63" y="321"/>
                    <a:pt x="63" y="321"/>
                    <a:pt x="63" y="321"/>
                  </a:cubicBezTo>
                  <a:close/>
                  <a:moveTo>
                    <a:pt x="61" y="322"/>
                  </a:moveTo>
                  <a:cubicBezTo>
                    <a:pt x="62" y="322"/>
                    <a:pt x="62" y="323"/>
                    <a:pt x="62" y="323"/>
                  </a:cubicBezTo>
                  <a:cubicBezTo>
                    <a:pt x="62" y="322"/>
                    <a:pt x="63" y="323"/>
                    <a:pt x="62" y="322"/>
                  </a:cubicBezTo>
                  <a:cubicBezTo>
                    <a:pt x="62" y="322"/>
                    <a:pt x="62" y="322"/>
                    <a:pt x="61" y="322"/>
                  </a:cubicBezTo>
                  <a:close/>
                  <a:moveTo>
                    <a:pt x="64" y="343"/>
                  </a:moveTo>
                  <a:cubicBezTo>
                    <a:pt x="64" y="344"/>
                    <a:pt x="63" y="344"/>
                    <a:pt x="63" y="344"/>
                  </a:cubicBezTo>
                  <a:cubicBezTo>
                    <a:pt x="65" y="345"/>
                    <a:pt x="65" y="343"/>
                    <a:pt x="64" y="343"/>
                  </a:cubicBezTo>
                  <a:close/>
                  <a:moveTo>
                    <a:pt x="63" y="332"/>
                  </a:moveTo>
                  <a:cubicBezTo>
                    <a:pt x="63" y="333"/>
                    <a:pt x="64" y="333"/>
                    <a:pt x="64" y="334"/>
                  </a:cubicBezTo>
                  <a:cubicBezTo>
                    <a:pt x="65" y="334"/>
                    <a:pt x="65" y="333"/>
                    <a:pt x="66" y="333"/>
                  </a:cubicBezTo>
                  <a:cubicBezTo>
                    <a:pt x="65" y="333"/>
                    <a:pt x="64" y="332"/>
                    <a:pt x="63" y="332"/>
                  </a:cubicBezTo>
                  <a:close/>
                  <a:moveTo>
                    <a:pt x="66" y="341"/>
                  </a:moveTo>
                  <a:cubicBezTo>
                    <a:pt x="66" y="342"/>
                    <a:pt x="66" y="342"/>
                    <a:pt x="66" y="343"/>
                  </a:cubicBezTo>
                  <a:cubicBezTo>
                    <a:pt x="66" y="342"/>
                    <a:pt x="67" y="342"/>
                    <a:pt x="67" y="342"/>
                  </a:cubicBezTo>
                  <a:cubicBezTo>
                    <a:pt x="66" y="342"/>
                    <a:pt x="66" y="341"/>
                    <a:pt x="66" y="341"/>
                  </a:cubicBezTo>
                  <a:close/>
                  <a:moveTo>
                    <a:pt x="68" y="334"/>
                  </a:moveTo>
                  <a:cubicBezTo>
                    <a:pt x="67" y="334"/>
                    <a:pt x="68" y="334"/>
                    <a:pt x="67" y="334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4"/>
                    <a:pt x="68" y="335"/>
                    <a:pt x="68" y="334"/>
                  </a:cubicBezTo>
                  <a:close/>
                  <a:moveTo>
                    <a:pt x="68" y="344"/>
                  </a:moveTo>
                  <a:cubicBezTo>
                    <a:pt x="69" y="343"/>
                    <a:pt x="70" y="342"/>
                    <a:pt x="70" y="342"/>
                  </a:cubicBezTo>
                  <a:cubicBezTo>
                    <a:pt x="69" y="342"/>
                    <a:pt x="68" y="342"/>
                    <a:pt x="68" y="344"/>
                  </a:cubicBezTo>
                  <a:close/>
                  <a:moveTo>
                    <a:pt x="69" y="335"/>
                  </a:moveTo>
                  <a:cubicBezTo>
                    <a:pt x="68" y="335"/>
                    <a:pt x="66" y="337"/>
                    <a:pt x="67" y="337"/>
                  </a:cubicBezTo>
                  <a:cubicBezTo>
                    <a:pt x="68" y="337"/>
                    <a:pt x="69" y="336"/>
                    <a:pt x="69" y="335"/>
                  </a:cubicBezTo>
                  <a:close/>
                  <a:moveTo>
                    <a:pt x="68" y="332"/>
                  </a:moveTo>
                  <a:cubicBezTo>
                    <a:pt x="67" y="332"/>
                    <a:pt x="66" y="333"/>
                    <a:pt x="67" y="333"/>
                  </a:cubicBezTo>
                  <a:cubicBezTo>
                    <a:pt x="67" y="333"/>
                    <a:pt x="68" y="333"/>
                    <a:pt x="68" y="332"/>
                  </a:cubicBezTo>
                  <a:close/>
                  <a:moveTo>
                    <a:pt x="67" y="329"/>
                  </a:moveTo>
                  <a:cubicBezTo>
                    <a:pt x="67" y="329"/>
                    <a:pt x="66" y="329"/>
                    <a:pt x="66" y="329"/>
                  </a:cubicBezTo>
                  <a:cubicBezTo>
                    <a:pt x="67" y="329"/>
                    <a:pt x="67" y="329"/>
                    <a:pt x="68" y="329"/>
                  </a:cubicBezTo>
                  <a:cubicBezTo>
                    <a:pt x="68" y="329"/>
                    <a:pt x="68" y="329"/>
                    <a:pt x="67" y="329"/>
                  </a:cubicBezTo>
                  <a:close/>
                  <a:moveTo>
                    <a:pt x="57" y="317"/>
                  </a:moveTo>
                  <a:cubicBezTo>
                    <a:pt x="57" y="317"/>
                    <a:pt x="57" y="317"/>
                    <a:pt x="57" y="317"/>
                  </a:cubicBezTo>
                  <a:cubicBezTo>
                    <a:pt x="56" y="317"/>
                    <a:pt x="56" y="318"/>
                    <a:pt x="56" y="318"/>
                  </a:cubicBezTo>
                  <a:cubicBezTo>
                    <a:pt x="56" y="318"/>
                    <a:pt x="56" y="318"/>
                    <a:pt x="56" y="319"/>
                  </a:cubicBezTo>
                  <a:cubicBezTo>
                    <a:pt x="58" y="318"/>
                    <a:pt x="57" y="319"/>
                    <a:pt x="58" y="320"/>
                  </a:cubicBezTo>
                  <a:cubicBezTo>
                    <a:pt x="60" y="319"/>
                    <a:pt x="57" y="318"/>
                    <a:pt x="58" y="316"/>
                  </a:cubicBezTo>
                  <a:cubicBezTo>
                    <a:pt x="57" y="316"/>
                    <a:pt x="57" y="315"/>
                    <a:pt x="56" y="315"/>
                  </a:cubicBezTo>
                  <a:cubicBezTo>
                    <a:pt x="56" y="315"/>
                    <a:pt x="56" y="316"/>
                    <a:pt x="55" y="317"/>
                  </a:cubicBezTo>
                  <a:cubicBezTo>
                    <a:pt x="56" y="317"/>
                    <a:pt x="57" y="316"/>
                    <a:pt x="57" y="317"/>
                  </a:cubicBezTo>
                  <a:close/>
                  <a:moveTo>
                    <a:pt x="55" y="327"/>
                  </a:moveTo>
                  <a:cubicBezTo>
                    <a:pt x="56" y="327"/>
                    <a:pt x="57" y="328"/>
                    <a:pt x="57" y="326"/>
                  </a:cubicBezTo>
                  <a:cubicBezTo>
                    <a:pt x="56" y="327"/>
                    <a:pt x="55" y="326"/>
                    <a:pt x="55" y="327"/>
                  </a:cubicBezTo>
                  <a:close/>
                  <a:moveTo>
                    <a:pt x="58" y="328"/>
                  </a:moveTo>
                  <a:cubicBezTo>
                    <a:pt x="58" y="327"/>
                    <a:pt x="58" y="327"/>
                    <a:pt x="58" y="327"/>
                  </a:cubicBezTo>
                  <a:cubicBezTo>
                    <a:pt x="57" y="327"/>
                    <a:pt x="57" y="328"/>
                    <a:pt x="57" y="328"/>
                  </a:cubicBezTo>
                  <a:cubicBezTo>
                    <a:pt x="57" y="328"/>
                    <a:pt x="57" y="328"/>
                    <a:pt x="58" y="328"/>
                  </a:cubicBezTo>
                  <a:close/>
                  <a:moveTo>
                    <a:pt x="61" y="317"/>
                  </a:moveTo>
                  <a:cubicBezTo>
                    <a:pt x="60" y="318"/>
                    <a:pt x="59" y="319"/>
                    <a:pt x="59" y="320"/>
                  </a:cubicBezTo>
                  <a:cubicBezTo>
                    <a:pt x="59" y="320"/>
                    <a:pt x="59" y="321"/>
                    <a:pt x="58" y="321"/>
                  </a:cubicBezTo>
                  <a:cubicBezTo>
                    <a:pt x="58" y="321"/>
                    <a:pt x="58" y="321"/>
                    <a:pt x="57" y="321"/>
                  </a:cubicBezTo>
                  <a:cubicBezTo>
                    <a:pt x="58" y="322"/>
                    <a:pt x="60" y="322"/>
                    <a:pt x="59" y="324"/>
                  </a:cubicBezTo>
                  <a:cubicBezTo>
                    <a:pt x="60" y="324"/>
                    <a:pt x="60" y="324"/>
                    <a:pt x="60" y="324"/>
                  </a:cubicBezTo>
                  <a:cubicBezTo>
                    <a:pt x="61" y="323"/>
                    <a:pt x="58" y="321"/>
                    <a:pt x="60" y="321"/>
                  </a:cubicBezTo>
                  <a:cubicBezTo>
                    <a:pt x="60" y="321"/>
                    <a:pt x="60" y="322"/>
                    <a:pt x="61" y="322"/>
                  </a:cubicBezTo>
                  <a:cubicBezTo>
                    <a:pt x="61" y="321"/>
                    <a:pt x="60" y="321"/>
                    <a:pt x="61" y="320"/>
                  </a:cubicBezTo>
                  <a:cubicBezTo>
                    <a:pt x="60" y="321"/>
                    <a:pt x="60" y="320"/>
                    <a:pt x="60" y="320"/>
                  </a:cubicBezTo>
                  <a:cubicBezTo>
                    <a:pt x="61" y="319"/>
                    <a:pt x="60" y="319"/>
                    <a:pt x="61" y="317"/>
                  </a:cubicBezTo>
                  <a:cubicBezTo>
                    <a:pt x="61" y="317"/>
                    <a:pt x="61" y="317"/>
                    <a:pt x="61" y="317"/>
                  </a:cubicBezTo>
                  <a:close/>
                  <a:moveTo>
                    <a:pt x="55" y="324"/>
                  </a:moveTo>
                  <a:cubicBezTo>
                    <a:pt x="56" y="325"/>
                    <a:pt x="57" y="326"/>
                    <a:pt x="57" y="326"/>
                  </a:cubicBezTo>
                  <a:cubicBezTo>
                    <a:pt x="57" y="326"/>
                    <a:pt x="57" y="326"/>
                    <a:pt x="57" y="326"/>
                  </a:cubicBezTo>
                  <a:cubicBezTo>
                    <a:pt x="57" y="326"/>
                    <a:pt x="58" y="326"/>
                    <a:pt x="58" y="325"/>
                  </a:cubicBezTo>
                  <a:cubicBezTo>
                    <a:pt x="57" y="326"/>
                    <a:pt x="57" y="324"/>
                    <a:pt x="55" y="324"/>
                  </a:cubicBezTo>
                  <a:close/>
                  <a:moveTo>
                    <a:pt x="53" y="321"/>
                  </a:moveTo>
                  <a:cubicBezTo>
                    <a:pt x="53" y="323"/>
                    <a:pt x="53" y="323"/>
                    <a:pt x="53" y="323"/>
                  </a:cubicBezTo>
                  <a:cubicBezTo>
                    <a:pt x="54" y="323"/>
                    <a:pt x="55" y="323"/>
                    <a:pt x="55" y="322"/>
                  </a:cubicBezTo>
                  <a:cubicBezTo>
                    <a:pt x="54" y="321"/>
                    <a:pt x="53" y="322"/>
                    <a:pt x="53" y="321"/>
                  </a:cubicBezTo>
                  <a:close/>
                  <a:moveTo>
                    <a:pt x="55" y="320"/>
                  </a:moveTo>
                  <a:cubicBezTo>
                    <a:pt x="54" y="320"/>
                    <a:pt x="54" y="320"/>
                    <a:pt x="54" y="320"/>
                  </a:cubicBezTo>
                  <a:cubicBezTo>
                    <a:pt x="54" y="320"/>
                    <a:pt x="54" y="321"/>
                    <a:pt x="54" y="320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0"/>
                    <a:pt x="55" y="320"/>
                    <a:pt x="55" y="320"/>
                  </a:cubicBezTo>
                  <a:cubicBezTo>
                    <a:pt x="55" y="320"/>
                    <a:pt x="55" y="320"/>
                    <a:pt x="55" y="320"/>
                  </a:cubicBezTo>
                  <a:close/>
                  <a:moveTo>
                    <a:pt x="57" y="322"/>
                  </a:moveTo>
                  <a:cubicBezTo>
                    <a:pt x="58" y="323"/>
                    <a:pt x="58" y="323"/>
                    <a:pt x="58" y="323"/>
                  </a:cubicBezTo>
                  <a:cubicBezTo>
                    <a:pt x="58" y="323"/>
                    <a:pt x="58" y="322"/>
                    <a:pt x="58" y="322"/>
                  </a:cubicBezTo>
                  <a:cubicBezTo>
                    <a:pt x="58" y="322"/>
                    <a:pt x="57" y="322"/>
                    <a:pt x="57" y="322"/>
                  </a:cubicBezTo>
                  <a:close/>
                  <a:moveTo>
                    <a:pt x="58" y="314"/>
                  </a:moveTo>
                  <a:cubicBezTo>
                    <a:pt x="58" y="314"/>
                    <a:pt x="58" y="314"/>
                    <a:pt x="59" y="31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7" y="313"/>
                  </a:cubicBezTo>
                  <a:cubicBezTo>
                    <a:pt x="57" y="313"/>
                    <a:pt x="57" y="313"/>
                    <a:pt x="57" y="313"/>
                  </a:cubicBezTo>
                  <a:cubicBezTo>
                    <a:pt x="57" y="313"/>
                    <a:pt x="56" y="313"/>
                    <a:pt x="56" y="312"/>
                  </a:cubicBezTo>
                  <a:cubicBezTo>
                    <a:pt x="56" y="313"/>
                    <a:pt x="56" y="313"/>
                    <a:pt x="55" y="314"/>
                  </a:cubicBezTo>
                  <a:cubicBezTo>
                    <a:pt x="56" y="314"/>
                    <a:pt x="56" y="315"/>
                    <a:pt x="56" y="315"/>
                  </a:cubicBezTo>
                  <a:cubicBezTo>
                    <a:pt x="57" y="314"/>
                    <a:pt x="58" y="314"/>
                    <a:pt x="58" y="314"/>
                  </a:cubicBezTo>
                  <a:close/>
                  <a:moveTo>
                    <a:pt x="61" y="329"/>
                  </a:moveTo>
                  <a:cubicBezTo>
                    <a:pt x="61" y="328"/>
                    <a:pt x="60" y="327"/>
                    <a:pt x="59" y="328"/>
                  </a:cubicBezTo>
                  <a:cubicBezTo>
                    <a:pt x="60" y="329"/>
                    <a:pt x="60" y="329"/>
                    <a:pt x="61" y="329"/>
                  </a:cubicBezTo>
                  <a:close/>
                  <a:moveTo>
                    <a:pt x="59" y="337"/>
                  </a:moveTo>
                  <a:cubicBezTo>
                    <a:pt x="59" y="337"/>
                    <a:pt x="58" y="337"/>
                    <a:pt x="59" y="338"/>
                  </a:cubicBezTo>
                  <a:cubicBezTo>
                    <a:pt x="59" y="338"/>
                    <a:pt x="59" y="338"/>
                    <a:pt x="60" y="338"/>
                  </a:cubicBezTo>
                  <a:cubicBezTo>
                    <a:pt x="60" y="338"/>
                    <a:pt x="60" y="337"/>
                    <a:pt x="59" y="337"/>
                  </a:cubicBezTo>
                  <a:close/>
                  <a:moveTo>
                    <a:pt x="60" y="330"/>
                  </a:moveTo>
                  <a:cubicBezTo>
                    <a:pt x="60" y="330"/>
                    <a:pt x="60" y="330"/>
                    <a:pt x="60" y="329"/>
                  </a:cubicBezTo>
                  <a:cubicBezTo>
                    <a:pt x="59" y="329"/>
                    <a:pt x="59" y="329"/>
                    <a:pt x="59" y="329"/>
                  </a:cubicBezTo>
                  <a:cubicBezTo>
                    <a:pt x="59" y="330"/>
                    <a:pt x="59" y="330"/>
                    <a:pt x="59" y="331"/>
                  </a:cubicBezTo>
                  <a:cubicBezTo>
                    <a:pt x="59" y="330"/>
                    <a:pt x="61" y="331"/>
                    <a:pt x="60" y="330"/>
                  </a:cubicBezTo>
                  <a:close/>
                  <a:moveTo>
                    <a:pt x="70" y="336"/>
                  </a:moveTo>
                  <a:cubicBezTo>
                    <a:pt x="70" y="337"/>
                    <a:pt x="69" y="337"/>
                    <a:pt x="69" y="338"/>
                  </a:cubicBezTo>
                  <a:cubicBezTo>
                    <a:pt x="70" y="338"/>
                    <a:pt x="71" y="337"/>
                    <a:pt x="70" y="336"/>
                  </a:cubicBezTo>
                  <a:close/>
                  <a:moveTo>
                    <a:pt x="60" y="327"/>
                  </a:moveTo>
                  <a:cubicBezTo>
                    <a:pt x="60" y="326"/>
                    <a:pt x="60" y="326"/>
                    <a:pt x="60" y="326"/>
                  </a:cubicBezTo>
                  <a:cubicBezTo>
                    <a:pt x="60" y="326"/>
                    <a:pt x="60" y="326"/>
                    <a:pt x="59" y="326"/>
                  </a:cubicBezTo>
                  <a:cubicBezTo>
                    <a:pt x="59" y="327"/>
                    <a:pt x="60" y="327"/>
                    <a:pt x="60" y="327"/>
                  </a:cubicBezTo>
                  <a:close/>
                  <a:moveTo>
                    <a:pt x="241" y="391"/>
                  </a:moveTo>
                  <a:cubicBezTo>
                    <a:pt x="242" y="391"/>
                    <a:pt x="243" y="390"/>
                    <a:pt x="243" y="389"/>
                  </a:cubicBezTo>
                  <a:cubicBezTo>
                    <a:pt x="242" y="390"/>
                    <a:pt x="242" y="390"/>
                    <a:pt x="241" y="391"/>
                  </a:cubicBezTo>
                  <a:close/>
                  <a:moveTo>
                    <a:pt x="227" y="394"/>
                  </a:moveTo>
                  <a:cubicBezTo>
                    <a:pt x="227" y="393"/>
                    <a:pt x="228" y="393"/>
                    <a:pt x="228" y="393"/>
                  </a:cubicBezTo>
                  <a:cubicBezTo>
                    <a:pt x="227" y="392"/>
                    <a:pt x="226" y="394"/>
                    <a:pt x="227" y="394"/>
                  </a:cubicBezTo>
                  <a:close/>
                  <a:moveTo>
                    <a:pt x="69" y="344"/>
                  </a:moveTo>
                  <a:cubicBezTo>
                    <a:pt x="70" y="344"/>
                    <a:pt x="71" y="344"/>
                    <a:pt x="71" y="343"/>
                  </a:cubicBezTo>
                  <a:cubicBezTo>
                    <a:pt x="70" y="343"/>
                    <a:pt x="70" y="344"/>
                    <a:pt x="69" y="344"/>
                  </a:cubicBezTo>
                  <a:close/>
                  <a:moveTo>
                    <a:pt x="250" y="388"/>
                  </a:moveTo>
                  <a:cubicBezTo>
                    <a:pt x="251" y="388"/>
                    <a:pt x="251" y="387"/>
                    <a:pt x="252" y="386"/>
                  </a:cubicBezTo>
                  <a:cubicBezTo>
                    <a:pt x="251" y="386"/>
                    <a:pt x="251" y="385"/>
                    <a:pt x="250" y="385"/>
                  </a:cubicBezTo>
                  <a:cubicBezTo>
                    <a:pt x="250" y="386"/>
                    <a:pt x="249" y="387"/>
                    <a:pt x="250" y="388"/>
                  </a:cubicBezTo>
                  <a:close/>
                  <a:moveTo>
                    <a:pt x="236" y="390"/>
                  </a:moveTo>
                  <a:cubicBezTo>
                    <a:pt x="237" y="390"/>
                    <a:pt x="236" y="389"/>
                    <a:pt x="237" y="388"/>
                  </a:cubicBezTo>
                  <a:cubicBezTo>
                    <a:pt x="236" y="388"/>
                    <a:pt x="236" y="388"/>
                    <a:pt x="236" y="389"/>
                  </a:cubicBezTo>
                  <a:cubicBezTo>
                    <a:pt x="235" y="389"/>
                    <a:pt x="235" y="390"/>
                    <a:pt x="236" y="390"/>
                  </a:cubicBezTo>
                  <a:close/>
                  <a:moveTo>
                    <a:pt x="232" y="390"/>
                  </a:moveTo>
                  <a:cubicBezTo>
                    <a:pt x="232" y="390"/>
                    <a:pt x="233" y="390"/>
                    <a:pt x="233" y="390"/>
                  </a:cubicBezTo>
                  <a:cubicBezTo>
                    <a:pt x="233" y="389"/>
                    <a:pt x="233" y="389"/>
                    <a:pt x="234" y="389"/>
                  </a:cubicBezTo>
                  <a:cubicBezTo>
                    <a:pt x="234" y="389"/>
                    <a:pt x="234" y="389"/>
                    <a:pt x="234" y="389"/>
                  </a:cubicBezTo>
                  <a:cubicBezTo>
                    <a:pt x="233" y="389"/>
                    <a:pt x="233" y="389"/>
                    <a:pt x="232" y="390"/>
                  </a:cubicBezTo>
                  <a:close/>
                  <a:moveTo>
                    <a:pt x="235" y="392"/>
                  </a:moveTo>
                  <a:cubicBezTo>
                    <a:pt x="235" y="391"/>
                    <a:pt x="235" y="390"/>
                    <a:pt x="235" y="390"/>
                  </a:cubicBezTo>
                  <a:cubicBezTo>
                    <a:pt x="235" y="390"/>
                    <a:pt x="234" y="390"/>
                    <a:pt x="234" y="391"/>
                  </a:cubicBezTo>
                  <a:cubicBezTo>
                    <a:pt x="234" y="391"/>
                    <a:pt x="234" y="392"/>
                    <a:pt x="235" y="392"/>
                  </a:cubicBezTo>
                  <a:close/>
                  <a:moveTo>
                    <a:pt x="234" y="395"/>
                  </a:moveTo>
                  <a:cubicBezTo>
                    <a:pt x="234" y="394"/>
                    <a:pt x="235" y="394"/>
                    <a:pt x="235" y="394"/>
                  </a:cubicBezTo>
                  <a:cubicBezTo>
                    <a:pt x="234" y="393"/>
                    <a:pt x="234" y="394"/>
                    <a:pt x="234" y="395"/>
                  </a:cubicBezTo>
                  <a:close/>
                  <a:moveTo>
                    <a:pt x="238" y="392"/>
                  </a:moveTo>
                  <a:cubicBezTo>
                    <a:pt x="238" y="393"/>
                    <a:pt x="237" y="394"/>
                    <a:pt x="238" y="394"/>
                  </a:cubicBezTo>
                  <a:cubicBezTo>
                    <a:pt x="239" y="393"/>
                    <a:pt x="238" y="392"/>
                    <a:pt x="238" y="392"/>
                  </a:cubicBezTo>
                  <a:close/>
                  <a:moveTo>
                    <a:pt x="238" y="390"/>
                  </a:moveTo>
                  <a:cubicBezTo>
                    <a:pt x="239" y="391"/>
                    <a:pt x="239" y="390"/>
                    <a:pt x="239" y="389"/>
                  </a:cubicBezTo>
                  <a:cubicBezTo>
                    <a:pt x="239" y="389"/>
                    <a:pt x="239" y="389"/>
                    <a:pt x="239" y="389"/>
                  </a:cubicBezTo>
                  <a:cubicBezTo>
                    <a:pt x="239" y="389"/>
                    <a:pt x="238" y="390"/>
                    <a:pt x="238" y="390"/>
                  </a:cubicBezTo>
                  <a:close/>
                  <a:moveTo>
                    <a:pt x="249" y="388"/>
                  </a:moveTo>
                  <a:cubicBezTo>
                    <a:pt x="249" y="387"/>
                    <a:pt x="248" y="387"/>
                    <a:pt x="248" y="386"/>
                  </a:cubicBezTo>
                  <a:cubicBezTo>
                    <a:pt x="248" y="386"/>
                    <a:pt x="248" y="386"/>
                    <a:pt x="249" y="385"/>
                  </a:cubicBezTo>
                  <a:cubicBezTo>
                    <a:pt x="249" y="386"/>
                    <a:pt x="248" y="387"/>
                    <a:pt x="249" y="387"/>
                  </a:cubicBezTo>
                  <a:cubicBezTo>
                    <a:pt x="250" y="386"/>
                    <a:pt x="250" y="385"/>
                    <a:pt x="250" y="385"/>
                  </a:cubicBezTo>
                  <a:cubicBezTo>
                    <a:pt x="252" y="385"/>
                    <a:pt x="252" y="386"/>
                    <a:pt x="253" y="387"/>
                  </a:cubicBezTo>
                  <a:cubicBezTo>
                    <a:pt x="253" y="385"/>
                    <a:pt x="254" y="385"/>
                    <a:pt x="254" y="384"/>
                  </a:cubicBezTo>
                  <a:cubicBezTo>
                    <a:pt x="255" y="385"/>
                    <a:pt x="254" y="386"/>
                    <a:pt x="254" y="386"/>
                  </a:cubicBezTo>
                  <a:cubicBezTo>
                    <a:pt x="255" y="386"/>
                    <a:pt x="256" y="384"/>
                    <a:pt x="256" y="383"/>
                  </a:cubicBezTo>
                  <a:cubicBezTo>
                    <a:pt x="256" y="384"/>
                    <a:pt x="255" y="384"/>
                    <a:pt x="255" y="383"/>
                  </a:cubicBezTo>
                  <a:cubicBezTo>
                    <a:pt x="257" y="383"/>
                    <a:pt x="255" y="382"/>
                    <a:pt x="256" y="381"/>
                  </a:cubicBezTo>
                  <a:cubicBezTo>
                    <a:pt x="256" y="381"/>
                    <a:pt x="256" y="381"/>
                    <a:pt x="255" y="381"/>
                  </a:cubicBezTo>
                  <a:cubicBezTo>
                    <a:pt x="254" y="381"/>
                    <a:pt x="254" y="382"/>
                    <a:pt x="253" y="382"/>
                  </a:cubicBezTo>
                  <a:cubicBezTo>
                    <a:pt x="253" y="382"/>
                    <a:pt x="253" y="383"/>
                    <a:pt x="252" y="383"/>
                  </a:cubicBezTo>
                  <a:cubicBezTo>
                    <a:pt x="252" y="383"/>
                    <a:pt x="252" y="383"/>
                    <a:pt x="252" y="382"/>
                  </a:cubicBezTo>
                  <a:cubicBezTo>
                    <a:pt x="252" y="383"/>
                    <a:pt x="251" y="383"/>
                    <a:pt x="251" y="383"/>
                  </a:cubicBezTo>
                  <a:cubicBezTo>
                    <a:pt x="251" y="383"/>
                    <a:pt x="251" y="383"/>
                    <a:pt x="252" y="383"/>
                  </a:cubicBezTo>
                  <a:cubicBezTo>
                    <a:pt x="252" y="384"/>
                    <a:pt x="252" y="384"/>
                    <a:pt x="252" y="384"/>
                  </a:cubicBezTo>
                  <a:cubicBezTo>
                    <a:pt x="251" y="384"/>
                    <a:pt x="250" y="384"/>
                    <a:pt x="250" y="383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5"/>
                    <a:pt x="248" y="385"/>
                    <a:pt x="247" y="387"/>
                  </a:cubicBezTo>
                  <a:cubicBezTo>
                    <a:pt x="248" y="387"/>
                    <a:pt x="248" y="387"/>
                    <a:pt x="249" y="388"/>
                  </a:cubicBezTo>
                  <a:close/>
                  <a:moveTo>
                    <a:pt x="244" y="388"/>
                  </a:moveTo>
                  <a:cubicBezTo>
                    <a:pt x="244" y="389"/>
                    <a:pt x="243" y="390"/>
                    <a:pt x="244" y="390"/>
                  </a:cubicBezTo>
                  <a:cubicBezTo>
                    <a:pt x="244" y="389"/>
                    <a:pt x="246" y="389"/>
                    <a:pt x="245" y="387"/>
                  </a:cubicBezTo>
                  <a:cubicBezTo>
                    <a:pt x="245" y="388"/>
                    <a:pt x="244" y="388"/>
                    <a:pt x="244" y="388"/>
                  </a:cubicBezTo>
                  <a:close/>
                  <a:moveTo>
                    <a:pt x="245" y="385"/>
                  </a:moveTo>
                  <a:cubicBezTo>
                    <a:pt x="245" y="386"/>
                    <a:pt x="244" y="386"/>
                    <a:pt x="244" y="387"/>
                  </a:cubicBezTo>
                  <a:cubicBezTo>
                    <a:pt x="245" y="387"/>
                    <a:pt x="245" y="386"/>
                    <a:pt x="246" y="386"/>
                  </a:cubicBezTo>
                  <a:cubicBezTo>
                    <a:pt x="246" y="386"/>
                    <a:pt x="246" y="385"/>
                    <a:pt x="245" y="385"/>
                  </a:cubicBezTo>
                  <a:close/>
                  <a:moveTo>
                    <a:pt x="239" y="388"/>
                  </a:moveTo>
                  <a:cubicBezTo>
                    <a:pt x="239" y="388"/>
                    <a:pt x="241" y="388"/>
                    <a:pt x="241" y="387"/>
                  </a:cubicBezTo>
                  <a:cubicBezTo>
                    <a:pt x="240" y="387"/>
                    <a:pt x="240" y="387"/>
                    <a:pt x="239" y="387"/>
                  </a:cubicBezTo>
                  <a:cubicBezTo>
                    <a:pt x="239" y="388"/>
                    <a:pt x="239" y="388"/>
                    <a:pt x="239" y="388"/>
                  </a:cubicBezTo>
                  <a:close/>
                  <a:moveTo>
                    <a:pt x="245" y="393"/>
                  </a:moveTo>
                  <a:cubicBezTo>
                    <a:pt x="244" y="393"/>
                    <a:pt x="244" y="393"/>
                    <a:pt x="243" y="393"/>
                  </a:cubicBezTo>
                  <a:cubicBezTo>
                    <a:pt x="243" y="395"/>
                    <a:pt x="241" y="394"/>
                    <a:pt x="241" y="395"/>
                  </a:cubicBezTo>
                  <a:cubicBezTo>
                    <a:pt x="242" y="396"/>
                    <a:pt x="243" y="394"/>
                    <a:pt x="245" y="394"/>
                  </a:cubicBezTo>
                  <a:cubicBezTo>
                    <a:pt x="244" y="394"/>
                    <a:pt x="245" y="394"/>
                    <a:pt x="245" y="393"/>
                  </a:cubicBezTo>
                  <a:close/>
                  <a:moveTo>
                    <a:pt x="243" y="386"/>
                  </a:moveTo>
                  <a:cubicBezTo>
                    <a:pt x="242" y="386"/>
                    <a:pt x="242" y="386"/>
                    <a:pt x="241" y="387"/>
                  </a:cubicBezTo>
                  <a:cubicBezTo>
                    <a:pt x="241" y="387"/>
                    <a:pt x="241" y="387"/>
                    <a:pt x="241" y="387"/>
                  </a:cubicBezTo>
                  <a:cubicBezTo>
                    <a:pt x="242" y="387"/>
                    <a:pt x="242" y="387"/>
                    <a:pt x="243" y="387"/>
                  </a:cubicBezTo>
                  <a:cubicBezTo>
                    <a:pt x="243" y="387"/>
                    <a:pt x="243" y="386"/>
                    <a:pt x="243" y="386"/>
                  </a:cubicBezTo>
                  <a:close/>
                  <a:moveTo>
                    <a:pt x="77" y="353"/>
                  </a:moveTo>
                  <a:cubicBezTo>
                    <a:pt x="77" y="353"/>
                    <a:pt x="78" y="353"/>
                    <a:pt x="78" y="352"/>
                  </a:cubicBezTo>
                  <a:cubicBezTo>
                    <a:pt x="77" y="352"/>
                    <a:pt x="77" y="353"/>
                    <a:pt x="77" y="353"/>
                  </a:cubicBezTo>
                  <a:close/>
                  <a:moveTo>
                    <a:pt x="75" y="344"/>
                  </a:moveTo>
                  <a:cubicBezTo>
                    <a:pt x="75" y="345"/>
                    <a:pt x="75" y="345"/>
                    <a:pt x="76" y="345"/>
                  </a:cubicBezTo>
                  <a:cubicBezTo>
                    <a:pt x="76" y="345"/>
                    <a:pt x="76" y="345"/>
                    <a:pt x="76" y="344"/>
                  </a:cubicBezTo>
                  <a:cubicBezTo>
                    <a:pt x="76" y="344"/>
                    <a:pt x="76" y="344"/>
                    <a:pt x="75" y="344"/>
                  </a:cubicBezTo>
                  <a:close/>
                  <a:moveTo>
                    <a:pt x="78" y="343"/>
                  </a:moveTo>
                  <a:cubicBezTo>
                    <a:pt x="78" y="342"/>
                    <a:pt x="78" y="342"/>
                    <a:pt x="77" y="342"/>
                  </a:cubicBezTo>
                  <a:cubicBezTo>
                    <a:pt x="77" y="342"/>
                    <a:pt x="77" y="342"/>
                    <a:pt x="77" y="343"/>
                  </a:cubicBezTo>
                  <a:cubicBezTo>
                    <a:pt x="78" y="343"/>
                    <a:pt x="78" y="343"/>
                    <a:pt x="78" y="343"/>
                  </a:cubicBezTo>
                  <a:close/>
                  <a:moveTo>
                    <a:pt x="78" y="349"/>
                  </a:moveTo>
                  <a:cubicBezTo>
                    <a:pt x="79" y="349"/>
                    <a:pt x="79" y="348"/>
                    <a:pt x="79" y="348"/>
                  </a:cubicBezTo>
                  <a:cubicBezTo>
                    <a:pt x="78" y="348"/>
                    <a:pt x="78" y="348"/>
                    <a:pt x="78" y="348"/>
                  </a:cubicBezTo>
                  <a:cubicBezTo>
                    <a:pt x="78" y="348"/>
                    <a:pt x="78" y="349"/>
                    <a:pt x="78" y="349"/>
                  </a:cubicBezTo>
                  <a:close/>
                  <a:moveTo>
                    <a:pt x="70" y="334"/>
                  </a:moveTo>
                  <a:cubicBezTo>
                    <a:pt x="70" y="334"/>
                    <a:pt x="71" y="334"/>
                    <a:pt x="71" y="334"/>
                  </a:cubicBezTo>
                  <a:cubicBezTo>
                    <a:pt x="71" y="333"/>
                    <a:pt x="71" y="333"/>
                    <a:pt x="70" y="333"/>
                  </a:cubicBezTo>
                  <a:cubicBezTo>
                    <a:pt x="70" y="333"/>
                    <a:pt x="70" y="334"/>
                    <a:pt x="70" y="334"/>
                  </a:cubicBezTo>
                  <a:close/>
                  <a:moveTo>
                    <a:pt x="75" y="340"/>
                  </a:moveTo>
                  <a:cubicBezTo>
                    <a:pt x="75" y="340"/>
                    <a:pt x="76" y="340"/>
                    <a:pt x="76" y="340"/>
                  </a:cubicBezTo>
                  <a:cubicBezTo>
                    <a:pt x="76" y="340"/>
                    <a:pt x="75" y="339"/>
                    <a:pt x="75" y="339"/>
                  </a:cubicBezTo>
                  <a:cubicBezTo>
                    <a:pt x="75" y="340"/>
                    <a:pt x="75" y="340"/>
                    <a:pt x="74" y="340"/>
                  </a:cubicBezTo>
                  <a:cubicBezTo>
                    <a:pt x="74" y="341"/>
                    <a:pt x="74" y="341"/>
                    <a:pt x="75" y="342"/>
                  </a:cubicBezTo>
                  <a:cubicBezTo>
                    <a:pt x="75" y="341"/>
                    <a:pt x="74" y="340"/>
                    <a:pt x="75" y="340"/>
                  </a:cubicBezTo>
                  <a:close/>
                  <a:moveTo>
                    <a:pt x="200" y="395"/>
                  </a:moveTo>
                  <a:cubicBezTo>
                    <a:pt x="201" y="396"/>
                    <a:pt x="201" y="395"/>
                    <a:pt x="201" y="395"/>
                  </a:cubicBezTo>
                  <a:cubicBezTo>
                    <a:pt x="201" y="395"/>
                    <a:pt x="201" y="395"/>
                    <a:pt x="201" y="395"/>
                  </a:cubicBezTo>
                  <a:cubicBezTo>
                    <a:pt x="200" y="395"/>
                    <a:pt x="200" y="395"/>
                    <a:pt x="200" y="395"/>
                  </a:cubicBezTo>
                  <a:close/>
                  <a:moveTo>
                    <a:pt x="88" y="355"/>
                  </a:moveTo>
                  <a:cubicBezTo>
                    <a:pt x="89" y="355"/>
                    <a:pt x="88" y="356"/>
                    <a:pt x="89" y="356"/>
                  </a:cubicBezTo>
                  <a:cubicBezTo>
                    <a:pt x="89" y="356"/>
                    <a:pt x="89" y="355"/>
                    <a:pt x="88" y="355"/>
                  </a:cubicBezTo>
                  <a:close/>
                  <a:moveTo>
                    <a:pt x="49" y="293"/>
                  </a:moveTo>
                  <a:cubicBezTo>
                    <a:pt x="50" y="293"/>
                    <a:pt x="50" y="293"/>
                    <a:pt x="50" y="293"/>
                  </a:cubicBezTo>
                  <a:cubicBezTo>
                    <a:pt x="50" y="293"/>
                    <a:pt x="50" y="293"/>
                    <a:pt x="50" y="292"/>
                  </a:cubicBezTo>
                  <a:cubicBezTo>
                    <a:pt x="50" y="293"/>
                    <a:pt x="50" y="293"/>
                    <a:pt x="49" y="293"/>
                  </a:cubicBezTo>
                  <a:close/>
                  <a:moveTo>
                    <a:pt x="79" y="344"/>
                  </a:moveTo>
                  <a:cubicBezTo>
                    <a:pt x="78" y="344"/>
                    <a:pt x="78" y="344"/>
                    <a:pt x="78" y="344"/>
                  </a:cubicBezTo>
                  <a:cubicBezTo>
                    <a:pt x="78" y="344"/>
                    <a:pt x="78" y="345"/>
                    <a:pt x="78" y="345"/>
                  </a:cubicBezTo>
                  <a:cubicBezTo>
                    <a:pt x="79" y="345"/>
                    <a:pt x="79" y="345"/>
                    <a:pt x="79" y="345"/>
                  </a:cubicBezTo>
                  <a:lnTo>
                    <a:pt x="79" y="344"/>
                  </a:lnTo>
                  <a:close/>
                  <a:moveTo>
                    <a:pt x="87" y="359"/>
                  </a:moveTo>
                  <a:cubicBezTo>
                    <a:pt x="88" y="359"/>
                    <a:pt x="88" y="358"/>
                    <a:pt x="88" y="357"/>
                  </a:cubicBezTo>
                  <a:cubicBezTo>
                    <a:pt x="88" y="357"/>
                    <a:pt x="88" y="357"/>
                    <a:pt x="87" y="357"/>
                  </a:cubicBezTo>
                  <a:cubicBezTo>
                    <a:pt x="87" y="358"/>
                    <a:pt x="87" y="358"/>
                    <a:pt x="87" y="359"/>
                  </a:cubicBezTo>
                  <a:close/>
                  <a:moveTo>
                    <a:pt x="83" y="349"/>
                  </a:moveTo>
                  <a:cubicBezTo>
                    <a:pt x="83" y="349"/>
                    <a:pt x="83" y="349"/>
                    <a:pt x="83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2" y="348"/>
                    <a:pt x="82" y="349"/>
                    <a:pt x="83" y="349"/>
                  </a:cubicBezTo>
                  <a:close/>
                  <a:moveTo>
                    <a:pt x="79" y="345"/>
                  </a:moveTo>
                  <a:cubicBezTo>
                    <a:pt x="79" y="346"/>
                    <a:pt x="78" y="346"/>
                    <a:pt x="78" y="346"/>
                  </a:cubicBezTo>
                  <a:cubicBezTo>
                    <a:pt x="79" y="346"/>
                    <a:pt x="80" y="346"/>
                    <a:pt x="80" y="345"/>
                  </a:cubicBezTo>
                  <a:lnTo>
                    <a:pt x="79" y="3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17321666-F15D-4B2F-8C3D-DC0984CA73E7}"/>
                </a:ext>
              </a:extLst>
            </p:cNvPr>
            <p:cNvSpPr txBox="1"/>
            <p:nvPr/>
          </p:nvSpPr>
          <p:spPr>
            <a:xfrm>
              <a:off x="368300" y="482821"/>
              <a:ext cx="1887696" cy="545879"/>
            </a:xfrm>
            <a:prstGeom prst="rect">
              <a:avLst/>
            </a:prstGeom>
            <a:noFill/>
          </p:spPr>
          <p:txBody>
            <a:bodyPr wrap="none" lIns="0" tIns="45720" rIns="91440" bIns="7200" rtlCol="0">
              <a:spAutoFit/>
            </a:bodyPr>
            <a:lstStyle/>
            <a:p>
              <a:r>
                <a:rPr lang="zh-CN" altLang="en-US" sz="3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后期总结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CECE364F-9B1D-4D8B-A64F-59DE29831C58}"/>
              </a:ext>
            </a:extLst>
          </p:cNvPr>
          <p:cNvGrpSpPr/>
          <p:nvPr/>
        </p:nvGrpSpPr>
        <p:grpSpPr>
          <a:xfrm>
            <a:off x="840037" y="1529538"/>
            <a:ext cx="10511926" cy="4242391"/>
            <a:chOff x="840037" y="1529538"/>
            <a:chExt cx="10511926" cy="4242391"/>
          </a:xfrm>
        </p:grpSpPr>
        <p:sp>
          <p:nvSpPr>
            <p:cNvPr id="36" name="Freeform 9">
              <a:extLst>
                <a:ext uri="{FF2B5EF4-FFF2-40B4-BE49-F238E27FC236}">
                  <a16:creationId xmlns:a16="http://schemas.microsoft.com/office/drawing/2014/main" xmlns="" id="{7EDA10ED-D518-4877-BDEE-81CB5FB87F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31027" y="1529538"/>
              <a:ext cx="4720936" cy="4242391"/>
            </a:xfrm>
            <a:custGeom>
              <a:avLst/>
              <a:gdLst>
                <a:gd name="T0" fmla="*/ 604 w 1329"/>
                <a:gd name="T1" fmla="*/ 170 h 1194"/>
                <a:gd name="T2" fmla="*/ 1162 w 1329"/>
                <a:gd name="T3" fmla="*/ 327 h 1194"/>
                <a:gd name="T4" fmla="*/ 1149 w 1329"/>
                <a:gd name="T5" fmla="*/ 421 h 1194"/>
                <a:gd name="T6" fmla="*/ 1156 w 1329"/>
                <a:gd name="T7" fmla="*/ 484 h 1194"/>
                <a:gd name="T8" fmla="*/ 229 w 1329"/>
                <a:gd name="T9" fmla="*/ 618 h 1194"/>
                <a:gd name="T10" fmla="*/ 176 w 1329"/>
                <a:gd name="T11" fmla="*/ 780 h 1194"/>
                <a:gd name="T12" fmla="*/ 970 w 1329"/>
                <a:gd name="T13" fmla="*/ 857 h 1194"/>
                <a:gd name="T14" fmla="*/ 1161 w 1329"/>
                <a:gd name="T15" fmla="*/ 921 h 1194"/>
                <a:gd name="T16" fmla="*/ 1072 w 1329"/>
                <a:gd name="T17" fmla="*/ 944 h 1194"/>
                <a:gd name="T18" fmla="*/ 1190 w 1329"/>
                <a:gd name="T19" fmla="*/ 976 h 1194"/>
                <a:gd name="T20" fmla="*/ 825 w 1329"/>
                <a:gd name="T21" fmla="*/ 1024 h 1194"/>
                <a:gd name="T22" fmla="*/ 718 w 1329"/>
                <a:gd name="T23" fmla="*/ 1059 h 1194"/>
                <a:gd name="T24" fmla="*/ 697 w 1329"/>
                <a:gd name="T25" fmla="*/ 1113 h 1194"/>
                <a:gd name="T26" fmla="*/ 569 w 1329"/>
                <a:gd name="T27" fmla="*/ 1181 h 1194"/>
                <a:gd name="T28" fmla="*/ 1207 w 1329"/>
                <a:gd name="T29" fmla="*/ 61 h 1194"/>
                <a:gd name="T30" fmla="*/ 1238 w 1329"/>
                <a:gd name="T31" fmla="*/ 471 h 1194"/>
                <a:gd name="T32" fmla="*/ 1086 w 1329"/>
                <a:gd name="T33" fmla="*/ 508 h 1194"/>
                <a:gd name="T34" fmla="*/ 1092 w 1329"/>
                <a:gd name="T35" fmla="*/ 407 h 1194"/>
                <a:gd name="T36" fmla="*/ 1102 w 1329"/>
                <a:gd name="T37" fmla="*/ 321 h 1194"/>
                <a:gd name="T38" fmla="*/ 1004 w 1329"/>
                <a:gd name="T39" fmla="*/ 192 h 1194"/>
                <a:gd name="T40" fmla="*/ 814 w 1329"/>
                <a:gd name="T41" fmla="*/ 113 h 1194"/>
                <a:gd name="T42" fmla="*/ 270 w 1329"/>
                <a:gd name="T43" fmla="*/ 179 h 1194"/>
                <a:gd name="T44" fmla="*/ 181 w 1329"/>
                <a:gd name="T45" fmla="*/ 539 h 1194"/>
                <a:gd name="T46" fmla="*/ 191 w 1329"/>
                <a:gd name="T47" fmla="*/ 774 h 1194"/>
                <a:gd name="T48" fmla="*/ 174 w 1329"/>
                <a:gd name="T49" fmla="*/ 943 h 1194"/>
                <a:gd name="T50" fmla="*/ 234 w 1329"/>
                <a:gd name="T51" fmla="*/ 1036 h 1194"/>
                <a:gd name="T52" fmla="*/ 531 w 1329"/>
                <a:gd name="T53" fmla="*/ 1101 h 1194"/>
                <a:gd name="T54" fmla="*/ 736 w 1329"/>
                <a:gd name="T55" fmla="*/ 1035 h 1194"/>
                <a:gd name="T56" fmla="*/ 1027 w 1329"/>
                <a:gd name="T57" fmla="*/ 896 h 1194"/>
                <a:gd name="T58" fmla="*/ 1140 w 1329"/>
                <a:gd name="T59" fmla="*/ 840 h 1194"/>
                <a:gd name="T60" fmla="*/ 1222 w 1329"/>
                <a:gd name="T61" fmla="*/ 812 h 1194"/>
                <a:gd name="T62" fmla="*/ 1200 w 1329"/>
                <a:gd name="T63" fmla="*/ 772 h 1194"/>
                <a:gd name="T64" fmla="*/ 1135 w 1329"/>
                <a:gd name="T65" fmla="*/ 676 h 1194"/>
                <a:gd name="T66" fmla="*/ 1181 w 1329"/>
                <a:gd name="T67" fmla="*/ 550 h 1194"/>
                <a:gd name="T68" fmla="*/ 168 w 1329"/>
                <a:gd name="T69" fmla="*/ 817 h 1194"/>
                <a:gd name="T70" fmla="*/ 270 w 1329"/>
                <a:gd name="T71" fmla="*/ 942 h 1194"/>
                <a:gd name="T72" fmla="*/ 583 w 1329"/>
                <a:gd name="T73" fmla="*/ 198 h 1194"/>
                <a:gd name="T74" fmla="*/ 736 w 1329"/>
                <a:gd name="T75" fmla="*/ 965 h 1194"/>
                <a:gd name="T76" fmla="*/ 1192 w 1329"/>
                <a:gd name="T77" fmla="*/ 759 h 1194"/>
                <a:gd name="T78" fmla="*/ 1000 w 1329"/>
                <a:gd name="T79" fmla="*/ 751 h 1194"/>
                <a:gd name="T80" fmla="*/ 949 w 1329"/>
                <a:gd name="T81" fmla="*/ 732 h 1194"/>
                <a:gd name="T82" fmla="*/ 915 w 1329"/>
                <a:gd name="T83" fmla="*/ 739 h 1194"/>
                <a:gd name="T84" fmla="*/ 868 w 1329"/>
                <a:gd name="T85" fmla="*/ 781 h 1194"/>
                <a:gd name="T86" fmla="*/ 1033 w 1329"/>
                <a:gd name="T87" fmla="*/ 827 h 1194"/>
                <a:gd name="T88" fmla="*/ 968 w 1329"/>
                <a:gd name="T89" fmla="*/ 836 h 1194"/>
                <a:gd name="T90" fmla="*/ 1026 w 1329"/>
                <a:gd name="T91" fmla="*/ 784 h 1194"/>
                <a:gd name="T92" fmla="*/ 1111 w 1329"/>
                <a:gd name="T93" fmla="*/ 821 h 1194"/>
                <a:gd name="T94" fmla="*/ 1113 w 1329"/>
                <a:gd name="T95" fmla="*/ 772 h 1194"/>
                <a:gd name="T96" fmla="*/ 1031 w 1329"/>
                <a:gd name="T97" fmla="*/ 716 h 1194"/>
                <a:gd name="T98" fmla="*/ 1175 w 1329"/>
                <a:gd name="T99" fmla="*/ 552 h 1194"/>
                <a:gd name="T100" fmla="*/ 1255 w 1329"/>
                <a:gd name="T101" fmla="*/ 404 h 1194"/>
                <a:gd name="T102" fmla="*/ 1125 w 1329"/>
                <a:gd name="T103" fmla="*/ 462 h 1194"/>
                <a:gd name="T104" fmla="*/ 1117 w 1329"/>
                <a:gd name="T105" fmla="*/ 846 h 1194"/>
                <a:gd name="T106" fmla="*/ 1097 w 1329"/>
                <a:gd name="T107" fmla="*/ 857 h 1194"/>
                <a:gd name="T108" fmla="*/ 1108 w 1329"/>
                <a:gd name="T109" fmla="*/ 916 h 1194"/>
                <a:gd name="T110" fmla="*/ 900 w 1329"/>
                <a:gd name="T111" fmla="*/ 1028 h 1194"/>
                <a:gd name="T112" fmla="*/ 885 w 1329"/>
                <a:gd name="T113" fmla="*/ 1008 h 1194"/>
                <a:gd name="T114" fmla="*/ 736 w 1329"/>
                <a:gd name="T115" fmla="*/ 1122 h 1194"/>
                <a:gd name="T116" fmla="*/ 837 w 1329"/>
                <a:gd name="T117" fmla="*/ 1067 h 1194"/>
                <a:gd name="T118" fmla="*/ 1076 w 1329"/>
                <a:gd name="T119" fmla="*/ 959 h 1194"/>
                <a:gd name="T120" fmla="*/ 940 w 1329"/>
                <a:gd name="T121" fmla="*/ 1053 h 1194"/>
                <a:gd name="T122" fmla="*/ 812 w 1329"/>
                <a:gd name="T123" fmla="*/ 1117 h 1194"/>
                <a:gd name="T124" fmla="*/ 813 w 1329"/>
                <a:gd name="T125" fmla="*/ 1168 h 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29" h="1194">
                  <a:moveTo>
                    <a:pt x="1270" y="436"/>
                  </a:moveTo>
                  <a:cubicBezTo>
                    <a:pt x="1273" y="435"/>
                    <a:pt x="1279" y="433"/>
                    <a:pt x="1278" y="430"/>
                  </a:cubicBezTo>
                  <a:cubicBezTo>
                    <a:pt x="1275" y="432"/>
                    <a:pt x="1271" y="433"/>
                    <a:pt x="1270" y="436"/>
                  </a:cubicBezTo>
                  <a:close/>
                  <a:moveTo>
                    <a:pt x="1304" y="441"/>
                  </a:moveTo>
                  <a:cubicBezTo>
                    <a:pt x="1304" y="439"/>
                    <a:pt x="1303" y="438"/>
                    <a:pt x="1302" y="438"/>
                  </a:cubicBezTo>
                  <a:cubicBezTo>
                    <a:pt x="1302" y="439"/>
                    <a:pt x="1300" y="440"/>
                    <a:pt x="1299" y="440"/>
                  </a:cubicBezTo>
                  <a:cubicBezTo>
                    <a:pt x="1298" y="444"/>
                    <a:pt x="1302" y="442"/>
                    <a:pt x="1304" y="441"/>
                  </a:cubicBezTo>
                  <a:close/>
                  <a:moveTo>
                    <a:pt x="1283" y="495"/>
                  </a:moveTo>
                  <a:cubicBezTo>
                    <a:pt x="1283" y="498"/>
                    <a:pt x="1276" y="498"/>
                    <a:pt x="1279" y="501"/>
                  </a:cubicBezTo>
                  <a:cubicBezTo>
                    <a:pt x="1280" y="499"/>
                    <a:pt x="1286" y="498"/>
                    <a:pt x="1283" y="495"/>
                  </a:cubicBezTo>
                  <a:close/>
                  <a:moveTo>
                    <a:pt x="1286" y="505"/>
                  </a:moveTo>
                  <a:cubicBezTo>
                    <a:pt x="1291" y="500"/>
                    <a:pt x="1293" y="502"/>
                    <a:pt x="1301" y="503"/>
                  </a:cubicBezTo>
                  <a:cubicBezTo>
                    <a:pt x="1302" y="501"/>
                    <a:pt x="1305" y="501"/>
                    <a:pt x="1304" y="498"/>
                  </a:cubicBezTo>
                  <a:cubicBezTo>
                    <a:pt x="1296" y="495"/>
                    <a:pt x="1288" y="498"/>
                    <a:pt x="1286" y="505"/>
                  </a:cubicBezTo>
                  <a:close/>
                  <a:moveTo>
                    <a:pt x="1327" y="419"/>
                  </a:moveTo>
                  <a:cubicBezTo>
                    <a:pt x="1326" y="420"/>
                    <a:pt x="1322" y="423"/>
                    <a:pt x="1325" y="425"/>
                  </a:cubicBezTo>
                  <a:cubicBezTo>
                    <a:pt x="1325" y="423"/>
                    <a:pt x="1329" y="420"/>
                    <a:pt x="1327" y="419"/>
                  </a:cubicBezTo>
                  <a:close/>
                  <a:moveTo>
                    <a:pt x="1216" y="25"/>
                  </a:moveTo>
                  <a:cubicBezTo>
                    <a:pt x="1211" y="25"/>
                    <a:pt x="1209" y="27"/>
                    <a:pt x="1208" y="30"/>
                  </a:cubicBezTo>
                  <a:cubicBezTo>
                    <a:pt x="1212" y="30"/>
                    <a:pt x="1217" y="30"/>
                    <a:pt x="1216" y="25"/>
                  </a:cubicBezTo>
                  <a:close/>
                  <a:moveTo>
                    <a:pt x="982" y="81"/>
                  </a:moveTo>
                  <a:cubicBezTo>
                    <a:pt x="976" y="80"/>
                    <a:pt x="972" y="85"/>
                    <a:pt x="973" y="89"/>
                  </a:cubicBezTo>
                  <a:cubicBezTo>
                    <a:pt x="976" y="86"/>
                    <a:pt x="980" y="84"/>
                    <a:pt x="982" y="81"/>
                  </a:cubicBezTo>
                  <a:close/>
                  <a:moveTo>
                    <a:pt x="731" y="93"/>
                  </a:moveTo>
                  <a:cubicBezTo>
                    <a:pt x="728" y="93"/>
                    <a:pt x="726" y="93"/>
                    <a:pt x="726" y="95"/>
                  </a:cubicBezTo>
                  <a:cubicBezTo>
                    <a:pt x="727" y="97"/>
                    <a:pt x="731" y="96"/>
                    <a:pt x="731" y="93"/>
                  </a:cubicBezTo>
                  <a:close/>
                  <a:moveTo>
                    <a:pt x="827" y="111"/>
                  </a:moveTo>
                  <a:cubicBezTo>
                    <a:pt x="826" y="112"/>
                    <a:pt x="823" y="112"/>
                    <a:pt x="823" y="114"/>
                  </a:cubicBezTo>
                  <a:cubicBezTo>
                    <a:pt x="827" y="113"/>
                    <a:pt x="829" y="110"/>
                    <a:pt x="830" y="107"/>
                  </a:cubicBezTo>
                  <a:cubicBezTo>
                    <a:pt x="827" y="108"/>
                    <a:pt x="821" y="107"/>
                    <a:pt x="820" y="111"/>
                  </a:cubicBezTo>
                  <a:cubicBezTo>
                    <a:pt x="822" y="111"/>
                    <a:pt x="826" y="108"/>
                    <a:pt x="827" y="111"/>
                  </a:cubicBezTo>
                  <a:close/>
                  <a:moveTo>
                    <a:pt x="1020" y="108"/>
                  </a:moveTo>
                  <a:cubicBezTo>
                    <a:pt x="1017" y="108"/>
                    <a:pt x="1017" y="110"/>
                    <a:pt x="1016" y="112"/>
                  </a:cubicBezTo>
                  <a:cubicBezTo>
                    <a:pt x="1019" y="113"/>
                    <a:pt x="1019" y="110"/>
                    <a:pt x="1020" y="108"/>
                  </a:cubicBezTo>
                  <a:close/>
                  <a:moveTo>
                    <a:pt x="552" y="137"/>
                  </a:moveTo>
                  <a:cubicBezTo>
                    <a:pt x="553" y="133"/>
                    <a:pt x="559" y="133"/>
                    <a:pt x="558" y="127"/>
                  </a:cubicBezTo>
                  <a:cubicBezTo>
                    <a:pt x="553" y="122"/>
                    <a:pt x="545" y="134"/>
                    <a:pt x="552" y="137"/>
                  </a:cubicBezTo>
                  <a:close/>
                  <a:moveTo>
                    <a:pt x="343" y="134"/>
                  </a:moveTo>
                  <a:cubicBezTo>
                    <a:pt x="338" y="134"/>
                    <a:pt x="336" y="136"/>
                    <a:pt x="335" y="139"/>
                  </a:cubicBezTo>
                  <a:cubicBezTo>
                    <a:pt x="340" y="140"/>
                    <a:pt x="342" y="137"/>
                    <a:pt x="343" y="134"/>
                  </a:cubicBezTo>
                  <a:close/>
                  <a:moveTo>
                    <a:pt x="1239" y="143"/>
                  </a:moveTo>
                  <a:cubicBezTo>
                    <a:pt x="1235" y="146"/>
                    <a:pt x="1230" y="147"/>
                    <a:pt x="1227" y="151"/>
                  </a:cubicBezTo>
                  <a:cubicBezTo>
                    <a:pt x="1233" y="150"/>
                    <a:pt x="1232" y="148"/>
                    <a:pt x="1238" y="147"/>
                  </a:cubicBezTo>
                  <a:cubicBezTo>
                    <a:pt x="1238" y="145"/>
                    <a:pt x="1239" y="145"/>
                    <a:pt x="1239" y="143"/>
                  </a:cubicBezTo>
                  <a:close/>
                  <a:moveTo>
                    <a:pt x="1168" y="160"/>
                  </a:moveTo>
                  <a:cubicBezTo>
                    <a:pt x="1165" y="157"/>
                    <a:pt x="1158" y="159"/>
                    <a:pt x="1158" y="163"/>
                  </a:cubicBezTo>
                  <a:cubicBezTo>
                    <a:pt x="1160" y="166"/>
                    <a:pt x="1166" y="163"/>
                    <a:pt x="1168" y="160"/>
                  </a:cubicBezTo>
                  <a:close/>
                  <a:moveTo>
                    <a:pt x="1005" y="166"/>
                  </a:moveTo>
                  <a:cubicBezTo>
                    <a:pt x="1009" y="167"/>
                    <a:pt x="1012" y="164"/>
                    <a:pt x="1014" y="162"/>
                  </a:cubicBezTo>
                  <a:cubicBezTo>
                    <a:pt x="1011" y="160"/>
                    <a:pt x="1006" y="162"/>
                    <a:pt x="1005" y="166"/>
                  </a:cubicBezTo>
                  <a:close/>
                  <a:moveTo>
                    <a:pt x="611" y="163"/>
                  </a:moveTo>
                  <a:cubicBezTo>
                    <a:pt x="608" y="164"/>
                    <a:pt x="605" y="163"/>
                    <a:pt x="603" y="165"/>
                  </a:cubicBezTo>
                  <a:cubicBezTo>
                    <a:pt x="603" y="167"/>
                    <a:pt x="603" y="169"/>
                    <a:pt x="604" y="170"/>
                  </a:cubicBezTo>
                  <a:cubicBezTo>
                    <a:pt x="607" y="169"/>
                    <a:pt x="610" y="167"/>
                    <a:pt x="611" y="163"/>
                  </a:cubicBezTo>
                  <a:close/>
                  <a:moveTo>
                    <a:pt x="1165" y="179"/>
                  </a:moveTo>
                  <a:cubicBezTo>
                    <a:pt x="1168" y="177"/>
                    <a:pt x="1168" y="173"/>
                    <a:pt x="1171" y="171"/>
                  </a:cubicBezTo>
                  <a:cubicBezTo>
                    <a:pt x="1165" y="170"/>
                    <a:pt x="1171" y="167"/>
                    <a:pt x="1170" y="163"/>
                  </a:cubicBezTo>
                  <a:cubicBezTo>
                    <a:pt x="1163" y="165"/>
                    <a:pt x="1159" y="170"/>
                    <a:pt x="1157" y="177"/>
                  </a:cubicBezTo>
                  <a:cubicBezTo>
                    <a:pt x="1160" y="176"/>
                    <a:pt x="1160" y="180"/>
                    <a:pt x="1165" y="179"/>
                  </a:cubicBezTo>
                  <a:close/>
                  <a:moveTo>
                    <a:pt x="1070" y="192"/>
                  </a:moveTo>
                  <a:cubicBezTo>
                    <a:pt x="1075" y="192"/>
                    <a:pt x="1078" y="189"/>
                    <a:pt x="1085" y="188"/>
                  </a:cubicBezTo>
                  <a:cubicBezTo>
                    <a:pt x="1086" y="186"/>
                    <a:pt x="1088" y="185"/>
                    <a:pt x="1087" y="181"/>
                  </a:cubicBezTo>
                  <a:cubicBezTo>
                    <a:pt x="1083" y="181"/>
                    <a:pt x="1080" y="184"/>
                    <a:pt x="1079" y="181"/>
                  </a:cubicBezTo>
                  <a:cubicBezTo>
                    <a:pt x="1079" y="179"/>
                    <a:pt x="1080" y="178"/>
                    <a:pt x="1081" y="177"/>
                  </a:cubicBezTo>
                  <a:cubicBezTo>
                    <a:pt x="1072" y="167"/>
                    <a:pt x="1059" y="185"/>
                    <a:pt x="1070" y="192"/>
                  </a:cubicBezTo>
                  <a:close/>
                  <a:moveTo>
                    <a:pt x="262" y="175"/>
                  </a:moveTo>
                  <a:cubicBezTo>
                    <a:pt x="259" y="175"/>
                    <a:pt x="259" y="179"/>
                    <a:pt x="257" y="181"/>
                  </a:cubicBezTo>
                  <a:cubicBezTo>
                    <a:pt x="260" y="180"/>
                    <a:pt x="263" y="179"/>
                    <a:pt x="262" y="175"/>
                  </a:cubicBezTo>
                  <a:close/>
                  <a:moveTo>
                    <a:pt x="1056" y="194"/>
                  </a:moveTo>
                  <a:cubicBezTo>
                    <a:pt x="1056" y="191"/>
                    <a:pt x="1054" y="191"/>
                    <a:pt x="1053" y="190"/>
                  </a:cubicBezTo>
                  <a:cubicBezTo>
                    <a:pt x="1051" y="193"/>
                    <a:pt x="1044" y="192"/>
                    <a:pt x="1043" y="196"/>
                  </a:cubicBezTo>
                  <a:cubicBezTo>
                    <a:pt x="1049" y="197"/>
                    <a:pt x="1051" y="194"/>
                    <a:pt x="1056" y="194"/>
                  </a:cubicBezTo>
                  <a:close/>
                  <a:moveTo>
                    <a:pt x="1041" y="196"/>
                  </a:moveTo>
                  <a:cubicBezTo>
                    <a:pt x="1036" y="197"/>
                    <a:pt x="1038" y="200"/>
                    <a:pt x="1037" y="203"/>
                  </a:cubicBezTo>
                  <a:cubicBezTo>
                    <a:pt x="1041" y="202"/>
                    <a:pt x="1040" y="199"/>
                    <a:pt x="1041" y="196"/>
                  </a:cubicBezTo>
                  <a:close/>
                  <a:moveTo>
                    <a:pt x="1106" y="201"/>
                  </a:moveTo>
                  <a:cubicBezTo>
                    <a:pt x="1106" y="204"/>
                    <a:pt x="1106" y="206"/>
                    <a:pt x="1109" y="206"/>
                  </a:cubicBezTo>
                  <a:cubicBezTo>
                    <a:pt x="1109" y="203"/>
                    <a:pt x="1113" y="201"/>
                    <a:pt x="1109" y="200"/>
                  </a:cubicBezTo>
                  <a:cubicBezTo>
                    <a:pt x="1109" y="201"/>
                    <a:pt x="1108" y="201"/>
                    <a:pt x="1106" y="201"/>
                  </a:cubicBezTo>
                  <a:close/>
                  <a:moveTo>
                    <a:pt x="1023" y="204"/>
                  </a:moveTo>
                  <a:cubicBezTo>
                    <a:pt x="1021" y="206"/>
                    <a:pt x="1018" y="206"/>
                    <a:pt x="1018" y="209"/>
                  </a:cubicBezTo>
                  <a:cubicBezTo>
                    <a:pt x="1020" y="209"/>
                    <a:pt x="1020" y="210"/>
                    <a:pt x="1021" y="210"/>
                  </a:cubicBezTo>
                  <a:cubicBezTo>
                    <a:pt x="1020" y="207"/>
                    <a:pt x="1026" y="207"/>
                    <a:pt x="1023" y="204"/>
                  </a:cubicBezTo>
                  <a:close/>
                  <a:moveTo>
                    <a:pt x="1001" y="222"/>
                  </a:moveTo>
                  <a:cubicBezTo>
                    <a:pt x="1004" y="223"/>
                    <a:pt x="1011" y="220"/>
                    <a:pt x="1013" y="216"/>
                  </a:cubicBezTo>
                  <a:cubicBezTo>
                    <a:pt x="1008" y="217"/>
                    <a:pt x="1002" y="217"/>
                    <a:pt x="1001" y="222"/>
                  </a:cubicBezTo>
                  <a:close/>
                  <a:moveTo>
                    <a:pt x="985" y="221"/>
                  </a:moveTo>
                  <a:cubicBezTo>
                    <a:pt x="981" y="221"/>
                    <a:pt x="979" y="223"/>
                    <a:pt x="977" y="225"/>
                  </a:cubicBezTo>
                  <a:cubicBezTo>
                    <a:pt x="980" y="224"/>
                    <a:pt x="985" y="226"/>
                    <a:pt x="985" y="221"/>
                  </a:cubicBezTo>
                  <a:close/>
                  <a:moveTo>
                    <a:pt x="1122" y="240"/>
                  </a:moveTo>
                  <a:cubicBezTo>
                    <a:pt x="1124" y="240"/>
                    <a:pt x="1124" y="243"/>
                    <a:pt x="1126" y="244"/>
                  </a:cubicBezTo>
                  <a:cubicBezTo>
                    <a:pt x="1127" y="243"/>
                    <a:pt x="1128" y="243"/>
                    <a:pt x="1129" y="243"/>
                  </a:cubicBezTo>
                  <a:cubicBezTo>
                    <a:pt x="1129" y="241"/>
                    <a:pt x="1129" y="239"/>
                    <a:pt x="1128" y="239"/>
                  </a:cubicBezTo>
                  <a:cubicBezTo>
                    <a:pt x="1128" y="241"/>
                    <a:pt x="1126" y="237"/>
                    <a:pt x="1126" y="236"/>
                  </a:cubicBezTo>
                  <a:cubicBezTo>
                    <a:pt x="1128" y="237"/>
                    <a:pt x="1129" y="235"/>
                    <a:pt x="1127" y="234"/>
                  </a:cubicBezTo>
                  <a:cubicBezTo>
                    <a:pt x="1126" y="236"/>
                    <a:pt x="1124" y="236"/>
                    <a:pt x="1124" y="238"/>
                  </a:cubicBezTo>
                  <a:cubicBezTo>
                    <a:pt x="1127" y="241"/>
                    <a:pt x="1122" y="238"/>
                    <a:pt x="1122" y="240"/>
                  </a:cubicBezTo>
                  <a:close/>
                  <a:moveTo>
                    <a:pt x="1145" y="258"/>
                  </a:moveTo>
                  <a:cubicBezTo>
                    <a:pt x="1141" y="259"/>
                    <a:pt x="1141" y="256"/>
                    <a:pt x="1138" y="256"/>
                  </a:cubicBezTo>
                  <a:cubicBezTo>
                    <a:pt x="1138" y="257"/>
                    <a:pt x="1138" y="259"/>
                    <a:pt x="1137" y="259"/>
                  </a:cubicBezTo>
                  <a:cubicBezTo>
                    <a:pt x="1141" y="260"/>
                    <a:pt x="1143" y="259"/>
                    <a:pt x="1145" y="258"/>
                  </a:cubicBezTo>
                  <a:close/>
                  <a:moveTo>
                    <a:pt x="1140" y="326"/>
                  </a:moveTo>
                  <a:cubicBezTo>
                    <a:pt x="1136" y="328"/>
                    <a:pt x="1140" y="321"/>
                    <a:pt x="1136" y="323"/>
                  </a:cubicBezTo>
                  <a:cubicBezTo>
                    <a:pt x="1136" y="326"/>
                    <a:pt x="1139" y="330"/>
                    <a:pt x="1140" y="326"/>
                  </a:cubicBezTo>
                  <a:close/>
                  <a:moveTo>
                    <a:pt x="1151" y="341"/>
                  </a:moveTo>
                  <a:cubicBezTo>
                    <a:pt x="1158" y="341"/>
                    <a:pt x="1164" y="334"/>
                    <a:pt x="1162" y="327"/>
                  </a:cubicBezTo>
                  <a:cubicBezTo>
                    <a:pt x="1153" y="326"/>
                    <a:pt x="1148" y="336"/>
                    <a:pt x="1151" y="341"/>
                  </a:cubicBezTo>
                  <a:close/>
                  <a:moveTo>
                    <a:pt x="119" y="329"/>
                  </a:moveTo>
                  <a:cubicBezTo>
                    <a:pt x="115" y="329"/>
                    <a:pt x="113" y="330"/>
                    <a:pt x="111" y="333"/>
                  </a:cubicBezTo>
                  <a:cubicBezTo>
                    <a:pt x="116" y="334"/>
                    <a:pt x="116" y="331"/>
                    <a:pt x="119" y="329"/>
                  </a:cubicBezTo>
                  <a:close/>
                  <a:moveTo>
                    <a:pt x="1131" y="342"/>
                  </a:moveTo>
                  <a:cubicBezTo>
                    <a:pt x="1132" y="338"/>
                    <a:pt x="1134" y="336"/>
                    <a:pt x="1136" y="334"/>
                  </a:cubicBezTo>
                  <a:cubicBezTo>
                    <a:pt x="1131" y="335"/>
                    <a:pt x="1129" y="335"/>
                    <a:pt x="1127" y="337"/>
                  </a:cubicBezTo>
                  <a:cubicBezTo>
                    <a:pt x="1131" y="336"/>
                    <a:pt x="1126" y="342"/>
                    <a:pt x="1131" y="342"/>
                  </a:cubicBezTo>
                  <a:close/>
                  <a:moveTo>
                    <a:pt x="1136" y="343"/>
                  </a:moveTo>
                  <a:cubicBezTo>
                    <a:pt x="1132" y="343"/>
                    <a:pt x="1128" y="341"/>
                    <a:pt x="1128" y="347"/>
                  </a:cubicBezTo>
                  <a:cubicBezTo>
                    <a:pt x="1131" y="349"/>
                    <a:pt x="1136" y="346"/>
                    <a:pt x="1136" y="343"/>
                  </a:cubicBezTo>
                  <a:close/>
                  <a:moveTo>
                    <a:pt x="1208" y="347"/>
                  </a:moveTo>
                  <a:cubicBezTo>
                    <a:pt x="1208" y="345"/>
                    <a:pt x="1208" y="344"/>
                    <a:pt x="1209" y="343"/>
                  </a:cubicBezTo>
                  <a:cubicBezTo>
                    <a:pt x="1202" y="345"/>
                    <a:pt x="1195" y="346"/>
                    <a:pt x="1192" y="351"/>
                  </a:cubicBezTo>
                  <a:cubicBezTo>
                    <a:pt x="1199" y="351"/>
                    <a:pt x="1202" y="345"/>
                    <a:pt x="1208" y="347"/>
                  </a:cubicBezTo>
                  <a:close/>
                  <a:moveTo>
                    <a:pt x="1191" y="376"/>
                  </a:moveTo>
                  <a:cubicBezTo>
                    <a:pt x="1204" y="374"/>
                    <a:pt x="1208" y="366"/>
                    <a:pt x="1215" y="359"/>
                  </a:cubicBezTo>
                  <a:cubicBezTo>
                    <a:pt x="1204" y="358"/>
                    <a:pt x="1200" y="365"/>
                    <a:pt x="1191" y="367"/>
                  </a:cubicBezTo>
                  <a:cubicBezTo>
                    <a:pt x="1192" y="371"/>
                    <a:pt x="1193" y="374"/>
                    <a:pt x="1191" y="376"/>
                  </a:cubicBezTo>
                  <a:close/>
                  <a:moveTo>
                    <a:pt x="1212" y="393"/>
                  </a:moveTo>
                  <a:cubicBezTo>
                    <a:pt x="1211" y="399"/>
                    <a:pt x="1207" y="394"/>
                    <a:pt x="1203" y="400"/>
                  </a:cubicBezTo>
                  <a:cubicBezTo>
                    <a:pt x="1208" y="400"/>
                    <a:pt x="1209" y="398"/>
                    <a:pt x="1212" y="398"/>
                  </a:cubicBezTo>
                  <a:cubicBezTo>
                    <a:pt x="1213" y="399"/>
                    <a:pt x="1212" y="400"/>
                    <a:pt x="1212" y="401"/>
                  </a:cubicBezTo>
                  <a:cubicBezTo>
                    <a:pt x="1218" y="401"/>
                    <a:pt x="1216" y="395"/>
                    <a:pt x="1212" y="393"/>
                  </a:cubicBezTo>
                  <a:close/>
                  <a:moveTo>
                    <a:pt x="1108" y="408"/>
                  </a:moveTo>
                  <a:cubicBezTo>
                    <a:pt x="1110" y="408"/>
                    <a:pt x="1110" y="408"/>
                    <a:pt x="1110" y="408"/>
                  </a:cubicBezTo>
                  <a:cubicBezTo>
                    <a:pt x="1110" y="409"/>
                    <a:pt x="1109" y="413"/>
                    <a:pt x="1111" y="413"/>
                  </a:cubicBezTo>
                  <a:cubicBezTo>
                    <a:pt x="1113" y="411"/>
                    <a:pt x="1110" y="410"/>
                    <a:pt x="1111" y="407"/>
                  </a:cubicBezTo>
                  <a:cubicBezTo>
                    <a:pt x="1110" y="407"/>
                    <a:pt x="1108" y="407"/>
                    <a:pt x="1108" y="408"/>
                  </a:cubicBezTo>
                  <a:close/>
                  <a:moveTo>
                    <a:pt x="1147" y="417"/>
                  </a:moveTo>
                  <a:cubicBezTo>
                    <a:pt x="1150" y="416"/>
                    <a:pt x="1152" y="414"/>
                    <a:pt x="1155" y="414"/>
                  </a:cubicBezTo>
                  <a:cubicBezTo>
                    <a:pt x="1156" y="410"/>
                    <a:pt x="1152" y="413"/>
                    <a:pt x="1152" y="411"/>
                  </a:cubicBezTo>
                  <a:cubicBezTo>
                    <a:pt x="1153" y="411"/>
                    <a:pt x="1154" y="411"/>
                    <a:pt x="1154" y="410"/>
                  </a:cubicBezTo>
                  <a:cubicBezTo>
                    <a:pt x="1150" y="409"/>
                    <a:pt x="1149" y="411"/>
                    <a:pt x="1147" y="412"/>
                  </a:cubicBezTo>
                  <a:cubicBezTo>
                    <a:pt x="1147" y="413"/>
                    <a:pt x="1145" y="417"/>
                    <a:pt x="1147" y="417"/>
                  </a:cubicBezTo>
                  <a:close/>
                  <a:moveTo>
                    <a:pt x="1179" y="431"/>
                  </a:moveTo>
                  <a:cubicBezTo>
                    <a:pt x="1183" y="429"/>
                    <a:pt x="1188" y="427"/>
                    <a:pt x="1193" y="425"/>
                  </a:cubicBezTo>
                  <a:cubicBezTo>
                    <a:pt x="1195" y="426"/>
                    <a:pt x="1192" y="428"/>
                    <a:pt x="1194" y="429"/>
                  </a:cubicBezTo>
                  <a:cubicBezTo>
                    <a:pt x="1200" y="429"/>
                    <a:pt x="1200" y="429"/>
                    <a:pt x="1200" y="429"/>
                  </a:cubicBezTo>
                  <a:cubicBezTo>
                    <a:pt x="1202" y="426"/>
                    <a:pt x="1204" y="421"/>
                    <a:pt x="1209" y="419"/>
                  </a:cubicBezTo>
                  <a:cubicBezTo>
                    <a:pt x="1210" y="418"/>
                    <a:pt x="1206" y="416"/>
                    <a:pt x="1209" y="416"/>
                  </a:cubicBezTo>
                  <a:cubicBezTo>
                    <a:pt x="1210" y="411"/>
                    <a:pt x="1197" y="413"/>
                    <a:pt x="1191" y="416"/>
                  </a:cubicBezTo>
                  <a:cubicBezTo>
                    <a:pt x="1191" y="421"/>
                    <a:pt x="1179" y="427"/>
                    <a:pt x="1179" y="431"/>
                  </a:cubicBezTo>
                  <a:close/>
                  <a:moveTo>
                    <a:pt x="1073" y="425"/>
                  </a:moveTo>
                  <a:cubicBezTo>
                    <a:pt x="1075" y="425"/>
                    <a:pt x="1075" y="426"/>
                    <a:pt x="1077" y="426"/>
                  </a:cubicBezTo>
                  <a:cubicBezTo>
                    <a:pt x="1076" y="420"/>
                    <a:pt x="1083" y="422"/>
                    <a:pt x="1082" y="416"/>
                  </a:cubicBezTo>
                  <a:cubicBezTo>
                    <a:pt x="1079" y="416"/>
                    <a:pt x="1079" y="416"/>
                    <a:pt x="1079" y="416"/>
                  </a:cubicBezTo>
                  <a:cubicBezTo>
                    <a:pt x="1080" y="420"/>
                    <a:pt x="1075" y="418"/>
                    <a:pt x="1074" y="420"/>
                  </a:cubicBezTo>
                  <a:cubicBezTo>
                    <a:pt x="1077" y="422"/>
                    <a:pt x="1072" y="422"/>
                    <a:pt x="1073" y="425"/>
                  </a:cubicBezTo>
                  <a:close/>
                  <a:moveTo>
                    <a:pt x="1152" y="425"/>
                  </a:moveTo>
                  <a:cubicBezTo>
                    <a:pt x="1154" y="425"/>
                    <a:pt x="1157" y="425"/>
                    <a:pt x="1158" y="424"/>
                  </a:cubicBezTo>
                  <a:cubicBezTo>
                    <a:pt x="1160" y="417"/>
                    <a:pt x="1152" y="422"/>
                    <a:pt x="1157" y="417"/>
                  </a:cubicBezTo>
                  <a:cubicBezTo>
                    <a:pt x="1154" y="418"/>
                    <a:pt x="1150" y="418"/>
                    <a:pt x="1149" y="421"/>
                  </a:cubicBezTo>
                  <a:cubicBezTo>
                    <a:pt x="1152" y="422"/>
                    <a:pt x="1154" y="419"/>
                    <a:pt x="1154" y="421"/>
                  </a:cubicBezTo>
                  <a:cubicBezTo>
                    <a:pt x="1152" y="421"/>
                    <a:pt x="1152" y="423"/>
                    <a:pt x="1152" y="425"/>
                  </a:cubicBezTo>
                  <a:close/>
                  <a:moveTo>
                    <a:pt x="1104" y="424"/>
                  </a:moveTo>
                  <a:cubicBezTo>
                    <a:pt x="1107" y="423"/>
                    <a:pt x="1110" y="420"/>
                    <a:pt x="1109" y="418"/>
                  </a:cubicBezTo>
                  <a:cubicBezTo>
                    <a:pt x="1108" y="420"/>
                    <a:pt x="1104" y="420"/>
                    <a:pt x="1104" y="424"/>
                  </a:cubicBezTo>
                  <a:close/>
                  <a:moveTo>
                    <a:pt x="68" y="432"/>
                  </a:moveTo>
                  <a:cubicBezTo>
                    <a:pt x="68" y="429"/>
                    <a:pt x="68" y="429"/>
                    <a:pt x="68" y="429"/>
                  </a:cubicBezTo>
                  <a:cubicBezTo>
                    <a:pt x="67" y="429"/>
                    <a:pt x="65" y="428"/>
                    <a:pt x="65" y="429"/>
                  </a:cubicBezTo>
                  <a:cubicBezTo>
                    <a:pt x="66" y="430"/>
                    <a:pt x="65" y="433"/>
                    <a:pt x="68" y="432"/>
                  </a:cubicBezTo>
                  <a:close/>
                  <a:moveTo>
                    <a:pt x="1185" y="436"/>
                  </a:moveTo>
                  <a:cubicBezTo>
                    <a:pt x="1190" y="436"/>
                    <a:pt x="1193" y="434"/>
                    <a:pt x="1195" y="431"/>
                  </a:cubicBezTo>
                  <a:cubicBezTo>
                    <a:pt x="1192" y="430"/>
                    <a:pt x="1187" y="434"/>
                    <a:pt x="1185" y="436"/>
                  </a:cubicBezTo>
                  <a:close/>
                  <a:moveTo>
                    <a:pt x="1159" y="432"/>
                  </a:moveTo>
                  <a:cubicBezTo>
                    <a:pt x="1158" y="436"/>
                    <a:pt x="1154" y="437"/>
                    <a:pt x="1153" y="441"/>
                  </a:cubicBezTo>
                  <a:cubicBezTo>
                    <a:pt x="1158" y="440"/>
                    <a:pt x="1161" y="438"/>
                    <a:pt x="1164" y="435"/>
                  </a:cubicBezTo>
                  <a:cubicBezTo>
                    <a:pt x="1161" y="435"/>
                    <a:pt x="1162" y="432"/>
                    <a:pt x="1159" y="432"/>
                  </a:cubicBezTo>
                  <a:close/>
                  <a:moveTo>
                    <a:pt x="1201" y="437"/>
                  </a:moveTo>
                  <a:cubicBezTo>
                    <a:pt x="1199" y="437"/>
                    <a:pt x="1199" y="437"/>
                    <a:pt x="1199" y="437"/>
                  </a:cubicBezTo>
                  <a:cubicBezTo>
                    <a:pt x="1198" y="442"/>
                    <a:pt x="1192" y="441"/>
                    <a:pt x="1191" y="445"/>
                  </a:cubicBezTo>
                  <a:cubicBezTo>
                    <a:pt x="1194" y="442"/>
                    <a:pt x="1201" y="443"/>
                    <a:pt x="1201" y="437"/>
                  </a:cubicBezTo>
                  <a:close/>
                  <a:moveTo>
                    <a:pt x="1240" y="443"/>
                  </a:moveTo>
                  <a:cubicBezTo>
                    <a:pt x="1239" y="440"/>
                    <a:pt x="1241" y="439"/>
                    <a:pt x="1241" y="437"/>
                  </a:cubicBezTo>
                  <a:cubicBezTo>
                    <a:pt x="1234" y="438"/>
                    <a:pt x="1228" y="441"/>
                    <a:pt x="1226" y="447"/>
                  </a:cubicBezTo>
                  <a:cubicBezTo>
                    <a:pt x="1233" y="448"/>
                    <a:pt x="1234" y="443"/>
                    <a:pt x="1240" y="443"/>
                  </a:cubicBezTo>
                  <a:close/>
                  <a:moveTo>
                    <a:pt x="1059" y="439"/>
                  </a:moveTo>
                  <a:cubicBezTo>
                    <a:pt x="1051" y="438"/>
                    <a:pt x="1048" y="443"/>
                    <a:pt x="1048" y="450"/>
                  </a:cubicBezTo>
                  <a:cubicBezTo>
                    <a:pt x="1043" y="453"/>
                    <a:pt x="1037" y="456"/>
                    <a:pt x="1032" y="459"/>
                  </a:cubicBezTo>
                  <a:cubicBezTo>
                    <a:pt x="1031" y="463"/>
                    <a:pt x="1033" y="464"/>
                    <a:pt x="1035" y="466"/>
                  </a:cubicBezTo>
                  <a:cubicBezTo>
                    <a:pt x="1039" y="464"/>
                    <a:pt x="1042" y="461"/>
                    <a:pt x="1048" y="461"/>
                  </a:cubicBezTo>
                  <a:cubicBezTo>
                    <a:pt x="1049" y="458"/>
                    <a:pt x="1045" y="460"/>
                    <a:pt x="1046" y="457"/>
                  </a:cubicBezTo>
                  <a:cubicBezTo>
                    <a:pt x="1051" y="456"/>
                    <a:pt x="1055" y="454"/>
                    <a:pt x="1058" y="451"/>
                  </a:cubicBezTo>
                  <a:cubicBezTo>
                    <a:pt x="1055" y="450"/>
                    <a:pt x="1054" y="452"/>
                    <a:pt x="1052" y="452"/>
                  </a:cubicBezTo>
                  <a:cubicBezTo>
                    <a:pt x="1055" y="449"/>
                    <a:pt x="1050" y="450"/>
                    <a:pt x="1050" y="449"/>
                  </a:cubicBezTo>
                  <a:cubicBezTo>
                    <a:pt x="1051" y="444"/>
                    <a:pt x="1057" y="444"/>
                    <a:pt x="1059" y="439"/>
                  </a:cubicBezTo>
                  <a:close/>
                  <a:moveTo>
                    <a:pt x="1030" y="451"/>
                  </a:moveTo>
                  <a:cubicBezTo>
                    <a:pt x="1032" y="453"/>
                    <a:pt x="1034" y="451"/>
                    <a:pt x="1037" y="451"/>
                  </a:cubicBezTo>
                  <a:cubicBezTo>
                    <a:pt x="1037" y="448"/>
                    <a:pt x="1035" y="448"/>
                    <a:pt x="1036" y="446"/>
                  </a:cubicBezTo>
                  <a:cubicBezTo>
                    <a:pt x="1032" y="446"/>
                    <a:pt x="1031" y="448"/>
                    <a:pt x="1030" y="451"/>
                  </a:cubicBezTo>
                  <a:close/>
                  <a:moveTo>
                    <a:pt x="1194" y="448"/>
                  </a:moveTo>
                  <a:cubicBezTo>
                    <a:pt x="1193" y="449"/>
                    <a:pt x="1193" y="451"/>
                    <a:pt x="1193" y="453"/>
                  </a:cubicBezTo>
                  <a:cubicBezTo>
                    <a:pt x="1196" y="452"/>
                    <a:pt x="1198" y="451"/>
                    <a:pt x="1199" y="449"/>
                  </a:cubicBezTo>
                  <a:cubicBezTo>
                    <a:pt x="1197" y="449"/>
                    <a:pt x="1197" y="447"/>
                    <a:pt x="1194" y="448"/>
                  </a:cubicBezTo>
                  <a:close/>
                  <a:moveTo>
                    <a:pt x="1245" y="449"/>
                  </a:moveTo>
                  <a:cubicBezTo>
                    <a:pt x="1243" y="449"/>
                    <a:pt x="1243" y="450"/>
                    <a:pt x="1241" y="450"/>
                  </a:cubicBezTo>
                  <a:cubicBezTo>
                    <a:pt x="1241" y="449"/>
                    <a:pt x="1240" y="448"/>
                    <a:pt x="1239" y="448"/>
                  </a:cubicBezTo>
                  <a:cubicBezTo>
                    <a:pt x="1239" y="450"/>
                    <a:pt x="1237" y="452"/>
                    <a:pt x="1238" y="455"/>
                  </a:cubicBezTo>
                  <a:cubicBezTo>
                    <a:pt x="1241" y="454"/>
                    <a:pt x="1242" y="451"/>
                    <a:pt x="1245" y="449"/>
                  </a:cubicBezTo>
                  <a:close/>
                  <a:moveTo>
                    <a:pt x="1212" y="456"/>
                  </a:moveTo>
                  <a:cubicBezTo>
                    <a:pt x="1213" y="457"/>
                    <a:pt x="1211" y="452"/>
                    <a:pt x="1209" y="452"/>
                  </a:cubicBezTo>
                  <a:cubicBezTo>
                    <a:pt x="1207" y="455"/>
                    <a:pt x="1205" y="452"/>
                    <a:pt x="1203" y="453"/>
                  </a:cubicBezTo>
                  <a:cubicBezTo>
                    <a:pt x="1195" y="454"/>
                    <a:pt x="1192" y="462"/>
                    <a:pt x="1185" y="466"/>
                  </a:cubicBezTo>
                  <a:cubicBezTo>
                    <a:pt x="1177" y="470"/>
                    <a:pt x="1168" y="473"/>
                    <a:pt x="1159" y="477"/>
                  </a:cubicBezTo>
                  <a:cubicBezTo>
                    <a:pt x="1159" y="480"/>
                    <a:pt x="1156" y="481"/>
                    <a:pt x="1156" y="484"/>
                  </a:cubicBezTo>
                  <a:cubicBezTo>
                    <a:pt x="1168" y="484"/>
                    <a:pt x="1178" y="470"/>
                    <a:pt x="1195" y="468"/>
                  </a:cubicBezTo>
                  <a:cubicBezTo>
                    <a:pt x="1200" y="463"/>
                    <a:pt x="1207" y="460"/>
                    <a:pt x="1212" y="456"/>
                  </a:cubicBezTo>
                  <a:close/>
                  <a:moveTo>
                    <a:pt x="1055" y="455"/>
                  </a:moveTo>
                  <a:cubicBezTo>
                    <a:pt x="1055" y="457"/>
                    <a:pt x="1051" y="456"/>
                    <a:pt x="1051" y="458"/>
                  </a:cubicBezTo>
                  <a:cubicBezTo>
                    <a:pt x="1053" y="458"/>
                    <a:pt x="1052" y="461"/>
                    <a:pt x="1054" y="461"/>
                  </a:cubicBezTo>
                  <a:cubicBezTo>
                    <a:pt x="1053" y="459"/>
                    <a:pt x="1058" y="457"/>
                    <a:pt x="1055" y="455"/>
                  </a:cubicBezTo>
                  <a:close/>
                  <a:moveTo>
                    <a:pt x="128" y="500"/>
                  </a:moveTo>
                  <a:cubicBezTo>
                    <a:pt x="131" y="500"/>
                    <a:pt x="133" y="499"/>
                    <a:pt x="134" y="497"/>
                  </a:cubicBezTo>
                  <a:cubicBezTo>
                    <a:pt x="132" y="495"/>
                    <a:pt x="129" y="498"/>
                    <a:pt x="128" y="500"/>
                  </a:cubicBezTo>
                  <a:close/>
                  <a:moveTo>
                    <a:pt x="123" y="531"/>
                  </a:moveTo>
                  <a:cubicBezTo>
                    <a:pt x="127" y="529"/>
                    <a:pt x="131" y="527"/>
                    <a:pt x="137" y="528"/>
                  </a:cubicBezTo>
                  <a:cubicBezTo>
                    <a:pt x="141" y="524"/>
                    <a:pt x="139" y="514"/>
                    <a:pt x="144" y="511"/>
                  </a:cubicBezTo>
                  <a:cubicBezTo>
                    <a:pt x="141" y="507"/>
                    <a:pt x="134" y="509"/>
                    <a:pt x="130" y="512"/>
                  </a:cubicBezTo>
                  <a:cubicBezTo>
                    <a:pt x="134" y="516"/>
                    <a:pt x="131" y="519"/>
                    <a:pt x="133" y="521"/>
                  </a:cubicBezTo>
                  <a:cubicBezTo>
                    <a:pt x="131" y="526"/>
                    <a:pt x="126" y="527"/>
                    <a:pt x="123" y="531"/>
                  </a:cubicBezTo>
                  <a:close/>
                  <a:moveTo>
                    <a:pt x="1252" y="521"/>
                  </a:moveTo>
                  <a:cubicBezTo>
                    <a:pt x="1255" y="520"/>
                    <a:pt x="1259" y="520"/>
                    <a:pt x="1260" y="517"/>
                  </a:cubicBezTo>
                  <a:cubicBezTo>
                    <a:pt x="1256" y="517"/>
                    <a:pt x="1253" y="518"/>
                    <a:pt x="1252" y="521"/>
                  </a:cubicBezTo>
                  <a:close/>
                  <a:moveTo>
                    <a:pt x="163" y="524"/>
                  </a:moveTo>
                  <a:cubicBezTo>
                    <a:pt x="162" y="528"/>
                    <a:pt x="157" y="529"/>
                    <a:pt x="154" y="533"/>
                  </a:cubicBezTo>
                  <a:cubicBezTo>
                    <a:pt x="160" y="533"/>
                    <a:pt x="160" y="533"/>
                    <a:pt x="160" y="533"/>
                  </a:cubicBezTo>
                  <a:cubicBezTo>
                    <a:pt x="160" y="530"/>
                    <a:pt x="166" y="527"/>
                    <a:pt x="163" y="524"/>
                  </a:cubicBezTo>
                  <a:close/>
                  <a:moveTo>
                    <a:pt x="143" y="551"/>
                  </a:moveTo>
                  <a:cubicBezTo>
                    <a:pt x="142" y="551"/>
                    <a:pt x="143" y="548"/>
                    <a:pt x="141" y="548"/>
                  </a:cubicBezTo>
                  <a:cubicBezTo>
                    <a:pt x="140" y="549"/>
                    <a:pt x="139" y="549"/>
                    <a:pt x="138" y="549"/>
                  </a:cubicBezTo>
                  <a:cubicBezTo>
                    <a:pt x="136" y="554"/>
                    <a:pt x="143" y="554"/>
                    <a:pt x="143" y="551"/>
                  </a:cubicBezTo>
                  <a:close/>
                  <a:moveTo>
                    <a:pt x="133" y="576"/>
                  </a:moveTo>
                  <a:cubicBezTo>
                    <a:pt x="130" y="576"/>
                    <a:pt x="126" y="580"/>
                    <a:pt x="128" y="582"/>
                  </a:cubicBezTo>
                  <a:cubicBezTo>
                    <a:pt x="129" y="580"/>
                    <a:pt x="132" y="579"/>
                    <a:pt x="133" y="576"/>
                  </a:cubicBezTo>
                  <a:close/>
                  <a:moveTo>
                    <a:pt x="139" y="587"/>
                  </a:moveTo>
                  <a:cubicBezTo>
                    <a:pt x="145" y="585"/>
                    <a:pt x="152" y="583"/>
                    <a:pt x="153" y="576"/>
                  </a:cubicBezTo>
                  <a:cubicBezTo>
                    <a:pt x="145" y="576"/>
                    <a:pt x="145" y="585"/>
                    <a:pt x="139" y="587"/>
                  </a:cubicBezTo>
                  <a:close/>
                  <a:moveTo>
                    <a:pt x="129" y="597"/>
                  </a:moveTo>
                  <a:cubicBezTo>
                    <a:pt x="128" y="600"/>
                    <a:pt x="135" y="597"/>
                    <a:pt x="136" y="597"/>
                  </a:cubicBezTo>
                  <a:cubicBezTo>
                    <a:pt x="134" y="595"/>
                    <a:pt x="131" y="596"/>
                    <a:pt x="129" y="597"/>
                  </a:cubicBezTo>
                  <a:close/>
                  <a:moveTo>
                    <a:pt x="1159" y="601"/>
                  </a:moveTo>
                  <a:cubicBezTo>
                    <a:pt x="1154" y="604"/>
                    <a:pt x="1147" y="604"/>
                    <a:pt x="1147" y="611"/>
                  </a:cubicBezTo>
                  <a:cubicBezTo>
                    <a:pt x="1152" y="610"/>
                    <a:pt x="1163" y="605"/>
                    <a:pt x="1159" y="601"/>
                  </a:cubicBezTo>
                  <a:close/>
                  <a:moveTo>
                    <a:pt x="95" y="617"/>
                  </a:moveTo>
                  <a:cubicBezTo>
                    <a:pt x="100" y="616"/>
                    <a:pt x="103" y="611"/>
                    <a:pt x="105" y="607"/>
                  </a:cubicBezTo>
                  <a:cubicBezTo>
                    <a:pt x="99" y="607"/>
                    <a:pt x="96" y="612"/>
                    <a:pt x="95" y="617"/>
                  </a:cubicBezTo>
                  <a:close/>
                  <a:moveTo>
                    <a:pt x="1184" y="609"/>
                  </a:moveTo>
                  <a:cubicBezTo>
                    <a:pt x="1182" y="610"/>
                    <a:pt x="1179" y="611"/>
                    <a:pt x="1177" y="612"/>
                  </a:cubicBezTo>
                  <a:cubicBezTo>
                    <a:pt x="1176" y="614"/>
                    <a:pt x="1177" y="617"/>
                    <a:pt x="1179" y="619"/>
                  </a:cubicBezTo>
                  <a:cubicBezTo>
                    <a:pt x="1181" y="616"/>
                    <a:pt x="1184" y="613"/>
                    <a:pt x="1184" y="609"/>
                  </a:cubicBezTo>
                  <a:close/>
                  <a:moveTo>
                    <a:pt x="1170" y="621"/>
                  </a:moveTo>
                  <a:cubicBezTo>
                    <a:pt x="1172" y="623"/>
                    <a:pt x="1173" y="620"/>
                    <a:pt x="1175" y="620"/>
                  </a:cubicBezTo>
                  <a:cubicBezTo>
                    <a:pt x="1175" y="618"/>
                    <a:pt x="1175" y="616"/>
                    <a:pt x="1172" y="616"/>
                  </a:cubicBezTo>
                  <a:cubicBezTo>
                    <a:pt x="1172" y="618"/>
                    <a:pt x="1171" y="619"/>
                    <a:pt x="1170" y="621"/>
                  </a:cubicBezTo>
                  <a:close/>
                  <a:moveTo>
                    <a:pt x="229" y="618"/>
                  </a:moveTo>
                  <a:cubicBezTo>
                    <a:pt x="222" y="620"/>
                    <a:pt x="218" y="616"/>
                    <a:pt x="208" y="617"/>
                  </a:cubicBezTo>
                  <a:cubicBezTo>
                    <a:pt x="209" y="621"/>
                    <a:pt x="212" y="624"/>
                    <a:pt x="215" y="626"/>
                  </a:cubicBezTo>
                  <a:cubicBezTo>
                    <a:pt x="223" y="627"/>
                    <a:pt x="227" y="623"/>
                    <a:pt x="229" y="618"/>
                  </a:cubicBezTo>
                  <a:close/>
                  <a:moveTo>
                    <a:pt x="131" y="618"/>
                  </a:moveTo>
                  <a:cubicBezTo>
                    <a:pt x="131" y="620"/>
                    <a:pt x="129" y="620"/>
                    <a:pt x="129" y="622"/>
                  </a:cubicBezTo>
                  <a:cubicBezTo>
                    <a:pt x="131" y="622"/>
                    <a:pt x="135" y="623"/>
                    <a:pt x="135" y="620"/>
                  </a:cubicBezTo>
                  <a:cubicBezTo>
                    <a:pt x="132" y="621"/>
                    <a:pt x="134" y="617"/>
                    <a:pt x="131" y="618"/>
                  </a:cubicBezTo>
                  <a:close/>
                  <a:moveTo>
                    <a:pt x="119" y="637"/>
                  </a:moveTo>
                  <a:cubicBezTo>
                    <a:pt x="114" y="634"/>
                    <a:pt x="123" y="630"/>
                    <a:pt x="118" y="626"/>
                  </a:cubicBezTo>
                  <a:cubicBezTo>
                    <a:pt x="116" y="630"/>
                    <a:pt x="113" y="622"/>
                    <a:pt x="111" y="625"/>
                  </a:cubicBezTo>
                  <a:cubicBezTo>
                    <a:pt x="113" y="626"/>
                    <a:pt x="114" y="627"/>
                    <a:pt x="114" y="629"/>
                  </a:cubicBezTo>
                  <a:cubicBezTo>
                    <a:pt x="113" y="631"/>
                    <a:pt x="109" y="630"/>
                    <a:pt x="109" y="633"/>
                  </a:cubicBezTo>
                  <a:cubicBezTo>
                    <a:pt x="110" y="636"/>
                    <a:pt x="106" y="641"/>
                    <a:pt x="105" y="645"/>
                  </a:cubicBezTo>
                  <a:cubicBezTo>
                    <a:pt x="109" y="642"/>
                    <a:pt x="116" y="641"/>
                    <a:pt x="119" y="637"/>
                  </a:cubicBezTo>
                  <a:close/>
                  <a:moveTo>
                    <a:pt x="126" y="633"/>
                  </a:moveTo>
                  <a:cubicBezTo>
                    <a:pt x="127" y="632"/>
                    <a:pt x="128" y="631"/>
                    <a:pt x="128" y="629"/>
                  </a:cubicBezTo>
                  <a:cubicBezTo>
                    <a:pt x="125" y="628"/>
                    <a:pt x="123" y="628"/>
                    <a:pt x="121" y="630"/>
                  </a:cubicBezTo>
                  <a:cubicBezTo>
                    <a:pt x="124" y="630"/>
                    <a:pt x="123" y="633"/>
                    <a:pt x="126" y="633"/>
                  </a:cubicBezTo>
                  <a:close/>
                  <a:moveTo>
                    <a:pt x="85" y="656"/>
                  </a:moveTo>
                  <a:cubicBezTo>
                    <a:pt x="90" y="653"/>
                    <a:pt x="99" y="656"/>
                    <a:pt x="101" y="646"/>
                  </a:cubicBezTo>
                  <a:cubicBezTo>
                    <a:pt x="98" y="647"/>
                    <a:pt x="96" y="645"/>
                    <a:pt x="95" y="644"/>
                  </a:cubicBezTo>
                  <a:cubicBezTo>
                    <a:pt x="94" y="646"/>
                    <a:pt x="92" y="648"/>
                    <a:pt x="93" y="651"/>
                  </a:cubicBezTo>
                  <a:cubicBezTo>
                    <a:pt x="90" y="653"/>
                    <a:pt x="86" y="653"/>
                    <a:pt x="85" y="656"/>
                  </a:cubicBezTo>
                  <a:close/>
                  <a:moveTo>
                    <a:pt x="1150" y="651"/>
                  </a:moveTo>
                  <a:cubicBezTo>
                    <a:pt x="1149" y="649"/>
                    <a:pt x="1145" y="650"/>
                    <a:pt x="1145" y="651"/>
                  </a:cubicBezTo>
                  <a:cubicBezTo>
                    <a:pt x="1146" y="652"/>
                    <a:pt x="1145" y="655"/>
                    <a:pt x="1148" y="654"/>
                  </a:cubicBezTo>
                  <a:cubicBezTo>
                    <a:pt x="1148" y="652"/>
                    <a:pt x="1150" y="652"/>
                    <a:pt x="1150" y="651"/>
                  </a:cubicBezTo>
                  <a:close/>
                  <a:moveTo>
                    <a:pt x="1164" y="657"/>
                  </a:moveTo>
                  <a:cubicBezTo>
                    <a:pt x="1165" y="654"/>
                    <a:pt x="1165" y="652"/>
                    <a:pt x="1162" y="651"/>
                  </a:cubicBezTo>
                  <a:cubicBezTo>
                    <a:pt x="1160" y="653"/>
                    <a:pt x="1162" y="656"/>
                    <a:pt x="1164" y="657"/>
                  </a:cubicBezTo>
                  <a:close/>
                  <a:moveTo>
                    <a:pt x="1195" y="662"/>
                  </a:moveTo>
                  <a:cubicBezTo>
                    <a:pt x="1195" y="659"/>
                    <a:pt x="1193" y="658"/>
                    <a:pt x="1192" y="657"/>
                  </a:cubicBezTo>
                  <a:cubicBezTo>
                    <a:pt x="1191" y="659"/>
                    <a:pt x="1189" y="660"/>
                    <a:pt x="1187" y="661"/>
                  </a:cubicBezTo>
                  <a:cubicBezTo>
                    <a:pt x="1186" y="664"/>
                    <a:pt x="1188" y="665"/>
                    <a:pt x="1188" y="668"/>
                  </a:cubicBezTo>
                  <a:cubicBezTo>
                    <a:pt x="1193" y="669"/>
                    <a:pt x="1190" y="661"/>
                    <a:pt x="1195" y="662"/>
                  </a:cubicBezTo>
                  <a:close/>
                  <a:moveTo>
                    <a:pt x="1196" y="671"/>
                  </a:moveTo>
                  <a:cubicBezTo>
                    <a:pt x="1196" y="672"/>
                    <a:pt x="1195" y="672"/>
                    <a:pt x="1194" y="671"/>
                  </a:cubicBezTo>
                  <a:cubicBezTo>
                    <a:pt x="1194" y="674"/>
                    <a:pt x="1191" y="675"/>
                    <a:pt x="1188" y="675"/>
                  </a:cubicBezTo>
                  <a:cubicBezTo>
                    <a:pt x="1188" y="676"/>
                    <a:pt x="1187" y="677"/>
                    <a:pt x="1187" y="678"/>
                  </a:cubicBezTo>
                  <a:cubicBezTo>
                    <a:pt x="1192" y="680"/>
                    <a:pt x="1192" y="675"/>
                    <a:pt x="1196" y="676"/>
                  </a:cubicBezTo>
                  <a:cubicBezTo>
                    <a:pt x="1195" y="673"/>
                    <a:pt x="1199" y="672"/>
                    <a:pt x="1196" y="671"/>
                  </a:cubicBezTo>
                  <a:close/>
                  <a:moveTo>
                    <a:pt x="1161" y="690"/>
                  </a:moveTo>
                  <a:cubicBezTo>
                    <a:pt x="1171" y="690"/>
                    <a:pt x="1166" y="685"/>
                    <a:pt x="1161" y="690"/>
                  </a:cubicBezTo>
                  <a:close/>
                  <a:moveTo>
                    <a:pt x="1213" y="728"/>
                  </a:moveTo>
                  <a:cubicBezTo>
                    <a:pt x="1210" y="728"/>
                    <a:pt x="1208" y="730"/>
                    <a:pt x="1207" y="733"/>
                  </a:cubicBezTo>
                  <a:cubicBezTo>
                    <a:pt x="1208" y="735"/>
                    <a:pt x="1209" y="736"/>
                    <a:pt x="1211" y="737"/>
                  </a:cubicBezTo>
                  <a:cubicBezTo>
                    <a:pt x="1210" y="735"/>
                    <a:pt x="1213" y="736"/>
                    <a:pt x="1213" y="734"/>
                  </a:cubicBezTo>
                  <a:cubicBezTo>
                    <a:pt x="1211" y="733"/>
                    <a:pt x="1214" y="730"/>
                    <a:pt x="1213" y="728"/>
                  </a:cubicBezTo>
                  <a:close/>
                  <a:moveTo>
                    <a:pt x="1152" y="730"/>
                  </a:moveTo>
                  <a:cubicBezTo>
                    <a:pt x="1149" y="731"/>
                    <a:pt x="1145" y="734"/>
                    <a:pt x="1149" y="735"/>
                  </a:cubicBezTo>
                  <a:cubicBezTo>
                    <a:pt x="1149" y="732"/>
                    <a:pt x="1152" y="733"/>
                    <a:pt x="1152" y="730"/>
                  </a:cubicBezTo>
                  <a:close/>
                  <a:moveTo>
                    <a:pt x="1090" y="772"/>
                  </a:moveTo>
                  <a:cubicBezTo>
                    <a:pt x="1090" y="770"/>
                    <a:pt x="1094" y="771"/>
                    <a:pt x="1093" y="768"/>
                  </a:cubicBezTo>
                  <a:cubicBezTo>
                    <a:pt x="1092" y="768"/>
                    <a:pt x="1092" y="766"/>
                    <a:pt x="1091" y="767"/>
                  </a:cubicBezTo>
                  <a:cubicBezTo>
                    <a:pt x="1090" y="768"/>
                    <a:pt x="1087" y="771"/>
                    <a:pt x="1090" y="772"/>
                  </a:cubicBezTo>
                  <a:close/>
                  <a:moveTo>
                    <a:pt x="176" y="780"/>
                  </a:moveTo>
                  <a:cubicBezTo>
                    <a:pt x="173" y="779"/>
                    <a:pt x="167" y="778"/>
                    <a:pt x="165" y="782"/>
                  </a:cubicBezTo>
                  <a:cubicBezTo>
                    <a:pt x="170" y="783"/>
                    <a:pt x="175" y="783"/>
                    <a:pt x="176" y="780"/>
                  </a:cubicBezTo>
                  <a:close/>
                  <a:moveTo>
                    <a:pt x="1020" y="798"/>
                  </a:moveTo>
                  <a:cubicBezTo>
                    <a:pt x="1020" y="795"/>
                    <a:pt x="1022" y="794"/>
                    <a:pt x="1023" y="792"/>
                  </a:cubicBezTo>
                  <a:cubicBezTo>
                    <a:pt x="1021" y="792"/>
                    <a:pt x="1022" y="789"/>
                    <a:pt x="1019" y="790"/>
                  </a:cubicBezTo>
                  <a:cubicBezTo>
                    <a:pt x="1022" y="794"/>
                    <a:pt x="1016" y="796"/>
                    <a:pt x="1020" y="798"/>
                  </a:cubicBezTo>
                  <a:close/>
                  <a:moveTo>
                    <a:pt x="1191" y="812"/>
                  </a:moveTo>
                  <a:cubicBezTo>
                    <a:pt x="1191" y="811"/>
                    <a:pt x="1191" y="810"/>
                    <a:pt x="1191" y="810"/>
                  </a:cubicBezTo>
                  <a:cubicBezTo>
                    <a:pt x="1191" y="814"/>
                    <a:pt x="1190" y="815"/>
                    <a:pt x="1192" y="817"/>
                  </a:cubicBezTo>
                  <a:cubicBezTo>
                    <a:pt x="1193" y="815"/>
                    <a:pt x="1198" y="811"/>
                    <a:pt x="1200" y="813"/>
                  </a:cubicBezTo>
                  <a:cubicBezTo>
                    <a:pt x="1200" y="817"/>
                    <a:pt x="1197" y="812"/>
                    <a:pt x="1198" y="816"/>
                  </a:cubicBezTo>
                  <a:cubicBezTo>
                    <a:pt x="1199" y="816"/>
                    <a:pt x="1200" y="816"/>
                    <a:pt x="1201" y="817"/>
                  </a:cubicBezTo>
                  <a:cubicBezTo>
                    <a:pt x="1201" y="813"/>
                    <a:pt x="1205" y="811"/>
                    <a:pt x="1204" y="809"/>
                  </a:cubicBezTo>
                  <a:cubicBezTo>
                    <a:pt x="1207" y="809"/>
                    <a:pt x="1207" y="812"/>
                    <a:pt x="1208" y="813"/>
                  </a:cubicBezTo>
                  <a:cubicBezTo>
                    <a:pt x="1212" y="812"/>
                    <a:pt x="1213" y="808"/>
                    <a:pt x="1218" y="808"/>
                  </a:cubicBezTo>
                  <a:cubicBezTo>
                    <a:pt x="1217" y="803"/>
                    <a:pt x="1218" y="802"/>
                    <a:pt x="1220" y="798"/>
                  </a:cubicBezTo>
                  <a:cubicBezTo>
                    <a:pt x="1208" y="801"/>
                    <a:pt x="1205" y="811"/>
                    <a:pt x="1191" y="812"/>
                  </a:cubicBezTo>
                  <a:close/>
                  <a:moveTo>
                    <a:pt x="1157" y="815"/>
                  </a:moveTo>
                  <a:cubicBezTo>
                    <a:pt x="1158" y="815"/>
                    <a:pt x="1159" y="816"/>
                    <a:pt x="1160" y="816"/>
                  </a:cubicBezTo>
                  <a:cubicBezTo>
                    <a:pt x="1161" y="813"/>
                    <a:pt x="1164" y="813"/>
                    <a:pt x="1164" y="810"/>
                  </a:cubicBezTo>
                  <a:cubicBezTo>
                    <a:pt x="1163" y="810"/>
                    <a:pt x="1162" y="810"/>
                    <a:pt x="1161" y="809"/>
                  </a:cubicBezTo>
                  <a:cubicBezTo>
                    <a:pt x="1160" y="812"/>
                    <a:pt x="1157" y="812"/>
                    <a:pt x="1157" y="815"/>
                  </a:cubicBezTo>
                  <a:close/>
                  <a:moveTo>
                    <a:pt x="963" y="823"/>
                  </a:moveTo>
                  <a:cubicBezTo>
                    <a:pt x="963" y="825"/>
                    <a:pt x="961" y="824"/>
                    <a:pt x="961" y="825"/>
                  </a:cubicBezTo>
                  <a:cubicBezTo>
                    <a:pt x="961" y="827"/>
                    <a:pt x="961" y="830"/>
                    <a:pt x="962" y="831"/>
                  </a:cubicBezTo>
                  <a:cubicBezTo>
                    <a:pt x="963" y="829"/>
                    <a:pt x="966" y="829"/>
                    <a:pt x="967" y="828"/>
                  </a:cubicBezTo>
                  <a:cubicBezTo>
                    <a:pt x="966" y="826"/>
                    <a:pt x="966" y="824"/>
                    <a:pt x="963" y="823"/>
                  </a:cubicBezTo>
                  <a:close/>
                  <a:moveTo>
                    <a:pt x="928" y="831"/>
                  </a:moveTo>
                  <a:cubicBezTo>
                    <a:pt x="928" y="834"/>
                    <a:pt x="922" y="838"/>
                    <a:pt x="927" y="840"/>
                  </a:cubicBezTo>
                  <a:cubicBezTo>
                    <a:pt x="927" y="838"/>
                    <a:pt x="931" y="833"/>
                    <a:pt x="928" y="831"/>
                  </a:cubicBezTo>
                  <a:close/>
                  <a:moveTo>
                    <a:pt x="991" y="831"/>
                  </a:moveTo>
                  <a:cubicBezTo>
                    <a:pt x="991" y="833"/>
                    <a:pt x="988" y="832"/>
                    <a:pt x="989" y="834"/>
                  </a:cubicBezTo>
                  <a:cubicBezTo>
                    <a:pt x="991" y="834"/>
                    <a:pt x="991" y="836"/>
                    <a:pt x="992" y="836"/>
                  </a:cubicBezTo>
                  <a:cubicBezTo>
                    <a:pt x="991" y="835"/>
                    <a:pt x="993" y="831"/>
                    <a:pt x="991" y="831"/>
                  </a:cubicBezTo>
                  <a:close/>
                  <a:moveTo>
                    <a:pt x="1016" y="833"/>
                  </a:moveTo>
                  <a:cubicBezTo>
                    <a:pt x="1013" y="830"/>
                    <a:pt x="1010" y="834"/>
                    <a:pt x="1010" y="837"/>
                  </a:cubicBezTo>
                  <a:cubicBezTo>
                    <a:pt x="1013" y="837"/>
                    <a:pt x="1016" y="837"/>
                    <a:pt x="1016" y="833"/>
                  </a:cubicBezTo>
                  <a:close/>
                  <a:moveTo>
                    <a:pt x="1096" y="833"/>
                  </a:moveTo>
                  <a:cubicBezTo>
                    <a:pt x="1096" y="834"/>
                    <a:pt x="1096" y="834"/>
                    <a:pt x="1096" y="834"/>
                  </a:cubicBezTo>
                  <a:cubicBezTo>
                    <a:pt x="1095" y="835"/>
                    <a:pt x="1093" y="834"/>
                    <a:pt x="1092" y="835"/>
                  </a:cubicBezTo>
                  <a:cubicBezTo>
                    <a:pt x="1094" y="836"/>
                    <a:pt x="1094" y="837"/>
                    <a:pt x="1096" y="836"/>
                  </a:cubicBezTo>
                  <a:cubicBezTo>
                    <a:pt x="1096" y="836"/>
                    <a:pt x="1098" y="833"/>
                    <a:pt x="1096" y="833"/>
                  </a:cubicBezTo>
                  <a:close/>
                  <a:moveTo>
                    <a:pt x="1012" y="845"/>
                  </a:moveTo>
                  <a:cubicBezTo>
                    <a:pt x="1012" y="840"/>
                    <a:pt x="1017" y="846"/>
                    <a:pt x="1019" y="840"/>
                  </a:cubicBezTo>
                  <a:cubicBezTo>
                    <a:pt x="1015" y="841"/>
                    <a:pt x="1019" y="838"/>
                    <a:pt x="1019" y="836"/>
                  </a:cubicBezTo>
                  <a:cubicBezTo>
                    <a:pt x="1016" y="838"/>
                    <a:pt x="1009" y="840"/>
                    <a:pt x="1012" y="845"/>
                  </a:cubicBezTo>
                  <a:close/>
                  <a:moveTo>
                    <a:pt x="111" y="855"/>
                  </a:moveTo>
                  <a:cubicBezTo>
                    <a:pt x="108" y="856"/>
                    <a:pt x="107" y="858"/>
                    <a:pt x="105" y="860"/>
                  </a:cubicBezTo>
                  <a:cubicBezTo>
                    <a:pt x="108" y="861"/>
                    <a:pt x="113" y="857"/>
                    <a:pt x="111" y="855"/>
                  </a:cubicBezTo>
                  <a:close/>
                  <a:moveTo>
                    <a:pt x="967" y="855"/>
                  </a:moveTo>
                  <a:cubicBezTo>
                    <a:pt x="968" y="860"/>
                    <a:pt x="965" y="856"/>
                    <a:pt x="962" y="857"/>
                  </a:cubicBezTo>
                  <a:cubicBezTo>
                    <a:pt x="962" y="859"/>
                    <a:pt x="963" y="861"/>
                    <a:pt x="964" y="861"/>
                  </a:cubicBezTo>
                  <a:cubicBezTo>
                    <a:pt x="965" y="859"/>
                    <a:pt x="969" y="860"/>
                    <a:pt x="970" y="857"/>
                  </a:cubicBezTo>
                  <a:cubicBezTo>
                    <a:pt x="968" y="857"/>
                    <a:pt x="969" y="854"/>
                    <a:pt x="967" y="855"/>
                  </a:cubicBezTo>
                  <a:close/>
                  <a:moveTo>
                    <a:pt x="100" y="870"/>
                  </a:moveTo>
                  <a:cubicBezTo>
                    <a:pt x="102" y="869"/>
                    <a:pt x="105" y="869"/>
                    <a:pt x="105" y="866"/>
                  </a:cubicBezTo>
                  <a:cubicBezTo>
                    <a:pt x="102" y="866"/>
                    <a:pt x="102" y="866"/>
                    <a:pt x="102" y="866"/>
                  </a:cubicBezTo>
                  <a:cubicBezTo>
                    <a:pt x="103" y="869"/>
                    <a:pt x="100" y="868"/>
                    <a:pt x="100" y="870"/>
                  </a:cubicBezTo>
                  <a:close/>
                  <a:moveTo>
                    <a:pt x="177" y="879"/>
                  </a:moveTo>
                  <a:cubicBezTo>
                    <a:pt x="172" y="873"/>
                    <a:pt x="164" y="880"/>
                    <a:pt x="161" y="885"/>
                  </a:cubicBezTo>
                  <a:cubicBezTo>
                    <a:pt x="166" y="888"/>
                    <a:pt x="174" y="884"/>
                    <a:pt x="177" y="879"/>
                  </a:cubicBezTo>
                  <a:close/>
                  <a:moveTo>
                    <a:pt x="1111" y="885"/>
                  </a:moveTo>
                  <a:cubicBezTo>
                    <a:pt x="1109" y="888"/>
                    <a:pt x="1105" y="888"/>
                    <a:pt x="1104" y="892"/>
                  </a:cubicBezTo>
                  <a:cubicBezTo>
                    <a:pt x="1112" y="898"/>
                    <a:pt x="1111" y="900"/>
                    <a:pt x="1112" y="909"/>
                  </a:cubicBezTo>
                  <a:cubicBezTo>
                    <a:pt x="1116" y="907"/>
                    <a:pt x="1118" y="904"/>
                    <a:pt x="1120" y="899"/>
                  </a:cubicBezTo>
                  <a:cubicBezTo>
                    <a:pt x="1114" y="899"/>
                    <a:pt x="1113" y="889"/>
                    <a:pt x="1111" y="885"/>
                  </a:cubicBezTo>
                  <a:close/>
                  <a:moveTo>
                    <a:pt x="146" y="887"/>
                  </a:moveTo>
                  <a:cubicBezTo>
                    <a:pt x="139" y="888"/>
                    <a:pt x="134" y="892"/>
                    <a:pt x="132" y="898"/>
                  </a:cubicBezTo>
                  <a:cubicBezTo>
                    <a:pt x="137" y="895"/>
                    <a:pt x="152" y="890"/>
                    <a:pt x="145" y="887"/>
                  </a:cubicBezTo>
                  <a:cubicBezTo>
                    <a:pt x="146" y="887"/>
                    <a:pt x="146" y="887"/>
                    <a:pt x="146" y="887"/>
                  </a:cubicBezTo>
                  <a:close/>
                  <a:moveTo>
                    <a:pt x="152" y="894"/>
                  </a:moveTo>
                  <a:cubicBezTo>
                    <a:pt x="155" y="894"/>
                    <a:pt x="155" y="894"/>
                    <a:pt x="155" y="894"/>
                  </a:cubicBezTo>
                  <a:cubicBezTo>
                    <a:pt x="156" y="891"/>
                    <a:pt x="154" y="891"/>
                    <a:pt x="152" y="890"/>
                  </a:cubicBezTo>
                  <a:cubicBezTo>
                    <a:pt x="152" y="891"/>
                    <a:pt x="151" y="892"/>
                    <a:pt x="152" y="894"/>
                  </a:cubicBezTo>
                  <a:close/>
                  <a:moveTo>
                    <a:pt x="1199" y="891"/>
                  </a:moveTo>
                  <a:cubicBezTo>
                    <a:pt x="1195" y="894"/>
                    <a:pt x="1193" y="894"/>
                    <a:pt x="1192" y="900"/>
                  </a:cubicBezTo>
                  <a:cubicBezTo>
                    <a:pt x="1195" y="898"/>
                    <a:pt x="1199" y="899"/>
                    <a:pt x="1201" y="896"/>
                  </a:cubicBezTo>
                  <a:cubicBezTo>
                    <a:pt x="1198" y="895"/>
                    <a:pt x="1203" y="891"/>
                    <a:pt x="1199" y="891"/>
                  </a:cubicBezTo>
                  <a:close/>
                  <a:moveTo>
                    <a:pt x="1133" y="913"/>
                  </a:moveTo>
                  <a:cubicBezTo>
                    <a:pt x="1134" y="916"/>
                    <a:pt x="1142" y="909"/>
                    <a:pt x="1141" y="915"/>
                  </a:cubicBezTo>
                  <a:cubicBezTo>
                    <a:pt x="1149" y="915"/>
                    <a:pt x="1144" y="910"/>
                    <a:pt x="1147" y="906"/>
                  </a:cubicBezTo>
                  <a:cubicBezTo>
                    <a:pt x="1141" y="905"/>
                    <a:pt x="1136" y="909"/>
                    <a:pt x="1133" y="913"/>
                  </a:cubicBezTo>
                  <a:close/>
                  <a:moveTo>
                    <a:pt x="118" y="907"/>
                  </a:moveTo>
                  <a:cubicBezTo>
                    <a:pt x="117" y="911"/>
                    <a:pt x="113" y="910"/>
                    <a:pt x="111" y="913"/>
                  </a:cubicBezTo>
                  <a:cubicBezTo>
                    <a:pt x="116" y="915"/>
                    <a:pt x="116" y="912"/>
                    <a:pt x="120" y="913"/>
                  </a:cubicBezTo>
                  <a:cubicBezTo>
                    <a:pt x="120" y="910"/>
                    <a:pt x="121" y="906"/>
                    <a:pt x="118" y="907"/>
                  </a:cubicBezTo>
                  <a:close/>
                  <a:moveTo>
                    <a:pt x="1122" y="910"/>
                  </a:moveTo>
                  <a:cubicBezTo>
                    <a:pt x="1121" y="910"/>
                    <a:pt x="1121" y="908"/>
                    <a:pt x="1121" y="907"/>
                  </a:cubicBezTo>
                  <a:cubicBezTo>
                    <a:pt x="1118" y="907"/>
                    <a:pt x="1118" y="907"/>
                    <a:pt x="1118" y="907"/>
                  </a:cubicBezTo>
                  <a:cubicBezTo>
                    <a:pt x="1118" y="909"/>
                    <a:pt x="1117" y="909"/>
                    <a:pt x="1117" y="911"/>
                  </a:cubicBezTo>
                  <a:cubicBezTo>
                    <a:pt x="1119" y="910"/>
                    <a:pt x="1122" y="912"/>
                    <a:pt x="1122" y="910"/>
                  </a:cubicBezTo>
                  <a:close/>
                  <a:moveTo>
                    <a:pt x="47" y="910"/>
                  </a:moveTo>
                  <a:cubicBezTo>
                    <a:pt x="44" y="907"/>
                    <a:pt x="38" y="912"/>
                    <a:pt x="41" y="914"/>
                  </a:cubicBezTo>
                  <a:cubicBezTo>
                    <a:pt x="42" y="912"/>
                    <a:pt x="46" y="913"/>
                    <a:pt x="47" y="910"/>
                  </a:cubicBezTo>
                  <a:close/>
                  <a:moveTo>
                    <a:pt x="1167" y="913"/>
                  </a:moveTo>
                  <a:cubicBezTo>
                    <a:pt x="1168" y="914"/>
                    <a:pt x="1168" y="915"/>
                    <a:pt x="1170" y="914"/>
                  </a:cubicBezTo>
                  <a:cubicBezTo>
                    <a:pt x="1170" y="912"/>
                    <a:pt x="1171" y="911"/>
                    <a:pt x="1171" y="909"/>
                  </a:cubicBezTo>
                  <a:cubicBezTo>
                    <a:pt x="1169" y="909"/>
                    <a:pt x="1167" y="911"/>
                    <a:pt x="1167" y="913"/>
                  </a:cubicBezTo>
                  <a:close/>
                  <a:moveTo>
                    <a:pt x="1158" y="911"/>
                  </a:moveTo>
                  <a:cubicBezTo>
                    <a:pt x="1157" y="914"/>
                    <a:pt x="1153" y="913"/>
                    <a:pt x="1151" y="913"/>
                  </a:cubicBezTo>
                  <a:cubicBezTo>
                    <a:pt x="1151" y="915"/>
                    <a:pt x="1148" y="916"/>
                    <a:pt x="1146" y="917"/>
                  </a:cubicBezTo>
                  <a:cubicBezTo>
                    <a:pt x="1145" y="922"/>
                    <a:pt x="1145" y="922"/>
                    <a:pt x="1146" y="926"/>
                  </a:cubicBezTo>
                  <a:cubicBezTo>
                    <a:pt x="1149" y="926"/>
                    <a:pt x="1152" y="923"/>
                    <a:pt x="1155" y="925"/>
                  </a:cubicBezTo>
                  <a:cubicBezTo>
                    <a:pt x="1154" y="926"/>
                    <a:pt x="1153" y="927"/>
                    <a:pt x="1153" y="928"/>
                  </a:cubicBezTo>
                  <a:cubicBezTo>
                    <a:pt x="1157" y="926"/>
                    <a:pt x="1161" y="925"/>
                    <a:pt x="1158" y="921"/>
                  </a:cubicBezTo>
                  <a:cubicBezTo>
                    <a:pt x="1161" y="921"/>
                    <a:pt x="1161" y="921"/>
                    <a:pt x="1161" y="921"/>
                  </a:cubicBezTo>
                  <a:cubicBezTo>
                    <a:pt x="1161" y="923"/>
                    <a:pt x="1160" y="924"/>
                    <a:pt x="1162" y="926"/>
                  </a:cubicBezTo>
                  <a:cubicBezTo>
                    <a:pt x="1163" y="921"/>
                    <a:pt x="1166" y="919"/>
                    <a:pt x="1165" y="914"/>
                  </a:cubicBezTo>
                  <a:cubicBezTo>
                    <a:pt x="1159" y="916"/>
                    <a:pt x="1160" y="911"/>
                    <a:pt x="1158" y="911"/>
                  </a:cubicBezTo>
                  <a:close/>
                  <a:moveTo>
                    <a:pt x="1147" y="923"/>
                  </a:moveTo>
                  <a:cubicBezTo>
                    <a:pt x="1146" y="920"/>
                    <a:pt x="1149" y="921"/>
                    <a:pt x="1148" y="917"/>
                  </a:cubicBezTo>
                  <a:cubicBezTo>
                    <a:pt x="1149" y="918"/>
                    <a:pt x="1150" y="918"/>
                    <a:pt x="1151" y="918"/>
                  </a:cubicBezTo>
                  <a:cubicBezTo>
                    <a:pt x="1151" y="921"/>
                    <a:pt x="1150" y="923"/>
                    <a:pt x="1147" y="923"/>
                  </a:cubicBezTo>
                  <a:close/>
                  <a:moveTo>
                    <a:pt x="88" y="926"/>
                  </a:moveTo>
                  <a:cubicBezTo>
                    <a:pt x="92" y="922"/>
                    <a:pt x="97" y="920"/>
                    <a:pt x="101" y="916"/>
                  </a:cubicBezTo>
                  <a:cubicBezTo>
                    <a:pt x="95" y="911"/>
                    <a:pt x="91" y="920"/>
                    <a:pt x="87" y="923"/>
                  </a:cubicBezTo>
                  <a:cubicBezTo>
                    <a:pt x="88" y="923"/>
                    <a:pt x="87" y="925"/>
                    <a:pt x="88" y="926"/>
                  </a:cubicBezTo>
                  <a:close/>
                  <a:moveTo>
                    <a:pt x="994" y="937"/>
                  </a:moveTo>
                  <a:cubicBezTo>
                    <a:pt x="1001" y="937"/>
                    <a:pt x="1006" y="930"/>
                    <a:pt x="1012" y="931"/>
                  </a:cubicBezTo>
                  <a:cubicBezTo>
                    <a:pt x="1013" y="927"/>
                    <a:pt x="1012" y="927"/>
                    <a:pt x="1012" y="922"/>
                  </a:cubicBezTo>
                  <a:cubicBezTo>
                    <a:pt x="1002" y="920"/>
                    <a:pt x="1004" y="933"/>
                    <a:pt x="996" y="931"/>
                  </a:cubicBezTo>
                  <a:cubicBezTo>
                    <a:pt x="998" y="927"/>
                    <a:pt x="1001" y="926"/>
                    <a:pt x="1005" y="924"/>
                  </a:cubicBezTo>
                  <a:cubicBezTo>
                    <a:pt x="1001" y="923"/>
                    <a:pt x="997" y="922"/>
                    <a:pt x="994" y="925"/>
                  </a:cubicBezTo>
                  <a:cubicBezTo>
                    <a:pt x="997" y="930"/>
                    <a:pt x="993" y="931"/>
                    <a:pt x="994" y="937"/>
                  </a:cubicBezTo>
                  <a:close/>
                  <a:moveTo>
                    <a:pt x="178" y="931"/>
                  </a:moveTo>
                  <a:cubicBezTo>
                    <a:pt x="175" y="931"/>
                    <a:pt x="176" y="933"/>
                    <a:pt x="174" y="935"/>
                  </a:cubicBezTo>
                  <a:cubicBezTo>
                    <a:pt x="178" y="935"/>
                    <a:pt x="178" y="933"/>
                    <a:pt x="178" y="931"/>
                  </a:cubicBezTo>
                  <a:close/>
                  <a:moveTo>
                    <a:pt x="1184" y="948"/>
                  </a:moveTo>
                  <a:cubicBezTo>
                    <a:pt x="1186" y="945"/>
                    <a:pt x="1188" y="942"/>
                    <a:pt x="1189" y="939"/>
                  </a:cubicBezTo>
                  <a:cubicBezTo>
                    <a:pt x="1184" y="941"/>
                    <a:pt x="1188" y="934"/>
                    <a:pt x="1184" y="935"/>
                  </a:cubicBezTo>
                  <a:cubicBezTo>
                    <a:pt x="1177" y="945"/>
                    <a:pt x="1160" y="942"/>
                    <a:pt x="1160" y="956"/>
                  </a:cubicBezTo>
                  <a:cubicBezTo>
                    <a:pt x="1159" y="954"/>
                    <a:pt x="1158" y="957"/>
                    <a:pt x="1158" y="955"/>
                  </a:cubicBezTo>
                  <a:cubicBezTo>
                    <a:pt x="1158" y="954"/>
                    <a:pt x="1159" y="953"/>
                    <a:pt x="1158" y="952"/>
                  </a:cubicBezTo>
                  <a:cubicBezTo>
                    <a:pt x="1156" y="954"/>
                    <a:pt x="1155" y="956"/>
                    <a:pt x="1154" y="958"/>
                  </a:cubicBezTo>
                  <a:cubicBezTo>
                    <a:pt x="1149" y="959"/>
                    <a:pt x="1153" y="956"/>
                    <a:pt x="1149" y="955"/>
                  </a:cubicBezTo>
                  <a:cubicBezTo>
                    <a:pt x="1150" y="963"/>
                    <a:pt x="1143" y="964"/>
                    <a:pt x="1135" y="964"/>
                  </a:cubicBezTo>
                  <a:cubicBezTo>
                    <a:pt x="1132" y="973"/>
                    <a:pt x="1125" y="977"/>
                    <a:pt x="1117" y="980"/>
                  </a:cubicBezTo>
                  <a:cubicBezTo>
                    <a:pt x="1114" y="975"/>
                    <a:pt x="1120" y="972"/>
                    <a:pt x="1122" y="969"/>
                  </a:cubicBezTo>
                  <a:cubicBezTo>
                    <a:pt x="1117" y="969"/>
                    <a:pt x="1126" y="967"/>
                    <a:pt x="1122" y="965"/>
                  </a:cubicBezTo>
                  <a:cubicBezTo>
                    <a:pt x="1121" y="968"/>
                    <a:pt x="1119" y="965"/>
                    <a:pt x="1118" y="965"/>
                  </a:cubicBezTo>
                  <a:cubicBezTo>
                    <a:pt x="1116" y="966"/>
                    <a:pt x="1115" y="969"/>
                    <a:pt x="1114" y="972"/>
                  </a:cubicBezTo>
                  <a:cubicBezTo>
                    <a:pt x="1109" y="971"/>
                    <a:pt x="1108" y="974"/>
                    <a:pt x="1106" y="977"/>
                  </a:cubicBezTo>
                  <a:cubicBezTo>
                    <a:pt x="1110" y="976"/>
                    <a:pt x="1110" y="973"/>
                    <a:pt x="1114" y="974"/>
                  </a:cubicBezTo>
                  <a:cubicBezTo>
                    <a:pt x="1118" y="982"/>
                    <a:pt x="1110" y="982"/>
                    <a:pt x="1107" y="987"/>
                  </a:cubicBezTo>
                  <a:cubicBezTo>
                    <a:pt x="1115" y="986"/>
                    <a:pt x="1119" y="980"/>
                    <a:pt x="1127" y="978"/>
                  </a:cubicBezTo>
                  <a:cubicBezTo>
                    <a:pt x="1128" y="981"/>
                    <a:pt x="1129" y="983"/>
                    <a:pt x="1130" y="984"/>
                  </a:cubicBezTo>
                  <a:cubicBezTo>
                    <a:pt x="1134" y="981"/>
                    <a:pt x="1140" y="978"/>
                    <a:pt x="1143" y="973"/>
                  </a:cubicBezTo>
                  <a:cubicBezTo>
                    <a:pt x="1153" y="977"/>
                    <a:pt x="1151" y="960"/>
                    <a:pt x="1158" y="958"/>
                  </a:cubicBezTo>
                  <a:cubicBezTo>
                    <a:pt x="1161" y="958"/>
                    <a:pt x="1161" y="961"/>
                    <a:pt x="1164" y="960"/>
                  </a:cubicBezTo>
                  <a:cubicBezTo>
                    <a:pt x="1171" y="957"/>
                    <a:pt x="1174" y="946"/>
                    <a:pt x="1184" y="948"/>
                  </a:cubicBezTo>
                  <a:close/>
                  <a:moveTo>
                    <a:pt x="215" y="940"/>
                  </a:moveTo>
                  <a:cubicBezTo>
                    <a:pt x="216" y="940"/>
                    <a:pt x="218" y="940"/>
                    <a:pt x="218" y="942"/>
                  </a:cubicBezTo>
                  <a:cubicBezTo>
                    <a:pt x="219" y="942"/>
                    <a:pt x="221" y="942"/>
                    <a:pt x="221" y="940"/>
                  </a:cubicBezTo>
                  <a:cubicBezTo>
                    <a:pt x="220" y="940"/>
                    <a:pt x="220" y="940"/>
                    <a:pt x="220" y="939"/>
                  </a:cubicBezTo>
                  <a:cubicBezTo>
                    <a:pt x="218" y="939"/>
                    <a:pt x="215" y="938"/>
                    <a:pt x="215" y="940"/>
                  </a:cubicBezTo>
                  <a:close/>
                  <a:moveTo>
                    <a:pt x="1064" y="943"/>
                  </a:moveTo>
                  <a:cubicBezTo>
                    <a:pt x="1065" y="946"/>
                    <a:pt x="1063" y="946"/>
                    <a:pt x="1062" y="948"/>
                  </a:cubicBezTo>
                  <a:cubicBezTo>
                    <a:pt x="1066" y="947"/>
                    <a:pt x="1065" y="950"/>
                    <a:pt x="1068" y="950"/>
                  </a:cubicBezTo>
                  <a:cubicBezTo>
                    <a:pt x="1069" y="948"/>
                    <a:pt x="1073" y="948"/>
                    <a:pt x="1072" y="944"/>
                  </a:cubicBezTo>
                  <a:cubicBezTo>
                    <a:pt x="1070" y="943"/>
                    <a:pt x="1069" y="948"/>
                    <a:pt x="1069" y="945"/>
                  </a:cubicBezTo>
                  <a:cubicBezTo>
                    <a:pt x="1069" y="944"/>
                    <a:pt x="1070" y="943"/>
                    <a:pt x="1070" y="942"/>
                  </a:cubicBezTo>
                  <a:cubicBezTo>
                    <a:pt x="1068" y="942"/>
                    <a:pt x="1067" y="940"/>
                    <a:pt x="1064" y="939"/>
                  </a:cubicBezTo>
                  <a:cubicBezTo>
                    <a:pt x="1063" y="944"/>
                    <a:pt x="1057" y="942"/>
                    <a:pt x="1058" y="948"/>
                  </a:cubicBezTo>
                  <a:cubicBezTo>
                    <a:pt x="1063" y="949"/>
                    <a:pt x="1061" y="944"/>
                    <a:pt x="1064" y="943"/>
                  </a:cubicBezTo>
                  <a:close/>
                  <a:moveTo>
                    <a:pt x="942" y="948"/>
                  </a:moveTo>
                  <a:cubicBezTo>
                    <a:pt x="942" y="944"/>
                    <a:pt x="942" y="944"/>
                    <a:pt x="942" y="944"/>
                  </a:cubicBezTo>
                  <a:cubicBezTo>
                    <a:pt x="939" y="943"/>
                    <a:pt x="939" y="949"/>
                    <a:pt x="942" y="948"/>
                  </a:cubicBezTo>
                  <a:close/>
                  <a:moveTo>
                    <a:pt x="1171" y="961"/>
                  </a:moveTo>
                  <a:cubicBezTo>
                    <a:pt x="1171" y="966"/>
                    <a:pt x="1164" y="965"/>
                    <a:pt x="1164" y="970"/>
                  </a:cubicBezTo>
                  <a:cubicBezTo>
                    <a:pt x="1176" y="963"/>
                    <a:pt x="1186" y="960"/>
                    <a:pt x="1195" y="950"/>
                  </a:cubicBezTo>
                  <a:cubicBezTo>
                    <a:pt x="1185" y="945"/>
                    <a:pt x="1181" y="960"/>
                    <a:pt x="1171" y="961"/>
                  </a:cubicBezTo>
                  <a:close/>
                  <a:moveTo>
                    <a:pt x="199" y="950"/>
                  </a:moveTo>
                  <a:cubicBezTo>
                    <a:pt x="197" y="950"/>
                    <a:pt x="194" y="950"/>
                    <a:pt x="195" y="952"/>
                  </a:cubicBezTo>
                  <a:cubicBezTo>
                    <a:pt x="197" y="952"/>
                    <a:pt x="199" y="952"/>
                    <a:pt x="199" y="950"/>
                  </a:cubicBezTo>
                  <a:close/>
                  <a:moveTo>
                    <a:pt x="72" y="952"/>
                  </a:moveTo>
                  <a:cubicBezTo>
                    <a:pt x="70" y="949"/>
                    <a:pt x="65" y="951"/>
                    <a:pt x="64" y="954"/>
                  </a:cubicBezTo>
                  <a:cubicBezTo>
                    <a:pt x="67" y="954"/>
                    <a:pt x="71" y="955"/>
                    <a:pt x="72" y="952"/>
                  </a:cubicBezTo>
                  <a:close/>
                  <a:moveTo>
                    <a:pt x="1136" y="954"/>
                  </a:moveTo>
                  <a:cubicBezTo>
                    <a:pt x="1139" y="955"/>
                    <a:pt x="1141" y="954"/>
                    <a:pt x="1140" y="951"/>
                  </a:cubicBezTo>
                  <a:cubicBezTo>
                    <a:pt x="1137" y="951"/>
                    <a:pt x="1137" y="951"/>
                    <a:pt x="1137" y="951"/>
                  </a:cubicBezTo>
                  <a:cubicBezTo>
                    <a:pt x="1138" y="952"/>
                    <a:pt x="1136" y="953"/>
                    <a:pt x="1136" y="954"/>
                  </a:cubicBezTo>
                  <a:close/>
                  <a:moveTo>
                    <a:pt x="90" y="958"/>
                  </a:moveTo>
                  <a:cubicBezTo>
                    <a:pt x="89" y="960"/>
                    <a:pt x="87" y="960"/>
                    <a:pt x="87" y="962"/>
                  </a:cubicBezTo>
                  <a:cubicBezTo>
                    <a:pt x="91" y="962"/>
                    <a:pt x="91" y="962"/>
                    <a:pt x="91" y="962"/>
                  </a:cubicBezTo>
                  <a:cubicBezTo>
                    <a:pt x="91" y="960"/>
                    <a:pt x="91" y="958"/>
                    <a:pt x="90" y="958"/>
                  </a:cubicBezTo>
                  <a:close/>
                  <a:moveTo>
                    <a:pt x="130" y="964"/>
                  </a:moveTo>
                  <a:cubicBezTo>
                    <a:pt x="134" y="965"/>
                    <a:pt x="135" y="959"/>
                    <a:pt x="133" y="958"/>
                  </a:cubicBezTo>
                  <a:cubicBezTo>
                    <a:pt x="132" y="959"/>
                    <a:pt x="128" y="961"/>
                    <a:pt x="130" y="964"/>
                  </a:cubicBezTo>
                  <a:close/>
                  <a:moveTo>
                    <a:pt x="236" y="965"/>
                  </a:moveTo>
                  <a:cubicBezTo>
                    <a:pt x="236" y="967"/>
                    <a:pt x="236" y="968"/>
                    <a:pt x="237" y="969"/>
                  </a:cubicBezTo>
                  <a:cubicBezTo>
                    <a:pt x="243" y="967"/>
                    <a:pt x="247" y="971"/>
                    <a:pt x="248" y="975"/>
                  </a:cubicBezTo>
                  <a:cubicBezTo>
                    <a:pt x="248" y="967"/>
                    <a:pt x="247" y="967"/>
                    <a:pt x="247" y="960"/>
                  </a:cubicBezTo>
                  <a:cubicBezTo>
                    <a:pt x="242" y="960"/>
                    <a:pt x="240" y="963"/>
                    <a:pt x="236" y="965"/>
                  </a:cubicBezTo>
                  <a:close/>
                  <a:moveTo>
                    <a:pt x="171" y="965"/>
                  </a:moveTo>
                  <a:cubicBezTo>
                    <a:pt x="167" y="965"/>
                    <a:pt x="167" y="968"/>
                    <a:pt x="164" y="969"/>
                  </a:cubicBezTo>
                  <a:cubicBezTo>
                    <a:pt x="168" y="969"/>
                    <a:pt x="170" y="968"/>
                    <a:pt x="171" y="965"/>
                  </a:cubicBezTo>
                  <a:close/>
                  <a:moveTo>
                    <a:pt x="1060" y="970"/>
                  </a:moveTo>
                  <a:cubicBezTo>
                    <a:pt x="1064" y="970"/>
                    <a:pt x="1066" y="969"/>
                    <a:pt x="1067" y="966"/>
                  </a:cubicBezTo>
                  <a:cubicBezTo>
                    <a:pt x="1064" y="967"/>
                    <a:pt x="1061" y="967"/>
                    <a:pt x="1060" y="970"/>
                  </a:cubicBezTo>
                  <a:close/>
                  <a:moveTo>
                    <a:pt x="187" y="977"/>
                  </a:moveTo>
                  <a:cubicBezTo>
                    <a:pt x="187" y="978"/>
                    <a:pt x="188" y="981"/>
                    <a:pt x="186" y="981"/>
                  </a:cubicBezTo>
                  <a:cubicBezTo>
                    <a:pt x="182" y="981"/>
                    <a:pt x="178" y="982"/>
                    <a:pt x="176" y="985"/>
                  </a:cubicBezTo>
                  <a:cubicBezTo>
                    <a:pt x="173" y="986"/>
                    <a:pt x="175" y="982"/>
                    <a:pt x="172" y="983"/>
                  </a:cubicBezTo>
                  <a:cubicBezTo>
                    <a:pt x="166" y="985"/>
                    <a:pt x="164" y="989"/>
                    <a:pt x="161" y="992"/>
                  </a:cubicBezTo>
                  <a:cubicBezTo>
                    <a:pt x="156" y="997"/>
                    <a:pt x="149" y="999"/>
                    <a:pt x="145" y="1001"/>
                  </a:cubicBezTo>
                  <a:cubicBezTo>
                    <a:pt x="159" y="1005"/>
                    <a:pt x="173" y="992"/>
                    <a:pt x="179" y="985"/>
                  </a:cubicBezTo>
                  <a:cubicBezTo>
                    <a:pt x="191" y="984"/>
                    <a:pt x="196" y="977"/>
                    <a:pt x="204" y="972"/>
                  </a:cubicBezTo>
                  <a:cubicBezTo>
                    <a:pt x="196" y="971"/>
                    <a:pt x="193" y="975"/>
                    <a:pt x="187" y="977"/>
                  </a:cubicBezTo>
                  <a:close/>
                  <a:moveTo>
                    <a:pt x="1174" y="972"/>
                  </a:moveTo>
                  <a:cubicBezTo>
                    <a:pt x="1175" y="975"/>
                    <a:pt x="1171" y="974"/>
                    <a:pt x="1172" y="977"/>
                  </a:cubicBezTo>
                  <a:cubicBezTo>
                    <a:pt x="1175" y="977"/>
                    <a:pt x="1177" y="973"/>
                    <a:pt x="1174" y="972"/>
                  </a:cubicBezTo>
                  <a:close/>
                  <a:moveTo>
                    <a:pt x="1190" y="976"/>
                  </a:moveTo>
                  <a:cubicBezTo>
                    <a:pt x="1185" y="977"/>
                    <a:pt x="1178" y="975"/>
                    <a:pt x="1177" y="980"/>
                  </a:cubicBezTo>
                  <a:cubicBezTo>
                    <a:pt x="1183" y="977"/>
                    <a:pt x="1187" y="984"/>
                    <a:pt x="1190" y="980"/>
                  </a:cubicBezTo>
                  <a:cubicBezTo>
                    <a:pt x="1185" y="980"/>
                    <a:pt x="1188" y="977"/>
                    <a:pt x="1190" y="976"/>
                  </a:cubicBezTo>
                  <a:close/>
                  <a:moveTo>
                    <a:pt x="989" y="985"/>
                  </a:moveTo>
                  <a:cubicBezTo>
                    <a:pt x="991" y="985"/>
                    <a:pt x="991" y="986"/>
                    <a:pt x="991" y="988"/>
                  </a:cubicBezTo>
                  <a:cubicBezTo>
                    <a:pt x="995" y="986"/>
                    <a:pt x="997" y="983"/>
                    <a:pt x="999" y="979"/>
                  </a:cubicBezTo>
                  <a:cubicBezTo>
                    <a:pt x="994" y="980"/>
                    <a:pt x="991" y="982"/>
                    <a:pt x="989" y="985"/>
                  </a:cubicBezTo>
                  <a:close/>
                  <a:moveTo>
                    <a:pt x="207" y="982"/>
                  </a:moveTo>
                  <a:cubicBezTo>
                    <a:pt x="210" y="985"/>
                    <a:pt x="216" y="983"/>
                    <a:pt x="219" y="982"/>
                  </a:cubicBezTo>
                  <a:cubicBezTo>
                    <a:pt x="217" y="981"/>
                    <a:pt x="211" y="979"/>
                    <a:pt x="207" y="982"/>
                  </a:cubicBezTo>
                  <a:close/>
                  <a:moveTo>
                    <a:pt x="4" y="982"/>
                  </a:moveTo>
                  <a:cubicBezTo>
                    <a:pt x="2" y="983"/>
                    <a:pt x="1" y="985"/>
                    <a:pt x="0" y="988"/>
                  </a:cubicBezTo>
                  <a:cubicBezTo>
                    <a:pt x="4" y="987"/>
                    <a:pt x="6" y="990"/>
                    <a:pt x="9" y="991"/>
                  </a:cubicBezTo>
                  <a:cubicBezTo>
                    <a:pt x="9" y="987"/>
                    <a:pt x="15" y="989"/>
                    <a:pt x="14" y="985"/>
                  </a:cubicBezTo>
                  <a:cubicBezTo>
                    <a:pt x="9" y="987"/>
                    <a:pt x="8" y="984"/>
                    <a:pt x="4" y="982"/>
                  </a:cubicBezTo>
                  <a:close/>
                  <a:moveTo>
                    <a:pt x="1088" y="991"/>
                  </a:moveTo>
                  <a:cubicBezTo>
                    <a:pt x="1090" y="987"/>
                    <a:pt x="1095" y="986"/>
                    <a:pt x="1099" y="986"/>
                  </a:cubicBezTo>
                  <a:cubicBezTo>
                    <a:pt x="1098" y="977"/>
                    <a:pt x="1086" y="988"/>
                    <a:pt x="1088" y="991"/>
                  </a:cubicBezTo>
                  <a:close/>
                  <a:moveTo>
                    <a:pt x="1136" y="986"/>
                  </a:moveTo>
                  <a:cubicBezTo>
                    <a:pt x="1138" y="986"/>
                    <a:pt x="1138" y="987"/>
                    <a:pt x="1139" y="988"/>
                  </a:cubicBezTo>
                  <a:cubicBezTo>
                    <a:pt x="1138" y="985"/>
                    <a:pt x="1142" y="987"/>
                    <a:pt x="1141" y="984"/>
                  </a:cubicBezTo>
                  <a:cubicBezTo>
                    <a:pt x="1139" y="984"/>
                    <a:pt x="1137" y="985"/>
                    <a:pt x="1136" y="986"/>
                  </a:cubicBezTo>
                  <a:close/>
                  <a:moveTo>
                    <a:pt x="1151" y="990"/>
                  </a:moveTo>
                  <a:cubicBezTo>
                    <a:pt x="1152" y="990"/>
                    <a:pt x="1153" y="991"/>
                    <a:pt x="1154" y="991"/>
                  </a:cubicBezTo>
                  <a:cubicBezTo>
                    <a:pt x="1153" y="998"/>
                    <a:pt x="1147" y="992"/>
                    <a:pt x="1146" y="995"/>
                  </a:cubicBezTo>
                  <a:cubicBezTo>
                    <a:pt x="1150" y="996"/>
                    <a:pt x="1151" y="999"/>
                    <a:pt x="1154" y="1000"/>
                  </a:cubicBezTo>
                  <a:cubicBezTo>
                    <a:pt x="1152" y="997"/>
                    <a:pt x="1153" y="993"/>
                    <a:pt x="1157" y="992"/>
                  </a:cubicBezTo>
                  <a:cubicBezTo>
                    <a:pt x="1156" y="991"/>
                    <a:pt x="1156" y="989"/>
                    <a:pt x="1155" y="988"/>
                  </a:cubicBezTo>
                  <a:cubicBezTo>
                    <a:pt x="1155" y="990"/>
                    <a:pt x="1150" y="987"/>
                    <a:pt x="1151" y="990"/>
                  </a:cubicBezTo>
                  <a:close/>
                  <a:moveTo>
                    <a:pt x="845" y="991"/>
                  </a:moveTo>
                  <a:cubicBezTo>
                    <a:pt x="842" y="993"/>
                    <a:pt x="834" y="994"/>
                    <a:pt x="836" y="998"/>
                  </a:cubicBezTo>
                  <a:cubicBezTo>
                    <a:pt x="839" y="996"/>
                    <a:pt x="843" y="995"/>
                    <a:pt x="845" y="991"/>
                  </a:cubicBezTo>
                  <a:close/>
                  <a:moveTo>
                    <a:pt x="996" y="992"/>
                  </a:moveTo>
                  <a:cubicBezTo>
                    <a:pt x="994" y="993"/>
                    <a:pt x="992" y="994"/>
                    <a:pt x="991" y="995"/>
                  </a:cubicBezTo>
                  <a:cubicBezTo>
                    <a:pt x="994" y="995"/>
                    <a:pt x="996" y="995"/>
                    <a:pt x="996" y="992"/>
                  </a:cubicBezTo>
                  <a:close/>
                  <a:moveTo>
                    <a:pt x="1031" y="997"/>
                  </a:moveTo>
                  <a:cubicBezTo>
                    <a:pt x="1031" y="995"/>
                    <a:pt x="1034" y="996"/>
                    <a:pt x="1035" y="994"/>
                  </a:cubicBezTo>
                  <a:cubicBezTo>
                    <a:pt x="1033" y="992"/>
                    <a:pt x="1028" y="996"/>
                    <a:pt x="1031" y="997"/>
                  </a:cubicBezTo>
                  <a:close/>
                  <a:moveTo>
                    <a:pt x="856" y="1002"/>
                  </a:moveTo>
                  <a:cubicBezTo>
                    <a:pt x="861" y="1004"/>
                    <a:pt x="865" y="997"/>
                    <a:pt x="869" y="995"/>
                  </a:cubicBezTo>
                  <a:cubicBezTo>
                    <a:pt x="865" y="998"/>
                    <a:pt x="858" y="994"/>
                    <a:pt x="854" y="1000"/>
                  </a:cubicBezTo>
                  <a:cubicBezTo>
                    <a:pt x="856" y="1001"/>
                    <a:pt x="858" y="997"/>
                    <a:pt x="859" y="999"/>
                  </a:cubicBezTo>
                  <a:cubicBezTo>
                    <a:pt x="858" y="999"/>
                    <a:pt x="857" y="1000"/>
                    <a:pt x="856" y="1002"/>
                  </a:cubicBezTo>
                  <a:close/>
                  <a:moveTo>
                    <a:pt x="882" y="994"/>
                  </a:moveTo>
                  <a:cubicBezTo>
                    <a:pt x="880" y="996"/>
                    <a:pt x="873" y="997"/>
                    <a:pt x="876" y="1001"/>
                  </a:cubicBezTo>
                  <a:cubicBezTo>
                    <a:pt x="880" y="1001"/>
                    <a:pt x="884" y="997"/>
                    <a:pt x="882" y="994"/>
                  </a:cubicBezTo>
                  <a:close/>
                  <a:moveTo>
                    <a:pt x="327" y="1005"/>
                  </a:moveTo>
                  <a:cubicBezTo>
                    <a:pt x="328" y="1004"/>
                    <a:pt x="332" y="1005"/>
                    <a:pt x="331" y="1002"/>
                  </a:cubicBezTo>
                  <a:cubicBezTo>
                    <a:pt x="329" y="1002"/>
                    <a:pt x="325" y="1004"/>
                    <a:pt x="327" y="1005"/>
                  </a:cubicBezTo>
                  <a:close/>
                  <a:moveTo>
                    <a:pt x="126" y="1017"/>
                  </a:moveTo>
                  <a:cubicBezTo>
                    <a:pt x="133" y="1015"/>
                    <a:pt x="141" y="1013"/>
                    <a:pt x="143" y="1006"/>
                  </a:cubicBezTo>
                  <a:cubicBezTo>
                    <a:pt x="136" y="1000"/>
                    <a:pt x="127" y="1008"/>
                    <a:pt x="126" y="1017"/>
                  </a:cubicBezTo>
                  <a:close/>
                  <a:moveTo>
                    <a:pt x="825" y="1024"/>
                  </a:moveTo>
                  <a:cubicBezTo>
                    <a:pt x="837" y="1021"/>
                    <a:pt x="845" y="1013"/>
                    <a:pt x="852" y="1005"/>
                  </a:cubicBezTo>
                  <a:cubicBezTo>
                    <a:pt x="840" y="1006"/>
                    <a:pt x="834" y="1017"/>
                    <a:pt x="825" y="1018"/>
                  </a:cubicBezTo>
                  <a:cubicBezTo>
                    <a:pt x="827" y="1021"/>
                    <a:pt x="822" y="1022"/>
                    <a:pt x="825" y="1024"/>
                  </a:cubicBezTo>
                  <a:close/>
                  <a:moveTo>
                    <a:pt x="834" y="1010"/>
                  </a:moveTo>
                  <a:cubicBezTo>
                    <a:pt x="836" y="1007"/>
                    <a:pt x="840" y="1009"/>
                    <a:pt x="840" y="1006"/>
                  </a:cubicBezTo>
                  <a:cubicBezTo>
                    <a:pt x="838" y="1004"/>
                    <a:pt x="830" y="1007"/>
                    <a:pt x="834" y="1010"/>
                  </a:cubicBezTo>
                  <a:close/>
                  <a:moveTo>
                    <a:pt x="828" y="1006"/>
                  </a:moveTo>
                  <a:cubicBezTo>
                    <a:pt x="828" y="1009"/>
                    <a:pt x="824" y="1008"/>
                    <a:pt x="824" y="1011"/>
                  </a:cubicBezTo>
                  <a:cubicBezTo>
                    <a:pt x="827" y="1012"/>
                    <a:pt x="830" y="1012"/>
                    <a:pt x="832" y="1011"/>
                  </a:cubicBezTo>
                  <a:cubicBezTo>
                    <a:pt x="831" y="1009"/>
                    <a:pt x="830" y="1007"/>
                    <a:pt x="828" y="1006"/>
                  </a:cubicBezTo>
                  <a:close/>
                  <a:moveTo>
                    <a:pt x="985" y="1009"/>
                  </a:moveTo>
                  <a:cubicBezTo>
                    <a:pt x="977" y="1010"/>
                    <a:pt x="972" y="1015"/>
                    <a:pt x="967" y="1019"/>
                  </a:cubicBezTo>
                  <a:cubicBezTo>
                    <a:pt x="976" y="1019"/>
                    <a:pt x="982" y="1015"/>
                    <a:pt x="985" y="1009"/>
                  </a:cubicBezTo>
                  <a:close/>
                  <a:moveTo>
                    <a:pt x="1131" y="1012"/>
                  </a:moveTo>
                  <a:cubicBezTo>
                    <a:pt x="1133" y="1012"/>
                    <a:pt x="1135" y="1011"/>
                    <a:pt x="1136" y="1009"/>
                  </a:cubicBezTo>
                  <a:cubicBezTo>
                    <a:pt x="1133" y="1009"/>
                    <a:pt x="1131" y="1009"/>
                    <a:pt x="1131" y="1012"/>
                  </a:cubicBezTo>
                  <a:close/>
                  <a:moveTo>
                    <a:pt x="816" y="1013"/>
                  </a:moveTo>
                  <a:cubicBezTo>
                    <a:pt x="813" y="1013"/>
                    <a:pt x="810" y="1014"/>
                    <a:pt x="808" y="1016"/>
                  </a:cubicBezTo>
                  <a:cubicBezTo>
                    <a:pt x="811" y="1015"/>
                    <a:pt x="815" y="1015"/>
                    <a:pt x="816" y="1013"/>
                  </a:cubicBezTo>
                  <a:close/>
                  <a:moveTo>
                    <a:pt x="937" y="1026"/>
                  </a:moveTo>
                  <a:cubicBezTo>
                    <a:pt x="942" y="1026"/>
                    <a:pt x="945" y="1024"/>
                    <a:pt x="948" y="1021"/>
                  </a:cubicBezTo>
                  <a:cubicBezTo>
                    <a:pt x="947" y="1020"/>
                    <a:pt x="947" y="1017"/>
                    <a:pt x="946" y="1017"/>
                  </a:cubicBezTo>
                  <a:cubicBezTo>
                    <a:pt x="945" y="1018"/>
                    <a:pt x="942" y="1019"/>
                    <a:pt x="943" y="1016"/>
                  </a:cubicBezTo>
                  <a:cubicBezTo>
                    <a:pt x="938" y="1018"/>
                    <a:pt x="940" y="1022"/>
                    <a:pt x="937" y="1026"/>
                  </a:cubicBezTo>
                  <a:close/>
                  <a:moveTo>
                    <a:pt x="239" y="1024"/>
                  </a:moveTo>
                  <a:cubicBezTo>
                    <a:pt x="239" y="1023"/>
                    <a:pt x="244" y="1021"/>
                    <a:pt x="241" y="1019"/>
                  </a:cubicBezTo>
                  <a:cubicBezTo>
                    <a:pt x="241" y="1021"/>
                    <a:pt x="235" y="1022"/>
                    <a:pt x="239" y="1024"/>
                  </a:cubicBezTo>
                  <a:close/>
                  <a:moveTo>
                    <a:pt x="976" y="1035"/>
                  </a:moveTo>
                  <a:cubicBezTo>
                    <a:pt x="977" y="1036"/>
                    <a:pt x="983" y="1034"/>
                    <a:pt x="983" y="1030"/>
                  </a:cubicBezTo>
                  <a:cubicBezTo>
                    <a:pt x="976" y="1034"/>
                    <a:pt x="962" y="1038"/>
                    <a:pt x="956" y="1044"/>
                  </a:cubicBezTo>
                  <a:cubicBezTo>
                    <a:pt x="965" y="1044"/>
                    <a:pt x="970" y="1039"/>
                    <a:pt x="976" y="1035"/>
                  </a:cubicBezTo>
                  <a:close/>
                  <a:moveTo>
                    <a:pt x="978" y="1043"/>
                  </a:moveTo>
                  <a:cubicBezTo>
                    <a:pt x="975" y="1043"/>
                    <a:pt x="973" y="1045"/>
                    <a:pt x="972" y="1046"/>
                  </a:cubicBezTo>
                  <a:cubicBezTo>
                    <a:pt x="974" y="1046"/>
                    <a:pt x="978" y="1046"/>
                    <a:pt x="978" y="1043"/>
                  </a:cubicBezTo>
                  <a:close/>
                  <a:moveTo>
                    <a:pt x="245" y="1049"/>
                  </a:moveTo>
                  <a:cubicBezTo>
                    <a:pt x="243" y="1053"/>
                    <a:pt x="242" y="1059"/>
                    <a:pt x="240" y="1062"/>
                  </a:cubicBezTo>
                  <a:cubicBezTo>
                    <a:pt x="248" y="1060"/>
                    <a:pt x="255" y="1056"/>
                    <a:pt x="258" y="1048"/>
                  </a:cubicBezTo>
                  <a:cubicBezTo>
                    <a:pt x="254" y="1051"/>
                    <a:pt x="250" y="1050"/>
                    <a:pt x="245" y="1049"/>
                  </a:cubicBezTo>
                  <a:close/>
                  <a:moveTo>
                    <a:pt x="921" y="1054"/>
                  </a:moveTo>
                  <a:cubicBezTo>
                    <a:pt x="923" y="1053"/>
                    <a:pt x="932" y="1052"/>
                    <a:pt x="933" y="1048"/>
                  </a:cubicBezTo>
                  <a:cubicBezTo>
                    <a:pt x="930" y="1050"/>
                    <a:pt x="923" y="1050"/>
                    <a:pt x="921" y="1054"/>
                  </a:cubicBezTo>
                  <a:close/>
                  <a:moveTo>
                    <a:pt x="926" y="1062"/>
                  </a:moveTo>
                  <a:cubicBezTo>
                    <a:pt x="928" y="1057"/>
                    <a:pt x="934" y="1057"/>
                    <a:pt x="938" y="1054"/>
                  </a:cubicBezTo>
                  <a:cubicBezTo>
                    <a:pt x="931" y="1054"/>
                    <a:pt x="925" y="1057"/>
                    <a:pt x="921" y="1060"/>
                  </a:cubicBezTo>
                  <a:cubicBezTo>
                    <a:pt x="922" y="1061"/>
                    <a:pt x="925" y="1061"/>
                    <a:pt x="926" y="1062"/>
                  </a:cubicBezTo>
                  <a:close/>
                  <a:moveTo>
                    <a:pt x="768" y="1057"/>
                  </a:moveTo>
                  <a:cubicBezTo>
                    <a:pt x="762" y="1054"/>
                    <a:pt x="760" y="1062"/>
                    <a:pt x="755" y="1060"/>
                  </a:cubicBezTo>
                  <a:cubicBezTo>
                    <a:pt x="755" y="1063"/>
                    <a:pt x="757" y="1063"/>
                    <a:pt x="758" y="1064"/>
                  </a:cubicBezTo>
                  <a:cubicBezTo>
                    <a:pt x="761" y="1060"/>
                    <a:pt x="766" y="1061"/>
                    <a:pt x="768" y="1057"/>
                  </a:cubicBezTo>
                  <a:close/>
                  <a:moveTo>
                    <a:pt x="718" y="1059"/>
                  </a:moveTo>
                  <a:cubicBezTo>
                    <a:pt x="715" y="1059"/>
                    <a:pt x="713" y="1060"/>
                    <a:pt x="712" y="1062"/>
                  </a:cubicBezTo>
                  <a:cubicBezTo>
                    <a:pt x="713" y="1062"/>
                    <a:pt x="713" y="1063"/>
                    <a:pt x="712" y="1064"/>
                  </a:cubicBezTo>
                  <a:cubicBezTo>
                    <a:pt x="715" y="1063"/>
                    <a:pt x="718" y="1062"/>
                    <a:pt x="718" y="1059"/>
                  </a:cubicBezTo>
                  <a:close/>
                  <a:moveTo>
                    <a:pt x="906" y="1070"/>
                  </a:moveTo>
                  <a:cubicBezTo>
                    <a:pt x="911" y="1069"/>
                    <a:pt x="915" y="1067"/>
                    <a:pt x="919" y="1064"/>
                  </a:cubicBezTo>
                  <a:cubicBezTo>
                    <a:pt x="919" y="1064"/>
                    <a:pt x="918" y="1063"/>
                    <a:pt x="918" y="1062"/>
                  </a:cubicBezTo>
                  <a:cubicBezTo>
                    <a:pt x="914" y="1065"/>
                    <a:pt x="906" y="1064"/>
                    <a:pt x="906" y="1070"/>
                  </a:cubicBezTo>
                  <a:close/>
                  <a:moveTo>
                    <a:pt x="524" y="1069"/>
                  </a:moveTo>
                  <a:cubicBezTo>
                    <a:pt x="524" y="1066"/>
                    <a:pt x="526" y="1066"/>
                    <a:pt x="526" y="1063"/>
                  </a:cubicBezTo>
                  <a:cubicBezTo>
                    <a:pt x="523" y="1062"/>
                    <a:pt x="523" y="1065"/>
                    <a:pt x="522" y="1063"/>
                  </a:cubicBezTo>
                  <a:cubicBezTo>
                    <a:pt x="522" y="1069"/>
                    <a:pt x="515" y="1064"/>
                    <a:pt x="515" y="1068"/>
                  </a:cubicBezTo>
                  <a:cubicBezTo>
                    <a:pt x="516" y="1070"/>
                    <a:pt x="521" y="1068"/>
                    <a:pt x="524" y="1069"/>
                  </a:cubicBezTo>
                  <a:close/>
                  <a:moveTo>
                    <a:pt x="678" y="1074"/>
                  </a:moveTo>
                  <a:cubicBezTo>
                    <a:pt x="691" y="1077"/>
                    <a:pt x="702" y="1069"/>
                    <a:pt x="710" y="1063"/>
                  </a:cubicBezTo>
                  <a:cubicBezTo>
                    <a:pt x="699" y="1065"/>
                    <a:pt x="688" y="1067"/>
                    <a:pt x="682" y="1073"/>
                  </a:cubicBezTo>
                  <a:cubicBezTo>
                    <a:pt x="682" y="1072"/>
                    <a:pt x="682" y="1071"/>
                    <a:pt x="681" y="1070"/>
                  </a:cubicBezTo>
                  <a:cubicBezTo>
                    <a:pt x="682" y="1074"/>
                    <a:pt x="677" y="1071"/>
                    <a:pt x="678" y="1074"/>
                  </a:cubicBezTo>
                  <a:close/>
                  <a:moveTo>
                    <a:pt x="747" y="1066"/>
                  </a:moveTo>
                  <a:cubicBezTo>
                    <a:pt x="736" y="1067"/>
                    <a:pt x="724" y="1073"/>
                    <a:pt x="716" y="1078"/>
                  </a:cubicBezTo>
                  <a:cubicBezTo>
                    <a:pt x="727" y="1080"/>
                    <a:pt x="733" y="1070"/>
                    <a:pt x="744" y="1070"/>
                  </a:cubicBezTo>
                  <a:cubicBezTo>
                    <a:pt x="743" y="1067"/>
                    <a:pt x="746" y="1067"/>
                    <a:pt x="747" y="1066"/>
                  </a:cubicBezTo>
                  <a:close/>
                  <a:moveTo>
                    <a:pt x="1029" y="1088"/>
                  </a:moveTo>
                  <a:cubicBezTo>
                    <a:pt x="1035" y="1088"/>
                    <a:pt x="1051" y="1081"/>
                    <a:pt x="1048" y="1075"/>
                  </a:cubicBezTo>
                  <a:cubicBezTo>
                    <a:pt x="1043" y="1080"/>
                    <a:pt x="1034" y="1083"/>
                    <a:pt x="1029" y="1088"/>
                  </a:cubicBezTo>
                  <a:close/>
                  <a:moveTo>
                    <a:pt x="402" y="1084"/>
                  </a:moveTo>
                  <a:cubicBezTo>
                    <a:pt x="402" y="1086"/>
                    <a:pt x="399" y="1085"/>
                    <a:pt x="399" y="1086"/>
                  </a:cubicBezTo>
                  <a:cubicBezTo>
                    <a:pt x="402" y="1085"/>
                    <a:pt x="399" y="1089"/>
                    <a:pt x="402" y="1089"/>
                  </a:cubicBezTo>
                  <a:cubicBezTo>
                    <a:pt x="403" y="1088"/>
                    <a:pt x="405" y="1085"/>
                    <a:pt x="402" y="1084"/>
                  </a:cubicBezTo>
                  <a:close/>
                  <a:moveTo>
                    <a:pt x="710" y="1088"/>
                  </a:moveTo>
                  <a:cubicBezTo>
                    <a:pt x="708" y="1090"/>
                    <a:pt x="702" y="1089"/>
                    <a:pt x="702" y="1093"/>
                  </a:cubicBezTo>
                  <a:cubicBezTo>
                    <a:pt x="704" y="1094"/>
                    <a:pt x="707" y="1094"/>
                    <a:pt x="711" y="1094"/>
                  </a:cubicBezTo>
                  <a:cubicBezTo>
                    <a:pt x="712" y="1092"/>
                    <a:pt x="713" y="1089"/>
                    <a:pt x="710" y="1088"/>
                  </a:cubicBezTo>
                  <a:close/>
                  <a:moveTo>
                    <a:pt x="710" y="1097"/>
                  </a:moveTo>
                  <a:cubicBezTo>
                    <a:pt x="712" y="1098"/>
                    <a:pt x="715" y="1096"/>
                    <a:pt x="714" y="1099"/>
                  </a:cubicBezTo>
                  <a:cubicBezTo>
                    <a:pt x="709" y="1100"/>
                    <a:pt x="709" y="1101"/>
                    <a:pt x="709" y="1105"/>
                  </a:cubicBezTo>
                  <a:cubicBezTo>
                    <a:pt x="711" y="1105"/>
                    <a:pt x="713" y="1105"/>
                    <a:pt x="714" y="1107"/>
                  </a:cubicBezTo>
                  <a:cubicBezTo>
                    <a:pt x="711" y="1108"/>
                    <a:pt x="710" y="1107"/>
                    <a:pt x="710" y="1109"/>
                  </a:cubicBezTo>
                  <a:cubicBezTo>
                    <a:pt x="715" y="1109"/>
                    <a:pt x="718" y="1106"/>
                    <a:pt x="721" y="1104"/>
                  </a:cubicBezTo>
                  <a:cubicBezTo>
                    <a:pt x="718" y="1103"/>
                    <a:pt x="716" y="1107"/>
                    <a:pt x="714" y="1104"/>
                  </a:cubicBezTo>
                  <a:cubicBezTo>
                    <a:pt x="717" y="1103"/>
                    <a:pt x="722" y="1099"/>
                    <a:pt x="725" y="1101"/>
                  </a:cubicBezTo>
                  <a:cubicBezTo>
                    <a:pt x="725" y="1103"/>
                    <a:pt x="722" y="1102"/>
                    <a:pt x="722" y="1104"/>
                  </a:cubicBezTo>
                  <a:cubicBezTo>
                    <a:pt x="725" y="1106"/>
                    <a:pt x="729" y="1104"/>
                    <a:pt x="731" y="1102"/>
                  </a:cubicBezTo>
                  <a:cubicBezTo>
                    <a:pt x="728" y="1102"/>
                    <a:pt x="726" y="1099"/>
                    <a:pt x="728" y="1097"/>
                  </a:cubicBezTo>
                  <a:cubicBezTo>
                    <a:pt x="726" y="1097"/>
                    <a:pt x="724" y="1098"/>
                    <a:pt x="724" y="1096"/>
                  </a:cubicBezTo>
                  <a:cubicBezTo>
                    <a:pt x="724" y="1094"/>
                    <a:pt x="727" y="1095"/>
                    <a:pt x="727" y="1094"/>
                  </a:cubicBezTo>
                  <a:cubicBezTo>
                    <a:pt x="725" y="1092"/>
                    <a:pt x="723" y="1090"/>
                    <a:pt x="721" y="1089"/>
                  </a:cubicBezTo>
                  <a:cubicBezTo>
                    <a:pt x="720" y="1095"/>
                    <a:pt x="712" y="1092"/>
                    <a:pt x="710" y="1097"/>
                  </a:cubicBezTo>
                  <a:close/>
                  <a:moveTo>
                    <a:pt x="939" y="1102"/>
                  </a:moveTo>
                  <a:cubicBezTo>
                    <a:pt x="932" y="1106"/>
                    <a:pt x="924" y="1109"/>
                    <a:pt x="917" y="1113"/>
                  </a:cubicBezTo>
                  <a:cubicBezTo>
                    <a:pt x="928" y="1113"/>
                    <a:pt x="933" y="1105"/>
                    <a:pt x="940" y="1105"/>
                  </a:cubicBezTo>
                  <a:cubicBezTo>
                    <a:pt x="940" y="1104"/>
                    <a:pt x="941" y="1102"/>
                    <a:pt x="939" y="1102"/>
                  </a:cubicBezTo>
                  <a:close/>
                  <a:moveTo>
                    <a:pt x="625" y="1108"/>
                  </a:moveTo>
                  <a:cubicBezTo>
                    <a:pt x="629" y="1107"/>
                    <a:pt x="634" y="1107"/>
                    <a:pt x="635" y="1104"/>
                  </a:cubicBezTo>
                  <a:cubicBezTo>
                    <a:pt x="631" y="1105"/>
                    <a:pt x="628" y="1105"/>
                    <a:pt x="625" y="1108"/>
                  </a:cubicBezTo>
                  <a:close/>
                  <a:moveTo>
                    <a:pt x="682" y="1117"/>
                  </a:moveTo>
                  <a:cubicBezTo>
                    <a:pt x="685" y="1117"/>
                    <a:pt x="695" y="1117"/>
                    <a:pt x="697" y="1113"/>
                  </a:cubicBezTo>
                  <a:cubicBezTo>
                    <a:pt x="693" y="1112"/>
                    <a:pt x="692" y="1113"/>
                    <a:pt x="688" y="1113"/>
                  </a:cubicBezTo>
                  <a:cubicBezTo>
                    <a:pt x="684" y="1110"/>
                    <a:pt x="689" y="1110"/>
                    <a:pt x="689" y="1108"/>
                  </a:cubicBezTo>
                  <a:cubicBezTo>
                    <a:pt x="682" y="1108"/>
                    <a:pt x="687" y="1111"/>
                    <a:pt x="682" y="1113"/>
                  </a:cubicBezTo>
                  <a:cubicBezTo>
                    <a:pt x="686" y="1115"/>
                    <a:pt x="683" y="1115"/>
                    <a:pt x="682" y="1117"/>
                  </a:cubicBezTo>
                  <a:close/>
                  <a:moveTo>
                    <a:pt x="561" y="1110"/>
                  </a:moveTo>
                  <a:cubicBezTo>
                    <a:pt x="558" y="1112"/>
                    <a:pt x="550" y="1108"/>
                    <a:pt x="547" y="1112"/>
                  </a:cubicBezTo>
                  <a:cubicBezTo>
                    <a:pt x="551" y="1114"/>
                    <a:pt x="560" y="1114"/>
                    <a:pt x="561" y="1110"/>
                  </a:cubicBezTo>
                  <a:close/>
                  <a:moveTo>
                    <a:pt x="870" y="1113"/>
                  </a:moveTo>
                  <a:cubicBezTo>
                    <a:pt x="867" y="1113"/>
                    <a:pt x="866" y="1115"/>
                    <a:pt x="863" y="1115"/>
                  </a:cubicBezTo>
                  <a:cubicBezTo>
                    <a:pt x="865" y="1119"/>
                    <a:pt x="863" y="1120"/>
                    <a:pt x="862" y="1122"/>
                  </a:cubicBezTo>
                  <a:cubicBezTo>
                    <a:pt x="871" y="1122"/>
                    <a:pt x="869" y="1120"/>
                    <a:pt x="870" y="1113"/>
                  </a:cubicBezTo>
                  <a:close/>
                  <a:moveTo>
                    <a:pt x="809" y="1121"/>
                  </a:moveTo>
                  <a:cubicBezTo>
                    <a:pt x="806" y="1121"/>
                    <a:pt x="802" y="1120"/>
                    <a:pt x="801" y="1123"/>
                  </a:cubicBezTo>
                  <a:cubicBezTo>
                    <a:pt x="804" y="1123"/>
                    <a:pt x="807" y="1122"/>
                    <a:pt x="809" y="1121"/>
                  </a:cubicBezTo>
                  <a:close/>
                  <a:moveTo>
                    <a:pt x="742" y="1145"/>
                  </a:moveTo>
                  <a:cubicBezTo>
                    <a:pt x="746" y="1144"/>
                    <a:pt x="748" y="1141"/>
                    <a:pt x="749" y="1137"/>
                  </a:cubicBezTo>
                  <a:cubicBezTo>
                    <a:pt x="745" y="1140"/>
                    <a:pt x="743" y="1140"/>
                    <a:pt x="742" y="1145"/>
                  </a:cubicBezTo>
                  <a:close/>
                  <a:moveTo>
                    <a:pt x="571" y="1138"/>
                  </a:moveTo>
                  <a:cubicBezTo>
                    <a:pt x="568" y="1141"/>
                    <a:pt x="562" y="1142"/>
                    <a:pt x="559" y="1145"/>
                  </a:cubicBezTo>
                  <a:cubicBezTo>
                    <a:pt x="564" y="1147"/>
                    <a:pt x="569" y="1142"/>
                    <a:pt x="571" y="1138"/>
                  </a:cubicBezTo>
                  <a:close/>
                  <a:moveTo>
                    <a:pt x="611" y="1147"/>
                  </a:moveTo>
                  <a:cubicBezTo>
                    <a:pt x="609" y="1143"/>
                    <a:pt x="603" y="1146"/>
                    <a:pt x="602" y="1148"/>
                  </a:cubicBezTo>
                  <a:cubicBezTo>
                    <a:pt x="606" y="1148"/>
                    <a:pt x="610" y="1149"/>
                    <a:pt x="611" y="1147"/>
                  </a:cubicBezTo>
                  <a:close/>
                  <a:moveTo>
                    <a:pt x="634" y="1152"/>
                  </a:moveTo>
                  <a:cubicBezTo>
                    <a:pt x="638" y="1153"/>
                    <a:pt x="644" y="1149"/>
                    <a:pt x="649" y="1148"/>
                  </a:cubicBezTo>
                  <a:cubicBezTo>
                    <a:pt x="644" y="1148"/>
                    <a:pt x="637" y="1148"/>
                    <a:pt x="634" y="1152"/>
                  </a:cubicBezTo>
                  <a:close/>
                  <a:moveTo>
                    <a:pt x="695" y="1156"/>
                  </a:moveTo>
                  <a:cubicBezTo>
                    <a:pt x="689" y="1154"/>
                    <a:pt x="686" y="1160"/>
                    <a:pt x="681" y="1161"/>
                  </a:cubicBezTo>
                  <a:cubicBezTo>
                    <a:pt x="681" y="1161"/>
                    <a:pt x="680" y="1159"/>
                    <a:pt x="678" y="1160"/>
                  </a:cubicBezTo>
                  <a:cubicBezTo>
                    <a:pt x="674" y="1160"/>
                    <a:pt x="669" y="1166"/>
                    <a:pt x="662" y="1165"/>
                  </a:cubicBezTo>
                  <a:cubicBezTo>
                    <a:pt x="667" y="1171"/>
                    <a:pt x="677" y="1165"/>
                    <a:pt x="686" y="1162"/>
                  </a:cubicBezTo>
                  <a:cubicBezTo>
                    <a:pt x="693" y="1160"/>
                    <a:pt x="701" y="1159"/>
                    <a:pt x="708" y="1157"/>
                  </a:cubicBezTo>
                  <a:cubicBezTo>
                    <a:pt x="706" y="1151"/>
                    <a:pt x="697" y="1151"/>
                    <a:pt x="695" y="1156"/>
                  </a:cubicBezTo>
                  <a:close/>
                  <a:moveTo>
                    <a:pt x="557" y="1166"/>
                  </a:moveTo>
                  <a:cubicBezTo>
                    <a:pt x="557" y="1170"/>
                    <a:pt x="558" y="1171"/>
                    <a:pt x="559" y="1174"/>
                  </a:cubicBezTo>
                  <a:cubicBezTo>
                    <a:pt x="571" y="1173"/>
                    <a:pt x="577" y="1170"/>
                    <a:pt x="582" y="1160"/>
                  </a:cubicBezTo>
                  <a:cubicBezTo>
                    <a:pt x="572" y="1156"/>
                    <a:pt x="566" y="1165"/>
                    <a:pt x="557" y="1166"/>
                  </a:cubicBezTo>
                  <a:close/>
                  <a:moveTo>
                    <a:pt x="605" y="1161"/>
                  </a:moveTo>
                  <a:cubicBezTo>
                    <a:pt x="607" y="1163"/>
                    <a:pt x="614" y="1162"/>
                    <a:pt x="615" y="1160"/>
                  </a:cubicBezTo>
                  <a:cubicBezTo>
                    <a:pt x="612" y="1161"/>
                    <a:pt x="605" y="1158"/>
                    <a:pt x="605" y="1161"/>
                  </a:cubicBezTo>
                  <a:close/>
                  <a:moveTo>
                    <a:pt x="606" y="1170"/>
                  </a:moveTo>
                  <a:cubicBezTo>
                    <a:pt x="606" y="1168"/>
                    <a:pt x="604" y="1167"/>
                    <a:pt x="605" y="1164"/>
                  </a:cubicBezTo>
                  <a:cubicBezTo>
                    <a:pt x="601" y="1165"/>
                    <a:pt x="602" y="1162"/>
                    <a:pt x="599" y="1162"/>
                  </a:cubicBezTo>
                  <a:cubicBezTo>
                    <a:pt x="599" y="1164"/>
                    <a:pt x="599" y="1164"/>
                    <a:pt x="599" y="1164"/>
                  </a:cubicBezTo>
                  <a:cubicBezTo>
                    <a:pt x="598" y="1164"/>
                    <a:pt x="598" y="1164"/>
                    <a:pt x="598" y="1165"/>
                  </a:cubicBezTo>
                  <a:cubicBezTo>
                    <a:pt x="601" y="1165"/>
                    <a:pt x="604" y="1165"/>
                    <a:pt x="604" y="1168"/>
                  </a:cubicBezTo>
                  <a:cubicBezTo>
                    <a:pt x="601" y="1168"/>
                    <a:pt x="598" y="1169"/>
                    <a:pt x="595" y="1171"/>
                  </a:cubicBezTo>
                  <a:cubicBezTo>
                    <a:pt x="599" y="1174"/>
                    <a:pt x="602" y="1170"/>
                    <a:pt x="606" y="1170"/>
                  </a:cubicBezTo>
                  <a:close/>
                  <a:moveTo>
                    <a:pt x="811" y="1194"/>
                  </a:moveTo>
                  <a:cubicBezTo>
                    <a:pt x="821" y="1191"/>
                    <a:pt x="837" y="1185"/>
                    <a:pt x="847" y="1179"/>
                  </a:cubicBezTo>
                  <a:cubicBezTo>
                    <a:pt x="838" y="1180"/>
                    <a:pt x="830" y="1185"/>
                    <a:pt x="822" y="1188"/>
                  </a:cubicBezTo>
                  <a:cubicBezTo>
                    <a:pt x="819" y="1189"/>
                    <a:pt x="811" y="1188"/>
                    <a:pt x="811" y="1194"/>
                  </a:cubicBezTo>
                  <a:close/>
                  <a:moveTo>
                    <a:pt x="569" y="1181"/>
                  </a:moveTo>
                  <a:cubicBezTo>
                    <a:pt x="567" y="1182"/>
                    <a:pt x="563" y="1182"/>
                    <a:pt x="563" y="1185"/>
                  </a:cubicBezTo>
                  <a:cubicBezTo>
                    <a:pt x="566" y="1184"/>
                    <a:pt x="574" y="1187"/>
                    <a:pt x="577" y="1184"/>
                  </a:cubicBezTo>
                  <a:cubicBezTo>
                    <a:pt x="574" y="1183"/>
                    <a:pt x="568" y="1186"/>
                    <a:pt x="569" y="1181"/>
                  </a:cubicBezTo>
                  <a:close/>
                  <a:moveTo>
                    <a:pt x="596" y="1188"/>
                  </a:moveTo>
                  <a:cubicBezTo>
                    <a:pt x="598" y="1188"/>
                    <a:pt x="599" y="1189"/>
                    <a:pt x="599" y="1191"/>
                  </a:cubicBezTo>
                  <a:cubicBezTo>
                    <a:pt x="604" y="1191"/>
                    <a:pt x="609" y="1191"/>
                    <a:pt x="612" y="1188"/>
                  </a:cubicBezTo>
                  <a:cubicBezTo>
                    <a:pt x="606" y="1188"/>
                    <a:pt x="602" y="1187"/>
                    <a:pt x="596" y="1188"/>
                  </a:cubicBezTo>
                  <a:close/>
                  <a:moveTo>
                    <a:pt x="1057" y="131"/>
                  </a:moveTo>
                  <a:cubicBezTo>
                    <a:pt x="1067" y="127"/>
                    <a:pt x="1072" y="123"/>
                    <a:pt x="1082" y="118"/>
                  </a:cubicBezTo>
                  <a:cubicBezTo>
                    <a:pt x="1083" y="123"/>
                    <a:pt x="1077" y="128"/>
                    <a:pt x="1081" y="129"/>
                  </a:cubicBezTo>
                  <a:cubicBezTo>
                    <a:pt x="1086" y="124"/>
                    <a:pt x="1095" y="123"/>
                    <a:pt x="1102" y="116"/>
                  </a:cubicBezTo>
                  <a:cubicBezTo>
                    <a:pt x="1102" y="118"/>
                    <a:pt x="1103" y="117"/>
                    <a:pt x="1103" y="118"/>
                  </a:cubicBezTo>
                  <a:cubicBezTo>
                    <a:pt x="1104" y="130"/>
                    <a:pt x="1088" y="126"/>
                    <a:pt x="1085" y="135"/>
                  </a:cubicBezTo>
                  <a:cubicBezTo>
                    <a:pt x="1086" y="136"/>
                    <a:pt x="1089" y="136"/>
                    <a:pt x="1089" y="139"/>
                  </a:cubicBezTo>
                  <a:cubicBezTo>
                    <a:pt x="1103" y="136"/>
                    <a:pt x="1112" y="135"/>
                    <a:pt x="1125" y="131"/>
                  </a:cubicBezTo>
                  <a:cubicBezTo>
                    <a:pt x="1135" y="149"/>
                    <a:pt x="1100" y="141"/>
                    <a:pt x="1105" y="156"/>
                  </a:cubicBezTo>
                  <a:cubicBezTo>
                    <a:pt x="1108" y="158"/>
                    <a:pt x="1109" y="155"/>
                    <a:pt x="1111" y="157"/>
                  </a:cubicBezTo>
                  <a:cubicBezTo>
                    <a:pt x="1106" y="157"/>
                    <a:pt x="1109" y="161"/>
                    <a:pt x="1111" y="162"/>
                  </a:cubicBezTo>
                  <a:cubicBezTo>
                    <a:pt x="1108" y="165"/>
                    <a:pt x="1099" y="166"/>
                    <a:pt x="1100" y="169"/>
                  </a:cubicBezTo>
                  <a:cubicBezTo>
                    <a:pt x="1104" y="167"/>
                    <a:pt x="1110" y="164"/>
                    <a:pt x="1115" y="165"/>
                  </a:cubicBezTo>
                  <a:cubicBezTo>
                    <a:pt x="1115" y="161"/>
                    <a:pt x="1118" y="161"/>
                    <a:pt x="1118" y="158"/>
                  </a:cubicBezTo>
                  <a:cubicBezTo>
                    <a:pt x="1116" y="158"/>
                    <a:pt x="1115" y="157"/>
                    <a:pt x="1115" y="154"/>
                  </a:cubicBezTo>
                  <a:cubicBezTo>
                    <a:pt x="1118" y="152"/>
                    <a:pt x="1119" y="148"/>
                    <a:pt x="1123" y="146"/>
                  </a:cubicBezTo>
                  <a:cubicBezTo>
                    <a:pt x="1127" y="146"/>
                    <a:pt x="1129" y="150"/>
                    <a:pt x="1129" y="154"/>
                  </a:cubicBezTo>
                  <a:cubicBezTo>
                    <a:pt x="1143" y="157"/>
                    <a:pt x="1173" y="157"/>
                    <a:pt x="1180" y="143"/>
                  </a:cubicBezTo>
                  <a:cubicBezTo>
                    <a:pt x="1182" y="144"/>
                    <a:pt x="1184" y="144"/>
                    <a:pt x="1184" y="146"/>
                  </a:cubicBezTo>
                  <a:cubicBezTo>
                    <a:pt x="1184" y="154"/>
                    <a:pt x="1178" y="159"/>
                    <a:pt x="1185" y="163"/>
                  </a:cubicBezTo>
                  <a:cubicBezTo>
                    <a:pt x="1184" y="166"/>
                    <a:pt x="1181" y="166"/>
                    <a:pt x="1179" y="167"/>
                  </a:cubicBezTo>
                  <a:cubicBezTo>
                    <a:pt x="1189" y="181"/>
                    <a:pt x="1172" y="189"/>
                    <a:pt x="1167" y="197"/>
                  </a:cubicBezTo>
                  <a:cubicBezTo>
                    <a:pt x="1178" y="197"/>
                    <a:pt x="1189" y="194"/>
                    <a:pt x="1195" y="190"/>
                  </a:cubicBezTo>
                  <a:cubicBezTo>
                    <a:pt x="1191" y="185"/>
                    <a:pt x="1196" y="177"/>
                    <a:pt x="1201" y="176"/>
                  </a:cubicBezTo>
                  <a:cubicBezTo>
                    <a:pt x="1201" y="177"/>
                    <a:pt x="1202" y="178"/>
                    <a:pt x="1201" y="180"/>
                  </a:cubicBezTo>
                  <a:cubicBezTo>
                    <a:pt x="1205" y="178"/>
                    <a:pt x="1208" y="175"/>
                    <a:pt x="1213" y="175"/>
                  </a:cubicBezTo>
                  <a:cubicBezTo>
                    <a:pt x="1213" y="173"/>
                    <a:pt x="1212" y="172"/>
                    <a:pt x="1214" y="170"/>
                  </a:cubicBezTo>
                  <a:cubicBezTo>
                    <a:pt x="1217" y="170"/>
                    <a:pt x="1214" y="175"/>
                    <a:pt x="1216" y="174"/>
                  </a:cubicBezTo>
                  <a:cubicBezTo>
                    <a:pt x="1218" y="172"/>
                    <a:pt x="1221" y="172"/>
                    <a:pt x="1221" y="168"/>
                  </a:cubicBezTo>
                  <a:cubicBezTo>
                    <a:pt x="1216" y="171"/>
                    <a:pt x="1214" y="167"/>
                    <a:pt x="1212" y="164"/>
                  </a:cubicBezTo>
                  <a:cubicBezTo>
                    <a:pt x="1214" y="162"/>
                    <a:pt x="1218" y="163"/>
                    <a:pt x="1220" y="161"/>
                  </a:cubicBezTo>
                  <a:cubicBezTo>
                    <a:pt x="1217" y="153"/>
                    <a:pt x="1223" y="145"/>
                    <a:pt x="1223" y="138"/>
                  </a:cubicBezTo>
                  <a:cubicBezTo>
                    <a:pt x="1229" y="135"/>
                    <a:pt x="1233" y="128"/>
                    <a:pt x="1236" y="122"/>
                  </a:cubicBezTo>
                  <a:cubicBezTo>
                    <a:pt x="1228" y="125"/>
                    <a:pt x="1216" y="140"/>
                    <a:pt x="1208" y="128"/>
                  </a:cubicBezTo>
                  <a:cubicBezTo>
                    <a:pt x="1211" y="116"/>
                    <a:pt x="1226" y="108"/>
                    <a:pt x="1230" y="97"/>
                  </a:cubicBezTo>
                  <a:cubicBezTo>
                    <a:pt x="1225" y="99"/>
                    <a:pt x="1221" y="103"/>
                    <a:pt x="1214" y="102"/>
                  </a:cubicBezTo>
                  <a:cubicBezTo>
                    <a:pt x="1215" y="98"/>
                    <a:pt x="1211" y="94"/>
                    <a:pt x="1210" y="89"/>
                  </a:cubicBezTo>
                  <a:cubicBezTo>
                    <a:pt x="1211" y="84"/>
                    <a:pt x="1215" y="81"/>
                    <a:pt x="1219" y="78"/>
                  </a:cubicBezTo>
                  <a:cubicBezTo>
                    <a:pt x="1206" y="82"/>
                    <a:pt x="1196" y="91"/>
                    <a:pt x="1182" y="89"/>
                  </a:cubicBezTo>
                  <a:cubicBezTo>
                    <a:pt x="1182" y="86"/>
                    <a:pt x="1184" y="85"/>
                    <a:pt x="1186" y="85"/>
                  </a:cubicBezTo>
                  <a:cubicBezTo>
                    <a:pt x="1187" y="85"/>
                    <a:pt x="1187" y="88"/>
                    <a:pt x="1190" y="87"/>
                  </a:cubicBezTo>
                  <a:cubicBezTo>
                    <a:pt x="1192" y="86"/>
                    <a:pt x="1191" y="83"/>
                    <a:pt x="1193" y="82"/>
                  </a:cubicBezTo>
                  <a:cubicBezTo>
                    <a:pt x="1197" y="82"/>
                    <a:pt x="1199" y="79"/>
                    <a:pt x="1202" y="76"/>
                  </a:cubicBezTo>
                  <a:cubicBezTo>
                    <a:pt x="1208" y="74"/>
                    <a:pt x="1214" y="73"/>
                    <a:pt x="1213" y="65"/>
                  </a:cubicBezTo>
                  <a:cubicBezTo>
                    <a:pt x="1211" y="63"/>
                    <a:pt x="1211" y="66"/>
                    <a:pt x="1208" y="65"/>
                  </a:cubicBezTo>
                  <a:cubicBezTo>
                    <a:pt x="1209" y="63"/>
                    <a:pt x="1207" y="63"/>
                    <a:pt x="1207" y="61"/>
                  </a:cubicBezTo>
                  <a:cubicBezTo>
                    <a:pt x="1211" y="57"/>
                    <a:pt x="1216" y="53"/>
                    <a:pt x="1220" y="49"/>
                  </a:cubicBezTo>
                  <a:cubicBezTo>
                    <a:pt x="1211" y="49"/>
                    <a:pt x="1207" y="54"/>
                    <a:pt x="1197" y="53"/>
                  </a:cubicBezTo>
                  <a:cubicBezTo>
                    <a:pt x="1201" y="47"/>
                    <a:pt x="1207" y="43"/>
                    <a:pt x="1211" y="37"/>
                  </a:cubicBezTo>
                  <a:cubicBezTo>
                    <a:pt x="1204" y="37"/>
                    <a:pt x="1197" y="45"/>
                    <a:pt x="1191" y="40"/>
                  </a:cubicBezTo>
                  <a:cubicBezTo>
                    <a:pt x="1187" y="33"/>
                    <a:pt x="1196" y="30"/>
                    <a:pt x="1195" y="27"/>
                  </a:cubicBezTo>
                  <a:cubicBezTo>
                    <a:pt x="1195" y="29"/>
                    <a:pt x="1190" y="29"/>
                    <a:pt x="1191" y="27"/>
                  </a:cubicBezTo>
                  <a:cubicBezTo>
                    <a:pt x="1191" y="24"/>
                    <a:pt x="1191" y="24"/>
                    <a:pt x="1193" y="21"/>
                  </a:cubicBezTo>
                  <a:cubicBezTo>
                    <a:pt x="1188" y="22"/>
                    <a:pt x="1187" y="19"/>
                    <a:pt x="1185" y="17"/>
                  </a:cubicBezTo>
                  <a:cubicBezTo>
                    <a:pt x="1186" y="13"/>
                    <a:pt x="1192" y="14"/>
                    <a:pt x="1191" y="9"/>
                  </a:cubicBezTo>
                  <a:cubicBezTo>
                    <a:pt x="1169" y="0"/>
                    <a:pt x="1158" y="26"/>
                    <a:pt x="1138" y="26"/>
                  </a:cubicBezTo>
                  <a:cubicBezTo>
                    <a:pt x="1138" y="30"/>
                    <a:pt x="1137" y="33"/>
                    <a:pt x="1135" y="37"/>
                  </a:cubicBezTo>
                  <a:cubicBezTo>
                    <a:pt x="1139" y="37"/>
                    <a:pt x="1144" y="31"/>
                    <a:pt x="1146" y="36"/>
                  </a:cubicBezTo>
                  <a:cubicBezTo>
                    <a:pt x="1134" y="51"/>
                    <a:pt x="1109" y="51"/>
                    <a:pt x="1093" y="63"/>
                  </a:cubicBezTo>
                  <a:cubicBezTo>
                    <a:pt x="1096" y="62"/>
                    <a:pt x="1095" y="64"/>
                    <a:pt x="1094" y="65"/>
                  </a:cubicBezTo>
                  <a:cubicBezTo>
                    <a:pt x="1098" y="66"/>
                    <a:pt x="1101" y="68"/>
                    <a:pt x="1103" y="70"/>
                  </a:cubicBezTo>
                  <a:cubicBezTo>
                    <a:pt x="1104" y="74"/>
                    <a:pt x="1100" y="74"/>
                    <a:pt x="1101" y="78"/>
                  </a:cubicBezTo>
                  <a:cubicBezTo>
                    <a:pt x="1108" y="90"/>
                    <a:pt x="1107" y="106"/>
                    <a:pt x="1094" y="112"/>
                  </a:cubicBezTo>
                  <a:cubicBezTo>
                    <a:pt x="1090" y="108"/>
                    <a:pt x="1082" y="112"/>
                    <a:pt x="1079" y="109"/>
                  </a:cubicBezTo>
                  <a:cubicBezTo>
                    <a:pt x="1080" y="106"/>
                    <a:pt x="1082" y="105"/>
                    <a:pt x="1084" y="104"/>
                  </a:cubicBezTo>
                  <a:cubicBezTo>
                    <a:pt x="1085" y="106"/>
                    <a:pt x="1086" y="106"/>
                    <a:pt x="1085" y="108"/>
                  </a:cubicBezTo>
                  <a:cubicBezTo>
                    <a:pt x="1094" y="106"/>
                    <a:pt x="1099" y="95"/>
                    <a:pt x="1098" y="86"/>
                  </a:cubicBezTo>
                  <a:cubicBezTo>
                    <a:pt x="1096" y="85"/>
                    <a:pt x="1094" y="88"/>
                    <a:pt x="1093" y="86"/>
                  </a:cubicBezTo>
                  <a:cubicBezTo>
                    <a:pt x="1095" y="83"/>
                    <a:pt x="1094" y="83"/>
                    <a:pt x="1093" y="79"/>
                  </a:cubicBezTo>
                  <a:cubicBezTo>
                    <a:pt x="1083" y="79"/>
                    <a:pt x="1080" y="86"/>
                    <a:pt x="1074" y="90"/>
                  </a:cubicBezTo>
                  <a:cubicBezTo>
                    <a:pt x="1076" y="96"/>
                    <a:pt x="1078" y="103"/>
                    <a:pt x="1074" y="108"/>
                  </a:cubicBezTo>
                  <a:cubicBezTo>
                    <a:pt x="1065" y="111"/>
                    <a:pt x="1061" y="120"/>
                    <a:pt x="1055" y="127"/>
                  </a:cubicBezTo>
                  <a:cubicBezTo>
                    <a:pt x="1057" y="127"/>
                    <a:pt x="1055" y="131"/>
                    <a:pt x="1057" y="131"/>
                  </a:cubicBezTo>
                  <a:close/>
                  <a:moveTo>
                    <a:pt x="1218" y="20"/>
                  </a:moveTo>
                  <a:cubicBezTo>
                    <a:pt x="1212" y="21"/>
                    <a:pt x="1203" y="24"/>
                    <a:pt x="1201" y="26"/>
                  </a:cubicBezTo>
                  <a:cubicBezTo>
                    <a:pt x="1208" y="25"/>
                    <a:pt x="1214" y="25"/>
                    <a:pt x="1218" y="20"/>
                  </a:cubicBezTo>
                  <a:close/>
                  <a:moveTo>
                    <a:pt x="1239" y="43"/>
                  </a:moveTo>
                  <a:cubicBezTo>
                    <a:pt x="1239" y="44"/>
                    <a:pt x="1237" y="44"/>
                    <a:pt x="1236" y="43"/>
                  </a:cubicBezTo>
                  <a:cubicBezTo>
                    <a:pt x="1236" y="41"/>
                    <a:pt x="1239" y="42"/>
                    <a:pt x="1239" y="40"/>
                  </a:cubicBezTo>
                  <a:cubicBezTo>
                    <a:pt x="1237" y="41"/>
                    <a:pt x="1237" y="38"/>
                    <a:pt x="1236" y="37"/>
                  </a:cubicBezTo>
                  <a:cubicBezTo>
                    <a:pt x="1238" y="36"/>
                    <a:pt x="1238" y="33"/>
                    <a:pt x="1240" y="32"/>
                  </a:cubicBezTo>
                  <a:cubicBezTo>
                    <a:pt x="1237" y="32"/>
                    <a:pt x="1236" y="35"/>
                    <a:pt x="1234" y="37"/>
                  </a:cubicBezTo>
                  <a:cubicBezTo>
                    <a:pt x="1238" y="42"/>
                    <a:pt x="1223" y="44"/>
                    <a:pt x="1221" y="50"/>
                  </a:cubicBezTo>
                  <a:cubicBezTo>
                    <a:pt x="1228" y="50"/>
                    <a:pt x="1239" y="48"/>
                    <a:pt x="1239" y="43"/>
                  </a:cubicBezTo>
                  <a:close/>
                  <a:moveTo>
                    <a:pt x="1204" y="47"/>
                  </a:moveTo>
                  <a:cubicBezTo>
                    <a:pt x="1210" y="48"/>
                    <a:pt x="1212" y="45"/>
                    <a:pt x="1214" y="43"/>
                  </a:cubicBezTo>
                  <a:cubicBezTo>
                    <a:pt x="1211" y="45"/>
                    <a:pt x="1206" y="42"/>
                    <a:pt x="1204" y="47"/>
                  </a:cubicBezTo>
                  <a:close/>
                  <a:moveTo>
                    <a:pt x="1117" y="481"/>
                  </a:moveTo>
                  <a:cubicBezTo>
                    <a:pt x="1118" y="481"/>
                    <a:pt x="1118" y="481"/>
                    <a:pt x="1119" y="481"/>
                  </a:cubicBezTo>
                  <a:cubicBezTo>
                    <a:pt x="1118" y="481"/>
                    <a:pt x="1118" y="481"/>
                    <a:pt x="1117" y="481"/>
                  </a:cubicBezTo>
                  <a:close/>
                  <a:moveTo>
                    <a:pt x="1284" y="478"/>
                  </a:moveTo>
                  <a:cubicBezTo>
                    <a:pt x="1280" y="478"/>
                    <a:pt x="1276" y="483"/>
                    <a:pt x="1274" y="481"/>
                  </a:cubicBezTo>
                  <a:cubicBezTo>
                    <a:pt x="1274" y="479"/>
                    <a:pt x="1277" y="479"/>
                    <a:pt x="1277" y="476"/>
                  </a:cubicBezTo>
                  <a:cubicBezTo>
                    <a:pt x="1263" y="476"/>
                    <a:pt x="1257" y="490"/>
                    <a:pt x="1237" y="485"/>
                  </a:cubicBezTo>
                  <a:cubicBezTo>
                    <a:pt x="1236" y="486"/>
                    <a:pt x="1232" y="490"/>
                    <a:pt x="1229" y="487"/>
                  </a:cubicBezTo>
                  <a:cubicBezTo>
                    <a:pt x="1233" y="485"/>
                    <a:pt x="1236" y="483"/>
                    <a:pt x="1239" y="480"/>
                  </a:cubicBezTo>
                  <a:cubicBezTo>
                    <a:pt x="1236" y="480"/>
                    <a:pt x="1232" y="485"/>
                    <a:pt x="1230" y="483"/>
                  </a:cubicBezTo>
                  <a:cubicBezTo>
                    <a:pt x="1233" y="480"/>
                    <a:pt x="1237" y="479"/>
                    <a:pt x="1240" y="475"/>
                  </a:cubicBezTo>
                  <a:cubicBezTo>
                    <a:pt x="1239" y="474"/>
                    <a:pt x="1238" y="473"/>
                    <a:pt x="1238" y="471"/>
                  </a:cubicBezTo>
                  <a:cubicBezTo>
                    <a:pt x="1239" y="471"/>
                    <a:pt x="1240" y="470"/>
                    <a:pt x="1242" y="469"/>
                  </a:cubicBezTo>
                  <a:cubicBezTo>
                    <a:pt x="1250" y="479"/>
                    <a:pt x="1256" y="465"/>
                    <a:pt x="1266" y="463"/>
                  </a:cubicBezTo>
                  <a:cubicBezTo>
                    <a:pt x="1266" y="467"/>
                    <a:pt x="1266" y="467"/>
                    <a:pt x="1266" y="467"/>
                  </a:cubicBezTo>
                  <a:cubicBezTo>
                    <a:pt x="1269" y="468"/>
                    <a:pt x="1272" y="463"/>
                    <a:pt x="1270" y="462"/>
                  </a:cubicBezTo>
                  <a:cubicBezTo>
                    <a:pt x="1270" y="463"/>
                    <a:pt x="1268" y="463"/>
                    <a:pt x="1267" y="462"/>
                  </a:cubicBezTo>
                  <a:cubicBezTo>
                    <a:pt x="1270" y="457"/>
                    <a:pt x="1282" y="456"/>
                    <a:pt x="1281" y="451"/>
                  </a:cubicBezTo>
                  <a:cubicBezTo>
                    <a:pt x="1277" y="456"/>
                    <a:pt x="1269" y="456"/>
                    <a:pt x="1263" y="457"/>
                  </a:cubicBezTo>
                  <a:cubicBezTo>
                    <a:pt x="1265" y="462"/>
                    <a:pt x="1259" y="464"/>
                    <a:pt x="1256" y="465"/>
                  </a:cubicBezTo>
                  <a:cubicBezTo>
                    <a:pt x="1253" y="461"/>
                    <a:pt x="1247" y="466"/>
                    <a:pt x="1244" y="465"/>
                  </a:cubicBezTo>
                  <a:cubicBezTo>
                    <a:pt x="1244" y="467"/>
                    <a:pt x="1243" y="468"/>
                    <a:pt x="1242" y="468"/>
                  </a:cubicBezTo>
                  <a:cubicBezTo>
                    <a:pt x="1230" y="469"/>
                    <a:pt x="1219" y="479"/>
                    <a:pt x="1209" y="485"/>
                  </a:cubicBezTo>
                  <a:cubicBezTo>
                    <a:pt x="1212" y="487"/>
                    <a:pt x="1210" y="494"/>
                    <a:pt x="1208" y="496"/>
                  </a:cubicBezTo>
                  <a:cubicBezTo>
                    <a:pt x="1205" y="497"/>
                    <a:pt x="1202" y="498"/>
                    <a:pt x="1200" y="499"/>
                  </a:cubicBezTo>
                  <a:cubicBezTo>
                    <a:pt x="1200" y="504"/>
                    <a:pt x="1204" y="505"/>
                    <a:pt x="1203" y="510"/>
                  </a:cubicBezTo>
                  <a:cubicBezTo>
                    <a:pt x="1199" y="511"/>
                    <a:pt x="1195" y="513"/>
                    <a:pt x="1192" y="508"/>
                  </a:cubicBezTo>
                  <a:cubicBezTo>
                    <a:pt x="1188" y="507"/>
                    <a:pt x="1188" y="510"/>
                    <a:pt x="1184" y="510"/>
                  </a:cubicBezTo>
                  <a:cubicBezTo>
                    <a:pt x="1184" y="504"/>
                    <a:pt x="1184" y="504"/>
                    <a:pt x="1184" y="504"/>
                  </a:cubicBezTo>
                  <a:cubicBezTo>
                    <a:pt x="1192" y="501"/>
                    <a:pt x="1199" y="497"/>
                    <a:pt x="1204" y="491"/>
                  </a:cubicBezTo>
                  <a:cubicBezTo>
                    <a:pt x="1200" y="491"/>
                    <a:pt x="1199" y="495"/>
                    <a:pt x="1194" y="494"/>
                  </a:cubicBezTo>
                  <a:cubicBezTo>
                    <a:pt x="1194" y="493"/>
                    <a:pt x="1194" y="492"/>
                    <a:pt x="1193" y="492"/>
                  </a:cubicBezTo>
                  <a:cubicBezTo>
                    <a:pt x="1191" y="493"/>
                    <a:pt x="1189" y="495"/>
                    <a:pt x="1186" y="495"/>
                  </a:cubicBezTo>
                  <a:cubicBezTo>
                    <a:pt x="1184" y="494"/>
                    <a:pt x="1185" y="491"/>
                    <a:pt x="1182" y="490"/>
                  </a:cubicBezTo>
                  <a:cubicBezTo>
                    <a:pt x="1181" y="492"/>
                    <a:pt x="1181" y="496"/>
                    <a:pt x="1178" y="496"/>
                  </a:cubicBezTo>
                  <a:cubicBezTo>
                    <a:pt x="1180" y="496"/>
                    <a:pt x="1180" y="499"/>
                    <a:pt x="1179" y="501"/>
                  </a:cubicBezTo>
                  <a:cubicBezTo>
                    <a:pt x="1179" y="504"/>
                    <a:pt x="1172" y="505"/>
                    <a:pt x="1173" y="508"/>
                  </a:cubicBezTo>
                  <a:cubicBezTo>
                    <a:pt x="1177" y="507"/>
                    <a:pt x="1179" y="501"/>
                    <a:pt x="1183" y="504"/>
                  </a:cubicBezTo>
                  <a:cubicBezTo>
                    <a:pt x="1179" y="506"/>
                    <a:pt x="1175" y="509"/>
                    <a:pt x="1173" y="514"/>
                  </a:cubicBezTo>
                  <a:cubicBezTo>
                    <a:pt x="1170" y="513"/>
                    <a:pt x="1170" y="516"/>
                    <a:pt x="1168" y="516"/>
                  </a:cubicBezTo>
                  <a:cubicBezTo>
                    <a:pt x="1166" y="512"/>
                    <a:pt x="1166" y="512"/>
                    <a:pt x="1167" y="508"/>
                  </a:cubicBezTo>
                  <a:cubicBezTo>
                    <a:pt x="1159" y="508"/>
                    <a:pt x="1160" y="498"/>
                    <a:pt x="1156" y="494"/>
                  </a:cubicBezTo>
                  <a:cubicBezTo>
                    <a:pt x="1152" y="493"/>
                    <a:pt x="1153" y="496"/>
                    <a:pt x="1150" y="495"/>
                  </a:cubicBezTo>
                  <a:cubicBezTo>
                    <a:pt x="1150" y="493"/>
                    <a:pt x="1147" y="493"/>
                    <a:pt x="1147" y="492"/>
                  </a:cubicBezTo>
                  <a:cubicBezTo>
                    <a:pt x="1147" y="490"/>
                    <a:pt x="1149" y="486"/>
                    <a:pt x="1147" y="485"/>
                  </a:cubicBezTo>
                  <a:cubicBezTo>
                    <a:pt x="1146" y="487"/>
                    <a:pt x="1141" y="485"/>
                    <a:pt x="1140" y="484"/>
                  </a:cubicBezTo>
                  <a:cubicBezTo>
                    <a:pt x="1140" y="481"/>
                    <a:pt x="1140" y="478"/>
                    <a:pt x="1144" y="476"/>
                  </a:cubicBezTo>
                  <a:cubicBezTo>
                    <a:pt x="1139" y="475"/>
                    <a:pt x="1138" y="476"/>
                    <a:pt x="1134" y="477"/>
                  </a:cubicBezTo>
                  <a:cubicBezTo>
                    <a:pt x="1133" y="470"/>
                    <a:pt x="1145" y="471"/>
                    <a:pt x="1145" y="467"/>
                  </a:cubicBezTo>
                  <a:cubicBezTo>
                    <a:pt x="1135" y="466"/>
                    <a:pt x="1132" y="477"/>
                    <a:pt x="1127" y="481"/>
                  </a:cubicBezTo>
                  <a:cubicBezTo>
                    <a:pt x="1127" y="477"/>
                    <a:pt x="1127" y="477"/>
                    <a:pt x="1127" y="477"/>
                  </a:cubicBezTo>
                  <a:cubicBezTo>
                    <a:pt x="1123" y="478"/>
                    <a:pt x="1122" y="480"/>
                    <a:pt x="1119" y="481"/>
                  </a:cubicBezTo>
                  <a:cubicBezTo>
                    <a:pt x="1120" y="481"/>
                    <a:pt x="1118" y="482"/>
                    <a:pt x="1118" y="483"/>
                  </a:cubicBezTo>
                  <a:cubicBezTo>
                    <a:pt x="1120" y="484"/>
                    <a:pt x="1121" y="479"/>
                    <a:pt x="1123" y="482"/>
                  </a:cubicBezTo>
                  <a:cubicBezTo>
                    <a:pt x="1122" y="483"/>
                    <a:pt x="1121" y="485"/>
                    <a:pt x="1122" y="487"/>
                  </a:cubicBezTo>
                  <a:cubicBezTo>
                    <a:pt x="1123" y="489"/>
                    <a:pt x="1126" y="488"/>
                    <a:pt x="1127" y="490"/>
                  </a:cubicBezTo>
                  <a:cubicBezTo>
                    <a:pt x="1126" y="492"/>
                    <a:pt x="1125" y="494"/>
                    <a:pt x="1122" y="494"/>
                  </a:cubicBezTo>
                  <a:cubicBezTo>
                    <a:pt x="1122" y="493"/>
                    <a:pt x="1123" y="492"/>
                    <a:pt x="1122" y="492"/>
                  </a:cubicBezTo>
                  <a:cubicBezTo>
                    <a:pt x="1121" y="496"/>
                    <a:pt x="1117" y="492"/>
                    <a:pt x="1114" y="495"/>
                  </a:cubicBezTo>
                  <a:cubicBezTo>
                    <a:pt x="1115" y="494"/>
                    <a:pt x="1116" y="493"/>
                    <a:pt x="1116" y="492"/>
                  </a:cubicBezTo>
                  <a:cubicBezTo>
                    <a:pt x="1113" y="491"/>
                    <a:pt x="1112" y="493"/>
                    <a:pt x="1108" y="493"/>
                  </a:cubicBezTo>
                  <a:cubicBezTo>
                    <a:pt x="1107" y="497"/>
                    <a:pt x="1110" y="498"/>
                    <a:pt x="1112" y="499"/>
                  </a:cubicBezTo>
                  <a:cubicBezTo>
                    <a:pt x="1106" y="505"/>
                    <a:pt x="1101" y="501"/>
                    <a:pt x="1094" y="505"/>
                  </a:cubicBezTo>
                  <a:cubicBezTo>
                    <a:pt x="1094" y="504"/>
                    <a:pt x="1094" y="502"/>
                    <a:pt x="1093" y="502"/>
                  </a:cubicBezTo>
                  <a:cubicBezTo>
                    <a:pt x="1092" y="505"/>
                    <a:pt x="1090" y="508"/>
                    <a:pt x="1086" y="508"/>
                  </a:cubicBezTo>
                  <a:cubicBezTo>
                    <a:pt x="1086" y="508"/>
                    <a:pt x="1085" y="507"/>
                    <a:pt x="1085" y="507"/>
                  </a:cubicBezTo>
                  <a:cubicBezTo>
                    <a:pt x="1089" y="500"/>
                    <a:pt x="1096" y="497"/>
                    <a:pt x="1104" y="494"/>
                  </a:cubicBezTo>
                  <a:cubicBezTo>
                    <a:pt x="1104" y="490"/>
                    <a:pt x="1109" y="491"/>
                    <a:pt x="1111" y="488"/>
                  </a:cubicBezTo>
                  <a:cubicBezTo>
                    <a:pt x="1100" y="492"/>
                    <a:pt x="1093" y="498"/>
                    <a:pt x="1083" y="499"/>
                  </a:cubicBezTo>
                  <a:cubicBezTo>
                    <a:pt x="1083" y="498"/>
                    <a:pt x="1082" y="496"/>
                    <a:pt x="1080" y="496"/>
                  </a:cubicBezTo>
                  <a:cubicBezTo>
                    <a:pt x="1080" y="500"/>
                    <a:pt x="1077" y="501"/>
                    <a:pt x="1075" y="498"/>
                  </a:cubicBezTo>
                  <a:cubicBezTo>
                    <a:pt x="1075" y="502"/>
                    <a:pt x="1070" y="500"/>
                    <a:pt x="1070" y="504"/>
                  </a:cubicBezTo>
                  <a:cubicBezTo>
                    <a:pt x="1071" y="504"/>
                    <a:pt x="1072" y="505"/>
                    <a:pt x="1072" y="506"/>
                  </a:cubicBezTo>
                  <a:cubicBezTo>
                    <a:pt x="1068" y="506"/>
                    <a:pt x="1068" y="510"/>
                    <a:pt x="1066" y="511"/>
                  </a:cubicBezTo>
                  <a:cubicBezTo>
                    <a:pt x="1054" y="509"/>
                    <a:pt x="1047" y="530"/>
                    <a:pt x="1036" y="521"/>
                  </a:cubicBezTo>
                  <a:cubicBezTo>
                    <a:pt x="1048" y="505"/>
                    <a:pt x="1064" y="499"/>
                    <a:pt x="1084" y="493"/>
                  </a:cubicBezTo>
                  <a:cubicBezTo>
                    <a:pt x="1088" y="495"/>
                    <a:pt x="1101" y="492"/>
                    <a:pt x="1103" y="487"/>
                  </a:cubicBezTo>
                  <a:cubicBezTo>
                    <a:pt x="1101" y="484"/>
                    <a:pt x="1097" y="487"/>
                    <a:pt x="1095" y="485"/>
                  </a:cubicBezTo>
                  <a:cubicBezTo>
                    <a:pt x="1098" y="482"/>
                    <a:pt x="1097" y="480"/>
                    <a:pt x="1096" y="477"/>
                  </a:cubicBezTo>
                  <a:cubicBezTo>
                    <a:pt x="1096" y="479"/>
                    <a:pt x="1090" y="480"/>
                    <a:pt x="1089" y="479"/>
                  </a:cubicBezTo>
                  <a:cubicBezTo>
                    <a:pt x="1093" y="475"/>
                    <a:pt x="1099" y="467"/>
                    <a:pt x="1101" y="463"/>
                  </a:cubicBezTo>
                  <a:cubicBezTo>
                    <a:pt x="1094" y="466"/>
                    <a:pt x="1087" y="474"/>
                    <a:pt x="1081" y="469"/>
                  </a:cubicBezTo>
                  <a:cubicBezTo>
                    <a:pt x="1082" y="477"/>
                    <a:pt x="1084" y="475"/>
                    <a:pt x="1083" y="483"/>
                  </a:cubicBezTo>
                  <a:cubicBezTo>
                    <a:pt x="1078" y="485"/>
                    <a:pt x="1073" y="492"/>
                    <a:pt x="1066" y="489"/>
                  </a:cubicBezTo>
                  <a:cubicBezTo>
                    <a:pt x="1074" y="487"/>
                    <a:pt x="1061" y="482"/>
                    <a:pt x="1067" y="480"/>
                  </a:cubicBezTo>
                  <a:cubicBezTo>
                    <a:pt x="1058" y="477"/>
                    <a:pt x="1056" y="487"/>
                    <a:pt x="1049" y="489"/>
                  </a:cubicBezTo>
                  <a:cubicBezTo>
                    <a:pt x="1044" y="477"/>
                    <a:pt x="1060" y="474"/>
                    <a:pt x="1067" y="467"/>
                  </a:cubicBezTo>
                  <a:cubicBezTo>
                    <a:pt x="1061" y="466"/>
                    <a:pt x="1059" y="471"/>
                    <a:pt x="1053" y="471"/>
                  </a:cubicBezTo>
                  <a:cubicBezTo>
                    <a:pt x="1053" y="469"/>
                    <a:pt x="1059" y="468"/>
                    <a:pt x="1057" y="467"/>
                  </a:cubicBezTo>
                  <a:cubicBezTo>
                    <a:pt x="1053" y="469"/>
                    <a:pt x="1047" y="472"/>
                    <a:pt x="1042" y="471"/>
                  </a:cubicBezTo>
                  <a:cubicBezTo>
                    <a:pt x="1040" y="468"/>
                    <a:pt x="1047" y="468"/>
                    <a:pt x="1044" y="466"/>
                  </a:cubicBezTo>
                  <a:cubicBezTo>
                    <a:pt x="1042" y="469"/>
                    <a:pt x="1039" y="470"/>
                    <a:pt x="1036" y="471"/>
                  </a:cubicBezTo>
                  <a:cubicBezTo>
                    <a:pt x="1035" y="474"/>
                    <a:pt x="1036" y="473"/>
                    <a:pt x="1036" y="477"/>
                  </a:cubicBezTo>
                  <a:cubicBezTo>
                    <a:pt x="1031" y="479"/>
                    <a:pt x="1028" y="483"/>
                    <a:pt x="1022" y="483"/>
                  </a:cubicBezTo>
                  <a:cubicBezTo>
                    <a:pt x="1012" y="476"/>
                    <a:pt x="1004" y="492"/>
                    <a:pt x="995" y="493"/>
                  </a:cubicBezTo>
                  <a:cubicBezTo>
                    <a:pt x="995" y="493"/>
                    <a:pt x="995" y="494"/>
                    <a:pt x="993" y="493"/>
                  </a:cubicBezTo>
                  <a:cubicBezTo>
                    <a:pt x="993" y="493"/>
                    <a:pt x="994" y="493"/>
                    <a:pt x="995" y="493"/>
                  </a:cubicBezTo>
                  <a:cubicBezTo>
                    <a:pt x="994" y="492"/>
                    <a:pt x="993" y="490"/>
                    <a:pt x="994" y="490"/>
                  </a:cubicBezTo>
                  <a:cubicBezTo>
                    <a:pt x="996" y="486"/>
                    <a:pt x="1004" y="483"/>
                    <a:pt x="999" y="478"/>
                  </a:cubicBezTo>
                  <a:cubicBezTo>
                    <a:pt x="995" y="481"/>
                    <a:pt x="990" y="480"/>
                    <a:pt x="986" y="483"/>
                  </a:cubicBezTo>
                  <a:cubicBezTo>
                    <a:pt x="986" y="490"/>
                    <a:pt x="982" y="493"/>
                    <a:pt x="977" y="494"/>
                  </a:cubicBezTo>
                  <a:cubicBezTo>
                    <a:pt x="977" y="498"/>
                    <a:pt x="980" y="498"/>
                    <a:pt x="980" y="502"/>
                  </a:cubicBezTo>
                  <a:cubicBezTo>
                    <a:pt x="977" y="504"/>
                    <a:pt x="971" y="509"/>
                    <a:pt x="968" y="505"/>
                  </a:cubicBezTo>
                  <a:cubicBezTo>
                    <a:pt x="975" y="501"/>
                    <a:pt x="976" y="488"/>
                    <a:pt x="979" y="482"/>
                  </a:cubicBezTo>
                  <a:cubicBezTo>
                    <a:pt x="980" y="482"/>
                    <a:pt x="981" y="483"/>
                    <a:pt x="982" y="483"/>
                  </a:cubicBezTo>
                  <a:cubicBezTo>
                    <a:pt x="987" y="475"/>
                    <a:pt x="1000" y="476"/>
                    <a:pt x="1005" y="467"/>
                  </a:cubicBezTo>
                  <a:cubicBezTo>
                    <a:pt x="1000" y="465"/>
                    <a:pt x="999" y="471"/>
                    <a:pt x="996" y="468"/>
                  </a:cubicBezTo>
                  <a:cubicBezTo>
                    <a:pt x="998" y="466"/>
                    <a:pt x="998" y="464"/>
                    <a:pt x="997" y="463"/>
                  </a:cubicBezTo>
                  <a:cubicBezTo>
                    <a:pt x="993" y="468"/>
                    <a:pt x="992" y="476"/>
                    <a:pt x="985" y="476"/>
                  </a:cubicBezTo>
                  <a:cubicBezTo>
                    <a:pt x="982" y="476"/>
                    <a:pt x="983" y="472"/>
                    <a:pt x="980" y="474"/>
                  </a:cubicBezTo>
                  <a:cubicBezTo>
                    <a:pt x="980" y="470"/>
                    <a:pt x="980" y="470"/>
                    <a:pt x="980" y="470"/>
                  </a:cubicBezTo>
                  <a:cubicBezTo>
                    <a:pt x="978" y="470"/>
                    <a:pt x="976" y="473"/>
                    <a:pt x="975" y="470"/>
                  </a:cubicBezTo>
                  <a:cubicBezTo>
                    <a:pt x="980" y="468"/>
                    <a:pt x="982" y="453"/>
                    <a:pt x="988" y="457"/>
                  </a:cubicBezTo>
                  <a:cubicBezTo>
                    <a:pt x="988" y="455"/>
                    <a:pt x="990" y="453"/>
                    <a:pt x="993" y="451"/>
                  </a:cubicBezTo>
                  <a:cubicBezTo>
                    <a:pt x="1007" y="446"/>
                    <a:pt x="1018" y="439"/>
                    <a:pt x="1033" y="433"/>
                  </a:cubicBezTo>
                  <a:cubicBezTo>
                    <a:pt x="1035" y="435"/>
                    <a:pt x="1033" y="435"/>
                    <a:pt x="1032" y="437"/>
                  </a:cubicBezTo>
                  <a:cubicBezTo>
                    <a:pt x="1043" y="428"/>
                    <a:pt x="1057" y="419"/>
                    <a:pt x="1073" y="417"/>
                  </a:cubicBezTo>
                  <a:cubicBezTo>
                    <a:pt x="1079" y="415"/>
                    <a:pt x="1084" y="406"/>
                    <a:pt x="1092" y="407"/>
                  </a:cubicBezTo>
                  <a:cubicBezTo>
                    <a:pt x="1094" y="401"/>
                    <a:pt x="1100" y="400"/>
                    <a:pt x="1106" y="398"/>
                  </a:cubicBezTo>
                  <a:cubicBezTo>
                    <a:pt x="1105" y="404"/>
                    <a:pt x="1099" y="401"/>
                    <a:pt x="1095" y="406"/>
                  </a:cubicBezTo>
                  <a:cubicBezTo>
                    <a:pt x="1097" y="407"/>
                    <a:pt x="1096" y="410"/>
                    <a:pt x="1098" y="411"/>
                  </a:cubicBezTo>
                  <a:cubicBezTo>
                    <a:pt x="1103" y="409"/>
                    <a:pt x="1105" y="404"/>
                    <a:pt x="1109" y="402"/>
                  </a:cubicBezTo>
                  <a:cubicBezTo>
                    <a:pt x="1110" y="403"/>
                    <a:pt x="1111" y="404"/>
                    <a:pt x="1110" y="405"/>
                  </a:cubicBezTo>
                  <a:cubicBezTo>
                    <a:pt x="1113" y="405"/>
                    <a:pt x="1114" y="404"/>
                    <a:pt x="1118" y="404"/>
                  </a:cubicBezTo>
                  <a:cubicBezTo>
                    <a:pt x="1117" y="397"/>
                    <a:pt x="1121" y="395"/>
                    <a:pt x="1125" y="392"/>
                  </a:cubicBezTo>
                  <a:cubicBezTo>
                    <a:pt x="1122" y="392"/>
                    <a:pt x="1120" y="394"/>
                    <a:pt x="1117" y="394"/>
                  </a:cubicBezTo>
                  <a:cubicBezTo>
                    <a:pt x="1117" y="393"/>
                    <a:pt x="1116" y="393"/>
                    <a:pt x="1116" y="392"/>
                  </a:cubicBezTo>
                  <a:cubicBezTo>
                    <a:pt x="1121" y="387"/>
                    <a:pt x="1128" y="383"/>
                    <a:pt x="1136" y="382"/>
                  </a:cubicBezTo>
                  <a:cubicBezTo>
                    <a:pt x="1134" y="384"/>
                    <a:pt x="1142" y="385"/>
                    <a:pt x="1137" y="389"/>
                  </a:cubicBezTo>
                  <a:cubicBezTo>
                    <a:pt x="1138" y="386"/>
                    <a:pt x="1134" y="386"/>
                    <a:pt x="1136" y="389"/>
                  </a:cubicBezTo>
                  <a:cubicBezTo>
                    <a:pt x="1133" y="390"/>
                    <a:pt x="1138" y="387"/>
                    <a:pt x="1137" y="390"/>
                  </a:cubicBezTo>
                  <a:cubicBezTo>
                    <a:pt x="1136" y="394"/>
                    <a:pt x="1131" y="397"/>
                    <a:pt x="1132" y="400"/>
                  </a:cubicBezTo>
                  <a:cubicBezTo>
                    <a:pt x="1132" y="397"/>
                    <a:pt x="1135" y="398"/>
                    <a:pt x="1136" y="400"/>
                  </a:cubicBezTo>
                  <a:cubicBezTo>
                    <a:pt x="1135" y="402"/>
                    <a:pt x="1131" y="402"/>
                    <a:pt x="1132" y="405"/>
                  </a:cubicBezTo>
                  <a:cubicBezTo>
                    <a:pt x="1135" y="407"/>
                    <a:pt x="1136" y="402"/>
                    <a:pt x="1136" y="404"/>
                  </a:cubicBezTo>
                  <a:cubicBezTo>
                    <a:pt x="1137" y="407"/>
                    <a:pt x="1134" y="407"/>
                    <a:pt x="1135" y="410"/>
                  </a:cubicBezTo>
                  <a:cubicBezTo>
                    <a:pt x="1138" y="411"/>
                    <a:pt x="1143" y="405"/>
                    <a:pt x="1146" y="403"/>
                  </a:cubicBezTo>
                  <a:cubicBezTo>
                    <a:pt x="1144" y="400"/>
                    <a:pt x="1139" y="405"/>
                    <a:pt x="1137" y="403"/>
                  </a:cubicBezTo>
                  <a:cubicBezTo>
                    <a:pt x="1147" y="401"/>
                    <a:pt x="1150" y="392"/>
                    <a:pt x="1158" y="387"/>
                  </a:cubicBezTo>
                  <a:cubicBezTo>
                    <a:pt x="1156" y="387"/>
                    <a:pt x="1154" y="387"/>
                    <a:pt x="1154" y="386"/>
                  </a:cubicBezTo>
                  <a:cubicBezTo>
                    <a:pt x="1160" y="382"/>
                    <a:pt x="1155" y="378"/>
                    <a:pt x="1162" y="374"/>
                  </a:cubicBezTo>
                  <a:cubicBezTo>
                    <a:pt x="1159" y="373"/>
                    <a:pt x="1157" y="376"/>
                    <a:pt x="1157" y="373"/>
                  </a:cubicBezTo>
                  <a:cubicBezTo>
                    <a:pt x="1159" y="370"/>
                    <a:pt x="1166" y="366"/>
                    <a:pt x="1165" y="364"/>
                  </a:cubicBezTo>
                  <a:cubicBezTo>
                    <a:pt x="1164" y="363"/>
                    <a:pt x="1155" y="366"/>
                    <a:pt x="1153" y="370"/>
                  </a:cubicBezTo>
                  <a:cubicBezTo>
                    <a:pt x="1152" y="370"/>
                    <a:pt x="1151" y="369"/>
                    <a:pt x="1149" y="368"/>
                  </a:cubicBezTo>
                  <a:cubicBezTo>
                    <a:pt x="1146" y="370"/>
                    <a:pt x="1145" y="373"/>
                    <a:pt x="1140" y="373"/>
                  </a:cubicBezTo>
                  <a:cubicBezTo>
                    <a:pt x="1140" y="371"/>
                    <a:pt x="1141" y="367"/>
                    <a:pt x="1139" y="366"/>
                  </a:cubicBezTo>
                  <a:cubicBezTo>
                    <a:pt x="1129" y="369"/>
                    <a:pt x="1120" y="381"/>
                    <a:pt x="1111" y="377"/>
                  </a:cubicBezTo>
                  <a:cubicBezTo>
                    <a:pt x="1104" y="387"/>
                    <a:pt x="1093" y="386"/>
                    <a:pt x="1083" y="390"/>
                  </a:cubicBezTo>
                  <a:cubicBezTo>
                    <a:pt x="1083" y="400"/>
                    <a:pt x="1069" y="397"/>
                    <a:pt x="1063" y="403"/>
                  </a:cubicBezTo>
                  <a:cubicBezTo>
                    <a:pt x="1061" y="400"/>
                    <a:pt x="1065" y="398"/>
                    <a:pt x="1061" y="397"/>
                  </a:cubicBezTo>
                  <a:cubicBezTo>
                    <a:pt x="1069" y="390"/>
                    <a:pt x="1076" y="376"/>
                    <a:pt x="1091" y="383"/>
                  </a:cubicBezTo>
                  <a:cubicBezTo>
                    <a:pt x="1093" y="381"/>
                    <a:pt x="1094" y="379"/>
                    <a:pt x="1098" y="378"/>
                  </a:cubicBezTo>
                  <a:cubicBezTo>
                    <a:pt x="1099" y="375"/>
                    <a:pt x="1097" y="376"/>
                    <a:pt x="1096" y="375"/>
                  </a:cubicBezTo>
                  <a:cubicBezTo>
                    <a:pt x="1099" y="373"/>
                    <a:pt x="1099" y="373"/>
                    <a:pt x="1098" y="370"/>
                  </a:cubicBezTo>
                  <a:cubicBezTo>
                    <a:pt x="1102" y="369"/>
                    <a:pt x="1104" y="366"/>
                    <a:pt x="1109" y="365"/>
                  </a:cubicBezTo>
                  <a:cubicBezTo>
                    <a:pt x="1112" y="365"/>
                    <a:pt x="1111" y="369"/>
                    <a:pt x="1114" y="369"/>
                  </a:cubicBezTo>
                  <a:cubicBezTo>
                    <a:pt x="1120" y="367"/>
                    <a:pt x="1124" y="363"/>
                    <a:pt x="1126" y="357"/>
                  </a:cubicBezTo>
                  <a:cubicBezTo>
                    <a:pt x="1121" y="356"/>
                    <a:pt x="1122" y="353"/>
                    <a:pt x="1122" y="350"/>
                  </a:cubicBezTo>
                  <a:cubicBezTo>
                    <a:pt x="1117" y="349"/>
                    <a:pt x="1117" y="344"/>
                    <a:pt x="1111" y="345"/>
                  </a:cubicBezTo>
                  <a:cubicBezTo>
                    <a:pt x="1111" y="342"/>
                    <a:pt x="1109" y="342"/>
                    <a:pt x="1110" y="339"/>
                  </a:cubicBezTo>
                  <a:cubicBezTo>
                    <a:pt x="1115" y="336"/>
                    <a:pt x="1120" y="333"/>
                    <a:pt x="1126" y="330"/>
                  </a:cubicBezTo>
                  <a:cubicBezTo>
                    <a:pt x="1125" y="323"/>
                    <a:pt x="1139" y="315"/>
                    <a:pt x="1144" y="318"/>
                  </a:cubicBezTo>
                  <a:cubicBezTo>
                    <a:pt x="1143" y="320"/>
                    <a:pt x="1139" y="320"/>
                    <a:pt x="1138" y="322"/>
                  </a:cubicBezTo>
                  <a:cubicBezTo>
                    <a:pt x="1147" y="322"/>
                    <a:pt x="1152" y="319"/>
                    <a:pt x="1158" y="315"/>
                  </a:cubicBezTo>
                  <a:cubicBezTo>
                    <a:pt x="1156" y="304"/>
                    <a:pt x="1167" y="311"/>
                    <a:pt x="1167" y="304"/>
                  </a:cubicBezTo>
                  <a:cubicBezTo>
                    <a:pt x="1159" y="307"/>
                    <a:pt x="1154" y="304"/>
                    <a:pt x="1147" y="308"/>
                  </a:cubicBezTo>
                  <a:cubicBezTo>
                    <a:pt x="1144" y="309"/>
                    <a:pt x="1142" y="315"/>
                    <a:pt x="1139" y="316"/>
                  </a:cubicBezTo>
                  <a:cubicBezTo>
                    <a:pt x="1139" y="316"/>
                    <a:pt x="1118" y="311"/>
                    <a:pt x="1116" y="311"/>
                  </a:cubicBezTo>
                  <a:cubicBezTo>
                    <a:pt x="1115" y="312"/>
                    <a:pt x="1112" y="316"/>
                    <a:pt x="1110" y="316"/>
                  </a:cubicBezTo>
                  <a:cubicBezTo>
                    <a:pt x="1107" y="317"/>
                    <a:pt x="1104" y="317"/>
                    <a:pt x="1102" y="321"/>
                  </a:cubicBezTo>
                  <a:cubicBezTo>
                    <a:pt x="1095" y="314"/>
                    <a:pt x="1088" y="326"/>
                    <a:pt x="1081" y="327"/>
                  </a:cubicBezTo>
                  <a:cubicBezTo>
                    <a:pt x="1076" y="326"/>
                    <a:pt x="1073" y="326"/>
                    <a:pt x="1070" y="324"/>
                  </a:cubicBezTo>
                  <a:cubicBezTo>
                    <a:pt x="1073" y="318"/>
                    <a:pt x="1078" y="314"/>
                    <a:pt x="1085" y="311"/>
                  </a:cubicBezTo>
                  <a:cubicBezTo>
                    <a:pt x="1087" y="312"/>
                    <a:pt x="1087" y="314"/>
                    <a:pt x="1089" y="315"/>
                  </a:cubicBezTo>
                  <a:cubicBezTo>
                    <a:pt x="1089" y="311"/>
                    <a:pt x="1089" y="312"/>
                    <a:pt x="1090" y="309"/>
                  </a:cubicBezTo>
                  <a:cubicBezTo>
                    <a:pt x="1098" y="307"/>
                    <a:pt x="1102" y="300"/>
                    <a:pt x="1108" y="295"/>
                  </a:cubicBezTo>
                  <a:cubicBezTo>
                    <a:pt x="1104" y="295"/>
                    <a:pt x="1104" y="297"/>
                    <a:pt x="1102" y="295"/>
                  </a:cubicBezTo>
                  <a:cubicBezTo>
                    <a:pt x="1107" y="291"/>
                    <a:pt x="1113" y="287"/>
                    <a:pt x="1121" y="285"/>
                  </a:cubicBezTo>
                  <a:cubicBezTo>
                    <a:pt x="1121" y="289"/>
                    <a:pt x="1124" y="288"/>
                    <a:pt x="1126" y="287"/>
                  </a:cubicBezTo>
                  <a:cubicBezTo>
                    <a:pt x="1126" y="286"/>
                    <a:pt x="1126" y="283"/>
                    <a:pt x="1125" y="282"/>
                  </a:cubicBezTo>
                  <a:cubicBezTo>
                    <a:pt x="1125" y="283"/>
                    <a:pt x="1120" y="283"/>
                    <a:pt x="1121" y="282"/>
                  </a:cubicBezTo>
                  <a:cubicBezTo>
                    <a:pt x="1121" y="281"/>
                    <a:pt x="1120" y="281"/>
                    <a:pt x="1120" y="280"/>
                  </a:cubicBezTo>
                  <a:cubicBezTo>
                    <a:pt x="1126" y="276"/>
                    <a:pt x="1130" y="273"/>
                    <a:pt x="1130" y="267"/>
                  </a:cubicBezTo>
                  <a:cubicBezTo>
                    <a:pt x="1126" y="267"/>
                    <a:pt x="1126" y="262"/>
                    <a:pt x="1122" y="262"/>
                  </a:cubicBezTo>
                  <a:cubicBezTo>
                    <a:pt x="1125" y="256"/>
                    <a:pt x="1132" y="253"/>
                    <a:pt x="1135" y="246"/>
                  </a:cubicBezTo>
                  <a:cubicBezTo>
                    <a:pt x="1123" y="249"/>
                    <a:pt x="1107" y="239"/>
                    <a:pt x="1098" y="249"/>
                  </a:cubicBezTo>
                  <a:cubicBezTo>
                    <a:pt x="1100" y="249"/>
                    <a:pt x="1099" y="253"/>
                    <a:pt x="1101" y="254"/>
                  </a:cubicBezTo>
                  <a:cubicBezTo>
                    <a:pt x="1096" y="256"/>
                    <a:pt x="1087" y="262"/>
                    <a:pt x="1082" y="259"/>
                  </a:cubicBezTo>
                  <a:cubicBezTo>
                    <a:pt x="1082" y="253"/>
                    <a:pt x="1083" y="249"/>
                    <a:pt x="1088" y="248"/>
                  </a:cubicBezTo>
                  <a:cubicBezTo>
                    <a:pt x="1093" y="241"/>
                    <a:pt x="1097" y="232"/>
                    <a:pt x="1099" y="224"/>
                  </a:cubicBezTo>
                  <a:cubicBezTo>
                    <a:pt x="1094" y="223"/>
                    <a:pt x="1092" y="222"/>
                    <a:pt x="1086" y="223"/>
                  </a:cubicBezTo>
                  <a:cubicBezTo>
                    <a:pt x="1085" y="221"/>
                    <a:pt x="1084" y="219"/>
                    <a:pt x="1083" y="216"/>
                  </a:cubicBezTo>
                  <a:cubicBezTo>
                    <a:pt x="1085" y="215"/>
                    <a:pt x="1087" y="214"/>
                    <a:pt x="1088" y="212"/>
                  </a:cubicBezTo>
                  <a:cubicBezTo>
                    <a:pt x="1077" y="213"/>
                    <a:pt x="1065" y="213"/>
                    <a:pt x="1061" y="223"/>
                  </a:cubicBezTo>
                  <a:cubicBezTo>
                    <a:pt x="1063" y="227"/>
                    <a:pt x="1066" y="228"/>
                    <a:pt x="1067" y="233"/>
                  </a:cubicBezTo>
                  <a:cubicBezTo>
                    <a:pt x="1062" y="235"/>
                    <a:pt x="1053" y="238"/>
                    <a:pt x="1047" y="235"/>
                  </a:cubicBezTo>
                  <a:cubicBezTo>
                    <a:pt x="1048" y="233"/>
                    <a:pt x="1050" y="230"/>
                    <a:pt x="1052" y="228"/>
                  </a:cubicBezTo>
                  <a:cubicBezTo>
                    <a:pt x="1049" y="228"/>
                    <a:pt x="1049" y="232"/>
                    <a:pt x="1046" y="233"/>
                  </a:cubicBezTo>
                  <a:cubicBezTo>
                    <a:pt x="1046" y="230"/>
                    <a:pt x="1043" y="230"/>
                    <a:pt x="1042" y="229"/>
                  </a:cubicBezTo>
                  <a:cubicBezTo>
                    <a:pt x="1047" y="219"/>
                    <a:pt x="1049" y="222"/>
                    <a:pt x="1051" y="211"/>
                  </a:cubicBezTo>
                  <a:cubicBezTo>
                    <a:pt x="1047" y="209"/>
                    <a:pt x="1038" y="216"/>
                    <a:pt x="1035" y="211"/>
                  </a:cubicBezTo>
                  <a:cubicBezTo>
                    <a:pt x="1035" y="210"/>
                    <a:pt x="1036" y="210"/>
                    <a:pt x="1037" y="208"/>
                  </a:cubicBezTo>
                  <a:cubicBezTo>
                    <a:pt x="1027" y="209"/>
                    <a:pt x="1025" y="218"/>
                    <a:pt x="1019" y="222"/>
                  </a:cubicBezTo>
                  <a:cubicBezTo>
                    <a:pt x="1014" y="227"/>
                    <a:pt x="1006" y="228"/>
                    <a:pt x="997" y="229"/>
                  </a:cubicBezTo>
                  <a:cubicBezTo>
                    <a:pt x="997" y="227"/>
                    <a:pt x="999" y="226"/>
                    <a:pt x="997" y="224"/>
                  </a:cubicBezTo>
                  <a:cubicBezTo>
                    <a:pt x="988" y="224"/>
                    <a:pt x="984" y="232"/>
                    <a:pt x="973" y="233"/>
                  </a:cubicBezTo>
                  <a:cubicBezTo>
                    <a:pt x="973" y="229"/>
                    <a:pt x="975" y="229"/>
                    <a:pt x="973" y="226"/>
                  </a:cubicBezTo>
                  <a:cubicBezTo>
                    <a:pt x="969" y="225"/>
                    <a:pt x="970" y="230"/>
                    <a:pt x="965" y="229"/>
                  </a:cubicBezTo>
                  <a:cubicBezTo>
                    <a:pt x="965" y="228"/>
                    <a:pt x="964" y="228"/>
                    <a:pt x="964" y="227"/>
                  </a:cubicBezTo>
                  <a:cubicBezTo>
                    <a:pt x="967" y="224"/>
                    <a:pt x="968" y="220"/>
                    <a:pt x="972" y="220"/>
                  </a:cubicBezTo>
                  <a:cubicBezTo>
                    <a:pt x="972" y="217"/>
                    <a:pt x="971" y="215"/>
                    <a:pt x="970" y="214"/>
                  </a:cubicBezTo>
                  <a:cubicBezTo>
                    <a:pt x="972" y="210"/>
                    <a:pt x="976" y="208"/>
                    <a:pt x="981" y="210"/>
                  </a:cubicBezTo>
                  <a:cubicBezTo>
                    <a:pt x="982" y="203"/>
                    <a:pt x="991" y="205"/>
                    <a:pt x="994" y="200"/>
                  </a:cubicBezTo>
                  <a:cubicBezTo>
                    <a:pt x="996" y="202"/>
                    <a:pt x="993" y="203"/>
                    <a:pt x="995" y="205"/>
                  </a:cubicBezTo>
                  <a:cubicBezTo>
                    <a:pt x="1000" y="205"/>
                    <a:pt x="1003" y="198"/>
                    <a:pt x="1007" y="202"/>
                  </a:cubicBezTo>
                  <a:cubicBezTo>
                    <a:pt x="1006" y="203"/>
                    <a:pt x="1007" y="206"/>
                    <a:pt x="1005" y="207"/>
                  </a:cubicBezTo>
                  <a:cubicBezTo>
                    <a:pt x="1008" y="208"/>
                    <a:pt x="1008" y="211"/>
                    <a:pt x="1012" y="210"/>
                  </a:cubicBezTo>
                  <a:cubicBezTo>
                    <a:pt x="1012" y="207"/>
                    <a:pt x="1012" y="207"/>
                    <a:pt x="1012" y="207"/>
                  </a:cubicBezTo>
                  <a:cubicBezTo>
                    <a:pt x="1012" y="205"/>
                    <a:pt x="1009" y="206"/>
                    <a:pt x="1009" y="205"/>
                  </a:cubicBezTo>
                  <a:cubicBezTo>
                    <a:pt x="1010" y="202"/>
                    <a:pt x="1011" y="203"/>
                    <a:pt x="1010" y="200"/>
                  </a:cubicBezTo>
                  <a:cubicBezTo>
                    <a:pt x="1022" y="195"/>
                    <a:pt x="1030" y="186"/>
                    <a:pt x="1037" y="176"/>
                  </a:cubicBezTo>
                  <a:cubicBezTo>
                    <a:pt x="1021" y="180"/>
                    <a:pt x="1012" y="194"/>
                    <a:pt x="998" y="197"/>
                  </a:cubicBezTo>
                  <a:cubicBezTo>
                    <a:pt x="1000" y="195"/>
                    <a:pt x="1002" y="194"/>
                    <a:pt x="1004" y="192"/>
                  </a:cubicBezTo>
                  <a:cubicBezTo>
                    <a:pt x="992" y="198"/>
                    <a:pt x="975" y="200"/>
                    <a:pt x="965" y="209"/>
                  </a:cubicBezTo>
                  <a:cubicBezTo>
                    <a:pt x="959" y="208"/>
                    <a:pt x="956" y="205"/>
                    <a:pt x="954" y="200"/>
                  </a:cubicBezTo>
                  <a:cubicBezTo>
                    <a:pt x="956" y="192"/>
                    <a:pt x="966" y="192"/>
                    <a:pt x="969" y="185"/>
                  </a:cubicBezTo>
                  <a:cubicBezTo>
                    <a:pt x="961" y="190"/>
                    <a:pt x="951" y="197"/>
                    <a:pt x="940" y="196"/>
                  </a:cubicBezTo>
                  <a:cubicBezTo>
                    <a:pt x="940" y="190"/>
                    <a:pt x="946" y="191"/>
                    <a:pt x="949" y="188"/>
                  </a:cubicBezTo>
                  <a:cubicBezTo>
                    <a:pt x="945" y="187"/>
                    <a:pt x="941" y="190"/>
                    <a:pt x="939" y="188"/>
                  </a:cubicBezTo>
                  <a:cubicBezTo>
                    <a:pt x="955" y="185"/>
                    <a:pt x="955" y="167"/>
                    <a:pt x="972" y="168"/>
                  </a:cubicBezTo>
                  <a:cubicBezTo>
                    <a:pt x="973" y="161"/>
                    <a:pt x="983" y="156"/>
                    <a:pt x="990" y="162"/>
                  </a:cubicBezTo>
                  <a:cubicBezTo>
                    <a:pt x="1000" y="158"/>
                    <a:pt x="993" y="135"/>
                    <a:pt x="1009" y="139"/>
                  </a:cubicBezTo>
                  <a:cubicBezTo>
                    <a:pt x="1006" y="143"/>
                    <a:pt x="1004" y="147"/>
                    <a:pt x="1002" y="152"/>
                  </a:cubicBezTo>
                  <a:cubicBezTo>
                    <a:pt x="1002" y="155"/>
                    <a:pt x="1007" y="157"/>
                    <a:pt x="1004" y="160"/>
                  </a:cubicBezTo>
                  <a:cubicBezTo>
                    <a:pt x="1010" y="160"/>
                    <a:pt x="1014" y="152"/>
                    <a:pt x="1021" y="155"/>
                  </a:cubicBezTo>
                  <a:cubicBezTo>
                    <a:pt x="1021" y="158"/>
                    <a:pt x="1018" y="156"/>
                    <a:pt x="1017" y="158"/>
                  </a:cubicBezTo>
                  <a:cubicBezTo>
                    <a:pt x="1029" y="158"/>
                    <a:pt x="1033" y="150"/>
                    <a:pt x="1038" y="143"/>
                  </a:cubicBezTo>
                  <a:cubicBezTo>
                    <a:pt x="1034" y="137"/>
                    <a:pt x="1039" y="133"/>
                    <a:pt x="1041" y="130"/>
                  </a:cubicBezTo>
                  <a:cubicBezTo>
                    <a:pt x="1034" y="132"/>
                    <a:pt x="1025" y="134"/>
                    <a:pt x="1022" y="128"/>
                  </a:cubicBezTo>
                  <a:cubicBezTo>
                    <a:pt x="1024" y="126"/>
                    <a:pt x="1025" y="125"/>
                    <a:pt x="1027" y="124"/>
                  </a:cubicBezTo>
                  <a:cubicBezTo>
                    <a:pt x="1024" y="123"/>
                    <a:pt x="1021" y="121"/>
                    <a:pt x="1016" y="122"/>
                  </a:cubicBezTo>
                  <a:cubicBezTo>
                    <a:pt x="1016" y="121"/>
                    <a:pt x="1017" y="120"/>
                    <a:pt x="1017" y="119"/>
                  </a:cubicBezTo>
                  <a:cubicBezTo>
                    <a:pt x="1014" y="118"/>
                    <a:pt x="1010" y="119"/>
                    <a:pt x="1007" y="121"/>
                  </a:cubicBezTo>
                  <a:cubicBezTo>
                    <a:pt x="1011" y="128"/>
                    <a:pt x="1002" y="129"/>
                    <a:pt x="997" y="131"/>
                  </a:cubicBezTo>
                  <a:cubicBezTo>
                    <a:pt x="997" y="128"/>
                    <a:pt x="1000" y="129"/>
                    <a:pt x="1000" y="127"/>
                  </a:cubicBezTo>
                  <a:cubicBezTo>
                    <a:pt x="997" y="126"/>
                    <a:pt x="993" y="128"/>
                    <a:pt x="992" y="126"/>
                  </a:cubicBezTo>
                  <a:cubicBezTo>
                    <a:pt x="990" y="124"/>
                    <a:pt x="993" y="121"/>
                    <a:pt x="991" y="119"/>
                  </a:cubicBezTo>
                  <a:cubicBezTo>
                    <a:pt x="979" y="119"/>
                    <a:pt x="971" y="128"/>
                    <a:pt x="960" y="125"/>
                  </a:cubicBezTo>
                  <a:cubicBezTo>
                    <a:pt x="962" y="117"/>
                    <a:pt x="978" y="122"/>
                    <a:pt x="980" y="113"/>
                  </a:cubicBezTo>
                  <a:cubicBezTo>
                    <a:pt x="976" y="111"/>
                    <a:pt x="976" y="112"/>
                    <a:pt x="978" y="109"/>
                  </a:cubicBezTo>
                  <a:cubicBezTo>
                    <a:pt x="976" y="107"/>
                    <a:pt x="967" y="113"/>
                    <a:pt x="964" y="108"/>
                  </a:cubicBezTo>
                  <a:cubicBezTo>
                    <a:pt x="966" y="107"/>
                    <a:pt x="973" y="102"/>
                    <a:pt x="971" y="103"/>
                  </a:cubicBezTo>
                  <a:cubicBezTo>
                    <a:pt x="963" y="105"/>
                    <a:pt x="956" y="107"/>
                    <a:pt x="949" y="108"/>
                  </a:cubicBezTo>
                  <a:cubicBezTo>
                    <a:pt x="946" y="106"/>
                    <a:pt x="944" y="104"/>
                    <a:pt x="942" y="101"/>
                  </a:cubicBezTo>
                  <a:cubicBezTo>
                    <a:pt x="943" y="98"/>
                    <a:pt x="946" y="97"/>
                    <a:pt x="950" y="97"/>
                  </a:cubicBezTo>
                  <a:cubicBezTo>
                    <a:pt x="949" y="98"/>
                    <a:pt x="948" y="98"/>
                    <a:pt x="949" y="100"/>
                  </a:cubicBezTo>
                  <a:cubicBezTo>
                    <a:pt x="951" y="99"/>
                    <a:pt x="954" y="99"/>
                    <a:pt x="954" y="97"/>
                  </a:cubicBezTo>
                  <a:cubicBezTo>
                    <a:pt x="952" y="95"/>
                    <a:pt x="949" y="93"/>
                    <a:pt x="947" y="91"/>
                  </a:cubicBezTo>
                  <a:cubicBezTo>
                    <a:pt x="937" y="94"/>
                    <a:pt x="931" y="100"/>
                    <a:pt x="928" y="109"/>
                  </a:cubicBezTo>
                  <a:cubicBezTo>
                    <a:pt x="925" y="108"/>
                    <a:pt x="923" y="106"/>
                    <a:pt x="920" y="105"/>
                  </a:cubicBezTo>
                  <a:cubicBezTo>
                    <a:pt x="924" y="104"/>
                    <a:pt x="923" y="98"/>
                    <a:pt x="922" y="96"/>
                  </a:cubicBezTo>
                  <a:cubicBezTo>
                    <a:pt x="921" y="97"/>
                    <a:pt x="922" y="100"/>
                    <a:pt x="920" y="100"/>
                  </a:cubicBezTo>
                  <a:cubicBezTo>
                    <a:pt x="919" y="100"/>
                    <a:pt x="917" y="100"/>
                    <a:pt x="917" y="101"/>
                  </a:cubicBezTo>
                  <a:cubicBezTo>
                    <a:pt x="919" y="98"/>
                    <a:pt x="914" y="97"/>
                    <a:pt x="913" y="95"/>
                  </a:cubicBezTo>
                  <a:cubicBezTo>
                    <a:pt x="902" y="97"/>
                    <a:pt x="897" y="105"/>
                    <a:pt x="885" y="103"/>
                  </a:cubicBezTo>
                  <a:cubicBezTo>
                    <a:pt x="883" y="100"/>
                    <a:pt x="889" y="98"/>
                    <a:pt x="889" y="95"/>
                  </a:cubicBezTo>
                  <a:cubicBezTo>
                    <a:pt x="886" y="94"/>
                    <a:pt x="885" y="89"/>
                    <a:pt x="882" y="88"/>
                  </a:cubicBezTo>
                  <a:cubicBezTo>
                    <a:pt x="882" y="87"/>
                    <a:pt x="888" y="86"/>
                    <a:pt x="885" y="85"/>
                  </a:cubicBezTo>
                  <a:cubicBezTo>
                    <a:pt x="881" y="88"/>
                    <a:pt x="880" y="82"/>
                    <a:pt x="876" y="85"/>
                  </a:cubicBezTo>
                  <a:cubicBezTo>
                    <a:pt x="864" y="96"/>
                    <a:pt x="859" y="114"/>
                    <a:pt x="848" y="126"/>
                  </a:cubicBezTo>
                  <a:cubicBezTo>
                    <a:pt x="848" y="132"/>
                    <a:pt x="848" y="132"/>
                    <a:pt x="848" y="132"/>
                  </a:cubicBezTo>
                  <a:cubicBezTo>
                    <a:pt x="843" y="134"/>
                    <a:pt x="831" y="140"/>
                    <a:pt x="830" y="129"/>
                  </a:cubicBezTo>
                  <a:cubicBezTo>
                    <a:pt x="827" y="131"/>
                    <a:pt x="824" y="128"/>
                    <a:pt x="819" y="128"/>
                  </a:cubicBezTo>
                  <a:cubicBezTo>
                    <a:pt x="817" y="127"/>
                    <a:pt x="820" y="124"/>
                    <a:pt x="819" y="123"/>
                  </a:cubicBezTo>
                  <a:cubicBezTo>
                    <a:pt x="816" y="123"/>
                    <a:pt x="815" y="125"/>
                    <a:pt x="814" y="122"/>
                  </a:cubicBezTo>
                  <a:cubicBezTo>
                    <a:pt x="816" y="117"/>
                    <a:pt x="813" y="115"/>
                    <a:pt x="814" y="113"/>
                  </a:cubicBezTo>
                  <a:cubicBezTo>
                    <a:pt x="803" y="117"/>
                    <a:pt x="788" y="117"/>
                    <a:pt x="783" y="128"/>
                  </a:cubicBezTo>
                  <a:cubicBezTo>
                    <a:pt x="780" y="127"/>
                    <a:pt x="776" y="129"/>
                    <a:pt x="778" y="130"/>
                  </a:cubicBezTo>
                  <a:cubicBezTo>
                    <a:pt x="787" y="126"/>
                    <a:pt x="797" y="127"/>
                    <a:pt x="805" y="121"/>
                  </a:cubicBezTo>
                  <a:cubicBezTo>
                    <a:pt x="806" y="122"/>
                    <a:pt x="809" y="123"/>
                    <a:pt x="809" y="125"/>
                  </a:cubicBezTo>
                  <a:cubicBezTo>
                    <a:pt x="807" y="125"/>
                    <a:pt x="806" y="127"/>
                    <a:pt x="806" y="128"/>
                  </a:cubicBezTo>
                  <a:cubicBezTo>
                    <a:pt x="808" y="130"/>
                    <a:pt x="811" y="127"/>
                    <a:pt x="811" y="128"/>
                  </a:cubicBezTo>
                  <a:cubicBezTo>
                    <a:pt x="808" y="130"/>
                    <a:pt x="807" y="133"/>
                    <a:pt x="808" y="137"/>
                  </a:cubicBezTo>
                  <a:cubicBezTo>
                    <a:pt x="804" y="138"/>
                    <a:pt x="798" y="138"/>
                    <a:pt x="794" y="137"/>
                  </a:cubicBezTo>
                  <a:cubicBezTo>
                    <a:pt x="792" y="137"/>
                    <a:pt x="794" y="141"/>
                    <a:pt x="792" y="141"/>
                  </a:cubicBezTo>
                  <a:cubicBezTo>
                    <a:pt x="781" y="142"/>
                    <a:pt x="775" y="147"/>
                    <a:pt x="769" y="153"/>
                  </a:cubicBezTo>
                  <a:cubicBezTo>
                    <a:pt x="761" y="150"/>
                    <a:pt x="756" y="155"/>
                    <a:pt x="750" y="157"/>
                  </a:cubicBezTo>
                  <a:cubicBezTo>
                    <a:pt x="750" y="161"/>
                    <a:pt x="753" y="161"/>
                    <a:pt x="753" y="165"/>
                  </a:cubicBezTo>
                  <a:cubicBezTo>
                    <a:pt x="757" y="164"/>
                    <a:pt x="759" y="160"/>
                    <a:pt x="762" y="158"/>
                  </a:cubicBezTo>
                  <a:cubicBezTo>
                    <a:pt x="764" y="160"/>
                    <a:pt x="768" y="160"/>
                    <a:pt x="770" y="162"/>
                  </a:cubicBezTo>
                  <a:cubicBezTo>
                    <a:pt x="759" y="170"/>
                    <a:pt x="749" y="184"/>
                    <a:pt x="731" y="179"/>
                  </a:cubicBezTo>
                  <a:cubicBezTo>
                    <a:pt x="727" y="172"/>
                    <a:pt x="723" y="166"/>
                    <a:pt x="722" y="156"/>
                  </a:cubicBezTo>
                  <a:cubicBezTo>
                    <a:pt x="714" y="156"/>
                    <a:pt x="714" y="142"/>
                    <a:pt x="716" y="138"/>
                  </a:cubicBezTo>
                  <a:cubicBezTo>
                    <a:pt x="719" y="129"/>
                    <a:pt x="741" y="128"/>
                    <a:pt x="735" y="115"/>
                  </a:cubicBezTo>
                  <a:cubicBezTo>
                    <a:pt x="734" y="114"/>
                    <a:pt x="731" y="115"/>
                    <a:pt x="729" y="115"/>
                  </a:cubicBezTo>
                  <a:cubicBezTo>
                    <a:pt x="723" y="109"/>
                    <a:pt x="723" y="96"/>
                    <a:pt x="715" y="94"/>
                  </a:cubicBezTo>
                  <a:cubicBezTo>
                    <a:pt x="712" y="93"/>
                    <a:pt x="709" y="98"/>
                    <a:pt x="707" y="93"/>
                  </a:cubicBezTo>
                  <a:cubicBezTo>
                    <a:pt x="714" y="88"/>
                    <a:pt x="716" y="77"/>
                    <a:pt x="721" y="70"/>
                  </a:cubicBezTo>
                  <a:cubicBezTo>
                    <a:pt x="708" y="72"/>
                    <a:pt x="691" y="71"/>
                    <a:pt x="678" y="76"/>
                  </a:cubicBezTo>
                  <a:cubicBezTo>
                    <a:pt x="679" y="74"/>
                    <a:pt x="682" y="74"/>
                    <a:pt x="682" y="72"/>
                  </a:cubicBezTo>
                  <a:cubicBezTo>
                    <a:pt x="678" y="74"/>
                    <a:pt x="676" y="74"/>
                    <a:pt x="672" y="75"/>
                  </a:cubicBezTo>
                  <a:cubicBezTo>
                    <a:pt x="672" y="77"/>
                    <a:pt x="672" y="79"/>
                    <a:pt x="673" y="80"/>
                  </a:cubicBezTo>
                  <a:cubicBezTo>
                    <a:pt x="668" y="83"/>
                    <a:pt x="661" y="91"/>
                    <a:pt x="655" y="87"/>
                  </a:cubicBezTo>
                  <a:cubicBezTo>
                    <a:pt x="648" y="89"/>
                    <a:pt x="648" y="97"/>
                    <a:pt x="640" y="98"/>
                  </a:cubicBezTo>
                  <a:cubicBezTo>
                    <a:pt x="638" y="96"/>
                    <a:pt x="641" y="96"/>
                    <a:pt x="639" y="95"/>
                  </a:cubicBezTo>
                  <a:cubicBezTo>
                    <a:pt x="634" y="108"/>
                    <a:pt x="620" y="113"/>
                    <a:pt x="611" y="123"/>
                  </a:cubicBezTo>
                  <a:cubicBezTo>
                    <a:pt x="615" y="123"/>
                    <a:pt x="609" y="127"/>
                    <a:pt x="612" y="128"/>
                  </a:cubicBezTo>
                  <a:cubicBezTo>
                    <a:pt x="613" y="125"/>
                    <a:pt x="616" y="127"/>
                    <a:pt x="616" y="128"/>
                  </a:cubicBezTo>
                  <a:cubicBezTo>
                    <a:pt x="612" y="133"/>
                    <a:pt x="604" y="133"/>
                    <a:pt x="598" y="136"/>
                  </a:cubicBezTo>
                  <a:cubicBezTo>
                    <a:pt x="591" y="128"/>
                    <a:pt x="572" y="131"/>
                    <a:pt x="566" y="137"/>
                  </a:cubicBezTo>
                  <a:cubicBezTo>
                    <a:pt x="537" y="144"/>
                    <a:pt x="518" y="160"/>
                    <a:pt x="491" y="170"/>
                  </a:cubicBezTo>
                  <a:cubicBezTo>
                    <a:pt x="489" y="168"/>
                    <a:pt x="486" y="167"/>
                    <a:pt x="484" y="166"/>
                  </a:cubicBezTo>
                  <a:cubicBezTo>
                    <a:pt x="486" y="164"/>
                    <a:pt x="486" y="158"/>
                    <a:pt x="484" y="156"/>
                  </a:cubicBezTo>
                  <a:cubicBezTo>
                    <a:pt x="480" y="156"/>
                    <a:pt x="480" y="159"/>
                    <a:pt x="477" y="159"/>
                  </a:cubicBezTo>
                  <a:cubicBezTo>
                    <a:pt x="477" y="155"/>
                    <a:pt x="480" y="153"/>
                    <a:pt x="480" y="150"/>
                  </a:cubicBezTo>
                  <a:cubicBezTo>
                    <a:pt x="454" y="144"/>
                    <a:pt x="433" y="163"/>
                    <a:pt x="415" y="167"/>
                  </a:cubicBezTo>
                  <a:cubicBezTo>
                    <a:pt x="424" y="161"/>
                    <a:pt x="430" y="153"/>
                    <a:pt x="438" y="148"/>
                  </a:cubicBezTo>
                  <a:cubicBezTo>
                    <a:pt x="439" y="145"/>
                    <a:pt x="437" y="146"/>
                    <a:pt x="437" y="143"/>
                  </a:cubicBezTo>
                  <a:cubicBezTo>
                    <a:pt x="438" y="143"/>
                    <a:pt x="440" y="142"/>
                    <a:pt x="442" y="142"/>
                  </a:cubicBezTo>
                  <a:cubicBezTo>
                    <a:pt x="442" y="130"/>
                    <a:pt x="459" y="133"/>
                    <a:pt x="461" y="123"/>
                  </a:cubicBezTo>
                  <a:cubicBezTo>
                    <a:pt x="461" y="120"/>
                    <a:pt x="456" y="121"/>
                    <a:pt x="455" y="118"/>
                  </a:cubicBezTo>
                  <a:cubicBezTo>
                    <a:pt x="454" y="114"/>
                    <a:pt x="456" y="112"/>
                    <a:pt x="456" y="108"/>
                  </a:cubicBezTo>
                  <a:cubicBezTo>
                    <a:pt x="451" y="103"/>
                    <a:pt x="446" y="105"/>
                    <a:pt x="441" y="106"/>
                  </a:cubicBezTo>
                  <a:cubicBezTo>
                    <a:pt x="426" y="109"/>
                    <a:pt x="417" y="110"/>
                    <a:pt x="406" y="115"/>
                  </a:cubicBezTo>
                  <a:cubicBezTo>
                    <a:pt x="401" y="117"/>
                    <a:pt x="397" y="121"/>
                    <a:pt x="391" y="123"/>
                  </a:cubicBezTo>
                  <a:cubicBezTo>
                    <a:pt x="387" y="124"/>
                    <a:pt x="383" y="124"/>
                    <a:pt x="380" y="125"/>
                  </a:cubicBezTo>
                  <a:cubicBezTo>
                    <a:pt x="340" y="136"/>
                    <a:pt x="304" y="163"/>
                    <a:pt x="273" y="177"/>
                  </a:cubicBezTo>
                  <a:cubicBezTo>
                    <a:pt x="273" y="176"/>
                    <a:pt x="273" y="175"/>
                    <a:pt x="272" y="175"/>
                  </a:cubicBezTo>
                  <a:cubicBezTo>
                    <a:pt x="271" y="177"/>
                    <a:pt x="271" y="178"/>
                    <a:pt x="270" y="179"/>
                  </a:cubicBezTo>
                  <a:cubicBezTo>
                    <a:pt x="252" y="188"/>
                    <a:pt x="234" y="197"/>
                    <a:pt x="220" y="210"/>
                  </a:cubicBezTo>
                  <a:cubicBezTo>
                    <a:pt x="225" y="224"/>
                    <a:pt x="199" y="227"/>
                    <a:pt x="196" y="237"/>
                  </a:cubicBezTo>
                  <a:cubicBezTo>
                    <a:pt x="198" y="237"/>
                    <a:pt x="201" y="236"/>
                    <a:pt x="203" y="237"/>
                  </a:cubicBezTo>
                  <a:cubicBezTo>
                    <a:pt x="197" y="239"/>
                    <a:pt x="194" y="243"/>
                    <a:pt x="190" y="246"/>
                  </a:cubicBezTo>
                  <a:cubicBezTo>
                    <a:pt x="202" y="242"/>
                    <a:pt x="216" y="236"/>
                    <a:pt x="226" y="241"/>
                  </a:cubicBezTo>
                  <a:cubicBezTo>
                    <a:pt x="224" y="244"/>
                    <a:pt x="219" y="244"/>
                    <a:pt x="219" y="249"/>
                  </a:cubicBezTo>
                  <a:cubicBezTo>
                    <a:pt x="227" y="247"/>
                    <a:pt x="229" y="247"/>
                    <a:pt x="238" y="246"/>
                  </a:cubicBezTo>
                  <a:cubicBezTo>
                    <a:pt x="238" y="244"/>
                    <a:pt x="237" y="242"/>
                    <a:pt x="239" y="242"/>
                  </a:cubicBezTo>
                  <a:cubicBezTo>
                    <a:pt x="247" y="246"/>
                    <a:pt x="251" y="236"/>
                    <a:pt x="258" y="235"/>
                  </a:cubicBezTo>
                  <a:cubicBezTo>
                    <a:pt x="261" y="240"/>
                    <a:pt x="269" y="242"/>
                    <a:pt x="267" y="249"/>
                  </a:cubicBezTo>
                  <a:cubicBezTo>
                    <a:pt x="272" y="253"/>
                    <a:pt x="282" y="242"/>
                    <a:pt x="282" y="252"/>
                  </a:cubicBezTo>
                  <a:cubicBezTo>
                    <a:pt x="289" y="251"/>
                    <a:pt x="293" y="255"/>
                    <a:pt x="298" y="257"/>
                  </a:cubicBezTo>
                  <a:cubicBezTo>
                    <a:pt x="298" y="258"/>
                    <a:pt x="297" y="259"/>
                    <a:pt x="297" y="260"/>
                  </a:cubicBezTo>
                  <a:cubicBezTo>
                    <a:pt x="300" y="260"/>
                    <a:pt x="308" y="256"/>
                    <a:pt x="308" y="261"/>
                  </a:cubicBezTo>
                  <a:cubicBezTo>
                    <a:pt x="278" y="290"/>
                    <a:pt x="235" y="307"/>
                    <a:pt x="198" y="329"/>
                  </a:cubicBezTo>
                  <a:cubicBezTo>
                    <a:pt x="198" y="326"/>
                    <a:pt x="195" y="328"/>
                    <a:pt x="193" y="328"/>
                  </a:cubicBezTo>
                  <a:cubicBezTo>
                    <a:pt x="193" y="333"/>
                    <a:pt x="193" y="333"/>
                    <a:pt x="193" y="333"/>
                  </a:cubicBezTo>
                  <a:cubicBezTo>
                    <a:pt x="183" y="339"/>
                    <a:pt x="172" y="344"/>
                    <a:pt x="160" y="343"/>
                  </a:cubicBezTo>
                  <a:cubicBezTo>
                    <a:pt x="159" y="346"/>
                    <a:pt x="160" y="345"/>
                    <a:pt x="160" y="349"/>
                  </a:cubicBezTo>
                  <a:cubicBezTo>
                    <a:pt x="157" y="350"/>
                    <a:pt x="155" y="353"/>
                    <a:pt x="152" y="354"/>
                  </a:cubicBezTo>
                  <a:cubicBezTo>
                    <a:pt x="143" y="348"/>
                    <a:pt x="138" y="361"/>
                    <a:pt x="130" y="358"/>
                  </a:cubicBezTo>
                  <a:cubicBezTo>
                    <a:pt x="127" y="373"/>
                    <a:pt x="112" y="371"/>
                    <a:pt x="104" y="380"/>
                  </a:cubicBezTo>
                  <a:cubicBezTo>
                    <a:pt x="100" y="377"/>
                    <a:pt x="95" y="382"/>
                    <a:pt x="97" y="388"/>
                  </a:cubicBezTo>
                  <a:cubicBezTo>
                    <a:pt x="90" y="391"/>
                    <a:pt x="86" y="391"/>
                    <a:pt x="79" y="389"/>
                  </a:cubicBezTo>
                  <a:cubicBezTo>
                    <a:pt x="76" y="393"/>
                    <a:pt x="72" y="396"/>
                    <a:pt x="65" y="394"/>
                  </a:cubicBezTo>
                  <a:cubicBezTo>
                    <a:pt x="64" y="397"/>
                    <a:pt x="61" y="400"/>
                    <a:pt x="63" y="404"/>
                  </a:cubicBezTo>
                  <a:cubicBezTo>
                    <a:pt x="62" y="402"/>
                    <a:pt x="64" y="401"/>
                    <a:pt x="66" y="402"/>
                  </a:cubicBezTo>
                  <a:cubicBezTo>
                    <a:pt x="63" y="411"/>
                    <a:pt x="51" y="417"/>
                    <a:pt x="48" y="424"/>
                  </a:cubicBezTo>
                  <a:cubicBezTo>
                    <a:pt x="52" y="424"/>
                    <a:pt x="57" y="420"/>
                    <a:pt x="60" y="422"/>
                  </a:cubicBezTo>
                  <a:cubicBezTo>
                    <a:pt x="60" y="425"/>
                    <a:pt x="56" y="424"/>
                    <a:pt x="56" y="427"/>
                  </a:cubicBezTo>
                  <a:cubicBezTo>
                    <a:pt x="62" y="428"/>
                    <a:pt x="74" y="422"/>
                    <a:pt x="78" y="429"/>
                  </a:cubicBezTo>
                  <a:cubicBezTo>
                    <a:pt x="77" y="430"/>
                    <a:pt x="76" y="432"/>
                    <a:pt x="76" y="435"/>
                  </a:cubicBezTo>
                  <a:cubicBezTo>
                    <a:pt x="81" y="441"/>
                    <a:pt x="92" y="436"/>
                    <a:pt x="97" y="434"/>
                  </a:cubicBezTo>
                  <a:cubicBezTo>
                    <a:pt x="97" y="435"/>
                    <a:pt x="97" y="435"/>
                    <a:pt x="98" y="436"/>
                  </a:cubicBezTo>
                  <a:cubicBezTo>
                    <a:pt x="99" y="440"/>
                    <a:pt x="96" y="440"/>
                    <a:pt x="96" y="442"/>
                  </a:cubicBezTo>
                  <a:cubicBezTo>
                    <a:pt x="104" y="446"/>
                    <a:pt x="118" y="444"/>
                    <a:pt x="118" y="456"/>
                  </a:cubicBezTo>
                  <a:cubicBezTo>
                    <a:pt x="141" y="448"/>
                    <a:pt x="161" y="432"/>
                    <a:pt x="185" y="422"/>
                  </a:cubicBezTo>
                  <a:cubicBezTo>
                    <a:pt x="185" y="430"/>
                    <a:pt x="181" y="436"/>
                    <a:pt x="176" y="440"/>
                  </a:cubicBezTo>
                  <a:cubicBezTo>
                    <a:pt x="178" y="440"/>
                    <a:pt x="181" y="439"/>
                    <a:pt x="181" y="441"/>
                  </a:cubicBezTo>
                  <a:cubicBezTo>
                    <a:pt x="178" y="445"/>
                    <a:pt x="175" y="449"/>
                    <a:pt x="170" y="451"/>
                  </a:cubicBezTo>
                  <a:cubicBezTo>
                    <a:pt x="169" y="456"/>
                    <a:pt x="164" y="461"/>
                    <a:pt x="159" y="459"/>
                  </a:cubicBezTo>
                  <a:cubicBezTo>
                    <a:pt x="153" y="466"/>
                    <a:pt x="156" y="482"/>
                    <a:pt x="146" y="488"/>
                  </a:cubicBezTo>
                  <a:cubicBezTo>
                    <a:pt x="143" y="486"/>
                    <a:pt x="143" y="491"/>
                    <a:pt x="141" y="492"/>
                  </a:cubicBezTo>
                  <a:cubicBezTo>
                    <a:pt x="145" y="493"/>
                    <a:pt x="153" y="487"/>
                    <a:pt x="156" y="494"/>
                  </a:cubicBezTo>
                  <a:cubicBezTo>
                    <a:pt x="157" y="498"/>
                    <a:pt x="152" y="496"/>
                    <a:pt x="152" y="500"/>
                  </a:cubicBezTo>
                  <a:cubicBezTo>
                    <a:pt x="158" y="500"/>
                    <a:pt x="166" y="497"/>
                    <a:pt x="167" y="503"/>
                  </a:cubicBezTo>
                  <a:cubicBezTo>
                    <a:pt x="163" y="508"/>
                    <a:pt x="154" y="509"/>
                    <a:pt x="150" y="514"/>
                  </a:cubicBezTo>
                  <a:cubicBezTo>
                    <a:pt x="158" y="511"/>
                    <a:pt x="180" y="494"/>
                    <a:pt x="177" y="515"/>
                  </a:cubicBezTo>
                  <a:cubicBezTo>
                    <a:pt x="184" y="519"/>
                    <a:pt x="191" y="507"/>
                    <a:pt x="196" y="512"/>
                  </a:cubicBezTo>
                  <a:cubicBezTo>
                    <a:pt x="196" y="514"/>
                    <a:pt x="194" y="513"/>
                    <a:pt x="195" y="516"/>
                  </a:cubicBezTo>
                  <a:cubicBezTo>
                    <a:pt x="197" y="516"/>
                    <a:pt x="198" y="518"/>
                    <a:pt x="199" y="519"/>
                  </a:cubicBezTo>
                  <a:cubicBezTo>
                    <a:pt x="202" y="531"/>
                    <a:pt x="200" y="545"/>
                    <a:pt x="185" y="547"/>
                  </a:cubicBezTo>
                  <a:cubicBezTo>
                    <a:pt x="183" y="545"/>
                    <a:pt x="180" y="544"/>
                    <a:pt x="181" y="539"/>
                  </a:cubicBezTo>
                  <a:cubicBezTo>
                    <a:pt x="180" y="539"/>
                    <a:pt x="176" y="540"/>
                    <a:pt x="176" y="538"/>
                  </a:cubicBezTo>
                  <a:cubicBezTo>
                    <a:pt x="174" y="534"/>
                    <a:pt x="179" y="533"/>
                    <a:pt x="183" y="534"/>
                  </a:cubicBezTo>
                  <a:cubicBezTo>
                    <a:pt x="182" y="531"/>
                    <a:pt x="183" y="530"/>
                    <a:pt x="184" y="528"/>
                  </a:cubicBezTo>
                  <a:cubicBezTo>
                    <a:pt x="170" y="529"/>
                    <a:pt x="162" y="535"/>
                    <a:pt x="152" y="540"/>
                  </a:cubicBezTo>
                  <a:cubicBezTo>
                    <a:pt x="157" y="544"/>
                    <a:pt x="155" y="556"/>
                    <a:pt x="154" y="561"/>
                  </a:cubicBezTo>
                  <a:cubicBezTo>
                    <a:pt x="159" y="559"/>
                    <a:pt x="166" y="561"/>
                    <a:pt x="173" y="560"/>
                  </a:cubicBezTo>
                  <a:cubicBezTo>
                    <a:pt x="172" y="564"/>
                    <a:pt x="168" y="564"/>
                    <a:pt x="168" y="569"/>
                  </a:cubicBezTo>
                  <a:cubicBezTo>
                    <a:pt x="173" y="570"/>
                    <a:pt x="183" y="570"/>
                    <a:pt x="184" y="563"/>
                  </a:cubicBezTo>
                  <a:cubicBezTo>
                    <a:pt x="181" y="563"/>
                    <a:pt x="175" y="566"/>
                    <a:pt x="174" y="562"/>
                  </a:cubicBezTo>
                  <a:cubicBezTo>
                    <a:pt x="178" y="558"/>
                    <a:pt x="181" y="560"/>
                    <a:pt x="187" y="559"/>
                  </a:cubicBezTo>
                  <a:cubicBezTo>
                    <a:pt x="188" y="546"/>
                    <a:pt x="202" y="543"/>
                    <a:pt x="209" y="540"/>
                  </a:cubicBezTo>
                  <a:cubicBezTo>
                    <a:pt x="209" y="542"/>
                    <a:pt x="207" y="542"/>
                    <a:pt x="207" y="544"/>
                  </a:cubicBezTo>
                  <a:cubicBezTo>
                    <a:pt x="208" y="544"/>
                    <a:pt x="209" y="544"/>
                    <a:pt x="209" y="546"/>
                  </a:cubicBezTo>
                  <a:cubicBezTo>
                    <a:pt x="208" y="547"/>
                    <a:pt x="207" y="549"/>
                    <a:pt x="206" y="550"/>
                  </a:cubicBezTo>
                  <a:cubicBezTo>
                    <a:pt x="212" y="550"/>
                    <a:pt x="215" y="547"/>
                    <a:pt x="219" y="545"/>
                  </a:cubicBezTo>
                  <a:cubicBezTo>
                    <a:pt x="221" y="547"/>
                    <a:pt x="223" y="545"/>
                    <a:pt x="225" y="547"/>
                  </a:cubicBezTo>
                  <a:cubicBezTo>
                    <a:pt x="226" y="540"/>
                    <a:pt x="228" y="536"/>
                    <a:pt x="235" y="535"/>
                  </a:cubicBezTo>
                  <a:cubicBezTo>
                    <a:pt x="235" y="532"/>
                    <a:pt x="238" y="530"/>
                    <a:pt x="243" y="529"/>
                  </a:cubicBezTo>
                  <a:cubicBezTo>
                    <a:pt x="243" y="530"/>
                    <a:pt x="242" y="531"/>
                    <a:pt x="243" y="532"/>
                  </a:cubicBezTo>
                  <a:cubicBezTo>
                    <a:pt x="247" y="532"/>
                    <a:pt x="257" y="528"/>
                    <a:pt x="262" y="533"/>
                  </a:cubicBezTo>
                  <a:cubicBezTo>
                    <a:pt x="263" y="537"/>
                    <a:pt x="261" y="539"/>
                    <a:pt x="259" y="542"/>
                  </a:cubicBezTo>
                  <a:cubicBezTo>
                    <a:pt x="262" y="541"/>
                    <a:pt x="262" y="545"/>
                    <a:pt x="262" y="547"/>
                  </a:cubicBezTo>
                  <a:cubicBezTo>
                    <a:pt x="261" y="549"/>
                    <a:pt x="260" y="552"/>
                    <a:pt x="258" y="553"/>
                  </a:cubicBezTo>
                  <a:cubicBezTo>
                    <a:pt x="244" y="550"/>
                    <a:pt x="243" y="562"/>
                    <a:pt x="237" y="566"/>
                  </a:cubicBezTo>
                  <a:cubicBezTo>
                    <a:pt x="233" y="568"/>
                    <a:pt x="230" y="568"/>
                    <a:pt x="229" y="573"/>
                  </a:cubicBezTo>
                  <a:cubicBezTo>
                    <a:pt x="230" y="573"/>
                    <a:pt x="232" y="572"/>
                    <a:pt x="231" y="574"/>
                  </a:cubicBezTo>
                  <a:cubicBezTo>
                    <a:pt x="227" y="580"/>
                    <a:pt x="221" y="583"/>
                    <a:pt x="221" y="592"/>
                  </a:cubicBezTo>
                  <a:cubicBezTo>
                    <a:pt x="225" y="596"/>
                    <a:pt x="220" y="604"/>
                    <a:pt x="215" y="603"/>
                  </a:cubicBezTo>
                  <a:cubicBezTo>
                    <a:pt x="217" y="607"/>
                    <a:pt x="215" y="608"/>
                    <a:pt x="214" y="611"/>
                  </a:cubicBezTo>
                  <a:cubicBezTo>
                    <a:pt x="221" y="612"/>
                    <a:pt x="227" y="616"/>
                    <a:pt x="233" y="617"/>
                  </a:cubicBezTo>
                  <a:cubicBezTo>
                    <a:pt x="241" y="619"/>
                    <a:pt x="252" y="615"/>
                    <a:pt x="259" y="615"/>
                  </a:cubicBezTo>
                  <a:cubicBezTo>
                    <a:pt x="265" y="615"/>
                    <a:pt x="273" y="622"/>
                    <a:pt x="281" y="619"/>
                  </a:cubicBezTo>
                  <a:cubicBezTo>
                    <a:pt x="269" y="621"/>
                    <a:pt x="263" y="628"/>
                    <a:pt x="255" y="634"/>
                  </a:cubicBezTo>
                  <a:cubicBezTo>
                    <a:pt x="232" y="636"/>
                    <a:pt x="212" y="624"/>
                    <a:pt x="196" y="630"/>
                  </a:cubicBezTo>
                  <a:cubicBezTo>
                    <a:pt x="192" y="641"/>
                    <a:pt x="209" y="638"/>
                    <a:pt x="204" y="645"/>
                  </a:cubicBezTo>
                  <a:cubicBezTo>
                    <a:pt x="208" y="642"/>
                    <a:pt x="217" y="644"/>
                    <a:pt x="218" y="650"/>
                  </a:cubicBezTo>
                  <a:cubicBezTo>
                    <a:pt x="210" y="649"/>
                    <a:pt x="209" y="655"/>
                    <a:pt x="206" y="658"/>
                  </a:cubicBezTo>
                  <a:cubicBezTo>
                    <a:pt x="211" y="655"/>
                    <a:pt x="218" y="655"/>
                    <a:pt x="219" y="648"/>
                  </a:cubicBezTo>
                  <a:cubicBezTo>
                    <a:pt x="223" y="649"/>
                    <a:pt x="221" y="651"/>
                    <a:pt x="222" y="652"/>
                  </a:cubicBezTo>
                  <a:cubicBezTo>
                    <a:pt x="222" y="651"/>
                    <a:pt x="224" y="651"/>
                    <a:pt x="225" y="651"/>
                  </a:cubicBezTo>
                  <a:cubicBezTo>
                    <a:pt x="234" y="657"/>
                    <a:pt x="249" y="651"/>
                    <a:pt x="256" y="658"/>
                  </a:cubicBezTo>
                  <a:cubicBezTo>
                    <a:pt x="252" y="671"/>
                    <a:pt x="237" y="674"/>
                    <a:pt x="234" y="689"/>
                  </a:cubicBezTo>
                  <a:cubicBezTo>
                    <a:pt x="231" y="688"/>
                    <a:pt x="231" y="690"/>
                    <a:pt x="229" y="691"/>
                  </a:cubicBezTo>
                  <a:cubicBezTo>
                    <a:pt x="230" y="694"/>
                    <a:pt x="231" y="697"/>
                    <a:pt x="230" y="701"/>
                  </a:cubicBezTo>
                  <a:cubicBezTo>
                    <a:pt x="218" y="704"/>
                    <a:pt x="215" y="717"/>
                    <a:pt x="201" y="719"/>
                  </a:cubicBezTo>
                  <a:cubicBezTo>
                    <a:pt x="198" y="725"/>
                    <a:pt x="196" y="728"/>
                    <a:pt x="196" y="735"/>
                  </a:cubicBezTo>
                  <a:cubicBezTo>
                    <a:pt x="186" y="742"/>
                    <a:pt x="177" y="752"/>
                    <a:pt x="177" y="765"/>
                  </a:cubicBezTo>
                  <a:cubicBezTo>
                    <a:pt x="178" y="767"/>
                    <a:pt x="183" y="764"/>
                    <a:pt x="183" y="766"/>
                  </a:cubicBezTo>
                  <a:cubicBezTo>
                    <a:pt x="181" y="766"/>
                    <a:pt x="182" y="768"/>
                    <a:pt x="183" y="769"/>
                  </a:cubicBezTo>
                  <a:cubicBezTo>
                    <a:pt x="180" y="769"/>
                    <a:pt x="179" y="770"/>
                    <a:pt x="177" y="771"/>
                  </a:cubicBezTo>
                  <a:cubicBezTo>
                    <a:pt x="180" y="773"/>
                    <a:pt x="184" y="772"/>
                    <a:pt x="186" y="774"/>
                  </a:cubicBezTo>
                  <a:cubicBezTo>
                    <a:pt x="185" y="776"/>
                    <a:pt x="180" y="776"/>
                    <a:pt x="179" y="779"/>
                  </a:cubicBezTo>
                  <a:cubicBezTo>
                    <a:pt x="185" y="779"/>
                    <a:pt x="190" y="779"/>
                    <a:pt x="191" y="774"/>
                  </a:cubicBezTo>
                  <a:cubicBezTo>
                    <a:pt x="194" y="775"/>
                    <a:pt x="195" y="776"/>
                    <a:pt x="197" y="778"/>
                  </a:cubicBezTo>
                  <a:cubicBezTo>
                    <a:pt x="197" y="780"/>
                    <a:pt x="195" y="781"/>
                    <a:pt x="194" y="783"/>
                  </a:cubicBezTo>
                  <a:cubicBezTo>
                    <a:pt x="199" y="780"/>
                    <a:pt x="205" y="777"/>
                    <a:pt x="210" y="781"/>
                  </a:cubicBezTo>
                  <a:cubicBezTo>
                    <a:pt x="203" y="785"/>
                    <a:pt x="199" y="793"/>
                    <a:pt x="192" y="798"/>
                  </a:cubicBezTo>
                  <a:cubicBezTo>
                    <a:pt x="188" y="797"/>
                    <a:pt x="187" y="800"/>
                    <a:pt x="184" y="800"/>
                  </a:cubicBezTo>
                  <a:cubicBezTo>
                    <a:pt x="178" y="811"/>
                    <a:pt x="164" y="813"/>
                    <a:pt x="157" y="821"/>
                  </a:cubicBezTo>
                  <a:cubicBezTo>
                    <a:pt x="159" y="822"/>
                    <a:pt x="161" y="819"/>
                    <a:pt x="162" y="821"/>
                  </a:cubicBezTo>
                  <a:cubicBezTo>
                    <a:pt x="162" y="824"/>
                    <a:pt x="161" y="825"/>
                    <a:pt x="161" y="827"/>
                  </a:cubicBezTo>
                  <a:cubicBezTo>
                    <a:pt x="163" y="827"/>
                    <a:pt x="165" y="828"/>
                    <a:pt x="166" y="829"/>
                  </a:cubicBezTo>
                  <a:cubicBezTo>
                    <a:pt x="166" y="831"/>
                    <a:pt x="165" y="834"/>
                    <a:pt x="164" y="835"/>
                  </a:cubicBezTo>
                  <a:cubicBezTo>
                    <a:pt x="167" y="836"/>
                    <a:pt x="167" y="834"/>
                    <a:pt x="170" y="834"/>
                  </a:cubicBezTo>
                  <a:cubicBezTo>
                    <a:pt x="173" y="836"/>
                    <a:pt x="168" y="839"/>
                    <a:pt x="171" y="840"/>
                  </a:cubicBezTo>
                  <a:cubicBezTo>
                    <a:pt x="172" y="839"/>
                    <a:pt x="174" y="837"/>
                    <a:pt x="177" y="837"/>
                  </a:cubicBezTo>
                  <a:cubicBezTo>
                    <a:pt x="174" y="843"/>
                    <a:pt x="166" y="842"/>
                    <a:pt x="165" y="849"/>
                  </a:cubicBezTo>
                  <a:cubicBezTo>
                    <a:pt x="171" y="853"/>
                    <a:pt x="177" y="848"/>
                    <a:pt x="181" y="844"/>
                  </a:cubicBezTo>
                  <a:cubicBezTo>
                    <a:pt x="188" y="844"/>
                    <a:pt x="190" y="839"/>
                    <a:pt x="195" y="836"/>
                  </a:cubicBezTo>
                  <a:cubicBezTo>
                    <a:pt x="194" y="834"/>
                    <a:pt x="192" y="829"/>
                    <a:pt x="195" y="828"/>
                  </a:cubicBezTo>
                  <a:cubicBezTo>
                    <a:pt x="198" y="829"/>
                    <a:pt x="198" y="828"/>
                    <a:pt x="201" y="828"/>
                  </a:cubicBezTo>
                  <a:cubicBezTo>
                    <a:pt x="201" y="829"/>
                    <a:pt x="201" y="831"/>
                    <a:pt x="202" y="832"/>
                  </a:cubicBezTo>
                  <a:cubicBezTo>
                    <a:pt x="204" y="829"/>
                    <a:pt x="209" y="829"/>
                    <a:pt x="212" y="827"/>
                  </a:cubicBezTo>
                  <a:cubicBezTo>
                    <a:pt x="212" y="828"/>
                    <a:pt x="214" y="828"/>
                    <a:pt x="214" y="829"/>
                  </a:cubicBezTo>
                  <a:cubicBezTo>
                    <a:pt x="214" y="834"/>
                    <a:pt x="214" y="834"/>
                    <a:pt x="214" y="834"/>
                  </a:cubicBezTo>
                  <a:cubicBezTo>
                    <a:pt x="207" y="834"/>
                    <a:pt x="206" y="841"/>
                    <a:pt x="201" y="844"/>
                  </a:cubicBezTo>
                  <a:cubicBezTo>
                    <a:pt x="207" y="841"/>
                    <a:pt x="209" y="842"/>
                    <a:pt x="217" y="843"/>
                  </a:cubicBezTo>
                  <a:cubicBezTo>
                    <a:pt x="216" y="845"/>
                    <a:pt x="214" y="845"/>
                    <a:pt x="214" y="847"/>
                  </a:cubicBezTo>
                  <a:cubicBezTo>
                    <a:pt x="215" y="848"/>
                    <a:pt x="217" y="848"/>
                    <a:pt x="218" y="849"/>
                  </a:cubicBezTo>
                  <a:cubicBezTo>
                    <a:pt x="216" y="853"/>
                    <a:pt x="213" y="860"/>
                    <a:pt x="208" y="860"/>
                  </a:cubicBezTo>
                  <a:cubicBezTo>
                    <a:pt x="208" y="863"/>
                    <a:pt x="211" y="862"/>
                    <a:pt x="210" y="865"/>
                  </a:cubicBezTo>
                  <a:cubicBezTo>
                    <a:pt x="197" y="876"/>
                    <a:pt x="185" y="889"/>
                    <a:pt x="169" y="898"/>
                  </a:cubicBezTo>
                  <a:cubicBezTo>
                    <a:pt x="169" y="897"/>
                    <a:pt x="168" y="897"/>
                    <a:pt x="168" y="896"/>
                  </a:cubicBezTo>
                  <a:cubicBezTo>
                    <a:pt x="167" y="892"/>
                    <a:pt x="173" y="890"/>
                    <a:pt x="172" y="888"/>
                  </a:cubicBezTo>
                  <a:cubicBezTo>
                    <a:pt x="165" y="891"/>
                    <a:pt x="162" y="898"/>
                    <a:pt x="154" y="900"/>
                  </a:cubicBezTo>
                  <a:cubicBezTo>
                    <a:pt x="153" y="903"/>
                    <a:pt x="156" y="906"/>
                    <a:pt x="152" y="908"/>
                  </a:cubicBezTo>
                  <a:cubicBezTo>
                    <a:pt x="149" y="908"/>
                    <a:pt x="147" y="908"/>
                    <a:pt x="144" y="909"/>
                  </a:cubicBezTo>
                  <a:cubicBezTo>
                    <a:pt x="141" y="921"/>
                    <a:pt x="124" y="923"/>
                    <a:pt x="119" y="931"/>
                  </a:cubicBezTo>
                  <a:cubicBezTo>
                    <a:pt x="117" y="931"/>
                    <a:pt x="107" y="936"/>
                    <a:pt x="108" y="939"/>
                  </a:cubicBezTo>
                  <a:cubicBezTo>
                    <a:pt x="114" y="935"/>
                    <a:pt x="117" y="932"/>
                    <a:pt x="125" y="930"/>
                  </a:cubicBezTo>
                  <a:cubicBezTo>
                    <a:pt x="124" y="930"/>
                    <a:pt x="123" y="929"/>
                    <a:pt x="123" y="927"/>
                  </a:cubicBezTo>
                  <a:cubicBezTo>
                    <a:pt x="139" y="919"/>
                    <a:pt x="157" y="910"/>
                    <a:pt x="170" y="901"/>
                  </a:cubicBezTo>
                  <a:cubicBezTo>
                    <a:pt x="170" y="903"/>
                    <a:pt x="170" y="904"/>
                    <a:pt x="172" y="903"/>
                  </a:cubicBezTo>
                  <a:cubicBezTo>
                    <a:pt x="174" y="897"/>
                    <a:pt x="179" y="894"/>
                    <a:pt x="185" y="892"/>
                  </a:cubicBezTo>
                  <a:cubicBezTo>
                    <a:pt x="187" y="891"/>
                    <a:pt x="184" y="888"/>
                    <a:pt x="187" y="887"/>
                  </a:cubicBezTo>
                  <a:cubicBezTo>
                    <a:pt x="189" y="890"/>
                    <a:pt x="192" y="886"/>
                    <a:pt x="193" y="888"/>
                  </a:cubicBezTo>
                  <a:cubicBezTo>
                    <a:pt x="193" y="892"/>
                    <a:pt x="190" y="895"/>
                    <a:pt x="187" y="893"/>
                  </a:cubicBezTo>
                  <a:cubicBezTo>
                    <a:pt x="183" y="898"/>
                    <a:pt x="180" y="903"/>
                    <a:pt x="176" y="908"/>
                  </a:cubicBezTo>
                  <a:cubicBezTo>
                    <a:pt x="178" y="908"/>
                    <a:pt x="181" y="905"/>
                    <a:pt x="182" y="907"/>
                  </a:cubicBezTo>
                  <a:cubicBezTo>
                    <a:pt x="183" y="919"/>
                    <a:pt x="166" y="918"/>
                    <a:pt x="164" y="925"/>
                  </a:cubicBezTo>
                  <a:cubicBezTo>
                    <a:pt x="175" y="921"/>
                    <a:pt x="188" y="915"/>
                    <a:pt x="199" y="914"/>
                  </a:cubicBezTo>
                  <a:cubicBezTo>
                    <a:pt x="200" y="912"/>
                    <a:pt x="201" y="911"/>
                    <a:pt x="204" y="911"/>
                  </a:cubicBezTo>
                  <a:cubicBezTo>
                    <a:pt x="204" y="914"/>
                    <a:pt x="201" y="914"/>
                    <a:pt x="199" y="915"/>
                  </a:cubicBezTo>
                  <a:cubicBezTo>
                    <a:pt x="202" y="915"/>
                    <a:pt x="203" y="916"/>
                    <a:pt x="203" y="918"/>
                  </a:cubicBezTo>
                  <a:cubicBezTo>
                    <a:pt x="196" y="933"/>
                    <a:pt x="176" y="935"/>
                    <a:pt x="165" y="947"/>
                  </a:cubicBezTo>
                  <a:cubicBezTo>
                    <a:pt x="170" y="948"/>
                    <a:pt x="172" y="945"/>
                    <a:pt x="174" y="943"/>
                  </a:cubicBezTo>
                  <a:cubicBezTo>
                    <a:pt x="185" y="944"/>
                    <a:pt x="191" y="934"/>
                    <a:pt x="199" y="929"/>
                  </a:cubicBezTo>
                  <a:cubicBezTo>
                    <a:pt x="209" y="924"/>
                    <a:pt x="222" y="921"/>
                    <a:pt x="231" y="915"/>
                  </a:cubicBezTo>
                  <a:cubicBezTo>
                    <a:pt x="232" y="917"/>
                    <a:pt x="234" y="917"/>
                    <a:pt x="236" y="917"/>
                  </a:cubicBezTo>
                  <a:cubicBezTo>
                    <a:pt x="238" y="916"/>
                    <a:pt x="239" y="915"/>
                    <a:pt x="242" y="915"/>
                  </a:cubicBezTo>
                  <a:cubicBezTo>
                    <a:pt x="242" y="918"/>
                    <a:pt x="238" y="918"/>
                    <a:pt x="238" y="920"/>
                  </a:cubicBezTo>
                  <a:cubicBezTo>
                    <a:pt x="240" y="923"/>
                    <a:pt x="245" y="920"/>
                    <a:pt x="247" y="921"/>
                  </a:cubicBezTo>
                  <a:cubicBezTo>
                    <a:pt x="241" y="923"/>
                    <a:pt x="242" y="927"/>
                    <a:pt x="238" y="930"/>
                  </a:cubicBezTo>
                  <a:cubicBezTo>
                    <a:pt x="237" y="928"/>
                    <a:pt x="234" y="928"/>
                    <a:pt x="232" y="927"/>
                  </a:cubicBezTo>
                  <a:cubicBezTo>
                    <a:pt x="231" y="930"/>
                    <a:pt x="228" y="931"/>
                    <a:pt x="225" y="932"/>
                  </a:cubicBezTo>
                  <a:cubicBezTo>
                    <a:pt x="225" y="934"/>
                    <a:pt x="224" y="938"/>
                    <a:pt x="226" y="939"/>
                  </a:cubicBezTo>
                  <a:cubicBezTo>
                    <a:pt x="233" y="932"/>
                    <a:pt x="239" y="930"/>
                    <a:pt x="251" y="929"/>
                  </a:cubicBezTo>
                  <a:cubicBezTo>
                    <a:pt x="250" y="932"/>
                    <a:pt x="252" y="933"/>
                    <a:pt x="251" y="936"/>
                  </a:cubicBezTo>
                  <a:cubicBezTo>
                    <a:pt x="251" y="936"/>
                    <a:pt x="250" y="937"/>
                    <a:pt x="250" y="937"/>
                  </a:cubicBezTo>
                  <a:cubicBezTo>
                    <a:pt x="247" y="936"/>
                    <a:pt x="243" y="936"/>
                    <a:pt x="240" y="936"/>
                  </a:cubicBezTo>
                  <a:cubicBezTo>
                    <a:pt x="234" y="943"/>
                    <a:pt x="227" y="949"/>
                    <a:pt x="221" y="956"/>
                  </a:cubicBezTo>
                  <a:cubicBezTo>
                    <a:pt x="214" y="957"/>
                    <a:pt x="211" y="962"/>
                    <a:pt x="207" y="966"/>
                  </a:cubicBezTo>
                  <a:cubicBezTo>
                    <a:pt x="206" y="966"/>
                    <a:pt x="202" y="967"/>
                    <a:pt x="205" y="967"/>
                  </a:cubicBezTo>
                  <a:cubicBezTo>
                    <a:pt x="212" y="968"/>
                    <a:pt x="212" y="961"/>
                    <a:pt x="220" y="964"/>
                  </a:cubicBezTo>
                  <a:cubicBezTo>
                    <a:pt x="221" y="958"/>
                    <a:pt x="229" y="960"/>
                    <a:pt x="231" y="956"/>
                  </a:cubicBezTo>
                  <a:cubicBezTo>
                    <a:pt x="234" y="958"/>
                    <a:pt x="233" y="959"/>
                    <a:pt x="234" y="961"/>
                  </a:cubicBezTo>
                  <a:cubicBezTo>
                    <a:pt x="234" y="958"/>
                    <a:pt x="238" y="963"/>
                    <a:pt x="237" y="959"/>
                  </a:cubicBezTo>
                  <a:cubicBezTo>
                    <a:pt x="236" y="958"/>
                    <a:pt x="233" y="960"/>
                    <a:pt x="234" y="955"/>
                  </a:cubicBezTo>
                  <a:cubicBezTo>
                    <a:pt x="236" y="954"/>
                    <a:pt x="238" y="950"/>
                    <a:pt x="240" y="952"/>
                  </a:cubicBezTo>
                  <a:cubicBezTo>
                    <a:pt x="241" y="956"/>
                    <a:pt x="235" y="954"/>
                    <a:pt x="238" y="957"/>
                  </a:cubicBezTo>
                  <a:cubicBezTo>
                    <a:pt x="240" y="956"/>
                    <a:pt x="243" y="956"/>
                    <a:pt x="246" y="955"/>
                  </a:cubicBezTo>
                  <a:cubicBezTo>
                    <a:pt x="242" y="950"/>
                    <a:pt x="251" y="954"/>
                    <a:pt x="252" y="952"/>
                  </a:cubicBezTo>
                  <a:cubicBezTo>
                    <a:pt x="248" y="950"/>
                    <a:pt x="253" y="948"/>
                    <a:pt x="253" y="946"/>
                  </a:cubicBezTo>
                  <a:cubicBezTo>
                    <a:pt x="249" y="944"/>
                    <a:pt x="250" y="949"/>
                    <a:pt x="248" y="947"/>
                  </a:cubicBezTo>
                  <a:cubicBezTo>
                    <a:pt x="248" y="946"/>
                    <a:pt x="249" y="945"/>
                    <a:pt x="251" y="944"/>
                  </a:cubicBezTo>
                  <a:cubicBezTo>
                    <a:pt x="258" y="946"/>
                    <a:pt x="261" y="934"/>
                    <a:pt x="266" y="936"/>
                  </a:cubicBezTo>
                  <a:cubicBezTo>
                    <a:pt x="263" y="938"/>
                    <a:pt x="265" y="939"/>
                    <a:pt x="264" y="942"/>
                  </a:cubicBezTo>
                  <a:cubicBezTo>
                    <a:pt x="261" y="940"/>
                    <a:pt x="260" y="947"/>
                    <a:pt x="256" y="948"/>
                  </a:cubicBezTo>
                  <a:cubicBezTo>
                    <a:pt x="258" y="949"/>
                    <a:pt x="257" y="955"/>
                    <a:pt x="254" y="957"/>
                  </a:cubicBezTo>
                  <a:cubicBezTo>
                    <a:pt x="262" y="956"/>
                    <a:pt x="271" y="953"/>
                    <a:pt x="272" y="963"/>
                  </a:cubicBezTo>
                  <a:cubicBezTo>
                    <a:pt x="269" y="966"/>
                    <a:pt x="259" y="967"/>
                    <a:pt x="262" y="972"/>
                  </a:cubicBezTo>
                  <a:cubicBezTo>
                    <a:pt x="266" y="967"/>
                    <a:pt x="273" y="964"/>
                    <a:pt x="278" y="960"/>
                  </a:cubicBezTo>
                  <a:cubicBezTo>
                    <a:pt x="277" y="959"/>
                    <a:pt x="273" y="961"/>
                    <a:pt x="273" y="959"/>
                  </a:cubicBezTo>
                  <a:cubicBezTo>
                    <a:pt x="276" y="959"/>
                    <a:pt x="278" y="957"/>
                    <a:pt x="276" y="955"/>
                  </a:cubicBezTo>
                  <a:cubicBezTo>
                    <a:pt x="276" y="953"/>
                    <a:pt x="272" y="955"/>
                    <a:pt x="272" y="952"/>
                  </a:cubicBezTo>
                  <a:cubicBezTo>
                    <a:pt x="277" y="948"/>
                    <a:pt x="283" y="945"/>
                    <a:pt x="289" y="941"/>
                  </a:cubicBezTo>
                  <a:cubicBezTo>
                    <a:pt x="292" y="944"/>
                    <a:pt x="286" y="947"/>
                    <a:pt x="290" y="949"/>
                  </a:cubicBezTo>
                  <a:cubicBezTo>
                    <a:pt x="287" y="953"/>
                    <a:pt x="283" y="956"/>
                    <a:pt x="280" y="960"/>
                  </a:cubicBezTo>
                  <a:cubicBezTo>
                    <a:pt x="283" y="959"/>
                    <a:pt x="281" y="963"/>
                    <a:pt x="282" y="965"/>
                  </a:cubicBezTo>
                  <a:cubicBezTo>
                    <a:pt x="275" y="968"/>
                    <a:pt x="273" y="977"/>
                    <a:pt x="263" y="978"/>
                  </a:cubicBezTo>
                  <a:cubicBezTo>
                    <a:pt x="266" y="983"/>
                    <a:pt x="257" y="979"/>
                    <a:pt x="257" y="983"/>
                  </a:cubicBezTo>
                  <a:cubicBezTo>
                    <a:pt x="271" y="983"/>
                    <a:pt x="278" y="967"/>
                    <a:pt x="296" y="968"/>
                  </a:cubicBezTo>
                  <a:cubicBezTo>
                    <a:pt x="298" y="973"/>
                    <a:pt x="297" y="975"/>
                    <a:pt x="300" y="978"/>
                  </a:cubicBezTo>
                  <a:cubicBezTo>
                    <a:pt x="297" y="992"/>
                    <a:pt x="280" y="991"/>
                    <a:pt x="273" y="1001"/>
                  </a:cubicBezTo>
                  <a:cubicBezTo>
                    <a:pt x="276" y="1001"/>
                    <a:pt x="278" y="998"/>
                    <a:pt x="279" y="1002"/>
                  </a:cubicBezTo>
                  <a:cubicBezTo>
                    <a:pt x="279" y="1006"/>
                    <a:pt x="275" y="1007"/>
                    <a:pt x="274" y="1011"/>
                  </a:cubicBezTo>
                  <a:cubicBezTo>
                    <a:pt x="277" y="1011"/>
                    <a:pt x="280" y="1010"/>
                    <a:pt x="280" y="1013"/>
                  </a:cubicBezTo>
                  <a:cubicBezTo>
                    <a:pt x="278" y="1017"/>
                    <a:pt x="269" y="1020"/>
                    <a:pt x="265" y="1015"/>
                  </a:cubicBezTo>
                  <a:cubicBezTo>
                    <a:pt x="256" y="1023"/>
                    <a:pt x="242" y="1026"/>
                    <a:pt x="234" y="1036"/>
                  </a:cubicBezTo>
                  <a:cubicBezTo>
                    <a:pt x="240" y="1036"/>
                    <a:pt x="237" y="1041"/>
                    <a:pt x="240" y="1043"/>
                  </a:cubicBezTo>
                  <a:cubicBezTo>
                    <a:pt x="243" y="1041"/>
                    <a:pt x="246" y="1040"/>
                    <a:pt x="251" y="1039"/>
                  </a:cubicBezTo>
                  <a:cubicBezTo>
                    <a:pt x="251" y="1042"/>
                    <a:pt x="247" y="1041"/>
                    <a:pt x="248" y="1044"/>
                  </a:cubicBezTo>
                  <a:cubicBezTo>
                    <a:pt x="258" y="1041"/>
                    <a:pt x="273" y="1045"/>
                    <a:pt x="280" y="1034"/>
                  </a:cubicBezTo>
                  <a:cubicBezTo>
                    <a:pt x="277" y="1034"/>
                    <a:pt x="276" y="1034"/>
                    <a:pt x="276" y="1031"/>
                  </a:cubicBezTo>
                  <a:cubicBezTo>
                    <a:pt x="278" y="1023"/>
                    <a:pt x="285" y="1020"/>
                    <a:pt x="290" y="1015"/>
                  </a:cubicBezTo>
                  <a:cubicBezTo>
                    <a:pt x="296" y="1015"/>
                    <a:pt x="304" y="1015"/>
                    <a:pt x="311" y="1015"/>
                  </a:cubicBezTo>
                  <a:cubicBezTo>
                    <a:pt x="314" y="1006"/>
                    <a:pt x="323" y="1003"/>
                    <a:pt x="327" y="995"/>
                  </a:cubicBezTo>
                  <a:cubicBezTo>
                    <a:pt x="326" y="991"/>
                    <a:pt x="327" y="989"/>
                    <a:pt x="328" y="986"/>
                  </a:cubicBezTo>
                  <a:cubicBezTo>
                    <a:pt x="326" y="985"/>
                    <a:pt x="326" y="982"/>
                    <a:pt x="325" y="980"/>
                  </a:cubicBezTo>
                  <a:cubicBezTo>
                    <a:pt x="328" y="973"/>
                    <a:pt x="341" y="971"/>
                    <a:pt x="338" y="985"/>
                  </a:cubicBezTo>
                  <a:cubicBezTo>
                    <a:pt x="342" y="986"/>
                    <a:pt x="345" y="990"/>
                    <a:pt x="349" y="992"/>
                  </a:cubicBezTo>
                  <a:cubicBezTo>
                    <a:pt x="350" y="996"/>
                    <a:pt x="347" y="996"/>
                    <a:pt x="347" y="999"/>
                  </a:cubicBezTo>
                  <a:cubicBezTo>
                    <a:pt x="349" y="999"/>
                    <a:pt x="351" y="1003"/>
                    <a:pt x="349" y="1005"/>
                  </a:cubicBezTo>
                  <a:cubicBezTo>
                    <a:pt x="356" y="1006"/>
                    <a:pt x="363" y="1007"/>
                    <a:pt x="364" y="1011"/>
                  </a:cubicBezTo>
                  <a:cubicBezTo>
                    <a:pt x="369" y="1008"/>
                    <a:pt x="375" y="1011"/>
                    <a:pt x="378" y="1015"/>
                  </a:cubicBezTo>
                  <a:cubicBezTo>
                    <a:pt x="378" y="1017"/>
                    <a:pt x="375" y="1016"/>
                    <a:pt x="376" y="1018"/>
                  </a:cubicBezTo>
                  <a:cubicBezTo>
                    <a:pt x="379" y="1019"/>
                    <a:pt x="380" y="1016"/>
                    <a:pt x="381" y="1019"/>
                  </a:cubicBezTo>
                  <a:cubicBezTo>
                    <a:pt x="381" y="1021"/>
                    <a:pt x="378" y="1020"/>
                    <a:pt x="378" y="1022"/>
                  </a:cubicBezTo>
                  <a:cubicBezTo>
                    <a:pt x="382" y="1022"/>
                    <a:pt x="383" y="1020"/>
                    <a:pt x="387" y="1020"/>
                  </a:cubicBezTo>
                  <a:cubicBezTo>
                    <a:pt x="389" y="1023"/>
                    <a:pt x="388" y="1024"/>
                    <a:pt x="390" y="1027"/>
                  </a:cubicBezTo>
                  <a:cubicBezTo>
                    <a:pt x="394" y="1025"/>
                    <a:pt x="396" y="1030"/>
                    <a:pt x="398" y="1033"/>
                  </a:cubicBezTo>
                  <a:cubicBezTo>
                    <a:pt x="385" y="1041"/>
                    <a:pt x="383" y="1053"/>
                    <a:pt x="378" y="1067"/>
                  </a:cubicBezTo>
                  <a:cubicBezTo>
                    <a:pt x="387" y="1070"/>
                    <a:pt x="401" y="1068"/>
                    <a:pt x="402" y="1080"/>
                  </a:cubicBezTo>
                  <a:cubicBezTo>
                    <a:pt x="407" y="1084"/>
                    <a:pt x="411" y="1089"/>
                    <a:pt x="417" y="1092"/>
                  </a:cubicBezTo>
                  <a:cubicBezTo>
                    <a:pt x="415" y="1096"/>
                    <a:pt x="418" y="1100"/>
                    <a:pt x="416" y="1103"/>
                  </a:cubicBezTo>
                  <a:cubicBezTo>
                    <a:pt x="420" y="1104"/>
                    <a:pt x="424" y="1105"/>
                    <a:pt x="428" y="1106"/>
                  </a:cubicBezTo>
                  <a:cubicBezTo>
                    <a:pt x="433" y="1104"/>
                    <a:pt x="435" y="1099"/>
                    <a:pt x="440" y="1096"/>
                  </a:cubicBezTo>
                  <a:cubicBezTo>
                    <a:pt x="451" y="1082"/>
                    <a:pt x="471" y="1076"/>
                    <a:pt x="486" y="1066"/>
                  </a:cubicBezTo>
                  <a:cubicBezTo>
                    <a:pt x="493" y="1070"/>
                    <a:pt x="499" y="1058"/>
                    <a:pt x="504" y="1054"/>
                  </a:cubicBezTo>
                  <a:cubicBezTo>
                    <a:pt x="507" y="1054"/>
                    <a:pt x="508" y="1057"/>
                    <a:pt x="512" y="1056"/>
                  </a:cubicBezTo>
                  <a:cubicBezTo>
                    <a:pt x="512" y="1049"/>
                    <a:pt x="522" y="1050"/>
                    <a:pt x="524" y="1051"/>
                  </a:cubicBezTo>
                  <a:cubicBezTo>
                    <a:pt x="520" y="1049"/>
                    <a:pt x="527" y="1043"/>
                    <a:pt x="530" y="1042"/>
                  </a:cubicBezTo>
                  <a:cubicBezTo>
                    <a:pt x="530" y="1048"/>
                    <a:pt x="540" y="1051"/>
                    <a:pt x="541" y="1059"/>
                  </a:cubicBezTo>
                  <a:cubicBezTo>
                    <a:pt x="538" y="1058"/>
                    <a:pt x="537" y="1062"/>
                    <a:pt x="533" y="1059"/>
                  </a:cubicBezTo>
                  <a:cubicBezTo>
                    <a:pt x="532" y="1065"/>
                    <a:pt x="533" y="1067"/>
                    <a:pt x="533" y="1073"/>
                  </a:cubicBezTo>
                  <a:cubicBezTo>
                    <a:pt x="537" y="1073"/>
                    <a:pt x="537" y="1078"/>
                    <a:pt x="541" y="1078"/>
                  </a:cubicBezTo>
                  <a:cubicBezTo>
                    <a:pt x="542" y="1074"/>
                    <a:pt x="540" y="1072"/>
                    <a:pt x="545" y="1072"/>
                  </a:cubicBezTo>
                  <a:cubicBezTo>
                    <a:pt x="545" y="1075"/>
                    <a:pt x="540" y="1077"/>
                    <a:pt x="545" y="1077"/>
                  </a:cubicBezTo>
                  <a:cubicBezTo>
                    <a:pt x="547" y="1078"/>
                    <a:pt x="544" y="1073"/>
                    <a:pt x="546" y="1073"/>
                  </a:cubicBezTo>
                  <a:cubicBezTo>
                    <a:pt x="549" y="1074"/>
                    <a:pt x="553" y="1074"/>
                    <a:pt x="553" y="1078"/>
                  </a:cubicBezTo>
                  <a:cubicBezTo>
                    <a:pt x="551" y="1078"/>
                    <a:pt x="551" y="1076"/>
                    <a:pt x="548" y="1077"/>
                  </a:cubicBezTo>
                  <a:cubicBezTo>
                    <a:pt x="548" y="1081"/>
                    <a:pt x="548" y="1085"/>
                    <a:pt x="545" y="1085"/>
                  </a:cubicBezTo>
                  <a:cubicBezTo>
                    <a:pt x="546" y="1080"/>
                    <a:pt x="541" y="1086"/>
                    <a:pt x="541" y="1082"/>
                  </a:cubicBezTo>
                  <a:cubicBezTo>
                    <a:pt x="542" y="1080"/>
                    <a:pt x="544" y="1079"/>
                    <a:pt x="541" y="1078"/>
                  </a:cubicBezTo>
                  <a:cubicBezTo>
                    <a:pt x="539" y="1079"/>
                    <a:pt x="541" y="1082"/>
                    <a:pt x="538" y="1082"/>
                  </a:cubicBezTo>
                  <a:cubicBezTo>
                    <a:pt x="541" y="1079"/>
                    <a:pt x="533" y="1082"/>
                    <a:pt x="532" y="1078"/>
                  </a:cubicBezTo>
                  <a:cubicBezTo>
                    <a:pt x="531" y="1080"/>
                    <a:pt x="530" y="1082"/>
                    <a:pt x="529" y="1085"/>
                  </a:cubicBezTo>
                  <a:cubicBezTo>
                    <a:pt x="533" y="1085"/>
                    <a:pt x="536" y="1088"/>
                    <a:pt x="533" y="1090"/>
                  </a:cubicBezTo>
                  <a:cubicBezTo>
                    <a:pt x="534" y="1091"/>
                    <a:pt x="538" y="1089"/>
                    <a:pt x="538" y="1091"/>
                  </a:cubicBezTo>
                  <a:cubicBezTo>
                    <a:pt x="529" y="1095"/>
                    <a:pt x="513" y="1093"/>
                    <a:pt x="508" y="1101"/>
                  </a:cubicBezTo>
                  <a:cubicBezTo>
                    <a:pt x="518" y="1101"/>
                    <a:pt x="530" y="1093"/>
                    <a:pt x="539" y="1097"/>
                  </a:cubicBezTo>
                  <a:cubicBezTo>
                    <a:pt x="538" y="1103"/>
                    <a:pt x="532" y="1097"/>
                    <a:pt x="531" y="1101"/>
                  </a:cubicBezTo>
                  <a:cubicBezTo>
                    <a:pt x="533" y="1104"/>
                    <a:pt x="541" y="1101"/>
                    <a:pt x="541" y="1106"/>
                  </a:cubicBezTo>
                  <a:cubicBezTo>
                    <a:pt x="541" y="1108"/>
                    <a:pt x="537" y="1107"/>
                    <a:pt x="537" y="1110"/>
                  </a:cubicBezTo>
                  <a:cubicBezTo>
                    <a:pt x="544" y="1109"/>
                    <a:pt x="552" y="1104"/>
                    <a:pt x="552" y="1098"/>
                  </a:cubicBezTo>
                  <a:cubicBezTo>
                    <a:pt x="570" y="1092"/>
                    <a:pt x="580" y="1083"/>
                    <a:pt x="601" y="1083"/>
                  </a:cubicBezTo>
                  <a:cubicBezTo>
                    <a:pt x="608" y="1079"/>
                    <a:pt x="621" y="1083"/>
                    <a:pt x="627" y="1088"/>
                  </a:cubicBezTo>
                  <a:cubicBezTo>
                    <a:pt x="639" y="1088"/>
                    <a:pt x="638" y="1074"/>
                    <a:pt x="651" y="1074"/>
                  </a:cubicBezTo>
                  <a:cubicBezTo>
                    <a:pt x="652" y="1077"/>
                    <a:pt x="650" y="1077"/>
                    <a:pt x="650" y="1079"/>
                  </a:cubicBezTo>
                  <a:cubicBezTo>
                    <a:pt x="665" y="1076"/>
                    <a:pt x="677" y="1070"/>
                    <a:pt x="688" y="1064"/>
                  </a:cubicBezTo>
                  <a:cubicBezTo>
                    <a:pt x="694" y="1064"/>
                    <a:pt x="699" y="1063"/>
                    <a:pt x="701" y="1059"/>
                  </a:cubicBezTo>
                  <a:cubicBezTo>
                    <a:pt x="693" y="1057"/>
                    <a:pt x="682" y="1067"/>
                    <a:pt x="672" y="1060"/>
                  </a:cubicBezTo>
                  <a:cubicBezTo>
                    <a:pt x="683" y="1053"/>
                    <a:pt x="695" y="1048"/>
                    <a:pt x="710" y="1044"/>
                  </a:cubicBezTo>
                  <a:cubicBezTo>
                    <a:pt x="712" y="1042"/>
                    <a:pt x="712" y="1039"/>
                    <a:pt x="714" y="1038"/>
                  </a:cubicBezTo>
                  <a:cubicBezTo>
                    <a:pt x="722" y="1040"/>
                    <a:pt x="729" y="1035"/>
                    <a:pt x="735" y="1031"/>
                  </a:cubicBezTo>
                  <a:cubicBezTo>
                    <a:pt x="736" y="1035"/>
                    <a:pt x="733" y="1036"/>
                    <a:pt x="735" y="1038"/>
                  </a:cubicBezTo>
                  <a:cubicBezTo>
                    <a:pt x="737" y="1040"/>
                    <a:pt x="739" y="1038"/>
                    <a:pt x="742" y="1038"/>
                  </a:cubicBezTo>
                  <a:cubicBezTo>
                    <a:pt x="742" y="1040"/>
                    <a:pt x="740" y="1040"/>
                    <a:pt x="742" y="1041"/>
                  </a:cubicBezTo>
                  <a:cubicBezTo>
                    <a:pt x="755" y="1034"/>
                    <a:pt x="772" y="1031"/>
                    <a:pt x="783" y="1021"/>
                  </a:cubicBezTo>
                  <a:cubicBezTo>
                    <a:pt x="788" y="1020"/>
                    <a:pt x="793" y="1023"/>
                    <a:pt x="797" y="1020"/>
                  </a:cubicBezTo>
                  <a:cubicBezTo>
                    <a:pt x="796" y="1024"/>
                    <a:pt x="800" y="1023"/>
                    <a:pt x="800" y="1025"/>
                  </a:cubicBezTo>
                  <a:cubicBezTo>
                    <a:pt x="793" y="1032"/>
                    <a:pt x="780" y="1028"/>
                    <a:pt x="777" y="1040"/>
                  </a:cubicBezTo>
                  <a:cubicBezTo>
                    <a:pt x="753" y="1052"/>
                    <a:pt x="724" y="1060"/>
                    <a:pt x="702" y="1074"/>
                  </a:cubicBezTo>
                  <a:cubicBezTo>
                    <a:pt x="700" y="1074"/>
                    <a:pt x="700" y="1073"/>
                    <a:pt x="699" y="1073"/>
                  </a:cubicBezTo>
                  <a:cubicBezTo>
                    <a:pt x="680" y="1080"/>
                    <a:pt x="661" y="1085"/>
                    <a:pt x="645" y="1094"/>
                  </a:cubicBezTo>
                  <a:cubicBezTo>
                    <a:pt x="656" y="1092"/>
                    <a:pt x="665" y="1087"/>
                    <a:pt x="673" y="1087"/>
                  </a:cubicBezTo>
                  <a:cubicBezTo>
                    <a:pt x="671" y="1094"/>
                    <a:pt x="663" y="1097"/>
                    <a:pt x="657" y="1095"/>
                  </a:cubicBezTo>
                  <a:cubicBezTo>
                    <a:pt x="657" y="1096"/>
                    <a:pt x="659" y="1096"/>
                    <a:pt x="659" y="1097"/>
                  </a:cubicBezTo>
                  <a:cubicBezTo>
                    <a:pt x="653" y="1100"/>
                    <a:pt x="646" y="1101"/>
                    <a:pt x="641" y="1104"/>
                  </a:cubicBezTo>
                  <a:cubicBezTo>
                    <a:pt x="659" y="1107"/>
                    <a:pt x="666" y="1090"/>
                    <a:pt x="680" y="1097"/>
                  </a:cubicBezTo>
                  <a:cubicBezTo>
                    <a:pt x="680" y="1098"/>
                    <a:pt x="678" y="1101"/>
                    <a:pt x="680" y="1101"/>
                  </a:cubicBezTo>
                  <a:cubicBezTo>
                    <a:pt x="681" y="1099"/>
                    <a:pt x="684" y="1101"/>
                    <a:pt x="686" y="1101"/>
                  </a:cubicBezTo>
                  <a:cubicBezTo>
                    <a:pt x="687" y="1099"/>
                    <a:pt x="688" y="1097"/>
                    <a:pt x="688" y="1094"/>
                  </a:cubicBezTo>
                  <a:cubicBezTo>
                    <a:pt x="694" y="1094"/>
                    <a:pt x="695" y="1086"/>
                    <a:pt x="701" y="1088"/>
                  </a:cubicBezTo>
                  <a:cubicBezTo>
                    <a:pt x="701" y="1087"/>
                    <a:pt x="701" y="1086"/>
                    <a:pt x="702" y="1086"/>
                  </a:cubicBezTo>
                  <a:cubicBezTo>
                    <a:pt x="702" y="1086"/>
                    <a:pt x="701" y="1086"/>
                    <a:pt x="701" y="1086"/>
                  </a:cubicBezTo>
                  <a:cubicBezTo>
                    <a:pt x="699" y="1086"/>
                    <a:pt x="698" y="1085"/>
                    <a:pt x="698" y="1083"/>
                  </a:cubicBezTo>
                  <a:cubicBezTo>
                    <a:pt x="701" y="1079"/>
                    <a:pt x="706" y="1077"/>
                    <a:pt x="709" y="1072"/>
                  </a:cubicBezTo>
                  <a:cubicBezTo>
                    <a:pt x="736" y="1068"/>
                    <a:pt x="755" y="1051"/>
                    <a:pt x="781" y="1048"/>
                  </a:cubicBezTo>
                  <a:cubicBezTo>
                    <a:pt x="779" y="1054"/>
                    <a:pt x="778" y="1059"/>
                    <a:pt x="779" y="1063"/>
                  </a:cubicBezTo>
                  <a:cubicBezTo>
                    <a:pt x="783" y="1064"/>
                    <a:pt x="785" y="1063"/>
                    <a:pt x="788" y="1062"/>
                  </a:cubicBezTo>
                  <a:cubicBezTo>
                    <a:pt x="792" y="1053"/>
                    <a:pt x="802" y="1054"/>
                    <a:pt x="808" y="1050"/>
                  </a:cubicBezTo>
                  <a:cubicBezTo>
                    <a:pt x="806" y="1040"/>
                    <a:pt x="812" y="1048"/>
                    <a:pt x="819" y="1045"/>
                  </a:cubicBezTo>
                  <a:cubicBezTo>
                    <a:pt x="817" y="1036"/>
                    <a:pt x="806" y="1046"/>
                    <a:pt x="802" y="1043"/>
                  </a:cubicBezTo>
                  <a:cubicBezTo>
                    <a:pt x="803" y="1040"/>
                    <a:pt x="805" y="1037"/>
                    <a:pt x="802" y="1036"/>
                  </a:cubicBezTo>
                  <a:cubicBezTo>
                    <a:pt x="807" y="1034"/>
                    <a:pt x="811" y="1031"/>
                    <a:pt x="814" y="1027"/>
                  </a:cubicBezTo>
                  <a:cubicBezTo>
                    <a:pt x="813" y="1026"/>
                    <a:pt x="812" y="1026"/>
                    <a:pt x="812" y="1024"/>
                  </a:cubicBezTo>
                  <a:cubicBezTo>
                    <a:pt x="808" y="1025"/>
                    <a:pt x="804" y="1026"/>
                    <a:pt x="802" y="1029"/>
                  </a:cubicBezTo>
                  <a:cubicBezTo>
                    <a:pt x="802" y="1022"/>
                    <a:pt x="798" y="1020"/>
                    <a:pt x="797" y="1015"/>
                  </a:cubicBezTo>
                  <a:cubicBezTo>
                    <a:pt x="807" y="1013"/>
                    <a:pt x="818" y="1011"/>
                    <a:pt x="821" y="1002"/>
                  </a:cubicBezTo>
                  <a:cubicBezTo>
                    <a:pt x="815" y="1004"/>
                    <a:pt x="810" y="1007"/>
                    <a:pt x="804" y="1010"/>
                  </a:cubicBezTo>
                  <a:cubicBezTo>
                    <a:pt x="803" y="1010"/>
                    <a:pt x="802" y="1009"/>
                    <a:pt x="800" y="1008"/>
                  </a:cubicBezTo>
                  <a:cubicBezTo>
                    <a:pt x="782" y="1016"/>
                    <a:pt x="765" y="1024"/>
                    <a:pt x="748" y="1032"/>
                  </a:cubicBezTo>
                  <a:cubicBezTo>
                    <a:pt x="746" y="1032"/>
                    <a:pt x="745" y="1031"/>
                    <a:pt x="742" y="1030"/>
                  </a:cubicBezTo>
                  <a:cubicBezTo>
                    <a:pt x="743" y="1034"/>
                    <a:pt x="740" y="1035"/>
                    <a:pt x="736" y="1035"/>
                  </a:cubicBezTo>
                  <a:cubicBezTo>
                    <a:pt x="736" y="1031"/>
                    <a:pt x="736" y="1031"/>
                    <a:pt x="736" y="1031"/>
                  </a:cubicBezTo>
                  <a:cubicBezTo>
                    <a:pt x="744" y="1030"/>
                    <a:pt x="749" y="1025"/>
                    <a:pt x="756" y="1022"/>
                  </a:cubicBezTo>
                  <a:cubicBezTo>
                    <a:pt x="754" y="1022"/>
                    <a:pt x="757" y="1021"/>
                    <a:pt x="756" y="1018"/>
                  </a:cubicBezTo>
                  <a:cubicBezTo>
                    <a:pt x="752" y="1020"/>
                    <a:pt x="745" y="1022"/>
                    <a:pt x="745" y="1025"/>
                  </a:cubicBezTo>
                  <a:cubicBezTo>
                    <a:pt x="743" y="1019"/>
                    <a:pt x="738" y="1027"/>
                    <a:pt x="735" y="1022"/>
                  </a:cubicBezTo>
                  <a:cubicBezTo>
                    <a:pt x="744" y="1019"/>
                    <a:pt x="752" y="1013"/>
                    <a:pt x="762" y="1010"/>
                  </a:cubicBezTo>
                  <a:cubicBezTo>
                    <a:pt x="763" y="1016"/>
                    <a:pt x="773" y="1011"/>
                    <a:pt x="775" y="1015"/>
                  </a:cubicBezTo>
                  <a:cubicBezTo>
                    <a:pt x="780" y="1012"/>
                    <a:pt x="780" y="1006"/>
                    <a:pt x="786" y="1005"/>
                  </a:cubicBezTo>
                  <a:cubicBezTo>
                    <a:pt x="787" y="1007"/>
                    <a:pt x="782" y="1009"/>
                    <a:pt x="785" y="1010"/>
                  </a:cubicBezTo>
                  <a:cubicBezTo>
                    <a:pt x="789" y="1005"/>
                    <a:pt x="793" y="1000"/>
                    <a:pt x="801" y="999"/>
                  </a:cubicBezTo>
                  <a:cubicBezTo>
                    <a:pt x="800" y="1005"/>
                    <a:pt x="809" y="1000"/>
                    <a:pt x="804" y="1005"/>
                  </a:cubicBezTo>
                  <a:cubicBezTo>
                    <a:pt x="812" y="1004"/>
                    <a:pt x="819" y="1002"/>
                    <a:pt x="820" y="998"/>
                  </a:cubicBezTo>
                  <a:cubicBezTo>
                    <a:pt x="817" y="999"/>
                    <a:pt x="814" y="1000"/>
                    <a:pt x="811" y="1002"/>
                  </a:cubicBezTo>
                  <a:cubicBezTo>
                    <a:pt x="811" y="999"/>
                    <a:pt x="811" y="995"/>
                    <a:pt x="812" y="993"/>
                  </a:cubicBezTo>
                  <a:cubicBezTo>
                    <a:pt x="821" y="995"/>
                    <a:pt x="837" y="988"/>
                    <a:pt x="841" y="979"/>
                  </a:cubicBezTo>
                  <a:cubicBezTo>
                    <a:pt x="843" y="979"/>
                    <a:pt x="844" y="978"/>
                    <a:pt x="846" y="978"/>
                  </a:cubicBezTo>
                  <a:cubicBezTo>
                    <a:pt x="844" y="973"/>
                    <a:pt x="852" y="974"/>
                    <a:pt x="859" y="974"/>
                  </a:cubicBezTo>
                  <a:cubicBezTo>
                    <a:pt x="859" y="969"/>
                    <a:pt x="865" y="967"/>
                    <a:pt x="868" y="968"/>
                  </a:cubicBezTo>
                  <a:cubicBezTo>
                    <a:pt x="868" y="972"/>
                    <a:pt x="865" y="967"/>
                    <a:pt x="865" y="971"/>
                  </a:cubicBezTo>
                  <a:cubicBezTo>
                    <a:pt x="872" y="971"/>
                    <a:pt x="886" y="969"/>
                    <a:pt x="886" y="961"/>
                  </a:cubicBezTo>
                  <a:cubicBezTo>
                    <a:pt x="889" y="960"/>
                    <a:pt x="889" y="963"/>
                    <a:pt x="889" y="965"/>
                  </a:cubicBezTo>
                  <a:cubicBezTo>
                    <a:pt x="895" y="963"/>
                    <a:pt x="897" y="957"/>
                    <a:pt x="905" y="956"/>
                  </a:cubicBezTo>
                  <a:cubicBezTo>
                    <a:pt x="906" y="954"/>
                    <a:pt x="902" y="953"/>
                    <a:pt x="905" y="952"/>
                  </a:cubicBezTo>
                  <a:cubicBezTo>
                    <a:pt x="907" y="950"/>
                    <a:pt x="909" y="954"/>
                    <a:pt x="911" y="954"/>
                  </a:cubicBezTo>
                  <a:cubicBezTo>
                    <a:pt x="910" y="955"/>
                    <a:pt x="906" y="956"/>
                    <a:pt x="909" y="957"/>
                  </a:cubicBezTo>
                  <a:cubicBezTo>
                    <a:pt x="909" y="956"/>
                    <a:pt x="911" y="956"/>
                    <a:pt x="912" y="956"/>
                  </a:cubicBezTo>
                  <a:cubicBezTo>
                    <a:pt x="912" y="952"/>
                    <a:pt x="912" y="948"/>
                    <a:pt x="915" y="947"/>
                  </a:cubicBezTo>
                  <a:cubicBezTo>
                    <a:pt x="918" y="946"/>
                    <a:pt x="918" y="948"/>
                    <a:pt x="919" y="950"/>
                  </a:cubicBezTo>
                  <a:cubicBezTo>
                    <a:pt x="919" y="952"/>
                    <a:pt x="917" y="951"/>
                    <a:pt x="917" y="953"/>
                  </a:cubicBezTo>
                  <a:cubicBezTo>
                    <a:pt x="923" y="956"/>
                    <a:pt x="925" y="949"/>
                    <a:pt x="928" y="946"/>
                  </a:cubicBezTo>
                  <a:cubicBezTo>
                    <a:pt x="935" y="945"/>
                    <a:pt x="939" y="939"/>
                    <a:pt x="944" y="935"/>
                  </a:cubicBezTo>
                  <a:cubicBezTo>
                    <a:pt x="949" y="936"/>
                    <a:pt x="952" y="933"/>
                    <a:pt x="957" y="937"/>
                  </a:cubicBezTo>
                  <a:cubicBezTo>
                    <a:pt x="958" y="934"/>
                    <a:pt x="955" y="934"/>
                    <a:pt x="956" y="931"/>
                  </a:cubicBezTo>
                  <a:cubicBezTo>
                    <a:pt x="960" y="930"/>
                    <a:pt x="961" y="927"/>
                    <a:pt x="965" y="926"/>
                  </a:cubicBezTo>
                  <a:cubicBezTo>
                    <a:pt x="968" y="925"/>
                    <a:pt x="969" y="931"/>
                    <a:pt x="972" y="927"/>
                  </a:cubicBezTo>
                  <a:cubicBezTo>
                    <a:pt x="967" y="917"/>
                    <a:pt x="982" y="912"/>
                    <a:pt x="983" y="902"/>
                  </a:cubicBezTo>
                  <a:cubicBezTo>
                    <a:pt x="987" y="901"/>
                    <a:pt x="988" y="905"/>
                    <a:pt x="990" y="906"/>
                  </a:cubicBezTo>
                  <a:cubicBezTo>
                    <a:pt x="990" y="907"/>
                    <a:pt x="988" y="908"/>
                    <a:pt x="988" y="909"/>
                  </a:cubicBezTo>
                  <a:cubicBezTo>
                    <a:pt x="992" y="911"/>
                    <a:pt x="996" y="911"/>
                    <a:pt x="1000" y="909"/>
                  </a:cubicBezTo>
                  <a:cubicBezTo>
                    <a:pt x="1000" y="911"/>
                    <a:pt x="997" y="910"/>
                    <a:pt x="996" y="912"/>
                  </a:cubicBezTo>
                  <a:cubicBezTo>
                    <a:pt x="998" y="912"/>
                    <a:pt x="1000" y="912"/>
                    <a:pt x="1001" y="913"/>
                  </a:cubicBezTo>
                  <a:cubicBezTo>
                    <a:pt x="1001" y="917"/>
                    <a:pt x="997" y="918"/>
                    <a:pt x="999" y="920"/>
                  </a:cubicBezTo>
                  <a:cubicBezTo>
                    <a:pt x="1005" y="919"/>
                    <a:pt x="1009" y="915"/>
                    <a:pt x="1008" y="910"/>
                  </a:cubicBezTo>
                  <a:cubicBezTo>
                    <a:pt x="1004" y="911"/>
                    <a:pt x="1001" y="910"/>
                    <a:pt x="1000" y="906"/>
                  </a:cubicBezTo>
                  <a:cubicBezTo>
                    <a:pt x="1004" y="905"/>
                    <a:pt x="1004" y="900"/>
                    <a:pt x="1010" y="900"/>
                  </a:cubicBezTo>
                  <a:cubicBezTo>
                    <a:pt x="1009" y="897"/>
                    <a:pt x="1012" y="897"/>
                    <a:pt x="1012" y="894"/>
                  </a:cubicBezTo>
                  <a:cubicBezTo>
                    <a:pt x="1009" y="892"/>
                    <a:pt x="1010" y="888"/>
                    <a:pt x="1010" y="884"/>
                  </a:cubicBezTo>
                  <a:cubicBezTo>
                    <a:pt x="1019" y="883"/>
                    <a:pt x="1022" y="866"/>
                    <a:pt x="1034" y="868"/>
                  </a:cubicBezTo>
                  <a:cubicBezTo>
                    <a:pt x="1035" y="874"/>
                    <a:pt x="1029" y="874"/>
                    <a:pt x="1027" y="877"/>
                  </a:cubicBezTo>
                  <a:cubicBezTo>
                    <a:pt x="1027" y="881"/>
                    <a:pt x="1031" y="881"/>
                    <a:pt x="1030" y="885"/>
                  </a:cubicBezTo>
                  <a:cubicBezTo>
                    <a:pt x="1029" y="885"/>
                    <a:pt x="1026" y="884"/>
                    <a:pt x="1027" y="887"/>
                  </a:cubicBezTo>
                  <a:cubicBezTo>
                    <a:pt x="1031" y="887"/>
                    <a:pt x="1028" y="890"/>
                    <a:pt x="1031" y="893"/>
                  </a:cubicBezTo>
                  <a:cubicBezTo>
                    <a:pt x="1028" y="892"/>
                    <a:pt x="1027" y="894"/>
                    <a:pt x="1027" y="896"/>
                  </a:cubicBezTo>
                  <a:cubicBezTo>
                    <a:pt x="1032" y="895"/>
                    <a:pt x="1034" y="900"/>
                    <a:pt x="1034" y="901"/>
                  </a:cubicBezTo>
                  <a:cubicBezTo>
                    <a:pt x="1034" y="899"/>
                    <a:pt x="1037" y="899"/>
                    <a:pt x="1039" y="899"/>
                  </a:cubicBezTo>
                  <a:cubicBezTo>
                    <a:pt x="1040" y="902"/>
                    <a:pt x="1037" y="904"/>
                    <a:pt x="1039" y="906"/>
                  </a:cubicBezTo>
                  <a:cubicBezTo>
                    <a:pt x="1040" y="904"/>
                    <a:pt x="1040" y="902"/>
                    <a:pt x="1041" y="901"/>
                  </a:cubicBezTo>
                  <a:cubicBezTo>
                    <a:pt x="1041" y="903"/>
                    <a:pt x="1044" y="902"/>
                    <a:pt x="1044" y="903"/>
                  </a:cubicBezTo>
                  <a:cubicBezTo>
                    <a:pt x="1042" y="908"/>
                    <a:pt x="1042" y="904"/>
                    <a:pt x="1041" y="909"/>
                  </a:cubicBezTo>
                  <a:cubicBezTo>
                    <a:pt x="1044" y="909"/>
                    <a:pt x="1047" y="912"/>
                    <a:pt x="1050" y="910"/>
                  </a:cubicBezTo>
                  <a:cubicBezTo>
                    <a:pt x="1049" y="909"/>
                    <a:pt x="1049" y="908"/>
                    <a:pt x="1048" y="906"/>
                  </a:cubicBezTo>
                  <a:cubicBezTo>
                    <a:pt x="1051" y="903"/>
                    <a:pt x="1052" y="903"/>
                    <a:pt x="1056" y="905"/>
                  </a:cubicBezTo>
                  <a:cubicBezTo>
                    <a:pt x="1056" y="903"/>
                    <a:pt x="1054" y="902"/>
                    <a:pt x="1055" y="900"/>
                  </a:cubicBezTo>
                  <a:cubicBezTo>
                    <a:pt x="1050" y="897"/>
                    <a:pt x="1049" y="903"/>
                    <a:pt x="1046" y="904"/>
                  </a:cubicBezTo>
                  <a:cubicBezTo>
                    <a:pt x="1045" y="900"/>
                    <a:pt x="1044" y="897"/>
                    <a:pt x="1044" y="894"/>
                  </a:cubicBezTo>
                  <a:cubicBezTo>
                    <a:pt x="1044" y="896"/>
                    <a:pt x="1040" y="895"/>
                    <a:pt x="1040" y="893"/>
                  </a:cubicBezTo>
                  <a:cubicBezTo>
                    <a:pt x="1046" y="891"/>
                    <a:pt x="1047" y="887"/>
                    <a:pt x="1047" y="881"/>
                  </a:cubicBezTo>
                  <a:cubicBezTo>
                    <a:pt x="1041" y="883"/>
                    <a:pt x="1042" y="892"/>
                    <a:pt x="1035" y="893"/>
                  </a:cubicBezTo>
                  <a:cubicBezTo>
                    <a:pt x="1033" y="887"/>
                    <a:pt x="1030" y="884"/>
                    <a:pt x="1034" y="880"/>
                  </a:cubicBezTo>
                  <a:cubicBezTo>
                    <a:pt x="1035" y="880"/>
                    <a:pt x="1036" y="880"/>
                    <a:pt x="1037" y="879"/>
                  </a:cubicBezTo>
                  <a:cubicBezTo>
                    <a:pt x="1037" y="881"/>
                    <a:pt x="1037" y="883"/>
                    <a:pt x="1038" y="884"/>
                  </a:cubicBezTo>
                  <a:cubicBezTo>
                    <a:pt x="1039" y="881"/>
                    <a:pt x="1039" y="879"/>
                    <a:pt x="1038" y="876"/>
                  </a:cubicBezTo>
                  <a:cubicBezTo>
                    <a:pt x="1041" y="879"/>
                    <a:pt x="1042" y="872"/>
                    <a:pt x="1047" y="873"/>
                  </a:cubicBezTo>
                  <a:cubicBezTo>
                    <a:pt x="1047" y="871"/>
                    <a:pt x="1046" y="871"/>
                    <a:pt x="1046" y="869"/>
                  </a:cubicBezTo>
                  <a:cubicBezTo>
                    <a:pt x="1055" y="861"/>
                    <a:pt x="1064" y="856"/>
                    <a:pt x="1076" y="855"/>
                  </a:cubicBezTo>
                  <a:cubicBezTo>
                    <a:pt x="1072" y="852"/>
                    <a:pt x="1078" y="849"/>
                    <a:pt x="1077" y="848"/>
                  </a:cubicBezTo>
                  <a:cubicBezTo>
                    <a:pt x="1076" y="851"/>
                    <a:pt x="1071" y="846"/>
                    <a:pt x="1071" y="848"/>
                  </a:cubicBezTo>
                  <a:cubicBezTo>
                    <a:pt x="1074" y="851"/>
                    <a:pt x="1067" y="856"/>
                    <a:pt x="1065" y="855"/>
                  </a:cubicBezTo>
                  <a:cubicBezTo>
                    <a:pt x="1066" y="849"/>
                    <a:pt x="1073" y="845"/>
                    <a:pt x="1072" y="841"/>
                  </a:cubicBezTo>
                  <a:cubicBezTo>
                    <a:pt x="1071" y="840"/>
                    <a:pt x="1067" y="842"/>
                    <a:pt x="1066" y="838"/>
                  </a:cubicBezTo>
                  <a:cubicBezTo>
                    <a:pt x="1065" y="840"/>
                    <a:pt x="1065" y="842"/>
                    <a:pt x="1062" y="842"/>
                  </a:cubicBezTo>
                  <a:cubicBezTo>
                    <a:pt x="1062" y="839"/>
                    <a:pt x="1060" y="838"/>
                    <a:pt x="1059" y="835"/>
                  </a:cubicBezTo>
                  <a:cubicBezTo>
                    <a:pt x="1064" y="833"/>
                    <a:pt x="1074" y="826"/>
                    <a:pt x="1077" y="832"/>
                  </a:cubicBezTo>
                  <a:cubicBezTo>
                    <a:pt x="1077" y="834"/>
                    <a:pt x="1073" y="837"/>
                    <a:pt x="1076" y="839"/>
                  </a:cubicBezTo>
                  <a:cubicBezTo>
                    <a:pt x="1076" y="838"/>
                    <a:pt x="1077" y="837"/>
                    <a:pt x="1078" y="836"/>
                  </a:cubicBezTo>
                  <a:cubicBezTo>
                    <a:pt x="1081" y="838"/>
                    <a:pt x="1076" y="840"/>
                    <a:pt x="1078" y="841"/>
                  </a:cubicBezTo>
                  <a:cubicBezTo>
                    <a:pt x="1081" y="839"/>
                    <a:pt x="1081" y="833"/>
                    <a:pt x="1085" y="832"/>
                  </a:cubicBezTo>
                  <a:cubicBezTo>
                    <a:pt x="1083" y="827"/>
                    <a:pt x="1086" y="824"/>
                    <a:pt x="1091" y="824"/>
                  </a:cubicBezTo>
                  <a:cubicBezTo>
                    <a:pt x="1091" y="825"/>
                    <a:pt x="1091" y="825"/>
                    <a:pt x="1092" y="826"/>
                  </a:cubicBezTo>
                  <a:cubicBezTo>
                    <a:pt x="1092" y="829"/>
                    <a:pt x="1089" y="828"/>
                    <a:pt x="1090" y="831"/>
                  </a:cubicBezTo>
                  <a:cubicBezTo>
                    <a:pt x="1092" y="832"/>
                    <a:pt x="1092" y="830"/>
                    <a:pt x="1093" y="833"/>
                  </a:cubicBezTo>
                  <a:cubicBezTo>
                    <a:pt x="1097" y="831"/>
                    <a:pt x="1092" y="828"/>
                    <a:pt x="1096" y="827"/>
                  </a:cubicBezTo>
                  <a:cubicBezTo>
                    <a:pt x="1097" y="830"/>
                    <a:pt x="1101" y="832"/>
                    <a:pt x="1103" y="835"/>
                  </a:cubicBezTo>
                  <a:cubicBezTo>
                    <a:pt x="1106" y="830"/>
                    <a:pt x="1118" y="829"/>
                    <a:pt x="1116" y="823"/>
                  </a:cubicBezTo>
                  <a:cubicBezTo>
                    <a:pt x="1113" y="826"/>
                    <a:pt x="1111" y="819"/>
                    <a:pt x="1108" y="818"/>
                  </a:cubicBezTo>
                  <a:cubicBezTo>
                    <a:pt x="1111" y="815"/>
                    <a:pt x="1112" y="820"/>
                    <a:pt x="1114" y="821"/>
                  </a:cubicBezTo>
                  <a:cubicBezTo>
                    <a:pt x="1116" y="816"/>
                    <a:pt x="1119" y="811"/>
                    <a:pt x="1126" y="809"/>
                  </a:cubicBezTo>
                  <a:cubicBezTo>
                    <a:pt x="1128" y="815"/>
                    <a:pt x="1129" y="817"/>
                    <a:pt x="1133" y="816"/>
                  </a:cubicBezTo>
                  <a:cubicBezTo>
                    <a:pt x="1132" y="818"/>
                    <a:pt x="1128" y="820"/>
                    <a:pt x="1130" y="822"/>
                  </a:cubicBezTo>
                  <a:cubicBezTo>
                    <a:pt x="1134" y="820"/>
                    <a:pt x="1137" y="818"/>
                    <a:pt x="1142" y="820"/>
                  </a:cubicBezTo>
                  <a:cubicBezTo>
                    <a:pt x="1142" y="821"/>
                    <a:pt x="1140" y="822"/>
                    <a:pt x="1140" y="824"/>
                  </a:cubicBezTo>
                  <a:cubicBezTo>
                    <a:pt x="1144" y="824"/>
                    <a:pt x="1145" y="821"/>
                    <a:pt x="1148" y="821"/>
                  </a:cubicBezTo>
                  <a:cubicBezTo>
                    <a:pt x="1149" y="825"/>
                    <a:pt x="1145" y="824"/>
                    <a:pt x="1146" y="828"/>
                  </a:cubicBezTo>
                  <a:cubicBezTo>
                    <a:pt x="1147" y="831"/>
                    <a:pt x="1150" y="831"/>
                    <a:pt x="1150" y="835"/>
                  </a:cubicBezTo>
                  <a:cubicBezTo>
                    <a:pt x="1146" y="835"/>
                    <a:pt x="1148" y="837"/>
                    <a:pt x="1147" y="840"/>
                  </a:cubicBezTo>
                  <a:cubicBezTo>
                    <a:pt x="1145" y="836"/>
                    <a:pt x="1143" y="843"/>
                    <a:pt x="1140" y="840"/>
                  </a:cubicBezTo>
                  <a:cubicBezTo>
                    <a:pt x="1140" y="844"/>
                    <a:pt x="1139" y="847"/>
                    <a:pt x="1136" y="848"/>
                  </a:cubicBezTo>
                  <a:cubicBezTo>
                    <a:pt x="1137" y="843"/>
                    <a:pt x="1132" y="849"/>
                    <a:pt x="1135" y="847"/>
                  </a:cubicBezTo>
                  <a:cubicBezTo>
                    <a:pt x="1138" y="851"/>
                    <a:pt x="1128" y="850"/>
                    <a:pt x="1127" y="850"/>
                  </a:cubicBezTo>
                  <a:cubicBezTo>
                    <a:pt x="1128" y="853"/>
                    <a:pt x="1133" y="853"/>
                    <a:pt x="1134" y="853"/>
                  </a:cubicBezTo>
                  <a:cubicBezTo>
                    <a:pt x="1136" y="859"/>
                    <a:pt x="1129" y="859"/>
                    <a:pt x="1130" y="860"/>
                  </a:cubicBezTo>
                  <a:cubicBezTo>
                    <a:pt x="1133" y="860"/>
                    <a:pt x="1134" y="859"/>
                    <a:pt x="1135" y="858"/>
                  </a:cubicBezTo>
                  <a:cubicBezTo>
                    <a:pt x="1135" y="859"/>
                    <a:pt x="1137" y="863"/>
                    <a:pt x="1137" y="860"/>
                  </a:cubicBezTo>
                  <a:cubicBezTo>
                    <a:pt x="1140" y="856"/>
                    <a:pt x="1147" y="849"/>
                    <a:pt x="1154" y="846"/>
                  </a:cubicBezTo>
                  <a:cubicBezTo>
                    <a:pt x="1154" y="851"/>
                    <a:pt x="1154" y="851"/>
                    <a:pt x="1154" y="851"/>
                  </a:cubicBezTo>
                  <a:cubicBezTo>
                    <a:pt x="1150" y="851"/>
                    <a:pt x="1151" y="855"/>
                    <a:pt x="1148" y="856"/>
                  </a:cubicBezTo>
                  <a:cubicBezTo>
                    <a:pt x="1149" y="859"/>
                    <a:pt x="1152" y="859"/>
                    <a:pt x="1151" y="864"/>
                  </a:cubicBezTo>
                  <a:cubicBezTo>
                    <a:pt x="1149" y="864"/>
                    <a:pt x="1149" y="866"/>
                    <a:pt x="1147" y="865"/>
                  </a:cubicBezTo>
                  <a:cubicBezTo>
                    <a:pt x="1147" y="863"/>
                    <a:pt x="1146" y="862"/>
                    <a:pt x="1145" y="861"/>
                  </a:cubicBezTo>
                  <a:cubicBezTo>
                    <a:pt x="1143" y="866"/>
                    <a:pt x="1145" y="867"/>
                    <a:pt x="1145" y="872"/>
                  </a:cubicBezTo>
                  <a:cubicBezTo>
                    <a:pt x="1139" y="876"/>
                    <a:pt x="1131" y="878"/>
                    <a:pt x="1127" y="885"/>
                  </a:cubicBezTo>
                  <a:cubicBezTo>
                    <a:pt x="1129" y="885"/>
                    <a:pt x="1133" y="884"/>
                    <a:pt x="1134" y="888"/>
                  </a:cubicBezTo>
                  <a:cubicBezTo>
                    <a:pt x="1132" y="891"/>
                    <a:pt x="1128" y="892"/>
                    <a:pt x="1130" y="896"/>
                  </a:cubicBezTo>
                  <a:cubicBezTo>
                    <a:pt x="1135" y="892"/>
                    <a:pt x="1143" y="891"/>
                    <a:pt x="1139" y="881"/>
                  </a:cubicBezTo>
                  <a:cubicBezTo>
                    <a:pt x="1142" y="876"/>
                    <a:pt x="1151" y="870"/>
                    <a:pt x="1155" y="875"/>
                  </a:cubicBezTo>
                  <a:cubicBezTo>
                    <a:pt x="1153" y="877"/>
                    <a:pt x="1149" y="877"/>
                    <a:pt x="1149" y="881"/>
                  </a:cubicBezTo>
                  <a:cubicBezTo>
                    <a:pt x="1153" y="881"/>
                    <a:pt x="1155" y="878"/>
                    <a:pt x="1158" y="880"/>
                  </a:cubicBezTo>
                  <a:cubicBezTo>
                    <a:pt x="1161" y="874"/>
                    <a:pt x="1169" y="873"/>
                    <a:pt x="1172" y="868"/>
                  </a:cubicBezTo>
                  <a:cubicBezTo>
                    <a:pt x="1175" y="869"/>
                    <a:pt x="1176" y="867"/>
                    <a:pt x="1178" y="867"/>
                  </a:cubicBezTo>
                  <a:cubicBezTo>
                    <a:pt x="1177" y="862"/>
                    <a:pt x="1182" y="863"/>
                    <a:pt x="1185" y="862"/>
                  </a:cubicBezTo>
                  <a:cubicBezTo>
                    <a:pt x="1185" y="864"/>
                    <a:pt x="1185" y="865"/>
                    <a:pt x="1186" y="866"/>
                  </a:cubicBezTo>
                  <a:cubicBezTo>
                    <a:pt x="1192" y="864"/>
                    <a:pt x="1192" y="856"/>
                    <a:pt x="1199" y="854"/>
                  </a:cubicBezTo>
                  <a:cubicBezTo>
                    <a:pt x="1201" y="855"/>
                    <a:pt x="1198" y="857"/>
                    <a:pt x="1200" y="858"/>
                  </a:cubicBezTo>
                  <a:cubicBezTo>
                    <a:pt x="1200" y="856"/>
                    <a:pt x="1201" y="856"/>
                    <a:pt x="1203" y="856"/>
                  </a:cubicBezTo>
                  <a:cubicBezTo>
                    <a:pt x="1204" y="859"/>
                    <a:pt x="1203" y="860"/>
                    <a:pt x="1202" y="862"/>
                  </a:cubicBezTo>
                  <a:cubicBezTo>
                    <a:pt x="1203" y="864"/>
                    <a:pt x="1208" y="862"/>
                    <a:pt x="1209" y="864"/>
                  </a:cubicBezTo>
                  <a:cubicBezTo>
                    <a:pt x="1204" y="874"/>
                    <a:pt x="1195" y="881"/>
                    <a:pt x="1190" y="890"/>
                  </a:cubicBezTo>
                  <a:cubicBezTo>
                    <a:pt x="1198" y="890"/>
                    <a:pt x="1205" y="877"/>
                    <a:pt x="1211" y="884"/>
                  </a:cubicBezTo>
                  <a:cubicBezTo>
                    <a:pt x="1211" y="880"/>
                    <a:pt x="1214" y="882"/>
                    <a:pt x="1215" y="881"/>
                  </a:cubicBezTo>
                  <a:cubicBezTo>
                    <a:pt x="1221" y="876"/>
                    <a:pt x="1223" y="865"/>
                    <a:pt x="1234" y="865"/>
                  </a:cubicBezTo>
                  <a:cubicBezTo>
                    <a:pt x="1234" y="868"/>
                    <a:pt x="1234" y="868"/>
                    <a:pt x="1234" y="868"/>
                  </a:cubicBezTo>
                  <a:cubicBezTo>
                    <a:pt x="1238" y="867"/>
                    <a:pt x="1242" y="860"/>
                    <a:pt x="1240" y="857"/>
                  </a:cubicBezTo>
                  <a:cubicBezTo>
                    <a:pt x="1230" y="856"/>
                    <a:pt x="1225" y="861"/>
                    <a:pt x="1218" y="865"/>
                  </a:cubicBezTo>
                  <a:cubicBezTo>
                    <a:pt x="1216" y="865"/>
                    <a:pt x="1217" y="862"/>
                    <a:pt x="1215" y="862"/>
                  </a:cubicBezTo>
                  <a:cubicBezTo>
                    <a:pt x="1214" y="865"/>
                    <a:pt x="1212" y="864"/>
                    <a:pt x="1210" y="863"/>
                  </a:cubicBezTo>
                  <a:cubicBezTo>
                    <a:pt x="1212" y="856"/>
                    <a:pt x="1224" y="854"/>
                    <a:pt x="1225" y="848"/>
                  </a:cubicBezTo>
                  <a:cubicBezTo>
                    <a:pt x="1220" y="851"/>
                    <a:pt x="1211" y="853"/>
                    <a:pt x="1204" y="857"/>
                  </a:cubicBezTo>
                  <a:cubicBezTo>
                    <a:pt x="1204" y="851"/>
                    <a:pt x="1209" y="850"/>
                    <a:pt x="1210" y="846"/>
                  </a:cubicBezTo>
                  <a:cubicBezTo>
                    <a:pt x="1207" y="845"/>
                    <a:pt x="1206" y="847"/>
                    <a:pt x="1204" y="847"/>
                  </a:cubicBezTo>
                  <a:cubicBezTo>
                    <a:pt x="1208" y="841"/>
                    <a:pt x="1215" y="842"/>
                    <a:pt x="1220" y="836"/>
                  </a:cubicBezTo>
                  <a:cubicBezTo>
                    <a:pt x="1217" y="833"/>
                    <a:pt x="1223" y="831"/>
                    <a:pt x="1224" y="829"/>
                  </a:cubicBezTo>
                  <a:cubicBezTo>
                    <a:pt x="1225" y="826"/>
                    <a:pt x="1223" y="825"/>
                    <a:pt x="1223" y="823"/>
                  </a:cubicBezTo>
                  <a:cubicBezTo>
                    <a:pt x="1225" y="822"/>
                    <a:pt x="1228" y="820"/>
                    <a:pt x="1231" y="819"/>
                  </a:cubicBezTo>
                  <a:cubicBezTo>
                    <a:pt x="1231" y="816"/>
                    <a:pt x="1230" y="812"/>
                    <a:pt x="1233" y="812"/>
                  </a:cubicBezTo>
                  <a:cubicBezTo>
                    <a:pt x="1235" y="812"/>
                    <a:pt x="1235" y="814"/>
                    <a:pt x="1238" y="813"/>
                  </a:cubicBezTo>
                  <a:cubicBezTo>
                    <a:pt x="1238" y="809"/>
                    <a:pt x="1245" y="808"/>
                    <a:pt x="1244" y="806"/>
                  </a:cubicBezTo>
                  <a:cubicBezTo>
                    <a:pt x="1241" y="808"/>
                    <a:pt x="1236" y="805"/>
                    <a:pt x="1240" y="803"/>
                  </a:cubicBezTo>
                  <a:cubicBezTo>
                    <a:pt x="1232" y="805"/>
                    <a:pt x="1232" y="816"/>
                    <a:pt x="1221" y="815"/>
                  </a:cubicBezTo>
                  <a:cubicBezTo>
                    <a:pt x="1221" y="814"/>
                    <a:pt x="1222" y="814"/>
                    <a:pt x="1222" y="812"/>
                  </a:cubicBezTo>
                  <a:cubicBezTo>
                    <a:pt x="1217" y="815"/>
                    <a:pt x="1211" y="816"/>
                    <a:pt x="1206" y="816"/>
                  </a:cubicBezTo>
                  <a:cubicBezTo>
                    <a:pt x="1205" y="819"/>
                    <a:pt x="1207" y="819"/>
                    <a:pt x="1208" y="821"/>
                  </a:cubicBezTo>
                  <a:cubicBezTo>
                    <a:pt x="1204" y="820"/>
                    <a:pt x="1204" y="824"/>
                    <a:pt x="1201" y="824"/>
                  </a:cubicBezTo>
                  <a:cubicBezTo>
                    <a:pt x="1201" y="827"/>
                    <a:pt x="1201" y="830"/>
                    <a:pt x="1200" y="831"/>
                  </a:cubicBezTo>
                  <a:cubicBezTo>
                    <a:pt x="1201" y="831"/>
                    <a:pt x="1202" y="829"/>
                    <a:pt x="1202" y="831"/>
                  </a:cubicBezTo>
                  <a:cubicBezTo>
                    <a:pt x="1202" y="832"/>
                    <a:pt x="1201" y="833"/>
                    <a:pt x="1201" y="834"/>
                  </a:cubicBezTo>
                  <a:cubicBezTo>
                    <a:pt x="1202" y="836"/>
                    <a:pt x="1205" y="836"/>
                    <a:pt x="1204" y="839"/>
                  </a:cubicBezTo>
                  <a:cubicBezTo>
                    <a:pt x="1189" y="842"/>
                    <a:pt x="1183" y="854"/>
                    <a:pt x="1172" y="860"/>
                  </a:cubicBezTo>
                  <a:cubicBezTo>
                    <a:pt x="1169" y="858"/>
                    <a:pt x="1170" y="856"/>
                    <a:pt x="1167" y="855"/>
                  </a:cubicBezTo>
                  <a:cubicBezTo>
                    <a:pt x="1167" y="853"/>
                    <a:pt x="1168" y="851"/>
                    <a:pt x="1170" y="851"/>
                  </a:cubicBezTo>
                  <a:cubicBezTo>
                    <a:pt x="1173" y="850"/>
                    <a:pt x="1173" y="853"/>
                    <a:pt x="1175" y="853"/>
                  </a:cubicBezTo>
                  <a:cubicBezTo>
                    <a:pt x="1177" y="850"/>
                    <a:pt x="1185" y="848"/>
                    <a:pt x="1182" y="844"/>
                  </a:cubicBezTo>
                  <a:cubicBezTo>
                    <a:pt x="1182" y="846"/>
                    <a:pt x="1178" y="849"/>
                    <a:pt x="1177" y="848"/>
                  </a:cubicBezTo>
                  <a:cubicBezTo>
                    <a:pt x="1180" y="843"/>
                    <a:pt x="1185" y="835"/>
                    <a:pt x="1191" y="836"/>
                  </a:cubicBezTo>
                  <a:cubicBezTo>
                    <a:pt x="1187" y="838"/>
                    <a:pt x="1185" y="840"/>
                    <a:pt x="1184" y="845"/>
                  </a:cubicBezTo>
                  <a:cubicBezTo>
                    <a:pt x="1190" y="844"/>
                    <a:pt x="1192" y="841"/>
                    <a:pt x="1196" y="838"/>
                  </a:cubicBezTo>
                  <a:cubicBezTo>
                    <a:pt x="1193" y="837"/>
                    <a:pt x="1192" y="839"/>
                    <a:pt x="1191" y="837"/>
                  </a:cubicBezTo>
                  <a:cubicBezTo>
                    <a:pt x="1193" y="837"/>
                    <a:pt x="1191" y="833"/>
                    <a:pt x="1191" y="832"/>
                  </a:cubicBezTo>
                  <a:cubicBezTo>
                    <a:pt x="1183" y="831"/>
                    <a:pt x="1181" y="840"/>
                    <a:pt x="1175" y="835"/>
                  </a:cubicBezTo>
                  <a:cubicBezTo>
                    <a:pt x="1172" y="844"/>
                    <a:pt x="1163" y="841"/>
                    <a:pt x="1159" y="846"/>
                  </a:cubicBezTo>
                  <a:cubicBezTo>
                    <a:pt x="1158" y="844"/>
                    <a:pt x="1157" y="842"/>
                    <a:pt x="1155" y="841"/>
                  </a:cubicBezTo>
                  <a:cubicBezTo>
                    <a:pt x="1157" y="841"/>
                    <a:pt x="1157" y="840"/>
                    <a:pt x="1158" y="839"/>
                  </a:cubicBezTo>
                  <a:cubicBezTo>
                    <a:pt x="1159" y="839"/>
                    <a:pt x="1159" y="842"/>
                    <a:pt x="1161" y="841"/>
                  </a:cubicBezTo>
                  <a:cubicBezTo>
                    <a:pt x="1161" y="837"/>
                    <a:pt x="1164" y="837"/>
                    <a:pt x="1167" y="835"/>
                  </a:cubicBezTo>
                  <a:cubicBezTo>
                    <a:pt x="1166" y="832"/>
                    <a:pt x="1168" y="832"/>
                    <a:pt x="1167" y="829"/>
                  </a:cubicBezTo>
                  <a:cubicBezTo>
                    <a:pt x="1169" y="826"/>
                    <a:pt x="1173" y="826"/>
                    <a:pt x="1175" y="823"/>
                  </a:cubicBezTo>
                  <a:cubicBezTo>
                    <a:pt x="1171" y="823"/>
                    <a:pt x="1166" y="831"/>
                    <a:pt x="1158" y="830"/>
                  </a:cubicBezTo>
                  <a:cubicBezTo>
                    <a:pt x="1160" y="824"/>
                    <a:pt x="1158" y="828"/>
                    <a:pt x="1156" y="826"/>
                  </a:cubicBezTo>
                  <a:cubicBezTo>
                    <a:pt x="1157" y="824"/>
                    <a:pt x="1156" y="824"/>
                    <a:pt x="1157" y="821"/>
                  </a:cubicBezTo>
                  <a:cubicBezTo>
                    <a:pt x="1154" y="822"/>
                    <a:pt x="1152" y="822"/>
                    <a:pt x="1152" y="820"/>
                  </a:cubicBezTo>
                  <a:cubicBezTo>
                    <a:pt x="1154" y="819"/>
                    <a:pt x="1154" y="817"/>
                    <a:pt x="1154" y="815"/>
                  </a:cubicBezTo>
                  <a:cubicBezTo>
                    <a:pt x="1151" y="816"/>
                    <a:pt x="1148" y="818"/>
                    <a:pt x="1145" y="820"/>
                  </a:cubicBezTo>
                  <a:cubicBezTo>
                    <a:pt x="1142" y="817"/>
                    <a:pt x="1137" y="816"/>
                    <a:pt x="1141" y="812"/>
                  </a:cubicBezTo>
                  <a:cubicBezTo>
                    <a:pt x="1143" y="812"/>
                    <a:pt x="1142" y="815"/>
                    <a:pt x="1144" y="815"/>
                  </a:cubicBezTo>
                  <a:cubicBezTo>
                    <a:pt x="1144" y="812"/>
                    <a:pt x="1145" y="810"/>
                    <a:pt x="1147" y="809"/>
                  </a:cubicBezTo>
                  <a:cubicBezTo>
                    <a:pt x="1149" y="809"/>
                    <a:pt x="1148" y="812"/>
                    <a:pt x="1151" y="811"/>
                  </a:cubicBezTo>
                  <a:cubicBezTo>
                    <a:pt x="1152" y="805"/>
                    <a:pt x="1159" y="806"/>
                    <a:pt x="1164" y="805"/>
                  </a:cubicBezTo>
                  <a:cubicBezTo>
                    <a:pt x="1157" y="799"/>
                    <a:pt x="1167" y="796"/>
                    <a:pt x="1170" y="792"/>
                  </a:cubicBezTo>
                  <a:cubicBezTo>
                    <a:pt x="1168" y="792"/>
                    <a:pt x="1168" y="790"/>
                    <a:pt x="1168" y="788"/>
                  </a:cubicBezTo>
                  <a:cubicBezTo>
                    <a:pt x="1173" y="786"/>
                    <a:pt x="1171" y="785"/>
                    <a:pt x="1171" y="781"/>
                  </a:cubicBezTo>
                  <a:cubicBezTo>
                    <a:pt x="1174" y="781"/>
                    <a:pt x="1174" y="779"/>
                    <a:pt x="1176" y="779"/>
                  </a:cubicBezTo>
                  <a:cubicBezTo>
                    <a:pt x="1177" y="780"/>
                    <a:pt x="1177" y="783"/>
                    <a:pt x="1179" y="783"/>
                  </a:cubicBezTo>
                  <a:cubicBezTo>
                    <a:pt x="1178" y="785"/>
                    <a:pt x="1176" y="786"/>
                    <a:pt x="1176" y="788"/>
                  </a:cubicBezTo>
                  <a:cubicBezTo>
                    <a:pt x="1179" y="788"/>
                    <a:pt x="1179" y="790"/>
                    <a:pt x="1181" y="793"/>
                  </a:cubicBezTo>
                  <a:cubicBezTo>
                    <a:pt x="1193" y="792"/>
                    <a:pt x="1199" y="782"/>
                    <a:pt x="1208" y="776"/>
                  </a:cubicBezTo>
                  <a:cubicBezTo>
                    <a:pt x="1214" y="772"/>
                    <a:pt x="1225" y="772"/>
                    <a:pt x="1227" y="764"/>
                  </a:cubicBezTo>
                  <a:cubicBezTo>
                    <a:pt x="1224" y="767"/>
                    <a:pt x="1217" y="768"/>
                    <a:pt x="1213" y="769"/>
                  </a:cubicBezTo>
                  <a:cubicBezTo>
                    <a:pt x="1214" y="767"/>
                    <a:pt x="1217" y="767"/>
                    <a:pt x="1218" y="766"/>
                  </a:cubicBezTo>
                  <a:cubicBezTo>
                    <a:pt x="1217" y="763"/>
                    <a:pt x="1218" y="763"/>
                    <a:pt x="1217" y="761"/>
                  </a:cubicBezTo>
                  <a:cubicBezTo>
                    <a:pt x="1221" y="759"/>
                    <a:pt x="1224" y="757"/>
                    <a:pt x="1225" y="754"/>
                  </a:cubicBezTo>
                  <a:cubicBezTo>
                    <a:pt x="1218" y="753"/>
                    <a:pt x="1220" y="764"/>
                    <a:pt x="1212" y="760"/>
                  </a:cubicBezTo>
                  <a:cubicBezTo>
                    <a:pt x="1212" y="761"/>
                    <a:pt x="1211" y="763"/>
                    <a:pt x="1210" y="764"/>
                  </a:cubicBezTo>
                  <a:cubicBezTo>
                    <a:pt x="1214" y="771"/>
                    <a:pt x="1209" y="776"/>
                    <a:pt x="1200" y="772"/>
                  </a:cubicBezTo>
                  <a:cubicBezTo>
                    <a:pt x="1203" y="769"/>
                    <a:pt x="1199" y="769"/>
                    <a:pt x="1197" y="767"/>
                  </a:cubicBezTo>
                  <a:cubicBezTo>
                    <a:pt x="1201" y="765"/>
                    <a:pt x="1202" y="758"/>
                    <a:pt x="1208" y="761"/>
                  </a:cubicBezTo>
                  <a:cubicBezTo>
                    <a:pt x="1211" y="760"/>
                    <a:pt x="1209" y="754"/>
                    <a:pt x="1211" y="753"/>
                  </a:cubicBezTo>
                  <a:cubicBezTo>
                    <a:pt x="1215" y="752"/>
                    <a:pt x="1215" y="756"/>
                    <a:pt x="1219" y="756"/>
                  </a:cubicBezTo>
                  <a:cubicBezTo>
                    <a:pt x="1220" y="752"/>
                    <a:pt x="1220" y="751"/>
                    <a:pt x="1221" y="747"/>
                  </a:cubicBezTo>
                  <a:cubicBezTo>
                    <a:pt x="1211" y="750"/>
                    <a:pt x="1202" y="755"/>
                    <a:pt x="1193" y="759"/>
                  </a:cubicBezTo>
                  <a:cubicBezTo>
                    <a:pt x="1196" y="756"/>
                    <a:pt x="1198" y="752"/>
                    <a:pt x="1204" y="752"/>
                  </a:cubicBezTo>
                  <a:cubicBezTo>
                    <a:pt x="1210" y="742"/>
                    <a:pt x="1224" y="739"/>
                    <a:pt x="1232" y="731"/>
                  </a:cubicBezTo>
                  <a:cubicBezTo>
                    <a:pt x="1220" y="735"/>
                    <a:pt x="1209" y="743"/>
                    <a:pt x="1197" y="748"/>
                  </a:cubicBezTo>
                  <a:cubicBezTo>
                    <a:pt x="1197" y="746"/>
                    <a:pt x="1194" y="747"/>
                    <a:pt x="1194" y="745"/>
                  </a:cubicBezTo>
                  <a:cubicBezTo>
                    <a:pt x="1195" y="744"/>
                    <a:pt x="1195" y="742"/>
                    <a:pt x="1196" y="741"/>
                  </a:cubicBezTo>
                  <a:cubicBezTo>
                    <a:pt x="1191" y="741"/>
                    <a:pt x="1190" y="746"/>
                    <a:pt x="1185" y="743"/>
                  </a:cubicBezTo>
                  <a:cubicBezTo>
                    <a:pt x="1187" y="738"/>
                    <a:pt x="1181" y="741"/>
                    <a:pt x="1180" y="740"/>
                  </a:cubicBezTo>
                  <a:cubicBezTo>
                    <a:pt x="1181" y="735"/>
                    <a:pt x="1187" y="737"/>
                    <a:pt x="1187" y="731"/>
                  </a:cubicBezTo>
                  <a:cubicBezTo>
                    <a:pt x="1184" y="732"/>
                    <a:pt x="1181" y="734"/>
                    <a:pt x="1179" y="732"/>
                  </a:cubicBezTo>
                  <a:cubicBezTo>
                    <a:pt x="1180" y="731"/>
                    <a:pt x="1180" y="729"/>
                    <a:pt x="1181" y="728"/>
                  </a:cubicBezTo>
                  <a:cubicBezTo>
                    <a:pt x="1179" y="728"/>
                    <a:pt x="1178" y="727"/>
                    <a:pt x="1178" y="726"/>
                  </a:cubicBezTo>
                  <a:cubicBezTo>
                    <a:pt x="1180" y="723"/>
                    <a:pt x="1181" y="718"/>
                    <a:pt x="1182" y="714"/>
                  </a:cubicBezTo>
                  <a:cubicBezTo>
                    <a:pt x="1179" y="714"/>
                    <a:pt x="1177" y="716"/>
                    <a:pt x="1177" y="712"/>
                  </a:cubicBezTo>
                  <a:cubicBezTo>
                    <a:pt x="1180" y="709"/>
                    <a:pt x="1182" y="706"/>
                    <a:pt x="1183" y="702"/>
                  </a:cubicBezTo>
                  <a:cubicBezTo>
                    <a:pt x="1178" y="704"/>
                    <a:pt x="1170" y="708"/>
                    <a:pt x="1174" y="714"/>
                  </a:cubicBezTo>
                  <a:cubicBezTo>
                    <a:pt x="1172" y="716"/>
                    <a:pt x="1171" y="713"/>
                    <a:pt x="1169" y="715"/>
                  </a:cubicBezTo>
                  <a:cubicBezTo>
                    <a:pt x="1171" y="719"/>
                    <a:pt x="1169" y="727"/>
                    <a:pt x="1169" y="731"/>
                  </a:cubicBezTo>
                  <a:cubicBezTo>
                    <a:pt x="1172" y="730"/>
                    <a:pt x="1175" y="729"/>
                    <a:pt x="1179" y="729"/>
                  </a:cubicBezTo>
                  <a:cubicBezTo>
                    <a:pt x="1177" y="738"/>
                    <a:pt x="1168" y="743"/>
                    <a:pt x="1160" y="743"/>
                  </a:cubicBezTo>
                  <a:cubicBezTo>
                    <a:pt x="1159" y="749"/>
                    <a:pt x="1147" y="754"/>
                    <a:pt x="1147" y="747"/>
                  </a:cubicBezTo>
                  <a:cubicBezTo>
                    <a:pt x="1147" y="748"/>
                    <a:pt x="1144" y="750"/>
                    <a:pt x="1144" y="748"/>
                  </a:cubicBezTo>
                  <a:cubicBezTo>
                    <a:pt x="1151" y="738"/>
                    <a:pt x="1144" y="748"/>
                    <a:pt x="1139" y="744"/>
                  </a:cubicBezTo>
                  <a:cubicBezTo>
                    <a:pt x="1139" y="744"/>
                    <a:pt x="1138" y="739"/>
                    <a:pt x="1138" y="738"/>
                  </a:cubicBezTo>
                  <a:cubicBezTo>
                    <a:pt x="1139" y="737"/>
                    <a:pt x="1143" y="739"/>
                    <a:pt x="1142" y="736"/>
                  </a:cubicBezTo>
                  <a:cubicBezTo>
                    <a:pt x="1138" y="735"/>
                    <a:pt x="1138" y="738"/>
                    <a:pt x="1136" y="738"/>
                  </a:cubicBezTo>
                  <a:cubicBezTo>
                    <a:pt x="1136" y="733"/>
                    <a:pt x="1135" y="731"/>
                    <a:pt x="1133" y="731"/>
                  </a:cubicBezTo>
                  <a:cubicBezTo>
                    <a:pt x="1133" y="719"/>
                    <a:pt x="1153" y="722"/>
                    <a:pt x="1152" y="711"/>
                  </a:cubicBezTo>
                  <a:cubicBezTo>
                    <a:pt x="1143" y="717"/>
                    <a:pt x="1134" y="723"/>
                    <a:pt x="1124" y="727"/>
                  </a:cubicBezTo>
                  <a:cubicBezTo>
                    <a:pt x="1123" y="725"/>
                    <a:pt x="1122" y="725"/>
                    <a:pt x="1122" y="724"/>
                  </a:cubicBezTo>
                  <a:cubicBezTo>
                    <a:pt x="1125" y="718"/>
                    <a:pt x="1134" y="716"/>
                    <a:pt x="1140" y="713"/>
                  </a:cubicBezTo>
                  <a:cubicBezTo>
                    <a:pt x="1138" y="705"/>
                    <a:pt x="1143" y="704"/>
                    <a:pt x="1147" y="704"/>
                  </a:cubicBezTo>
                  <a:cubicBezTo>
                    <a:pt x="1149" y="700"/>
                    <a:pt x="1145" y="701"/>
                    <a:pt x="1146" y="698"/>
                  </a:cubicBezTo>
                  <a:cubicBezTo>
                    <a:pt x="1150" y="691"/>
                    <a:pt x="1156" y="684"/>
                    <a:pt x="1161" y="681"/>
                  </a:cubicBezTo>
                  <a:cubicBezTo>
                    <a:pt x="1159" y="678"/>
                    <a:pt x="1161" y="673"/>
                    <a:pt x="1156" y="672"/>
                  </a:cubicBezTo>
                  <a:cubicBezTo>
                    <a:pt x="1156" y="668"/>
                    <a:pt x="1158" y="666"/>
                    <a:pt x="1162" y="666"/>
                  </a:cubicBezTo>
                  <a:cubicBezTo>
                    <a:pt x="1162" y="656"/>
                    <a:pt x="1183" y="664"/>
                    <a:pt x="1176" y="652"/>
                  </a:cubicBezTo>
                  <a:cubicBezTo>
                    <a:pt x="1169" y="655"/>
                    <a:pt x="1164" y="660"/>
                    <a:pt x="1159" y="664"/>
                  </a:cubicBezTo>
                  <a:cubicBezTo>
                    <a:pt x="1156" y="664"/>
                    <a:pt x="1157" y="660"/>
                    <a:pt x="1155" y="658"/>
                  </a:cubicBezTo>
                  <a:cubicBezTo>
                    <a:pt x="1152" y="662"/>
                    <a:pt x="1155" y="664"/>
                    <a:pt x="1156" y="667"/>
                  </a:cubicBezTo>
                  <a:cubicBezTo>
                    <a:pt x="1150" y="672"/>
                    <a:pt x="1147" y="665"/>
                    <a:pt x="1145" y="661"/>
                  </a:cubicBezTo>
                  <a:cubicBezTo>
                    <a:pt x="1145" y="660"/>
                    <a:pt x="1149" y="657"/>
                    <a:pt x="1147" y="656"/>
                  </a:cubicBezTo>
                  <a:cubicBezTo>
                    <a:pt x="1146" y="659"/>
                    <a:pt x="1144" y="661"/>
                    <a:pt x="1142" y="662"/>
                  </a:cubicBezTo>
                  <a:cubicBezTo>
                    <a:pt x="1141" y="659"/>
                    <a:pt x="1144" y="660"/>
                    <a:pt x="1144" y="657"/>
                  </a:cubicBezTo>
                  <a:cubicBezTo>
                    <a:pt x="1140" y="658"/>
                    <a:pt x="1139" y="662"/>
                    <a:pt x="1136" y="664"/>
                  </a:cubicBezTo>
                  <a:cubicBezTo>
                    <a:pt x="1138" y="667"/>
                    <a:pt x="1140" y="660"/>
                    <a:pt x="1141" y="663"/>
                  </a:cubicBezTo>
                  <a:cubicBezTo>
                    <a:pt x="1138" y="669"/>
                    <a:pt x="1130" y="671"/>
                    <a:pt x="1128" y="678"/>
                  </a:cubicBezTo>
                  <a:cubicBezTo>
                    <a:pt x="1131" y="678"/>
                    <a:pt x="1131" y="676"/>
                    <a:pt x="1135" y="676"/>
                  </a:cubicBezTo>
                  <a:cubicBezTo>
                    <a:pt x="1135" y="677"/>
                    <a:pt x="1136" y="677"/>
                    <a:pt x="1136" y="678"/>
                  </a:cubicBezTo>
                  <a:cubicBezTo>
                    <a:pt x="1133" y="680"/>
                    <a:pt x="1132" y="682"/>
                    <a:pt x="1129" y="680"/>
                  </a:cubicBezTo>
                  <a:cubicBezTo>
                    <a:pt x="1127" y="685"/>
                    <a:pt x="1118" y="690"/>
                    <a:pt x="1112" y="690"/>
                  </a:cubicBezTo>
                  <a:cubicBezTo>
                    <a:pt x="1114" y="687"/>
                    <a:pt x="1116" y="684"/>
                    <a:pt x="1118" y="681"/>
                  </a:cubicBezTo>
                  <a:cubicBezTo>
                    <a:pt x="1116" y="677"/>
                    <a:pt x="1114" y="673"/>
                    <a:pt x="1115" y="670"/>
                  </a:cubicBezTo>
                  <a:cubicBezTo>
                    <a:pt x="1114" y="676"/>
                    <a:pt x="1110" y="669"/>
                    <a:pt x="1108" y="673"/>
                  </a:cubicBezTo>
                  <a:cubicBezTo>
                    <a:pt x="1107" y="676"/>
                    <a:pt x="1109" y="676"/>
                    <a:pt x="1110" y="678"/>
                  </a:cubicBezTo>
                  <a:cubicBezTo>
                    <a:pt x="1106" y="679"/>
                    <a:pt x="1106" y="681"/>
                    <a:pt x="1107" y="686"/>
                  </a:cubicBezTo>
                  <a:cubicBezTo>
                    <a:pt x="1100" y="689"/>
                    <a:pt x="1098" y="686"/>
                    <a:pt x="1092" y="688"/>
                  </a:cubicBezTo>
                  <a:cubicBezTo>
                    <a:pt x="1104" y="698"/>
                    <a:pt x="1091" y="712"/>
                    <a:pt x="1080" y="715"/>
                  </a:cubicBezTo>
                  <a:cubicBezTo>
                    <a:pt x="1081" y="712"/>
                    <a:pt x="1077" y="714"/>
                    <a:pt x="1078" y="711"/>
                  </a:cubicBezTo>
                  <a:cubicBezTo>
                    <a:pt x="1080" y="710"/>
                    <a:pt x="1082" y="709"/>
                    <a:pt x="1083" y="712"/>
                  </a:cubicBezTo>
                  <a:cubicBezTo>
                    <a:pt x="1084" y="708"/>
                    <a:pt x="1088" y="708"/>
                    <a:pt x="1088" y="704"/>
                  </a:cubicBezTo>
                  <a:cubicBezTo>
                    <a:pt x="1079" y="699"/>
                    <a:pt x="1075" y="720"/>
                    <a:pt x="1067" y="710"/>
                  </a:cubicBezTo>
                  <a:cubicBezTo>
                    <a:pt x="1069" y="707"/>
                    <a:pt x="1072" y="703"/>
                    <a:pt x="1072" y="698"/>
                  </a:cubicBezTo>
                  <a:cubicBezTo>
                    <a:pt x="1068" y="699"/>
                    <a:pt x="1068" y="705"/>
                    <a:pt x="1063" y="705"/>
                  </a:cubicBezTo>
                  <a:cubicBezTo>
                    <a:pt x="1062" y="702"/>
                    <a:pt x="1066" y="704"/>
                    <a:pt x="1065" y="701"/>
                  </a:cubicBezTo>
                  <a:cubicBezTo>
                    <a:pt x="1060" y="705"/>
                    <a:pt x="1057" y="703"/>
                    <a:pt x="1051" y="704"/>
                  </a:cubicBezTo>
                  <a:cubicBezTo>
                    <a:pt x="1053" y="701"/>
                    <a:pt x="1055" y="699"/>
                    <a:pt x="1057" y="697"/>
                  </a:cubicBezTo>
                  <a:cubicBezTo>
                    <a:pt x="1055" y="694"/>
                    <a:pt x="1053" y="699"/>
                    <a:pt x="1052" y="697"/>
                  </a:cubicBezTo>
                  <a:cubicBezTo>
                    <a:pt x="1054" y="693"/>
                    <a:pt x="1053" y="688"/>
                    <a:pt x="1059" y="688"/>
                  </a:cubicBezTo>
                  <a:cubicBezTo>
                    <a:pt x="1061" y="689"/>
                    <a:pt x="1060" y="693"/>
                    <a:pt x="1063" y="692"/>
                  </a:cubicBezTo>
                  <a:cubicBezTo>
                    <a:pt x="1066" y="689"/>
                    <a:pt x="1068" y="687"/>
                    <a:pt x="1072" y="688"/>
                  </a:cubicBezTo>
                  <a:cubicBezTo>
                    <a:pt x="1072" y="682"/>
                    <a:pt x="1078" y="682"/>
                    <a:pt x="1079" y="678"/>
                  </a:cubicBezTo>
                  <a:cubicBezTo>
                    <a:pt x="1076" y="677"/>
                    <a:pt x="1077" y="680"/>
                    <a:pt x="1074" y="679"/>
                  </a:cubicBezTo>
                  <a:cubicBezTo>
                    <a:pt x="1074" y="677"/>
                    <a:pt x="1072" y="675"/>
                    <a:pt x="1071" y="673"/>
                  </a:cubicBezTo>
                  <a:cubicBezTo>
                    <a:pt x="1076" y="670"/>
                    <a:pt x="1076" y="665"/>
                    <a:pt x="1083" y="663"/>
                  </a:cubicBezTo>
                  <a:cubicBezTo>
                    <a:pt x="1083" y="668"/>
                    <a:pt x="1083" y="674"/>
                    <a:pt x="1087" y="676"/>
                  </a:cubicBezTo>
                  <a:cubicBezTo>
                    <a:pt x="1087" y="673"/>
                    <a:pt x="1091" y="675"/>
                    <a:pt x="1092" y="676"/>
                  </a:cubicBezTo>
                  <a:cubicBezTo>
                    <a:pt x="1093" y="673"/>
                    <a:pt x="1095" y="670"/>
                    <a:pt x="1096" y="667"/>
                  </a:cubicBezTo>
                  <a:cubicBezTo>
                    <a:pt x="1103" y="667"/>
                    <a:pt x="1105" y="663"/>
                    <a:pt x="1107" y="661"/>
                  </a:cubicBezTo>
                  <a:cubicBezTo>
                    <a:pt x="1102" y="659"/>
                    <a:pt x="1109" y="658"/>
                    <a:pt x="1110" y="653"/>
                  </a:cubicBezTo>
                  <a:cubicBezTo>
                    <a:pt x="1108" y="652"/>
                    <a:pt x="1106" y="655"/>
                    <a:pt x="1105" y="651"/>
                  </a:cubicBezTo>
                  <a:cubicBezTo>
                    <a:pt x="1106" y="647"/>
                    <a:pt x="1109" y="645"/>
                    <a:pt x="1114" y="644"/>
                  </a:cubicBezTo>
                  <a:cubicBezTo>
                    <a:pt x="1115" y="643"/>
                    <a:pt x="1112" y="640"/>
                    <a:pt x="1114" y="638"/>
                  </a:cubicBezTo>
                  <a:cubicBezTo>
                    <a:pt x="1117" y="640"/>
                    <a:pt x="1125" y="639"/>
                    <a:pt x="1122" y="645"/>
                  </a:cubicBezTo>
                  <a:cubicBezTo>
                    <a:pt x="1131" y="641"/>
                    <a:pt x="1137" y="634"/>
                    <a:pt x="1145" y="629"/>
                  </a:cubicBezTo>
                  <a:cubicBezTo>
                    <a:pt x="1144" y="625"/>
                    <a:pt x="1144" y="624"/>
                    <a:pt x="1145" y="620"/>
                  </a:cubicBezTo>
                  <a:cubicBezTo>
                    <a:pt x="1141" y="620"/>
                    <a:pt x="1140" y="624"/>
                    <a:pt x="1136" y="624"/>
                  </a:cubicBezTo>
                  <a:cubicBezTo>
                    <a:pt x="1135" y="622"/>
                    <a:pt x="1134" y="622"/>
                    <a:pt x="1135" y="621"/>
                  </a:cubicBezTo>
                  <a:cubicBezTo>
                    <a:pt x="1135" y="618"/>
                    <a:pt x="1142" y="618"/>
                    <a:pt x="1139" y="615"/>
                  </a:cubicBezTo>
                  <a:cubicBezTo>
                    <a:pt x="1139" y="619"/>
                    <a:pt x="1133" y="616"/>
                    <a:pt x="1132" y="615"/>
                  </a:cubicBezTo>
                  <a:cubicBezTo>
                    <a:pt x="1130" y="612"/>
                    <a:pt x="1135" y="610"/>
                    <a:pt x="1134" y="604"/>
                  </a:cubicBezTo>
                  <a:cubicBezTo>
                    <a:pt x="1136" y="602"/>
                    <a:pt x="1137" y="605"/>
                    <a:pt x="1138" y="603"/>
                  </a:cubicBezTo>
                  <a:cubicBezTo>
                    <a:pt x="1140" y="599"/>
                    <a:pt x="1142" y="591"/>
                    <a:pt x="1148" y="594"/>
                  </a:cubicBezTo>
                  <a:cubicBezTo>
                    <a:pt x="1150" y="589"/>
                    <a:pt x="1157" y="584"/>
                    <a:pt x="1162" y="583"/>
                  </a:cubicBezTo>
                  <a:cubicBezTo>
                    <a:pt x="1172" y="580"/>
                    <a:pt x="1182" y="571"/>
                    <a:pt x="1183" y="576"/>
                  </a:cubicBezTo>
                  <a:cubicBezTo>
                    <a:pt x="1187" y="569"/>
                    <a:pt x="1196" y="567"/>
                    <a:pt x="1201" y="560"/>
                  </a:cubicBezTo>
                  <a:cubicBezTo>
                    <a:pt x="1194" y="559"/>
                    <a:pt x="1196" y="565"/>
                    <a:pt x="1190" y="564"/>
                  </a:cubicBezTo>
                  <a:cubicBezTo>
                    <a:pt x="1188" y="560"/>
                    <a:pt x="1192" y="561"/>
                    <a:pt x="1191" y="559"/>
                  </a:cubicBezTo>
                  <a:cubicBezTo>
                    <a:pt x="1189" y="560"/>
                    <a:pt x="1186" y="557"/>
                    <a:pt x="1183" y="554"/>
                  </a:cubicBezTo>
                  <a:cubicBezTo>
                    <a:pt x="1184" y="551"/>
                    <a:pt x="1188" y="551"/>
                    <a:pt x="1188" y="547"/>
                  </a:cubicBezTo>
                  <a:cubicBezTo>
                    <a:pt x="1185" y="547"/>
                    <a:pt x="1185" y="550"/>
                    <a:pt x="1181" y="550"/>
                  </a:cubicBezTo>
                  <a:cubicBezTo>
                    <a:pt x="1182" y="546"/>
                    <a:pt x="1177" y="549"/>
                    <a:pt x="1176" y="547"/>
                  </a:cubicBezTo>
                  <a:cubicBezTo>
                    <a:pt x="1176" y="542"/>
                    <a:pt x="1179" y="538"/>
                    <a:pt x="1175" y="534"/>
                  </a:cubicBezTo>
                  <a:cubicBezTo>
                    <a:pt x="1176" y="527"/>
                    <a:pt x="1192" y="533"/>
                    <a:pt x="1191" y="535"/>
                  </a:cubicBezTo>
                  <a:cubicBezTo>
                    <a:pt x="1200" y="534"/>
                    <a:pt x="1201" y="524"/>
                    <a:pt x="1210" y="521"/>
                  </a:cubicBezTo>
                  <a:cubicBezTo>
                    <a:pt x="1211" y="525"/>
                    <a:pt x="1213" y="521"/>
                    <a:pt x="1215" y="521"/>
                  </a:cubicBezTo>
                  <a:cubicBezTo>
                    <a:pt x="1214" y="514"/>
                    <a:pt x="1226" y="510"/>
                    <a:pt x="1233" y="511"/>
                  </a:cubicBezTo>
                  <a:cubicBezTo>
                    <a:pt x="1233" y="508"/>
                    <a:pt x="1234" y="507"/>
                    <a:pt x="1237" y="508"/>
                  </a:cubicBezTo>
                  <a:cubicBezTo>
                    <a:pt x="1244" y="502"/>
                    <a:pt x="1253" y="494"/>
                    <a:pt x="1264" y="495"/>
                  </a:cubicBezTo>
                  <a:cubicBezTo>
                    <a:pt x="1266" y="494"/>
                    <a:pt x="1266" y="491"/>
                    <a:pt x="1270" y="492"/>
                  </a:cubicBezTo>
                  <a:cubicBezTo>
                    <a:pt x="1270" y="482"/>
                    <a:pt x="1282" y="485"/>
                    <a:pt x="1284" y="478"/>
                  </a:cubicBezTo>
                  <a:close/>
                  <a:moveTo>
                    <a:pt x="1047" y="497"/>
                  </a:moveTo>
                  <a:cubicBezTo>
                    <a:pt x="1049" y="495"/>
                    <a:pt x="1050" y="498"/>
                    <a:pt x="1053" y="497"/>
                  </a:cubicBezTo>
                  <a:cubicBezTo>
                    <a:pt x="1053" y="500"/>
                    <a:pt x="1051" y="500"/>
                    <a:pt x="1048" y="501"/>
                  </a:cubicBezTo>
                  <a:cubicBezTo>
                    <a:pt x="1048" y="499"/>
                    <a:pt x="1046" y="500"/>
                    <a:pt x="1047" y="497"/>
                  </a:cubicBezTo>
                  <a:close/>
                  <a:moveTo>
                    <a:pt x="1147" y="374"/>
                  </a:moveTo>
                  <a:cubicBezTo>
                    <a:pt x="1147" y="376"/>
                    <a:pt x="1146" y="378"/>
                    <a:pt x="1143" y="377"/>
                  </a:cubicBezTo>
                  <a:cubicBezTo>
                    <a:pt x="1143" y="375"/>
                    <a:pt x="1144" y="373"/>
                    <a:pt x="1147" y="374"/>
                  </a:cubicBezTo>
                  <a:close/>
                  <a:moveTo>
                    <a:pt x="1067" y="324"/>
                  </a:moveTo>
                  <a:cubicBezTo>
                    <a:pt x="1070" y="326"/>
                    <a:pt x="1066" y="329"/>
                    <a:pt x="1064" y="328"/>
                  </a:cubicBezTo>
                  <a:cubicBezTo>
                    <a:pt x="1063" y="325"/>
                    <a:pt x="1066" y="326"/>
                    <a:pt x="1067" y="324"/>
                  </a:cubicBezTo>
                  <a:close/>
                  <a:moveTo>
                    <a:pt x="1061" y="238"/>
                  </a:moveTo>
                  <a:cubicBezTo>
                    <a:pt x="1065" y="239"/>
                    <a:pt x="1062" y="244"/>
                    <a:pt x="1059" y="241"/>
                  </a:cubicBezTo>
                  <a:cubicBezTo>
                    <a:pt x="1060" y="240"/>
                    <a:pt x="1061" y="239"/>
                    <a:pt x="1061" y="238"/>
                  </a:cubicBezTo>
                  <a:close/>
                  <a:moveTo>
                    <a:pt x="1054" y="394"/>
                  </a:moveTo>
                  <a:cubicBezTo>
                    <a:pt x="1054" y="398"/>
                    <a:pt x="1048" y="399"/>
                    <a:pt x="1048" y="395"/>
                  </a:cubicBezTo>
                  <a:cubicBezTo>
                    <a:pt x="1051" y="396"/>
                    <a:pt x="1051" y="394"/>
                    <a:pt x="1054" y="394"/>
                  </a:cubicBezTo>
                  <a:close/>
                  <a:moveTo>
                    <a:pt x="1029" y="341"/>
                  </a:moveTo>
                  <a:cubicBezTo>
                    <a:pt x="1026" y="347"/>
                    <a:pt x="1019" y="344"/>
                    <a:pt x="1013" y="347"/>
                  </a:cubicBezTo>
                  <a:cubicBezTo>
                    <a:pt x="1014" y="341"/>
                    <a:pt x="1023" y="337"/>
                    <a:pt x="1029" y="341"/>
                  </a:cubicBezTo>
                  <a:close/>
                  <a:moveTo>
                    <a:pt x="205" y="236"/>
                  </a:moveTo>
                  <a:cubicBezTo>
                    <a:pt x="204" y="235"/>
                    <a:pt x="209" y="232"/>
                    <a:pt x="212" y="231"/>
                  </a:cubicBezTo>
                  <a:cubicBezTo>
                    <a:pt x="211" y="234"/>
                    <a:pt x="207" y="234"/>
                    <a:pt x="205" y="236"/>
                  </a:cubicBezTo>
                  <a:close/>
                  <a:moveTo>
                    <a:pt x="155" y="482"/>
                  </a:moveTo>
                  <a:cubicBezTo>
                    <a:pt x="154" y="473"/>
                    <a:pt x="158" y="470"/>
                    <a:pt x="159" y="462"/>
                  </a:cubicBezTo>
                  <a:cubicBezTo>
                    <a:pt x="162" y="460"/>
                    <a:pt x="162" y="463"/>
                    <a:pt x="166" y="463"/>
                  </a:cubicBezTo>
                  <a:cubicBezTo>
                    <a:pt x="165" y="471"/>
                    <a:pt x="161" y="478"/>
                    <a:pt x="155" y="482"/>
                  </a:cubicBezTo>
                  <a:close/>
                  <a:moveTo>
                    <a:pt x="230" y="515"/>
                  </a:moveTo>
                  <a:cubicBezTo>
                    <a:pt x="227" y="515"/>
                    <a:pt x="227" y="512"/>
                    <a:pt x="224" y="511"/>
                  </a:cubicBezTo>
                  <a:cubicBezTo>
                    <a:pt x="221" y="498"/>
                    <a:pt x="230" y="496"/>
                    <a:pt x="241" y="494"/>
                  </a:cubicBezTo>
                  <a:cubicBezTo>
                    <a:pt x="242" y="502"/>
                    <a:pt x="238" y="513"/>
                    <a:pt x="230" y="515"/>
                  </a:cubicBezTo>
                  <a:close/>
                  <a:moveTo>
                    <a:pt x="241" y="525"/>
                  </a:moveTo>
                  <a:cubicBezTo>
                    <a:pt x="241" y="523"/>
                    <a:pt x="243" y="522"/>
                    <a:pt x="245" y="522"/>
                  </a:cubicBezTo>
                  <a:cubicBezTo>
                    <a:pt x="245" y="525"/>
                    <a:pt x="244" y="525"/>
                    <a:pt x="241" y="525"/>
                  </a:cubicBezTo>
                  <a:close/>
                  <a:moveTo>
                    <a:pt x="247" y="520"/>
                  </a:moveTo>
                  <a:cubicBezTo>
                    <a:pt x="247" y="518"/>
                    <a:pt x="246" y="518"/>
                    <a:pt x="246" y="516"/>
                  </a:cubicBezTo>
                  <a:cubicBezTo>
                    <a:pt x="249" y="517"/>
                    <a:pt x="249" y="515"/>
                    <a:pt x="251" y="515"/>
                  </a:cubicBezTo>
                  <a:cubicBezTo>
                    <a:pt x="252" y="518"/>
                    <a:pt x="249" y="519"/>
                    <a:pt x="247" y="520"/>
                  </a:cubicBezTo>
                  <a:close/>
                  <a:moveTo>
                    <a:pt x="190" y="767"/>
                  </a:moveTo>
                  <a:cubicBezTo>
                    <a:pt x="190" y="763"/>
                    <a:pt x="193" y="763"/>
                    <a:pt x="196" y="762"/>
                  </a:cubicBezTo>
                  <a:cubicBezTo>
                    <a:pt x="196" y="766"/>
                    <a:pt x="193" y="766"/>
                    <a:pt x="190" y="767"/>
                  </a:cubicBezTo>
                  <a:close/>
                  <a:moveTo>
                    <a:pt x="171" y="813"/>
                  </a:moveTo>
                  <a:cubicBezTo>
                    <a:pt x="173" y="813"/>
                    <a:pt x="171" y="817"/>
                    <a:pt x="171" y="818"/>
                  </a:cubicBezTo>
                  <a:cubicBezTo>
                    <a:pt x="169" y="818"/>
                    <a:pt x="169" y="817"/>
                    <a:pt x="168" y="817"/>
                  </a:cubicBezTo>
                  <a:cubicBezTo>
                    <a:pt x="168" y="815"/>
                    <a:pt x="170" y="814"/>
                    <a:pt x="171" y="813"/>
                  </a:cubicBezTo>
                  <a:close/>
                  <a:moveTo>
                    <a:pt x="169" y="827"/>
                  </a:moveTo>
                  <a:cubicBezTo>
                    <a:pt x="168" y="825"/>
                    <a:pt x="170" y="824"/>
                    <a:pt x="168" y="821"/>
                  </a:cubicBezTo>
                  <a:cubicBezTo>
                    <a:pt x="173" y="817"/>
                    <a:pt x="180" y="812"/>
                    <a:pt x="188" y="815"/>
                  </a:cubicBezTo>
                  <a:cubicBezTo>
                    <a:pt x="181" y="818"/>
                    <a:pt x="174" y="821"/>
                    <a:pt x="169" y="827"/>
                  </a:cubicBezTo>
                  <a:close/>
                  <a:moveTo>
                    <a:pt x="196" y="826"/>
                  </a:moveTo>
                  <a:cubicBezTo>
                    <a:pt x="195" y="824"/>
                    <a:pt x="192" y="825"/>
                    <a:pt x="193" y="821"/>
                  </a:cubicBezTo>
                  <a:cubicBezTo>
                    <a:pt x="191" y="821"/>
                    <a:pt x="191" y="821"/>
                    <a:pt x="191" y="821"/>
                  </a:cubicBezTo>
                  <a:cubicBezTo>
                    <a:pt x="195" y="814"/>
                    <a:pt x="196" y="826"/>
                    <a:pt x="200" y="822"/>
                  </a:cubicBezTo>
                  <a:cubicBezTo>
                    <a:pt x="199" y="824"/>
                    <a:pt x="198" y="826"/>
                    <a:pt x="196" y="826"/>
                  </a:cubicBezTo>
                  <a:close/>
                  <a:moveTo>
                    <a:pt x="242" y="829"/>
                  </a:moveTo>
                  <a:cubicBezTo>
                    <a:pt x="241" y="836"/>
                    <a:pt x="235" y="844"/>
                    <a:pt x="229" y="841"/>
                  </a:cubicBezTo>
                  <a:cubicBezTo>
                    <a:pt x="236" y="840"/>
                    <a:pt x="236" y="831"/>
                    <a:pt x="242" y="829"/>
                  </a:cubicBezTo>
                  <a:close/>
                  <a:moveTo>
                    <a:pt x="192" y="885"/>
                  </a:moveTo>
                  <a:cubicBezTo>
                    <a:pt x="190" y="883"/>
                    <a:pt x="195" y="880"/>
                    <a:pt x="197" y="879"/>
                  </a:cubicBezTo>
                  <a:cubicBezTo>
                    <a:pt x="196" y="882"/>
                    <a:pt x="194" y="883"/>
                    <a:pt x="192" y="885"/>
                  </a:cubicBezTo>
                  <a:close/>
                  <a:moveTo>
                    <a:pt x="191" y="900"/>
                  </a:moveTo>
                  <a:cubicBezTo>
                    <a:pt x="191" y="897"/>
                    <a:pt x="195" y="898"/>
                    <a:pt x="197" y="897"/>
                  </a:cubicBezTo>
                  <a:cubicBezTo>
                    <a:pt x="197" y="900"/>
                    <a:pt x="194" y="900"/>
                    <a:pt x="191" y="900"/>
                  </a:cubicBezTo>
                  <a:close/>
                  <a:moveTo>
                    <a:pt x="197" y="887"/>
                  </a:moveTo>
                  <a:cubicBezTo>
                    <a:pt x="196" y="887"/>
                    <a:pt x="197" y="886"/>
                    <a:pt x="196" y="886"/>
                  </a:cubicBezTo>
                  <a:cubicBezTo>
                    <a:pt x="200" y="883"/>
                    <a:pt x="203" y="881"/>
                    <a:pt x="208" y="878"/>
                  </a:cubicBezTo>
                  <a:cubicBezTo>
                    <a:pt x="206" y="883"/>
                    <a:pt x="201" y="884"/>
                    <a:pt x="197" y="887"/>
                  </a:cubicBezTo>
                  <a:close/>
                  <a:moveTo>
                    <a:pt x="209" y="913"/>
                  </a:moveTo>
                  <a:cubicBezTo>
                    <a:pt x="209" y="911"/>
                    <a:pt x="212" y="910"/>
                    <a:pt x="214" y="910"/>
                  </a:cubicBezTo>
                  <a:cubicBezTo>
                    <a:pt x="214" y="912"/>
                    <a:pt x="212" y="914"/>
                    <a:pt x="209" y="913"/>
                  </a:cubicBezTo>
                  <a:close/>
                  <a:moveTo>
                    <a:pt x="201" y="899"/>
                  </a:moveTo>
                  <a:cubicBezTo>
                    <a:pt x="200" y="898"/>
                    <a:pt x="200" y="896"/>
                    <a:pt x="199" y="896"/>
                  </a:cubicBezTo>
                  <a:cubicBezTo>
                    <a:pt x="201" y="891"/>
                    <a:pt x="206" y="889"/>
                    <a:pt x="210" y="887"/>
                  </a:cubicBezTo>
                  <a:cubicBezTo>
                    <a:pt x="204" y="887"/>
                    <a:pt x="216" y="881"/>
                    <a:pt x="219" y="883"/>
                  </a:cubicBezTo>
                  <a:cubicBezTo>
                    <a:pt x="213" y="888"/>
                    <a:pt x="211" y="897"/>
                    <a:pt x="201" y="899"/>
                  </a:cubicBezTo>
                  <a:close/>
                  <a:moveTo>
                    <a:pt x="215" y="874"/>
                  </a:moveTo>
                  <a:cubicBezTo>
                    <a:pt x="215" y="877"/>
                    <a:pt x="214" y="878"/>
                    <a:pt x="211" y="878"/>
                  </a:cubicBezTo>
                  <a:cubicBezTo>
                    <a:pt x="209" y="876"/>
                    <a:pt x="212" y="873"/>
                    <a:pt x="215" y="874"/>
                  </a:cubicBezTo>
                  <a:close/>
                  <a:moveTo>
                    <a:pt x="201" y="876"/>
                  </a:moveTo>
                  <a:cubicBezTo>
                    <a:pt x="207" y="872"/>
                    <a:pt x="210" y="864"/>
                    <a:pt x="219" y="862"/>
                  </a:cubicBezTo>
                  <a:cubicBezTo>
                    <a:pt x="216" y="869"/>
                    <a:pt x="208" y="872"/>
                    <a:pt x="201" y="876"/>
                  </a:cubicBezTo>
                  <a:close/>
                  <a:moveTo>
                    <a:pt x="223" y="831"/>
                  </a:moveTo>
                  <a:cubicBezTo>
                    <a:pt x="227" y="828"/>
                    <a:pt x="234" y="825"/>
                    <a:pt x="239" y="827"/>
                  </a:cubicBezTo>
                  <a:cubicBezTo>
                    <a:pt x="240" y="831"/>
                    <a:pt x="230" y="833"/>
                    <a:pt x="226" y="834"/>
                  </a:cubicBezTo>
                  <a:cubicBezTo>
                    <a:pt x="226" y="832"/>
                    <a:pt x="222" y="834"/>
                    <a:pt x="223" y="831"/>
                  </a:cubicBezTo>
                  <a:close/>
                  <a:moveTo>
                    <a:pt x="238" y="852"/>
                  </a:moveTo>
                  <a:cubicBezTo>
                    <a:pt x="235" y="853"/>
                    <a:pt x="231" y="856"/>
                    <a:pt x="228" y="853"/>
                  </a:cubicBezTo>
                  <a:cubicBezTo>
                    <a:pt x="232" y="848"/>
                    <a:pt x="234" y="842"/>
                    <a:pt x="244" y="843"/>
                  </a:cubicBezTo>
                  <a:cubicBezTo>
                    <a:pt x="242" y="846"/>
                    <a:pt x="237" y="847"/>
                    <a:pt x="238" y="852"/>
                  </a:cubicBezTo>
                  <a:close/>
                  <a:moveTo>
                    <a:pt x="243" y="950"/>
                  </a:moveTo>
                  <a:cubicBezTo>
                    <a:pt x="244" y="948"/>
                    <a:pt x="245" y="948"/>
                    <a:pt x="245" y="947"/>
                  </a:cubicBezTo>
                  <a:cubicBezTo>
                    <a:pt x="247" y="947"/>
                    <a:pt x="247" y="949"/>
                    <a:pt x="248" y="951"/>
                  </a:cubicBezTo>
                  <a:cubicBezTo>
                    <a:pt x="245" y="951"/>
                    <a:pt x="245" y="949"/>
                    <a:pt x="243" y="950"/>
                  </a:cubicBezTo>
                  <a:close/>
                  <a:moveTo>
                    <a:pt x="270" y="942"/>
                  </a:moveTo>
                  <a:cubicBezTo>
                    <a:pt x="270" y="941"/>
                    <a:pt x="269" y="940"/>
                    <a:pt x="268" y="939"/>
                  </a:cubicBezTo>
                  <a:cubicBezTo>
                    <a:pt x="269" y="939"/>
                    <a:pt x="272" y="939"/>
                    <a:pt x="274" y="939"/>
                  </a:cubicBezTo>
                  <a:cubicBezTo>
                    <a:pt x="275" y="942"/>
                    <a:pt x="272" y="941"/>
                    <a:pt x="270" y="942"/>
                  </a:cubicBezTo>
                  <a:close/>
                  <a:moveTo>
                    <a:pt x="286" y="932"/>
                  </a:moveTo>
                  <a:cubicBezTo>
                    <a:pt x="285" y="935"/>
                    <a:pt x="283" y="932"/>
                    <a:pt x="283" y="929"/>
                  </a:cubicBezTo>
                  <a:cubicBezTo>
                    <a:pt x="285" y="929"/>
                    <a:pt x="285" y="930"/>
                    <a:pt x="287" y="930"/>
                  </a:cubicBezTo>
                  <a:cubicBezTo>
                    <a:pt x="287" y="931"/>
                    <a:pt x="285" y="932"/>
                    <a:pt x="286" y="932"/>
                  </a:cubicBezTo>
                  <a:close/>
                  <a:moveTo>
                    <a:pt x="259" y="1031"/>
                  </a:moveTo>
                  <a:cubicBezTo>
                    <a:pt x="258" y="1031"/>
                    <a:pt x="258" y="1029"/>
                    <a:pt x="257" y="1029"/>
                  </a:cubicBezTo>
                  <a:cubicBezTo>
                    <a:pt x="258" y="1027"/>
                    <a:pt x="260" y="1025"/>
                    <a:pt x="262" y="1025"/>
                  </a:cubicBezTo>
                  <a:cubicBezTo>
                    <a:pt x="264" y="1028"/>
                    <a:pt x="263" y="1031"/>
                    <a:pt x="259" y="1031"/>
                  </a:cubicBezTo>
                  <a:close/>
                  <a:moveTo>
                    <a:pt x="328" y="904"/>
                  </a:moveTo>
                  <a:cubicBezTo>
                    <a:pt x="327" y="906"/>
                    <a:pt x="323" y="906"/>
                    <a:pt x="322" y="908"/>
                  </a:cubicBezTo>
                  <a:cubicBezTo>
                    <a:pt x="320" y="908"/>
                    <a:pt x="321" y="905"/>
                    <a:pt x="319" y="905"/>
                  </a:cubicBezTo>
                  <a:cubicBezTo>
                    <a:pt x="321" y="904"/>
                    <a:pt x="326" y="902"/>
                    <a:pt x="328" y="904"/>
                  </a:cubicBezTo>
                  <a:close/>
                  <a:moveTo>
                    <a:pt x="296" y="923"/>
                  </a:moveTo>
                  <a:cubicBezTo>
                    <a:pt x="293" y="923"/>
                    <a:pt x="296" y="925"/>
                    <a:pt x="294" y="927"/>
                  </a:cubicBezTo>
                  <a:cubicBezTo>
                    <a:pt x="291" y="927"/>
                    <a:pt x="291" y="927"/>
                    <a:pt x="289" y="926"/>
                  </a:cubicBezTo>
                  <a:cubicBezTo>
                    <a:pt x="289" y="922"/>
                    <a:pt x="294" y="920"/>
                    <a:pt x="297" y="923"/>
                  </a:cubicBezTo>
                  <a:cubicBezTo>
                    <a:pt x="297" y="924"/>
                    <a:pt x="296" y="923"/>
                    <a:pt x="296" y="923"/>
                  </a:cubicBezTo>
                  <a:close/>
                  <a:moveTo>
                    <a:pt x="305" y="921"/>
                  </a:moveTo>
                  <a:cubicBezTo>
                    <a:pt x="301" y="921"/>
                    <a:pt x="301" y="921"/>
                    <a:pt x="301" y="921"/>
                  </a:cubicBezTo>
                  <a:cubicBezTo>
                    <a:pt x="302" y="915"/>
                    <a:pt x="297" y="917"/>
                    <a:pt x="296" y="913"/>
                  </a:cubicBezTo>
                  <a:cubicBezTo>
                    <a:pt x="298" y="914"/>
                    <a:pt x="301" y="915"/>
                    <a:pt x="301" y="912"/>
                  </a:cubicBezTo>
                  <a:cubicBezTo>
                    <a:pt x="302" y="911"/>
                    <a:pt x="302" y="912"/>
                    <a:pt x="302" y="913"/>
                  </a:cubicBezTo>
                  <a:cubicBezTo>
                    <a:pt x="302" y="915"/>
                    <a:pt x="307" y="912"/>
                    <a:pt x="308" y="914"/>
                  </a:cubicBezTo>
                  <a:cubicBezTo>
                    <a:pt x="308" y="918"/>
                    <a:pt x="306" y="918"/>
                    <a:pt x="305" y="921"/>
                  </a:cubicBezTo>
                  <a:close/>
                  <a:moveTo>
                    <a:pt x="309" y="908"/>
                  </a:moveTo>
                  <a:cubicBezTo>
                    <a:pt x="308" y="908"/>
                    <a:pt x="308" y="909"/>
                    <a:pt x="308" y="910"/>
                  </a:cubicBezTo>
                  <a:cubicBezTo>
                    <a:pt x="307" y="909"/>
                    <a:pt x="308" y="908"/>
                    <a:pt x="308" y="907"/>
                  </a:cubicBezTo>
                  <a:cubicBezTo>
                    <a:pt x="312" y="907"/>
                    <a:pt x="314" y="910"/>
                    <a:pt x="316" y="913"/>
                  </a:cubicBezTo>
                  <a:cubicBezTo>
                    <a:pt x="315" y="914"/>
                    <a:pt x="313" y="912"/>
                    <a:pt x="312" y="915"/>
                  </a:cubicBezTo>
                  <a:cubicBezTo>
                    <a:pt x="312" y="912"/>
                    <a:pt x="309" y="912"/>
                    <a:pt x="309" y="908"/>
                  </a:cubicBezTo>
                  <a:close/>
                  <a:moveTo>
                    <a:pt x="317" y="967"/>
                  </a:moveTo>
                  <a:cubicBezTo>
                    <a:pt x="315" y="967"/>
                    <a:pt x="318" y="964"/>
                    <a:pt x="317" y="963"/>
                  </a:cubicBezTo>
                  <a:cubicBezTo>
                    <a:pt x="317" y="961"/>
                    <a:pt x="314" y="964"/>
                    <a:pt x="313" y="962"/>
                  </a:cubicBezTo>
                  <a:cubicBezTo>
                    <a:pt x="311" y="951"/>
                    <a:pt x="326" y="950"/>
                    <a:pt x="325" y="959"/>
                  </a:cubicBezTo>
                  <a:cubicBezTo>
                    <a:pt x="329" y="959"/>
                    <a:pt x="329" y="959"/>
                    <a:pt x="329" y="959"/>
                  </a:cubicBezTo>
                  <a:cubicBezTo>
                    <a:pt x="330" y="961"/>
                    <a:pt x="327" y="962"/>
                    <a:pt x="330" y="962"/>
                  </a:cubicBezTo>
                  <a:cubicBezTo>
                    <a:pt x="327" y="965"/>
                    <a:pt x="322" y="967"/>
                    <a:pt x="317" y="967"/>
                  </a:cubicBezTo>
                  <a:close/>
                  <a:moveTo>
                    <a:pt x="478" y="165"/>
                  </a:moveTo>
                  <a:cubicBezTo>
                    <a:pt x="476" y="165"/>
                    <a:pt x="474" y="165"/>
                    <a:pt x="473" y="164"/>
                  </a:cubicBezTo>
                  <a:cubicBezTo>
                    <a:pt x="473" y="159"/>
                    <a:pt x="479" y="159"/>
                    <a:pt x="478" y="165"/>
                  </a:cubicBezTo>
                  <a:close/>
                  <a:moveTo>
                    <a:pt x="470" y="1060"/>
                  </a:moveTo>
                  <a:cubicBezTo>
                    <a:pt x="482" y="1051"/>
                    <a:pt x="496" y="1045"/>
                    <a:pt x="508" y="1036"/>
                  </a:cubicBezTo>
                  <a:cubicBezTo>
                    <a:pt x="509" y="1036"/>
                    <a:pt x="510" y="1037"/>
                    <a:pt x="511" y="1037"/>
                  </a:cubicBezTo>
                  <a:cubicBezTo>
                    <a:pt x="500" y="1048"/>
                    <a:pt x="486" y="1053"/>
                    <a:pt x="470" y="1060"/>
                  </a:cubicBezTo>
                  <a:close/>
                  <a:moveTo>
                    <a:pt x="513" y="981"/>
                  </a:moveTo>
                  <a:cubicBezTo>
                    <a:pt x="513" y="978"/>
                    <a:pt x="513" y="978"/>
                    <a:pt x="513" y="978"/>
                  </a:cubicBezTo>
                  <a:cubicBezTo>
                    <a:pt x="515" y="977"/>
                    <a:pt x="518" y="978"/>
                    <a:pt x="519" y="979"/>
                  </a:cubicBezTo>
                  <a:cubicBezTo>
                    <a:pt x="519" y="984"/>
                    <a:pt x="516" y="981"/>
                    <a:pt x="513" y="981"/>
                  </a:cubicBezTo>
                  <a:close/>
                  <a:moveTo>
                    <a:pt x="539" y="208"/>
                  </a:moveTo>
                  <a:cubicBezTo>
                    <a:pt x="547" y="189"/>
                    <a:pt x="577" y="181"/>
                    <a:pt x="594" y="167"/>
                  </a:cubicBezTo>
                  <a:cubicBezTo>
                    <a:pt x="602" y="161"/>
                    <a:pt x="606" y="151"/>
                    <a:pt x="618" y="156"/>
                  </a:cubicBezTo>
                  <a:cubicBezTo>
                    <a:pt x="618" y="159"/>
                    <a:pt x="619" y="161"/>
                    <a:pt x="622" y="162"/>
                  </a:cubicBezTo>
                  <a:cubicBezTo>
                    <a:pt x="610" y="176"/>
                    <a:pt x="599" y="190"/>
                    <a:pt x="583" y="198"/>
                  </a:cubicBezTo>
                  <a:cubicBezTo>
                    <a:pt x="569" y="203"/>
                    <a:pt x="553" y="206"/>
                    <a:pt x="539" y="208"/>
                  </a:cubicBezTo>
                  <a:close/>
                  <a:moveTo>
                    <a:pt x="557" y="1047"/>
                  </a:moveTo>
                  <a:cubicBezTo>
                    <a:pt x="556" y="1044"/>
                    <a:pt x="563" y="1041"/>
                    <a:pt x="563" y="1046"/>
                  </a:cubicBezTo>
                  <a:cubicBezTo>
                    <a:pt x="561" y="1047"/>
                    <a:pt x="558" y="1049"/>
                    <a:pt x="557" y="1047"/>
                  </a:cubicBezTo>
                  <a:close/>
                  <a:moveTo>
                    <a:pt x="666" y="996"/>
                  </a:moveTo>
                  <a:cubicBezTo>
                    <a:pt x="667" y="998"/>
                    <a:pt x="668" y="999"/>
                    <a:pt x="666" y="1001"/>
                  </a:cubicBezTo>
                  <a:cubicBezTo>
                    <a:pt x="653" y="1002"/>
                    <a:pt x="645" y="1000"/>
                    <a:pt x="637" y="1009"/>
                  </a:cubicBezTo>
                  <a:cubicBezTo>
                    <a:pt x="638" y="1005"/>
                    <a:pt x="634" y="1007"/>
                    <a:pt x="634" y="1005"/>
                  </a:cubicBezTo>
                  <a:cubicBezTo>
                    <a:pt x="629" y="1007"/>
                    <a:pt x="624" y="1009"/>
                    <a:pt x="617" y="1010"/>
                  </a:cubicBezTo>
                  <a:cubicBezTo>
                    <a:pt x="620" y="1014"/>
                    <a:pt x="617" y="1012"/>
                    <a:pt x="615" y="1016"/>
                  </a:cubicBezTo>
                  <a:cubicBezTo>
                    <a:pt x="618" y="1016"/>
                    <a:pt x="618" y="1014"/>
                    <a:pt x="621" y="1015"/>
                  </a:cubicBezTo>
                  <a:cubicBezTo>
                    <a:pt x="621" y="1017"/>
                    <a:pt x="618" y="1016"/>
                    <a:pt x="618" y="1017"/>
                  </a:cubicBezTo>
                  <a:cubicBezTo>
                    <a:pt x="623" y="1020"/>
                    <a:pt x="634" y="1014"/>
                    <a:pt x="642" y="1013"/>
                  </a:cubicBezTo>
                  <a:cubicBezTo>
                    <a:pt x="642" y="1015"/>
                    <a:pt x="641" y="1015"/>
                    <a:pt x="641" y="1017"/>
                  </a:cubicBezTo>
                  <a:cubicBezTo>
                    <a:pt x="634" y="1014"/>
                    <a:pt x="625" y="1022"/>
                    <a:pt x="617" y="1025"/>
                  </a:cubicBezTo>
                  <a:cubicBezTo>
                    <a:pt x="605" y="1019"/>
                    <a:pt x="593" y="1032"/>
                    <a:pt x="582" y="1029"/>
                  </a:cubicBezTo>
                  <a:cubicBezTo>
                    <a:pt x="582" y="1030"/>
                    <a:pt x="584" y="1029"/>
                    <a:pt x="586" y="1030"/>
                  </a:cubicBezTo>
                  <a:cubicBezTo>
                    <a:pt x="583" y="1036"/>
                    <a:pt x="570" y="1033"/>
                    <a:pt x="568" y="1038"/>
                  </a:cubicBezTo>
                  <a:cubicBezTo>
                    <a:pt x="567" y="1033"/>
                    <a:pt x="570" y="1031"/>
                    <a:pt x="573" y="1029"/>
                  </a:cubicBezTo>
                  <a:cubicBezTo>
                    <a:pt x="572" y="1027"/>
                    <a:pt x="570" y="1027"/>
                    <a:pt x="568" y="1027"/>
                  </a:cubicBezTo>
                  <a:cubicBezTo>
                    <a:pt x="572" y="1022"/>
                    <a:pt x="579" y="1022"/>
                    <a:pt x="589" y="1023"/>
                  </a:cubicBezTo>
                  <a:cubicBezTo>
                    <a:pt x="593" y="1018"/>
                    <a:pt x="606" y="1018"/>
                    <a:pt x="611" y="1017"/>
                  </a:cubicBezTo>
                  <a:cubicBezTo>
                    <a:pt x="610" y="1016"/>
                    <a:pt x="609" y="1015"/>
                    <a:pt x="610" y="1013"/>
                  </a:cubicBezTo>
                  <a:cubicBezTo>
                    <a:pt x="599" y="1016"/>
                    <a:pt x="590" y="1019"/>
                    <a:pt x="580" y="1020"/>
                  </a:cubicBezTo>
                  <a:cubicBezTo>
                    <a:pt x="591" y="1013"/>
                    <a:pt x="603" y="1008"/>
                    <a:pt x="621" y="1007"/>
                  </a:cubicBezTo>
                  <a:cubicBezTo>
                    <a:pt x="620" y="1006"/>
                    <a:pt x="619" y="1006"/>
                    <a:pt x="619" y="1005"/>
                  </a:cubicBezTo>
                  <a:cubicBezTo>
                    <a:pt x="615" y="1004"/>
                    <a:pt x="614" y="1007"/>
                    <a:pt x="611" y="1007"/>
                  </a:cubicBezTo>
                  <a:cubicBezTo>
                    <a:pt x="627" y="999"/>
                    <a:pt x="642" y="992"/>
                    <a:pt x="657" y="984"/>
                  </a:cubicBezTo>
                  <a:cubicBezTo>
                    <a:pt x="667" y="989"/>
                    <a:pt x="678" y="977"/>
                    <a:pt x="687" y="978"/>
                  </a:cubicBezTo>
                  <a:cubicBezTo>
                    <a:pt x="688" y="973"/>
                    <a:pt x="691" y="970"/>
                    <a:pt x="698" y="970"/>
                  </a:cubicBezTo>
                  <a:cubicBezTo>
                    <a:pt x="696" y="975"/>
                    <a:pt x="698" y="978"/>
                    <a:pt x="694" y="979"/>
                  </a:cubicBezTo>
                  <a:cubicBezTo>
                    <a:pt x="698" y="983"/>
                    <a:pt x="706" y="976"/>
                    <a:pt x="713" y="977"/>
                  </a:cubicBezTo>
                  <a:cubicBezTo>
                    <a:pt x="698" y="988"/>
                    <a:pt x="679" y="991"/>
                    <a:pt x="666" y="996"/>
                  </a:cubicBezTo>
                  <a:close/>
                  <a:moveTo>
                    <a:pt x="683" y="1085"/>
                  </a:moveTo>
                  <a:cubicBezTo>
                    <a:pt x="682" y="1084"/>
                    <a:pt x="687" y="1080"/>
                    <a:pt x="691" y="1082"/>
                  </a:cubicBezTo>
                  <a:cubicBezTo>
                    <a:pt x="690" y="1087"/>
                    <a:pt x="685" y="1085"/>
                    <a:pt x="683" y="1085"/>
                  </a:cubicBezTo>
                  <a:close/>
                  <a:moveTo>
                    <a:pt x="725" y="940"/>
                  </a:moveTo>
                  <a:cubicBezTo>
                    <a:pt x="728" y="940"/>
                    <a:pt x="729" y="939"/>
                    <a:pt x="732" y="940"/>
                  </a:cubicBezTo>
                  <a:cubicBezTo>
                    <a:pt x="732" y="944"/>
                    <a:pt x="732" y="944"/>
                    <a:pt x="732" y="944"/>
                  </a:cubicBezTo>
                  <a:cubicBezTo>
                    <a:pt x="730" y="947"/>
                    <a:pt x="726" y="942"/>
                    <a:pt x="726" y="947"/>
                  </a:cubicBezTo>
                  <a:cubicBezTo>
                    <a:pt x="724" y="947"/>
                    <a:pt x="726" y="942"/>
                    <a:pt x="725" y="940"/>
                  </a:cubicBezTo>
                  <a:close/>
                  <a:moveTo>
                    <a:pt x="736" y="947"/>
                  </a:moveTo>
                  <a:cubicBezTo>
                    <a:pt x="737" y="952"/>
                    <a:pt x="730" y="950"/>
                    <a:pt x="727" y="952"/>
                  </a:cubicBezTo>
                  <a:cubicBezTo>
                    <a:pt x="728" y="949"/>
                    <a:pt x="731" y="947"/>
                    <a:pt x="736" y="947"/>
                  </a:cubicBezTo>
                  <a:close/>
                  <a:moveTo>
                    <a:pt x="727" y="1030"/>
                  </a:moveTo>
                  <a:cubicBezTo>
                    <a:pt x="724" y="1027"/>
                    <a:pt x="724" y="1032"/>
                    <a:pt x="720" y="1031"/>
                  </a:cubicBezTo>
                  <a:cubicBezTo>
                    <a:pt x="722" y="1029"/>
                    <a:pt x="724" y="1027"/>
                    <a:pt x="728" y="1027"/>
                  </a:cubicBezTo>
                  <a:cubicBezTo>
                    <a:pt x="727" y="1028"/>
                    <a:pt x="727" y="1028"/>
                    <a:pt x="727" y="1030"/>
                  </a:cubicBezTo>
                  <a:close/>
                  <a:moveTo>
                    <a:pt x="759" y="955"/>
                  </a:moveTo>
                  <a:cubicBezTo>
                    <a:pt x="756" y="955"/>
                    <a:pt x="756" y="957"/>
                    <a:pt x="754" y="955"/>
                  </a:cubicBezTo>
                  <a:cubicBezTo>
                    <a:pt x="753" y="957"/>
                    <a:pt x="755" y="957"/>
                    <a:pt x="754" y="960"/>
                  </a:cubicBezTo>
                  <a:cubicBezTo>
                    <a:pt x="747" y="960"/>
                    <a:pt x="739" y="965"/>
                    <a:pt x="737" y="960"/>
                  </a:cubicBezTo>
                  <a:cubicBezTo>
                    <a:pt x="734" y="961"/>
                    <a:pt x="737" y="962"/>
                    <a:pt x="736" y="965"/>
                  </a:cubicBezTo>
                  <a:cubicBezTo>
                    <a:pt x="730" y="971"/>
                    <a:pt x="724" y="967"/>
                    <a:pt x="719" y="965"/>
                  </a:cubicBezTo>
                  <a:cubicBezTo>
                    <a:pt x="720" y="961"/>
                    <a:pt x="727" y="962"/>
                    <a:pt x="726" y="956"/>
                  </a:cubicBezTo>
                  <a:cubicBezTo>
                    <a:pt x="729" y="956"/>
                    <a:pt x="731" y="954"/>
                    <a:pt x="734" y="953"/>
                  </a:cubicBezTo>
                  <a:cubicBezTo>
                    <a:pt x="732" y="957"/>
                    <a:pt x="736" y="955"/>
                    <a:pt x="736" y="958"/>
                  </a:cubicBezTo>
                  <a:cubicBezTo>
                    <a:pt x="743" y="954"/>
                    <a:pt x="749" y="950"/>
                    <a:pt x="761" y="951"/>
                  </a:cubicBezTo>
                  <a:cubicBezTo>
                    <a:pt x="760" y="952"/>
                    <a:pt x="758" y="952"/>
                    <a:pt x="759" y="955"/>
                  </a:cubicBezTo>
                  <a:close/>
                  <a:moveTo>
                    <a:pt x="764" y="952"/>
                  </a:moveTo>
                  <a:cubicBezTo>
                    <a:pt x="765" y="950"/>
                    <a:pt x="765" y="947"/>
                    <a:pt x="769" y="948"/>
                  </a:cubicBezTo>
                  <a:cubicBezTo>
                    <a:pt x="769" y="951"/>
                    <a:pt x="767" y="952"/>
                    <a:pt x="764" y="952"/>
                  </a:cubicBezTo>
                  <a:close/>
                  <a:moveTo>
                    <a:pt x="770" y="948"/>
                  </a:moveTo>
                  <a:cubicBezTo>
                    <a:pt x="770" y="942"/>
                    <a:pt x="779" y="947"/>
                    <a:pt x="778" y="943"/>
                  </a:cubicBezTo>
                  <a:cubicBezTo>
                    <a:pt x="782" y="945"/>
                    <a:pt x="774" y="948"/>
                    <a:pt x="770" y="948"/>
                  </a:cubicBezTo>
                  <a:close/>
                  <a:moveTo>
                    <a:pt x="792" y="158"/>
                  </a:moveTo>
                  <a:cubicBezTo>
                    <a:pt x="787" y="161"/>
                    <a:pt x="782" y="156"/>
                    <a:pt x="777" y="158"/>
                  </a:cubicBezTo>
                  <a:cubicBezTo>
                    <a:pt x="781" y="157"/>
                    <a:pt x="784" y="147"/>
                    <a:pt x="792" y="147"/>
                  </a:cubicBezTo>
                  <a:cubicBezTo>
                    <a:pt x="795" y="149"/>
                    <a:pt x="793" y="155"/>
                    <a:pt x="792" y="158"/>
                  </a:cubicBezTo>
                  <a:close/>
                  <a:moveTo>
                    <a:pt x="807" y="821"/>
                  </a:moveTo>
                  <a:cubicBezTo>
                    <a:pt x="803" y="821"/>
                    <a:pt x="802" y="820"/>
                    <a:pt x="800" y="819"/>
                  </a:cubicBezTo>
                  <a:cubicBezTo>
                    <a:pt x="800" y="818"/>
                    <a:pt x="801" y="818"/>
                    <a:pt x="801" y="819"/>
                  </a:cubicBezTo>
                  <a:cubicBezTo>
                    <a:pt x="804" y="819"/>
                    <a:pt x="803" y="816"/>
                    <a:pt x="806" y="816"/>
                  </a:cubicBezTo>
                  <a:cubicBezTo>
                    <a:pt x="806" y="813"/>
                    <a:pt x="805" y="813"/>
                    <a:pt x="805" y="810"/>
                  </a:cubicBezTo>
                  <a:cubicBezTo>
                    <a:pt x="808" y="809"/>
                    <a:pt x="811" y="808"/>
                    <a:pt x="809" y="804"/>
                  </a:cubicBezTo>
                  <a:cubicBezTo>
                    <a:pt x="812" y="802"/>
                    <a:pt x="815" y="802"/>
                    <a:pt x="817" y="800"/>
                  </a:cubicBezTo>
                  <a:cubicBezTo>
                    <a:pt x="816" y="799"/>
                    <a:pt x="815" y="798"/>
                    <a:pt x="816" y="795"/>
                  </a:cubicBezTo>
                  <a:cubicBezTo>
                    <a:pt x="818" y="795"/>
                    <a:pt x="819" y="796"/>
                    <a:pt x="819" y="798"/>
                  </a:cubicBezTo>
                  <a:cubicBezTo>
                    <a:pt x="820" y="798"/>
                    <a:pt x="820" y="796"/>
                    <a:pt x="822" y="796"/>
                  </a:cubicBezTo>
                  <a:cubicBezTo>
                    <a:pt x="821" y="794"/>
                    <a:pt x="820" y="792"/>
                    <a:pt x="821" y="789"/>
                  </a:cubicBezTo>
                  <a:cubicBezTo>
                    <a:pt x="827" y="789"/>
                    <a:pt x="828" y="788"/>
                    <a:pt x="831" y="791"/>
                  </a:cubicBezTo>
                  <a:cubicBezTo>
                    <a:pt x="830" y="795"/>
                    <a:pt x="827" y="797"/>
                    <a:pt x="825" y="800"/>
                  </a:cubicBezTo>
                  <a:cubicBezTo>
                    <a:pt x="825" y="802"/>
                    <a:pt x="828" y="801"/>
                    <a:pt x="827" y="804"/>
                  </a:cubicBezTo>
                  <a:cubicBezTo>
                    <a:pt x="830" y="803"/>
                    <a:pt x="830" y="798"/>
                    <a:pt x="834" y="798"/>
                  </a:cubicBezTo>
                  <a:cubicBezTo>
                    <a:pt x="828" y="809"/>
                    <a:pt x="815" y="812"/>
                    <a:pt x="807" y="821"/>
                  </a:cubicBezTo>
                  <a:close/>
                  <a:moveTo>
                    <a:pt x="833" y="931"/>
                  </a:moveTo>
                  <a:cubicBezTo>
                    <a:pt x="834" y="930"/>
                    <a:pt x="836" y="929"/>
                    <a:pt x="836" y="927"/>
                  </a:cubicBezTo>
                  <a:cubicBezTo>
                    <a:pt x="837" y="927"/>
                    <a:pt x="838" y="928"/>
                    <a:pt x="839" y="928"/>
                  </a:cubicBezTo>
                  <a:cubicBezTo>
                    <a:pt x="839" y="931"/>
                    <a:pt x="835" y="933"/>
                    <a:pt x="833" y="931"/>
                  </a:cubicBezTo>
                  <a:close/>
                  <a:moveTo>
                    <a:pt x="825" y="917"/>
                  </a:moveTo>
                  <a:cubicBezTo>
                    <a:pt x="827" y="913"/>
                    <a:pt x="831" y="911"/>
                    <a:pt x="839" y="912"/>
                  </a:cubicBezTo>
                  <a:cubicBezTo>
                    <a:pt x="837" y="918"/>
                    <a:pt x="830" y="918"/>
                    <a:pt x="825" y="917"/>
                  </a:cubicBezTo>
                  <a:close/>
                  <a:moveTo>
                    <a:pt x="842" y="927"/>
                  </a:moveTo>
                  <a:cubicBezTo>
                    <a:pt x="842" y="925"/>
                    <a:pt x="843" y="924"/>
                    <a:pt x="843" y="923"/>
                  </a:cubicBezTo>
                  <a:cubicBezTo>
                    <a:pt x="847" y="923"/>
                    <a:pt x="846" y="928"/>
                    <a:pt x="842" y="927"/>
                  </a:cubicBezTo>
                  <a:close/>
                  <a:moveTo>
                    <a:pt x="1212" y="837"/>
                  </a:moveTo>
                  <a:cubicBezTo>
                    <a:pt x="1209" y="840"/>
                    <a:pt x="1207" y="844"/>
                    <a:pt x="1202" y="844"/>
                  </a:cubicBezTo>
                  <a:cubicBezTo>
                    <a:pt x="1206" y="842"/>
                    <a:pt x="1207" y="838"/>
                    <a:pt x="1212" y="837"/>
                  </a:cubicBezTo>
                  <a:close/>
                  <a:moveTo>
                    <a:pt x="1168" y="859"/>
                  </a:moveTo>
                  <a:cubicBezTo>
                    <a:pt x="1168" y="863"/>
                    <a:pt x="1163" y="862"/>
                    <a:pt x="1160" y="863"/>
                  </a:cubicBezTo>
                  <a:cubicBezTo>
                    <a:pt x="1162" y="861"/>
                    <a:pt x="1164" y="859"/>
                    <a:pt x="1168" y="859"/>
                  </a:cubicBezTo>
                  <a:close/>
                  <a:moveTo>
                    <a:pt x="1156" y="828"/>
                  </a:moveTo>
                  <a:cubicBezTo>
                    <a:pt x="1158" y="828"/>
                    <a:pt x="1158" y="831"/>
                    <a:pt x="1157" y="833"/>
                  </a:cubicBezTo>
                  <a:cubicBezTo>
                    <a:pt x="1154" y="833"/>
                    <a:pt x="1154" y="829"/>
                    <a:pt x="1156" y="828"/>
                  </a:cubicBezTo>
                  <a:close/>
                  <a:moveTo>
                    <a:pt x="1189" y="759"/>
                  </a:moveTo>
                  <a:cubicBezTo>
                    <a:pt x="1192" y="759"/>
                    <a:pt x="1192" y="759"/>
                    <a:pt x="1192" y="759"/>
                  </a:cubicBezTo>
                  <a:cubicBezTo>
                    <a:pt x="1193" y="764"/>
                    <a:pt x="1187" y="764"/>
                    <a:pt x="1189" y="759"/>
                  </a:cubicBezTo>
                  <a:close/>
                  <a:moveTo>
                    <a:pt x="1193" y="775"/>
                  </a:moveTo>
                  <a:cubicBezTo>
                    <a:pt x="1193" y="776"/>
                    <a:pt x="1192" y="777"/>
                    <a:pt x="1192" y="779"/>
                  </a:cubicBezTo>
                  <a:cubicBezTo>
                    <a:pt x="1189" y="778"/>
                    <a:pt x="1189" y="781"/>
                    <a:pt x="1187" y="779"/>
                  </a:cubicBezTo>
                  <a:cubicBezTo>
                    <a:pt x="1186" y="775"/>
                    <a:pt x="1191" y="776"/>
                    <a:pt x="1193" y="775"/>
                  </a:cubicBezTo>
                  <a:close/>
                  <a:moveTo>
                    <a:pt x="1155" y="784"/>
                  </a:moveTo>
                  <a:cubicBezTo>
                    <a:pt x="1153" y="780"/>
                    <a:pt x="1156" y="773"/>
                    <a:pt x="1162" y="773"/>
                  </a:cubicBezTo>
                  <a:cubicBezTo>
                    <a:pt x="1159" y="777"/>
                    <a:pt x="1159" y="783"/>
                    <a:pt x="1155" y="784"/>
                  </a:cubicBezTo>
                  <a:close/>
                  <a:moveTo>
                    <a:pt x="1165" y="754"/>
                  </a:moveTo>
                  <a:cubicBezTo>
                    <a:pt x="1167" y="752"/>
                    <a:pt x="1171" y="750"/>
                    <a:pt x="1175" y="750"/>
                  </a:cubicBezTo>
                  <a:cubicBezTo>
                    <a:pt x="1175" y="751"/>
                    <a:pt x="1175" y="753"/>
                    <a:pt x="1176" y="753"/>
                  </a:cubicBezTo>
                  <a:cubicBezTo>
                    <a:pt x="1172" y="757"/>
                    <a:pt x="1167" y="760"/>
                    <a:pt x="1161" y="762"/>
                  </a:cubicBezTo>
                  <a:cubicBezTo>
                    <a:pt x="1161" y="764"/>
                    <a:pt x="1162" y="764"/>
                    <a:pt x="1162" y="766"/>
                  </a:cubicBezTo>
                  <a:cubicBezTo>
                    <a:pt x="1158" y="768"/>
                    <a:pt x="1154" y="772"/>
                    <a:pt x="1147" y="772"/>
                  </a:cubicBezTo>
                  <a:cubicBezTo>
                    <a:pt x="1146" y="767"/>
                    <a:pt x="1146" y="765"/>
                    <a:pt x="1145" y="761"/>
                  </a:cubicBezTo>
                  <a:cubicBezTo>
                    <a:pt x="1148" y="756"/>
                    <a:pt x="1160" y="741"/>
                    <a:pt x="1165" y="754"/>
                  </a:cubicBezTo>
                  <a:close/>
                  <a:moveTo>
                    <a:pt x="1145" y="668"/>
                  </a:moveTo>
                  <a:cubicBezTo>
                    <a:pt x="1145" y="669"/>
                    <a:pt x="1144" y="676"/>
                    <a:pt x="1140" y="677"/>
                  </a:cubicBezTo>
                  <a:cubicBezTo>
                    <a:pt x="1141" y="674"/>
                    <a:pt x="1139" y="672"/>
                    <a:pt x="1139" y="670"/>
                  </a:cubicBezTo>
                  <a:cubicBezTo>
                    <a:pt x="1141" y="668"/>
                    <a:pt x="1143" y="670"/>
                    <a:pt x="1145" y="668"/>
                  </a:cubicBezTo>
                  <a:close/>
                  <a:moveTo>
                    <a:pt x="1036" y="490"/>
                  </a:moveTo>
                  <a:cubicBezTo>
                    <a:pt x="1038" y="489"/>
                    <a:pt x="1037" y="493"/>
                    <a:pt x="1040" y="492"/>
                  </a:cubicBezTo>
                  <a:cubicBezTo>
                    <a:pt x="1040" y="495"/>
                    <a:pt x="1038" y="495"/>
                    <a:pt x="1035" y="495"/>
                  </a:cubicBezTo>
                  <a:cubicBezTo>
                    <a:pt x="1035" y="493"/>
                    <a:pt x="1035" y="491"/>
                    <a:pt x="1036" y="490"/>
                  </a:cubicBezTo>
                  <a:close/>
                  <a:moveTo>
                    <a:pt x="1022" y="489"/>
                  </a:moveTo>
                  <a:cubicBezTo>
                    <a:pt x="1026" y="489"/>
                    <a:pt x="1027" y="493"/>
                    <a:pt x="1031" y="493"/>
                  </a:cubicBezTo>
                  <a:cubicBezTo>
                    <a:pt x="1028" y="497"/>
                    <a:pt x="1032" y="497"/>
                    <a:pt x="1029" y="501"/>
                  </a:cubicBezTo>
                  <a:cubicBezTo>
                    <a:pt x="1026" y="501"/>
                    <a:pt x="1022" y="502"/>
                    <a:pt x="1022" y="499"/>
                  </a:cubicBezTo>
                  <a:cubicBezTo>
                    <a:pt x="1022" y="501"/>
                    <a:pt x="1018" y="504"/>
                    <a:pt x="1015" y="505"/>
                  </a:cubicBezTo>
                  <a:cubicBezTo>
                    <a:pt x="1015" y="503"/>
                    <a:pt x="1017" y="501"/>
                    <a:pt x="1014" y="500"/>
                  </a:cubicBezTo>
                  <a:cubicBezTo>
                    <a:pt x="1015" y="495"/>
                    <a:pt x="1021" y="495"/>
                    <a:pt x="1022" y="489"/>
                  </a:cubicBezTo>
                  <a:close/>
                  <a:moveTo>
                    <a:pt x="1019" y="562"/>
                  </a:moveTo>
                  <a:cubicBezTo>
                    <a:pt x="1020" y="566"/>
                    <a:pt x="1011" y="565"/>
                    <a:pt x="1014" y="567"/>
                  </a:cubicBezTo>
                  <a:cubicBezTo>
                    <a:pt x="1013" y="568"/>
                    <a:pt x="1010" y="568"/>
                    <a:pt x="1008" y="569"/>
                  </a:cubicBezTo>
                  <a:cubicBezTo>
                    <a:pt x="1010" y="564"/>
                    <a:pt x="1016" y="565"/>
                    <a:pt x="1019" y="562"/>
                  </a:cubicBezTo>
                  <a:close/>
                  <a:moveTo>
                    <a:pt x="1011" y="730"/>
                  </a:moveTo>
                  <a:cubicBezTo>
                    <a:pt x="1017" y="732"/>
                    <a:pt x="1019" y="728"/>
                    <a:pt x="1023" y="728"/>
                  </a:cubicBezTo>
                  <a:cubicBezTo>
                    <a:pt x="1023" y="733"/>
                    <a:pt x="1023" y="733"/>
                    <a:pt x="1023" y="733"/>
                  </a:cubicBezTo>
                  <a:cubicBezTo>
                    <a:pt x="1019" y="736"/>
                    <a:pt x="1016" y="738"/>
                    <a:pt x="1012" y="740"/>
                  </a:cubicBezTo>
                  <a:cubicBezTo>
                    <a:pt x="1010" y="739"/>
                    <a:pt x="1012" y="739"/>
                    <a:pt x="1014" y="739"/>
                  </a:cubicBezTo>
                  <a:cubicBezTo>
                    <a:pt x="1011" y="736"/>
                    <a:pt x="1011" y="735"/>
                    <a:pt x="1011" y="730"/>
                  </a:cubicBezTo>
                  <a:close/>
                  <a:moveTo>
                    <a:pt x="997" y="716"/>
                  </a:moveTo>
                  <a:cubicBezTo>
                    <a:pt x="1001" y="716"/>
                    <a:pt x="1002" y="713"/>
                    <a:pt x="1005" y="714"/>
                  </a:cubicBezTo>
                  <a:cubicBezTo>
                    <a:pt x="1005" y="719"/>
                    <a:pt x="1010" y="718"/>
                    <a:pt x="1013" y="720"/>
                  </a:cubicBezTo>
                  <a:cubicBezTo>
                    <a:pt x="1013" y="724"/>
                    <a:pt x="1010" y="723"/>
                    <a:pt x="1008" y="725"/>
                  </a:cubicBezTo>
                  <a:cubicBezTo>
                    <a:pt x="1007" y="725"/>
                    <a:pt x="1006" y="723"/>
                    <a:pt x="1006" y="721"/>
                  </a:cubicBezTo>
                  <a:cubicBezTo>
                    <a:pt x="1003" y="723"/>
                    <a:pt x="1002" y="726"/>
                    <a:pt x="998" y="727"/>
                  </a:cubicBezTo>
                  <a:cubicBezTo>
                    <a:pt x="998" y="724"/>
                    <a:pt x="1003" y="723"/>
                    <a:pt x="1001" y="720"/>
                  </a:cubicBezTo>
                  <a:cubicBezTo>
                    <a:pt x="1000" y="720"/>
                    <a:pt x="1000" y="722"/>
                    <a:pt x="1000" y="723"/>
                  </a:cubicBezTo>
                  <a:cubicBezTo>
                    <a:pt x="995" y="722"/>
                    <a:pt x="997" y="720"/>
                    <a:pt x="997" y="716"/>
                  </a:cubicBezTo>
                  <a:close/>
                  <a:moveTo>
                    <a:pt x="1000" y="751"/>
                  </a:moveTo>
                  <a:cubicBezTo>
                    <a:pt x="998" y="750"/>
                    <a:pt x="998" y="747"/>
                    <a:pt x="996" y="745"/>
                  </a:cubicBezTo>
                  <a:cubicBezTo>
                    <a:pt x="999" y="743"/>
                    <a:pt x="1003" y="748"/>
                    <a:pt x="1000" y="751"/>
                  </a:cubicBezTo>
                  <a:close/>
                  <a:moveTo>
                    <a:pt x="997" y="800"/>
                  </a:moveTo>
                  <a:cubicBezTo>
                    <a:pt x="997" y="802"/>
                    <a:pt x="997" y="802"/>
                    <a:pt x="997" y="802"/>
                  </a:cubicBezTo>
                  <a:cubicBezTo>
                    <a:pt x="995" y="802"/>
                    <a:pt x="995" y="804"/>
                    <a:pt x="994" y="802"/>
                  </a:cubicBezTo>
                  <a:cubicBezTo>
                    <a:pt x="994" y="800"/>
                    <a:pt x="994" y="800"/>
                    <a:pt x="994" y="800"/>
                  </a:cubicBezTo>
                  <a:cubicBezTo>
                    <a:pt x="995" y="799"/>
                    <a:pt x="995" y="800"/>
                    <a:pt x="997" y="800"/>
                  </a:cubicBezTo>
                  <a:close/>
                  <a:moveTo>
                    <a:pt x="994" y="743"/>
                  </a:moveTo>
                  <a:cubicBezTo>
                    <a:pt x="994" y="747"/>
                    <a:pt x="990" y="747"/>
                    <a:pt x="987" y="748"/>
                  </a:cubicBezTo>
                  <a:cubicBezTo>
                    <a:pt x="988" y="743"/>
                    <a:pt x="991" y="744"/>
                    <a:pt x="994" y="743"/>
                  </a:cubicBezTo>
                  <a:close/>
                  <a:moveTo>
                    <a:pt x="991" y="494"/>
                  </a:moveTo>
                  <a:cubicBezTo>
                    <a:pt x="989" y="496"/>
                    <a:pt x="989" y="499"/>
                    <a:pt x="985" y="498"/>
                  </a:cubicBezTo>
                  <a:cubicBezTo>
                    <a:pt x="987" y="496"/>
                    <a:pt x="987" y="494"/>
                    <a:pt x="991" y="494"/>
                  </a:cubicBezTo>
                  <a:close/>
                  <a:moveTo>
                    <a:pt x="990" y="534"/>
                  </a:moveTo>
                  <a:cubicBezTo>
                    <a:pt x="989" y="538"/>
                    <a:pt x="986" y="539"/>
                    <a:pt x="983" y="540"/>
                  </a:cubicBezTo>
                  <a:cubicBezTo>
                    <a:pt x="983" y="539"/>
                    <a:pt x="982" y="538"/>
                    <a:pt x="981" y="538"/>
                  </a:cubicBezTo>
                  <a:cubicBezTo>
                    <a:pt x="982" y="536"/>
                    <a:pt x="987" y="533"/>
                    <a:pt x="990" y="534"/>
                  </a:cubicBezTo>
                  <a:close/>
                  <a:moveTo>
                    <a:pt x="971" y="775"/>
                  </a:moveTo>
                  <a:cubicBezTo>
                    <a:pt x="970" y="778"/>
                    <a:pt x="968" y="777"/>
                    <a:pt x="966" y="777"/>
                  </a:cubicBezTo>
                  <a:cubicBezTo>
                    <a:pt x="966" y="775"/>
                    <a:pt x="968" y="775"/>
                    <a:pt x="971" y="775"/>
                  </a:cubicBezTo>
                  <a:close/>
                  <a:moveTo>
                    <a:pt x="969" y="724"/>
                  </a:moveTo>
                  <a:cubicBezTo>
                    <a:pt x="967" y="727"/>
                    <a:pt x="963" y="731"/>
                    <a:pt x="965" y="735"/>
                  </a:cubicBezTo>
                  <a:cubicBezTo>
                    <a:pt x="963" y="735"/>
                    <a:pt x="960" y="741"/>
                    <a:pt x="955" y="741"/>
                  </a:cubicBezTo>
                  <a:cubicBezTo>
                    <a:pt x="955" y="739"/>
                    <a:pt x="956" y="735"/>
                    <a:pt x="960" y="733"/>
                  </a:cubicBezTo>
                  <a:cubicBezTo>
                    <a:pt x="960" y="731"/>
                    <a:pt x="958" y="731"/>
                    <a:pt x="956" y="730"/>
                  </a:cubicBezTo>
                  <a:cubicBezTo>
                    <a:pt x="957" y="723"/>
                    <a:pt x="964" y="724"/>
                    <a:pt x="969" y="724"/>
                  </a:cubicBezTo>
                  <a:close/>
                  <a:moveTo>
                    <a:pt x="961" y="751"/>
                  </a:moveTo>
                  <a:cubicBezTo>
                    <a:pt x="959" y="751"/>
                    <a:pt x="959" y="749"/>
                    <a:pt x="956" y="750"/>
                  </a:cubicBezTo>
                  <a:cubicBezTo>
                    <a:pt x="957" y="747"/>
                    <a:pt x="961" y="746"/>
                    <a:pt x="964" y="745"/>
                  </a:cubicBezTo>
                  <a:cubicBezTo>
                    <a:pt x="965" y="749"/>
                    <a:pt x="962" y="749"/>
                    <a:pt x="961" y="751"/>
                  </a:cubicBezTo>
                  <a:close/>
                  <a:moveTo>
                    <a:pt x="932" y="784"/>
                  </a:moveTo>
                  <a:cubicBezTo>
                    <a:pt x="933" y="782"/>
                    <a:pt x="934" y="776"/>
                    <a:pt x="931" y="775"/>
                  </a:cubicBezTo>
                  <a:cubicBezTo>
                    <a:pt x="933" y="773"/>
                    <a:pt x="934" y="771"/>
                    <a:pt x="938" y="770"/>
                  </a:cubicBezTo>
                  <a:cubicBezTo>
                    <a:pt x="938" y="773"/>
                    <a:pt x="937" y="774"/>
                    <a:pt x="936" y="774"/>
                  </a:cubicBezTo>
                  <a:cubicBezTo>
                    <a:pt x="938" y="777"/>
                    <a:pt x="943" y="778"/>
                    <a:pt x="944" y="782"/>
                  </a:cubicBezTo>
                  <a:cubicBezTo>
                    <a:pt x="946" y="780"/>
                    <a:pt x="950" y="777"/>
                    <a:pt x="953" y="780"/>
                  </a:cubicBezTo>
                  <a:cubicBezTo>
                    <a:pt x="952" y="788"/>
                    <a:pt x="943" y="787"/>
                    <a:pt x="939" y="791"/>
                  </a:cubicBezTo>
                  <a:cubicBezTo>
                    <a:pt x="936" y="791"/>
                    <a:pt x="934" y="790"/>
                    <a:pt x="933" y="789"/>
                  </a:cubicBezTo>
                  <a:cubicBezTo>
                    <a:pt x="933" y="786"/>
                    <a:pt x="938" y="787"/>
                    <a:pt x="938" y="784"/>
                  </a:cubicBezTo>
                  <a:cubicBezTo>
                    <a:pt x="937" y="782"/>
                    <a:pt x="935" y="786"/>
                    <a:pt x="932" y="784"/>
                  </a:cubicBezTo>
                  <a:close/>
                  <a:moveTo>
                    <a:pt x="932" y="742"/>
                  </a:moveTo>
                  <a:cubicBezTo>
                    <a:pt x="936" y="741"/>
                    <a:pt x="934" y="747"/>
                    <a:pt x="933" y="747"/>
                  </a:cubicBezTo>
                  <a:cubicBezTo>
                    <a:pt x="931" y="747"/>
                    <a:pt x="933" y="743"/>
                    <a:pt x="932" y="742"/>
                  </a:cubicBezTo>
                  <a:close/>
                  <a:moveTo>
                    <a:pt x="950" y="519"/>
                  </a:moveTo>
                  <a:cubicBezTo>
                    <a:pt x="948" y="519"/>
                    <a:pt x="948" y="519"/>
                    <a:pt x="948" y="519"/>
                  </a:cubicBezTo>
                  <a:cubicBezTo>
                    <a:pt x="948" y="519"/>
                    <a:pt x="948" y="520"/>
                    <a:pt x="949" y="520"/>
                  </a:cubicBezTo>
                  <a:cubicBezTo>
                    <a:pt x="948" y="522"/>
                    <a:pt x="945" y="518"/>
                    <a:pt x="945" y="517"/>
                  </a:cubicBezTo>
                  <a:cubicBezTo>
                    <a:pt x="946" y="515"/>
                    <a:pt x="951" y="515"/>
                    <a:pt x="950" y="519"/>
                  </a:cubicBezTo>
                  <a:close/>
                  <a:moveTo>
                    <a:pt x="952" y="550"/>
                  </a:moveTo>
                  <a:cubicBezTo>
                    <a:pt x="954" y="553"/>
                    <a:pt x="946" y="553"/>
                    <a:pt x="948" y="550"/>
                  </a:cubicBezTo>
                  <a:cubicBezTo>
                    <a:pt x="948" y="550"/>
                    <a:pt x="952" y="548"/>
                    <a:pt x="952" y="550"/>
                  </a:cubicBezTo>
                  <a:close/>
                  <a:moveTo>
                    <a:pt x="949" y="732"/>
                  </a:moveTo>
                  <a:cubicBezTo>
                    <a:pt x="949" y="731"/>
                    <a:pt x="950" y="730"/>
                    <a:pt x="950" y="729"/>
                  </a:cubicBezTo>
                  <a:cubicBezTo>
                    <a:pt x="953" y="728"/>
                    <a:pt x="953" y="730"/>
                    <a:pt x="953" y="732"/>
                  </a:cubicBezTo>
                  <a:lnTo>
                    <a:pt x="949" y="732"/>
                  </a:lnTo>
                  <a:close/>
                  <a:moveTo>
                    <a:pt x="949" y="709"/>
                  </a:moveTo>
                  <a:cubicBezTo>
                    <a:pt x="949" y="707"/>
                    <a:pt x="948" y="706"/>
                    <a:pt x="948" y="707"/>
                  </a:cubicBezTo>
                  <a:cubicBezTo>
                    <a:pt x="946" y="703"/>
                    <a:pt x="957" y="702"/>
                    <a:pt x="960" y="704"/>
                  </a:cubicBezTo>
                  <a:cubicBezTo>
                    <a:pt x="957" y="707"/>
                    <a:pt x="954" y="709"/>
                    <a:pt x="949" y="709"/>
                  </a:cubicBezTo>
                  <a:close/>
                  <a:moveTo>
                    <a:pt x="946" y="472"/>
                  </a:moveTo>
                  <a:cubicBezTo>
                    <a:pt x="951" y="469"/>
                    <a:pt x="956" y="466"/>
                    <a:pt x="961" y="464"/>
                  </a:cubicBezTo>
                  <a:cubicBezTo>
                    <a:pt x="962" y="466"/>
                    <a:pt x="964" y="469"/>
                    <a:pt x="966" y="469"/>
                  </a:cubicBezTo>
                  <a:cubicBezTo>
                    <a:pt x="966" y="472"/>
                    <a:pt x="963" y="473"/>
                    <a:pt x="961" y="475"/>
                  </a:cubicBezTo>
                  <a:cubicBezTo>
                    <a:pt x="962" y="477"/>
                    <a:pt x="967" y="473"/>
                    <a:pt x="966" y="478"/>
                  </a:cubicBezTo>
                  <a:cubicBezTo>
                    <a:pt x="970" y="477"/>
                    <a:pt x="969" y="476"/>
                    <a:pt x="972" y="476"/>
                  </a:cubicBezTo>
                  <a:cubicBezTo>
                    <a:pt x="972" y="477"/>
                    <a:pt x="973" y="478"/>
                    <a:pt x="973" y="478"/>
                  </a:cubicBezTo>
                  <a:cubicBezTo>
                    <a:pt x="970" y="481"/>
                    <a:pt x="965" y="483"/>
                    <a:pt x="964" y="489"/>
                  </a:cubicBezTo>
                  <a:cubicBezTo>
                    <a:pt x="955" y="488"/>
                    <a:pt x="958" y="500"/>
                    <a:pt x="951" y="502"/>
                  </a:cubicBezTo>
                  <a:cubicBezTo>
                    <a:pt x="952" y="503"/>
                    <a:pt x="952" y="504"/>
                    <a:pt x="952" y="506"/>
                  </a:cubicBezTo>
                  <a:cubicBezTo>
                    <a:pt x="958" y="504"/>
                    <a:pt x="964" y="497"/>
                    <a:pt x="970" y="498"/>
                  </a:cubicBezTo>
                  <a:cubicBezTo>
                    <a:pt x="970" y="505"/>
                    <a:pt x="965" y="501"/>
                    <a:pt x="965" y="507"/>
                  </a:cubicBezTo>
                  <a:cubicBezTo>
                    <a:pt x="964" y="506"/>
                    <a:pt x="965" y="505"/>
                    <a:pt x="963" y="505"/>
                  </a:cubicBezTo>
                  <a:cubicBezTo>
                    <a:pt x="959" y="507"/>
                    <a:pt x="963" y="516"/>
                    <a:pt x="955" y="516"/>
                  </a:cubicBezTo>
                  <a:cubicBezTo>
                    <a:pt x="955" y="510"/>
                    <a:pt x="954" y="514"/>
                    <a:pt x="952" y="509"/>
                  </a:cubicBezTo>
                  <a:cubicBezTo>
                    <a:pt x="950" y="509"/>
                    <a:pt x="951" y="512"/>
                    <a:pt x="949" y="511"/>
                  </a:cubicBezTo>
                  <a:cubicBezTo>
                    <a:pt x="948" y="507"/>
                    <a:pt x="953" y="506"/>
                    <a:pt x="950" y="504"/>
                  </a:cubicBezTo>
                  <a:cubicBezTo>
                    <a:pt x="948" y="503"/>
                    <a:pt x="937" y="502"/>
                    <a:pt x="941" y="494"/>
                  </a:cubicBezTo>
                  <a:cubicBezTo>
                    <a:pt x="943" y="493"/>
                    <a:pt x="944" y="496"/>
                    <a:pt x="946" y="494"/>
                  </a:cubicBezTo>
                  <a:cubicBezTo>
                    <a:pt x="946" y="492"/>
                    <a:pt x="944" y="492"/>
                    <a:pt x="941" y="492"/>
                  </a:cubicBezTo>
                  <a:cubicBezTo>
                    <a:pt x="943" y="488"/>
                    <a:pt x="944" y="485"/>
                    <a:pt x="939" y="484"/>
                  </a:cubicBezTo>
                  <a:cubicBezTo>
                    <a:pt x="940" y="478"/>
                    <a:pt x="945" y="478"/>
                    <a:pt x="946" y="472"/>
                  </a:cubicBezTo>
                  <a:close/>
                  <a:moveTo>
                    <a:pt x="933" y="152"/>
                  </a:moveTo>
                  <a:cubicBezTo>
                    <a:pt x="941" y="148"/>
                    <a:pt x="947" y="142"/>
                    <a:pt x="959" y="145"/>
                  </a:cubicBezTo>
                  <a:cubicBezTo>
                    <a:pt x="958" y="148"/>
                    <a:pt x="960" y="149"/>
                    <a:pt x="960" y="151"/>
                  </a:cubicBezTo>
                  <a:cubicBezTo>
                    <a:pt x="951" y="156"/>
                    <a:pt x="940" y="153"/>
                    <a:pt x="932" y="159"/>
                  </a:cubicBezTo>
                  <a:cubicBezTo>
                    <a:pt x="933" y="155"/>
                    <a:pt x="936" y="156"/>
                    <a:pt x="933" y="152"/>
                  </a:cubicBezTo>
                  <a:close/>
                  <a:moveTo>
                    <a:pt x="938" y="189"/>
                  </a:moveTo>
                  <a:cubicBezTo>
                    <a:pt x="929" y="190"/>
                    <a:pt x="924" y="197"/>
                    <a:pt x="915" y="200"/>
                  </a:cubicBezTo>
                  <a:cubicBezTo>
                    <a:pt x="920" y="194"/>
                    <a:pt x="928" y="187"/>
                    <a:pt x="938" y="189"/>
                  </a:cubicBezTo>
                  <a:close/>
                  <a:moveTo>
                    <a:pt x="911" y="762"/>
                  </a:moveTo>
                  <a:cubicBezTo>
                    <a:pt x="911" y="755"/>
                    <a:pt x="917" y="760"/>
                    <a:pt x="917" y="753"/>
                  </a:cubicBezTo>
                  <a:cubicBezTo>
                    <a:pt x="920" y="756"/>
                    <a:pt x="922" y="749"/>
                    <a:pt x="927" y="753"/>
                  </a:cubicBezTo>
                  <a:cubicBezTo>
                    <a:pt x="926" y="759"/>
                    <a:pt x="920" y="763"/>
                    <a:pt x="914" y="761"/>
                  </a:cubicBezTo>
                  <a:cubicBezTo>
                    <a:pt x="917" y="763"/>
                    <a:pt x="913" y="765"/>
                    <a:pt x="911" y="762"/>
                  </a:cubicBezTo>
                  <a:close/>
                  <a:moveTo>
                    <a:pt x="928" y="765"/>
                  </a:moveTo>
                  <a:cubicBezTo>
                    <a:pt x="924" y="765"/>
                    <a:pt x="924" y="765"/>
                    <a:pt x="924" y="765"/>
                  </a:cubicBezTo>
                  <a:cubicBezTo>
                    <a:pt x="923" y="762"/>
                    <a:pt x="926" y="763"/>
                    <a:pt x="927" y="761"/>
                  </a:cubicBezTo>
                  <a:cubicBezTo>
                    <a:pt x="928" y="761"/>
                    <a:pt x="927" y="763"/>
                    <a:pt x="928" y="765"/>
                  </a:cubicBezTo>
                  <a:close/>
                  <a:moveTo>
                    <a:pt x="931" y="791"/>
                  </a:moveTo>
                  <a:cubicBezTo>
                    <a:pt x="930" y="795"/>
                    <a:pt x="926" y="796"/>
                    <a:pt x="921" y="796"/>
                  </a:cubicBezTo>
                  <a:cubicBezTo>
                    <a:pt x="922" y="792"/>
                    <a:pt x="927" y="792"/>
                    <a:pt x="931" y="791"/>
                  </a:cubicBezTo>
                  <a:close/>
                  <a:moveTo>
                    <a:pt x="915" y="730"/>
                  </a:moveTo>
                  <a:cubicBezTo>
                    <a:pt x="916" y="733"/>
                    <a:pt x="913" y="733"/>
                    <a:pt x="913" y="735"/>
                  </a:cubicBezTo>
                  <a:cubicBezTo>
                    <a:pt x="912" y="734"/>
                    <a:pt x="911" y="733"/>
                    <a:pt x="911" y="731"/>
                  </a:cubicBezTo>
                  <a:cubicBezTo>
                    <a:pt x="912" y="731"/>
                    <a:pt x="913" y="730"/>
                    <a:pt x="915" y="730"/>
                  </a:cubicBezTo>
                  <a:close/>
                  <a:moveTo>
                    <a:pt x="908" y="746"/>
                  </a:moveTo>
                  <a:cubicBezTo>
                    <a:pt x="909" y="743"/>
                    <a:pt x="912" y="743"/>
                    <a:pt x="912" y="740"/>
                  </a:cubicBezTo>
                  <a:cubicBezTo>
                    <a:pt x="913" y="740"/>
                    <a:pt x="915" y="740"/>
                    <a:pt x="915" y="739"/>
                  </a:cubicBezTo>
                  <a:cubicBezTo>
                    <a:pt x="917" y="741"/>
                    <a:pt x="912" y="743"/>
                    <a:pt x="911" y="744"/>
                  </a:cubicBezTo>
                  <a:cubicBezTo>
                    <a:pt x="913" y="748"/>
                    <a:pt x="913" y="749"/>
                    <a:pt x="911" y="753"/>
                  </a:cubicBezTo>
                  <a:cubicBezTo>
                    <a:pt x="908" y="753"/>
                    <a:pt x="906" y="753"/>
                    <a:pt x="906" y="755"/>
                  </a:cubicBezTo>
                  <a:cubicBezTo>
                    <a:pt x="904" y="753"/>
                    <a:pt x="902" y="750"/>
                    <a:pt x="899" y="749"/>
                  </a:cubicBezTo>
                  <a:cubicBezTo>
                    <a:pt x="899" y="745"/>
                    <a:pt x="905" y="744"/>
                    <a:pt x="908" y="746"/>
                  </a:cubicBezTo>
                  <a:close/>
                  <a:moveTo>
                    <a:pt x="898" y="860"/>
                  </a:moveTo>
                  <a:cubicBezTo>
                    <a:pt x="902" y="860"/>
                    <a:pt x="902" y="865"/>
                    <a:pt x="898" y="865"/>
                  </a:cubicBezTo>
                  <a:cubicBezTo>
                    <a:pt x="899" y="862"/>
                    <a:pt x="899" y="863"/>
                    <a:pt x="898" y="860"/>
                  </a:cubicBezTo>
                  <a:close/>
                  <a:moveTo>
                    <a:pt x="900" y="872"/>
                  </a:moveTo>
                  <a:cubicBezTo>
                    <a:pt x="901" y="872"/>
                    <a:pt x="901" y="875"/>
                    <a:pt x="902" y="876"/>
                  </a:cubicBezTo>
                  <a:cubicBezTo>
                    <a:pt x="899" y="879"/>
                    <a:pt x="896" y="883"/>
                    <a:pt x="892" y="884"/>
                  </a:cubicBezTo>
                  <a:cubicBezTo>
                    <a:pt x="892" y="883"/>
                    <a:pt x="891" y="883"/>
                    <a:pt x="890" y="883"/>
                  </a:cubicBezTo>
                  <a:cubicBezTo>
                    <a:pt x="892" y="879"/>
                    <a:pt x="894" y="877"/>
                    <a:pt x="895" y="874"/>
                  </a:cubicBezTo>
                  <a:cubicBezTo>
                    <a:pt x="898" y="874"/>
                    <a:pt x="900" y="874"/>
                    <a:pt x="900" y="872"/>
                  </a:cubicBezTo>
                  <a:close/>
                  <a:moveTo>
                    <a:pt x="901" y="841"/>
                  </a:moveTo>
                  <a:cubicBezTo>
                    <a:pt x="901" y="840"/>
                    <a:pt x="902" y="839"/>
                    <a:pt x="902" y="838"/>
                  </a:cubicBezTo>
                  <a:cubicBezTo>
                    <a:pt x="906" y="838"/>
                    <a:pt x="906" y="838"/>
                    <a:pt x="906" y="838"/>
                  </a:cubicBezTo>
                  <a:cubicBezTo>
                    <a:pt x="906" y="841"/>
                    <a:pt x="904" y="841"/>
                    <a:pt x="901" y="841"/>
                  </a:cubicBezTo>
                  <a:close/>
                  <a:moveTo>
                    <a:pt x="898" y="109"/>
                  </a:moveTo>
                  <a:cubicBezTo>
                    <a:pt x="894" y="111"/>
                    <a:pt x="889" y="112"/>
                    <a:pt x="885" y="114"/>
                  </a:cubicBezTo>
                  <a:cubicBezTo>
                    <a:pt x="886" y="109"/>
                    <a:pt x="893" y="107"/>
                    <a:pt x="898" y="109"/>
                  </a:cubicBezTo>
                  <a:close/>
                  <a:moveTo>
                    <a:pt x="895" y="782"/>
                  </a:moveTo>
                  <a:cubicBezTo>
                    <a:pt x="893" y="782"/>
                    <a:pt x="893" y="780"/>
                    <a:pt x="893" y="778"/>
                  </a:cubicBezTo>
                  <a:cubicBezTo>
                    <a:pt x="894" y="778"/>
                    <a:pt x="896" y="778"/>
                    <a:pt x="896" y="777"/>
                  </a:cubicBezTo>
                  <a:cubicBezTo>
                    <a:pt x="899" y="778"/>
                    <a:pt x="895" y="779"/>
                    <a:pt x="895" y="782"/>
                  </a:cubicBezTo>
                  <a:close/>
                  <a:moveTo>
                    <a:pt x="892" y="784"/>
                  </a:moveTo>
                  <a:cubicBezTo>
                    <a:pt x="892" y="787"/>
                    <a:pt x="891" y="788"/>
                    <a:pt x="889" y="788"/>
                  </a:cubicBezTo>
                  <a:cubicBezTo>
                    <a:pt x="887" y="786"/>
                    <a:pt x="889" y="784"/>
                    <a:pt x="892" y="784"/>
                  </a:cubicBezTo>
                  <a:close/>
                  <a:moveTo>
                    <a:pt x="885" y="784"/>
                  </a:moveTo>
                  <a:cubicBezTo>
                    <a:pt x="885" y="781"/>
                    <a:pt x="888" y="781"/>
                    <a:pt x="890" y="781"/>
                  </a:cubicBezTo>
                  <a:cubicBezTo>
                    <a:pt x="889" y="783"/>
                    <a:pt x="888" y="784"/>
                    <a:pt x="885" y="784"/>
                  </a:cubicBezTo>
                  <a:close/>
                  <a:moveTo>
                    <a:pt x="880" y="901"/>
                  </a:moveTo>
                  <a:cubicBezTo>
                    <a:pt x="878" y="902"/>
                    <a:pt x="877" y="900"/>
                    <a:pt x="875" y="900"/>
                  </a:cubicBezTo>
                  <a:cubicBezTo>
                    <a:pt x="876" y="902"/>
                    <a:pt x="878" y="903"/>
                    <a:pt x="877" y="907"/>
                  </a:cubicBezTo>
                  <a:cubicBezTo>
                    <a:pt x="872" y="910"/>
                    <a:pt x="867" y="917"/>
                    <a:pt x="861" y="915"/>
                  </a:cubicBezTo>
                  <a:cubicBezTo>
                    <a:pt x="861" y="913"/>
                    <a:pt x="863" y="912"/>
                    <a:pt x="865" y="912"/>
                  </a:cubicBezTo>
                  <a:cubicBezTo>
                    <a:pt x="865" y="911"/>
                    <a:pt x="864" y="909"/>
                    <a:pt x="864" y="908"/>
                  </a:cubicBezTo>
                  <a:cubicBezTo>
                    <a:pt x="863" y="908"/>
                    <a:pt x="861" y="908"/>
                    <a:pt x="861" y="910"/>
                  </a:cubicBezTo>
                  <a:cubicBezTo>
                    <a:pt x="858" y="910"/>
                    <a:pt x="861" y="904"/>
                    <a:pt x="859" y="904"/>
                  </a:cubicBezTo>
                  <a:cubicBezTo>
                    <a:pt x="861" y="903"/>
                    <a:pt x="863" y="902"/>
                    <a:pt x="864" y="900"/>
                  </a:cubicBezTo>
                  <a:cubicBezTo>
                    <a:pt x="864" y="899"/>
                    <a:pt x="862" y="899"/>
                    <a:pt x="861" y="898"/>
                  </a:cubicBezTo>
                  <a:cubicBezTo>
                    <a:pt x="861" y="895"/>
                    <a:pt x="864" y="895"/>
                    <a:pt x="868" y="895"/>
                  </a:cubicBezTo>
                  <a:cubicBezTo>
                    <a:pt x="868" y="897"/>
                    <a:pt x="868" y="899"/>
                    <a:pt x="870" y="900"/>
                  </a:cubicBezTo>
                  <a:cubicBezTo>
                    <a:pt x="873" y="895"/>
                    <a:pt x="877" y="898"/>
                    <a:pt x="880" y="893"/>
                  </a:cubicBezTo>
                  <a:cubicBezTo>
                    <a:pt x="884" y="894"/>
                    <a:pt x="879" y="898"/>
                    <a:pt x="880" y="901"/>
                  </a:cubicBezTo>
                  <a:close/>
                  <a:moveTo>
                    <a:pt x="865" y="868"/>
                  </a:moveTo>
                  <a:cubicBezTo>
                    <a:pt x="867" y="866"/>
                    <a:pt x="868" y="863"/>
                    <a:pt x="873" y="863"/>
                  </a:cubicBezTo>
                  <a:cubicBezTo>
                    <a:pt x="872" y="866"/>
                    <a:pt x="869" y="870"/>
                    <a:pt x="865" y="868"/>
                  </a:cubicBezTo>
                  <a:close/>
                  <a:moveTo>
                    <a:pt x="869" y="789"/>
                  </a:moveTo>
                  <a:cubicBezTo>
                    <a:pt x="867" y="787"/>
                    <a:pt x="869" y="785"/>
                    <a:pt x="870" y="782"/>
                  </a:cubicBezTo>
                  <a:cubicBezTo>
                    <a:pt x="867" y="782"/>
                    <a:pt x="867" y="785"/>
                    <a:pt x="864" y="784"/>
                  </a:cubicBezTo>
                  <a:cubicBezTo>
                    <a:pt x="863" y="782"/>
                    <a:pt x="859" y="780"/>
                    <a:pt x="862" y="776"/>
                  </a:cubicBezTo>
                  <a:cubicBezTo>
                    <a:pt x="865" y="776"/>
                    <a:pt x="865" y="780"/>
                    <a:pt x="868" y="781"/>
                  </a:cubicBezTo>
                  <a:cubicBezTo>
                    <a:pt x="872" y="779"/>
                    <a:pt x="866" y="776"/>
                    <a:pt x="867" y="771"/>
                  </a:cubicBezTo>
                  <a:cubicBezTo>
                    <a:pt x="870" y="763"/>
                    <a:pt x="885" y="754"/>
                    <a:pt x="890" y="767"/>
                  </a:cubicBezTo>
                  <a:cubicBezTo>
                    <a:pt x="890" y="769"/>
                    <a:pt x="884" y="770"/>
                    <a:pt x="888" y="771"/>
                  </a:cubicBezTo>
                  <a:cubicBezTo>
                    <a:pt x="882" y="777"/>
                    <a:pt x="877" y="784"/>
                    <a:pt x="869" y="789"/>
                  </a:cubicBezTo>
                  <a:close/>
                  <a:moveTo>
                    <a:pt x="885" y="860"/>
                  </a:moveTo>
                  <a:cubicBezTo>
                    <a:pt x="890" y="859"/>
                    <a:pt x="884" y="855"/>
                    <a:pt x="886" y="853"/>
                  </a:cubicBezTo>
                  <a:cubicBezTo>
                    <a:pt x="890" y="853"/>
                    <a:pt x="887" y="854"/>
                    <a:pt x="887" y="856"/>
                  </a:cubicBezTo>
                  <a:cubicBezTo>
                    <a:pt x="889" y="854"/>
                    <a:pt x="891" y="852"/>
                    <a:pt x="894" y="852"/>
                  </a:cubicBezTo>
                  <a:cubicBezTo>
                    <a:pt x="893" y="849"/>
                    <a:pt x="895" y="848"/>
                    <a:pt x="895" y="844"/>
                  </a:cubicBezTo>
                  <a:cubicBezTo>
                    <a:pt x="897" y="845"/>
                    <a:pt x="897" y="842"/>
                    <a:pt x="899" y="843"/>
                  </a:cubicBezTo>
                  <a:cubicBezTo>
                    <a:pt x="898" y="847"/>
                    <a:pt x="899" y="848"/>
                    <a:pt x="899" y="853"/>
                  </a:cubicBezTo>
                  <a:cubicBezTo>
                    <a:pt x="897" y="858"/>
                    <a:pt x="889" y="857"/>
                    <a:pt x="888" y="863"/>
                  </a:cubicBezTo>
                  <a:cubicBezTo>
                    <a:pt x="886" y="863"/>
                    <a:pt x="887" y="860"/>
                    <a:pt x="885" y="860"/>
                  </a:cubicBezTo>
                  <a:close/>
                  <a:moveTo>
                    <a:pt x="975" y="902"/>
                  </a:moveTo>
                  <a:cubicBezTo>
                    <a:pt x="975" y="894"/>
                    <a:pt x="985" y="896"/>
                    <a:pt x="986" y="888"/>
                  </a:cubicBezTo>
                  <a:cubicBezTo>
                    <a:pt x="989" y="888"/>
                    <a:pt x="989" y="890"/>
                    <a:pt x="991" y="890"/>
                  </a:cubicBezTo>
                  <a:cubicBezTo>
                    <a:pt x="988" y="897"/>
                    <a:pt x="983" y="901"/>
                    <a:pt x="975" y="902"/>
                  </a:cubicBezTo>
                  <a:close/>
                  <a:moveTo>
                    <a:pt x="1022" y="871"/>
                  </a:moveTo>
                  <a:cubicBezTo>
                    <a:pt x="1020" y="870"/>
                    <a:pt x="1019" y="868"/>
                    <a:pt x="1018" y="865"/>
                  </a:cubicBezTo>
                  <a:cubicBezTo>
                    <a:pt x="1022" y="866"/>
                    <a:pt x="1020" y="862"/>
                    <a:pt x="1024" y="863"/>
                  </a:cubicBezTo>
                  <a:cubicBezTo>
                    <a:pt x="1024" y="867"/>
                    <a:pt x="1023" y="869"/>
                    <a:pt x="1022" y="871"/>
                  </a:cubicBezTo>
                  <a:close/>
                  <a:moveTo>
                    <a:pt x="1038" y="828"/>
                  </a:moveTo>
                  <a:cubicBezTo>
                    <a:pt x="1039" y="828"/>
                    <a:pt x="1039" y="829"/>
                    <a:pt x="1040" y="829"/>
                  </a:cubicBezTo>
                  <a:cubicBezTo>
                    <a:pt x="1041" y="831"/>
                    <a:pt x="1038" y="831"/>
                    <a:pt x="1038" y="833"/>
                  </a:cubicBezTo>
                  <a:cubicBezTo>
                    <a:pt x="1036" y="833"/>
                    <a:pt x="1038" y="829"/>
                    <a:pt x="1038" y="828"/>
                  </a:cubicBezTo>
                  <a:close/>
                  <a:moveTo>
                    <a:pt x="1034" y="826"/>
                  </a:moveTo>
                  <a:cubicBezTo>
                    <a:pt x="1034" y="821"/>
                    <a:pt x="1040" y="818"/>
                    <a:pt x="1044" y="821"/>
                  </a:cubicBezTo>
                  <a:cubicBezTo>
                    <a:pt x="1042" y="824"/>
                    <a:pt x="1040" y="827"/>
                    <a:pt x="1034" y="826"/>
                  </a:cubicBezTo>
                  <a:close/>
                  <a:moveTo>
                    <a:pt x="1042" y="862"/>
                  </a:moveTo>
                  <a:cubicBezTo>
                    <a:pt x="1044" y="858"/>
                    <a:pt x="1044" y="857"/>
                    <a:pt x="1047" y="853"/>
                  </a:cubicBezTo>
                  <a:cubicBezTo>
                    <a:pt x="1048" y="855"/>
                    <a:pt x="1048" y="859"/>
                    <a:pt x="1049" y="864"/>
                  </a:cubicBezTo>
                  <a:cubicBezTo>
                    <a:pt x="1046" y="864"/>
                    <a:pt x="1046" y="862"/>
                    <a:pt x="1042" y="862"/>
                  </a:cubicBezTo>
                  <a:close/>
                  <a:moveTo>
                    <a:pt x="1057" y="850"/>
                  </a:moveTo>
                  <a:cubicBezTo>
                    <a:pt x="1053" y="848"/>
                    <a:pt x="1059" y="848"/>
                    <a:pt x="1059" y="846"/>
                  </a:cubicBezTo>
                  <a:cubicBezTo>
                    <a:pt x="1063" y="846"/>
                    <a:pt x="1058" y="850"/>
                    <a:pt x="1057" y="850"/>
                  </a:cubicBezTo>
                  <a:close/>
                  <a:moveTo>
                    <a:pt x="1041" y="795"/>
                  </a:moveTo>
                  <a:cubicBezTo>
                    <a:pt x="1040" y="797"/>
                    <a:pt x="1040" y="801"/>
                    <a:pt x="1038" y="803"/>
                  </a:cubicBezTo>
                  <a:cubicBezTo>
                    <a:pt x="1028" y="803"/>
                    <a:pt x="1024" y="810"/>
                    <a:pt x="1015" y="811"/>
                  </a:cubicBezTo>
                  <a:cubicBezTo>
                    <a:pt x="1017" y="808"/>
                    <a:pt x="1016" y="808"/>
                    <a:pt x="1016" y="804"/>
                  </a:cubicBezTo>
                  <a:cubicBezTo>
                    <a:pt x="1011" y="805"/>
                    <a:pt x="1015" y="809"/>
                    <a:pt x="1013" y="812"/>
                  </a:cubicBezTo>
                  <a:cubicBezTo>
                    <a:pt x="1010" y="812"/>
                    <a:pt x="1008" y="809"/>
                    <a:pt x="1010" y="808"/>
                  </a:cubicBezTo>
                  <a:cubicBezTo>
                    <a:pt x="1006" y="808"/>
                    <a:pt x="1006" y="811"/>
                    <a:pt x="1002" y="811"/>
                  </a:cubicBezTo>
                  <a:cubicBezTo>
                    <a:pt x="1004" y="817"/>
                    <a:pt x="997" y="818"/>
                    <a:pt x="995" y="822"/>
                  </a:cubicBezTo>
                  <a:cubicBezTo>
                    <a:pt x="997" y="823"/>
                    <a:pt x="998" y="825"/>
                    <a:pt x="996" y="827"/>
                  </a:cubicBezTo>
                  <a:cubicBezTo>
                    <a:pt x="1000" y="828"/>
                    <a:pt x="1001" y="829"/>
                    <a:pt x="1004" y="833"/>
                  </a:cubicBezTo>
                  <a:cubicBezTo>
                    <a:pt x="1009" y="828"/>
                    <a:pt x="1014" y="825"/>
                    <a:pt x="1016" y="818"/>
                  </a:cubicBezTo>
                  <a:cubicBezTo>
                    <a:pt x="1029" y="815"/>
                    <a:pt x="1036" y="806"/>
                    <a:pt x="1047" y="802"/>
                  </a:cubicBezTo>
                  <a:cubicBezTo>
                    <a:pt x="1052" y="803"/>
                    <a:pt x="1051" y="812"/>
                    <a:pt x="1058" y="812"/>
                  </a:cubicBezTo>
                  <a:cubicBezTo>
                    <a:pt x="1054" y="815"/>
                    <a:pt x="1054" y="821"/>
                    <a:pt x="1049" y="822"/>
                  </a:cubicBezTo>
                  <a:cubicBezTo>
                    <a:pt x="1050" y="819"/>
                    <a:pt x="1047" y="820"/>
                    <a:pt x="1047" y="821"/>
                  </a:cubicBezTo>
                  <a:cubicBezTo>
                    <a:pt x="1044" y="821"/>
                    <a:pt x="1045" y="818"/>
                    <a:pt x="1044" y="817"/>
                  </a:cubicBezTo>
                  <a:cubicBezTo>
                    <a:pt x="1037" y="818"/>
                    <a:pt x="1031" y="820"/>
                    <a:pt x="1027" y="824"/>
                  </a:cubicBezTo>
                  <a:cubicBezTo>
                    <a:pt x="1029" y="825"/>
                    <a:pt x="1031" y="827"/>
                    <a:pt x="1033" y="827"/>
                  </a:cubicBezTo>
                  <a:cubicBezTo>
                    <a:pt x="1031" y="830"/>
                    <a:pt x="1033" y="831"/>
                    <a:pt x="1033" y="834"/>
                  </a:cubicBezTo>
                  <a:cubicBezTo>
                    <a:pt x="1037" y="834"/>
                    <a:pt x="1037" y="834"/>
                    <a:pt x="1040" y="835"/>
                  </a:cubicBezTo>
                  <a:cubicBezTo>
                    <a:pt x="1041" y="836"/>
                    <a:pt x="1041" y="835"/>
                    <a:pt x="1041" y="835"/>
                  </a:cubicBezTo>
                  <a:cubicBezTo>
                    <a:pt x="1040" y="838"/>
                    <a:pt x="1035" y="842"/>
                    <a:pt x="1031" y="842"/>
                  </a:cubicBezTo>
                  <a:cubicBezTo>
                    <a:pt x="1029" y="839"/>
                    <a:pt x="1030" y="838"/>
                    <a:pt x="1028" y="834"/>
                  </a:cubicBezTo>
                  <a:cubicBezTo>
                    <a:pt x="1024" y="834"/>
                    <a:pt x="1027" y="839"/>
                    <a:pt x="1026" y="840"/>
                  </a:cubicBezTo>
                  <a:cubicBezTo>
                    <a:pt x="1026" y="842"/>
                    <a:pt x="1028" y="842"/>
                    <a:pt x="1030" y="842"/>
                  </a:cubicBezTo>
                  <a:cubicBezTo>
                    <a:pt x="1029" y="845"/>
                    <a:pt x="1026" y="847"/>
                    <a:pt x="1026" y="850"/>
                  </a:cubicBezTo>
                  <a:cubicBezTo>
                    <a:pt x="1023" y="849"/>
                    <a:pt x="1020" y="849"/>
                    <a:pt x="1019" y="847"/>
                  </a:cubicBezTo>
                  <a:cubicBezTo>
                    <a:pt x="1017" y="848"/>
                    <a:pt x="1019" y="853"/>
                    <a:pt x="1018" y="856"/>
                  </a:cubicBezTo>
                  <a:cubicBezTo>
                    <a:pt x="1021" y="855"/>
                    <a:pt x="1021" y="851"/>
                    <a:pt x="1027" y="852"/>
                  </a:cubicBezTo>
                  <a:cubicBezTo>
                    <a:pt x="1023" y="855"/>
                    <a:pt x="1022" y="860"/>
                    <a:pt x="1021" y="863"/>
                  </a:cubicBezTo>
                  <a:cubicBezTo>
                    <a:pt x="1010" y="862"/>
                    <a:pt x="1020" y="881"/>
                    <a:pt x="1008" y="884"/>
                  </a:cubicBezTo>
                  <a:cubicBezTo>
                    <a:pt x="1007" y="879"/>
                    <a:pt x="1004" y="872"/>
                    <a:pt x="1012" y="873"/>
                  </a:cubicBezTo>
                  <a:cubicBezTo>
                    <a:pt x="1012" y="870"/>
                    <a:pt x="1012" y="869"/>
                    <a:pt x="1013" y="868"/>
                  </a:cubicBezTo>
                  <a:cubicBezTo>
                    <a:pt x="1010" y="867"/>
                    <a:pt x="1011" y="871"/>
                    <a:pt x="1007" y="870"/>
                  </a:cubicBezTo>
                  <a:cubicBezTo>
                    <a:pt x="1006" y="868"/>
                    <a:pt x="1004" y="866"/>
                    <a:pt x="1005" y="862"/>
                  </a:cubicBezTo>
                  <a:cubicBezTo>
                    <a:pt x="1007" y="862"/>
                    <a:pt x="1008" y="864"/>
                    <a:pt x="1011" y="863"/>
                  </a:cubicBezTo>
                  <a:cubicBezTo>
                    <a:pt x="1013" y="862"/>
                    <a:pt x="1012" y="860"/>
                    <a:pt x="1015" y="860"/>
                  </a:cubicBezTo>
                  <a:cubicBezTo>
                    <a:pt x="1015" y="857"/>
                    <a:pt x="1011" y="857"/>
                    <a:pt x="1014" y="855"/>
                  </a:cubicBezTo>
                  <a:cubicBezTo>
                    <a:pt x="1005" y="851"/>
                    <a:pt x="999" y="865"/>
                    <a:pt x="990" y="867"/>
                  </a:cubicBezTo>
                  <a:cubicBezTo>
                    <a:pt x="989" y="866"/>
                    <a:pt x="989" y="865"/>
                    <a:pt x="989" y="862"/>
                  </a:cubicBezTo>
                  <a:cubicBezTo>
                    <a:pt x="986" y="863"/>
                    <a:pt x="986" y="867"/>
                    <a:pt x="982" y="866"/>
                  </a:cubicBezTo>
                  <a:cubicBezTo>
                    <a:pt x="982" y="863"/>
                    <a:pt x="980" y="864"/>
                    <a:pt x="981" y="861"/>
                  </a:cubicBezTo>
                  <a:cubicBezTo>
                    <a:pt x="980" y="858"/>
                    <a:pt x="983" y="860"/>
                    <a:pt x="983" y="858"/>
                  </a:cubicBezTo>
                  <a:cubicBezTo>
                    <a:pt x="979" y="858"/>
                    <a:pt x="974" y="864"/>
                    <a:pt x="968" y="866"/>
                  </a:cubicBezTo>
                  <a:cubicBezTo>
                    <a:pt x="968" y="862"/>
                    <a:pt x="968" y="862"/>
                    <a:pt x="968" y="862"/>
                  </a:cubicBezTo>
                  <a:cubicBezTo>
                    <a:pt x="964" y="861"/>
                    <a:pt x="965" y="866"/>
                    <a:pt x="961" y="865"/>
                  </a:cubicBezTo>
                  <a:cubicBezTo>
                    <a:pt x="961" y="864"/>
                    <a:pt x="961" y="863"/>
                    <a:pt x="960" y="862"/>
                  </a:cubicBezTo>
                  <a:cubicBezTo>
                    <a:pt x="958" y="863"/>
                    <a:pt x="958" y="864"/>
                    <a:pt x="958" y="866"/>
                  </a:cubicBezTo>
                  <a:cubicBezTo>
                    <a:pt x="957" y="862"/>
                    <a:pt x="951" y="866"/>
                    <a:pt x="953" y="861"/>
                  </a:cubicBezTo>
                  <a:cubicBezTo>
                    <a:pt x="950" y="861"/>
                    <a:pt x="952" y="867"/>
                    <a:pt x="948" y="865"/>
                  </a:cubicBezTo>
                  <a:cubicBezTo>
                    <a:pt x="950" y="867"/>
                    <a:pt x="951" y="870"/>
                    <a:pt x="950" y="875"/>
                  </a:cubicBezTo>
                  <a:cubicBezTo>
                    <a:pt x="949" y="878"/>
                    <a:pt x="943" y="877"/>
                    <a:pt x="944" y="882"/>
                  </a:cubicBezTo>
                  <a:cubicBezTo>
                    <a:pt x="940" y="882"/>
                    <a:pt x="939" y="883"/>
                    <a:pt x="935" y="882"/>
                  </a:cubicBezTo>
                  <a:cubicBezTo>
                    <a:pt x="936" y="878"/>
                    <a:pt x="938" y="874"/>
                    <a:pt x="940" y="871"/>
                  </a:cubicBezTo>
                  <a:cubicBezTo>
                    <a:pt x="943" y="871"/>
                    <a:pt x="942" y="869"/>
                    <a:pt x="944" y="871"/>
                  </a:cubicBezTo>
                  <a:cubicBezTo>
                    <a:pt x="946" y="870"/>
                    <a:pt x="947" y="866"/>
                    <a:pt x="946" y="865"/>
                  </a:cubicBezTo>
                  <a:cubicBezTo>
                    <a:pt x="936" y="864"/>
                    <a:pt x="934" y="872"/>
                    <a:pt x="929" y="879"/>
                  </a:cubicBezTo>
                  <a:cubicBezTo>
                    <a:pt x="927" y="878"/>
                    <a:pt x="927" y="876"/>
                    <a:pt x="927" y="874"/>
                  </a:cubicBezTo>
                  <a:cubicBezTo>
                    <a:pt x="917" y="877"/>
                    <a:pt x="924" y="885"/>
                    <a:pt x="919" y="891"/>
                  </a:cubicBezTo>
                  <a:cubicBezTo>
                    <a:pt x="915" y="892"/>
                    <a:pt x="916" y="891"/>
                    <a:pt x="912" y="890"/>
                  </a:cubicBezTo>
                  <a:cubicBezTo>
                    <a:pt x="909" y="896"/>
                    <a:pt x="908" y="903"/>
                    <a:pt x="902" y="905"/>
                  </a:cubicBezTo>
                  <a:cubicBezTo>
                    <a:pt x="896" y="903"/>
                    <a:pt x="890" y="905"/>
                    <a:pt x="887" y="899"/>
                  </a:cubicBezTo>
                  <a:cubicBezTo>
                    <a:pt x="889" y="884"/>
                    <a:pt x="908" y="887"/>
                    <a:pt x="914" y="876"/>
                  </a:cubicBezTo>
                  <a:cubicBezTo>
                    <a:pt x="917" y="876"/>
                    <a:pt x="914" y="878"/>
                    <a:pt x="916" y="879"/>
                  </a:cubicBezTo>
                  <a:cubicBezTo>
                    <a:pt x="923" y="869"/>
                    <a:pt x="939" y="868"/>
                    <a:pt x="942" y="854"/>
                  </a:cubicBezTo>
                  <a:cubicBezTo>
                    <a:pt x="952" y="854"/>
                    <a:pt x="952" y="854"/>
                    <a:pt x="952" y="854"/>
                  </a:cubicBezTo>
                  <a:cubicBezTo>
                    <a:pt x="954" y="851"/>
                    <a:pt x="955" y="848"/>
                    <a:pt x="957" y="846"/>
                  </a:cubicBezTo>
                  <a:cubicBezTo>
                    <a:pt x="959" y="845"/>
                    <a:pt x="958" y="847"/>
                    <a:pt x="960" y="848"/>
                  </a:cubicBezTo>
                  <a:cubicBezTo>
                    <a:pt x="962" y="847"/>
                    <a:pt x="960" y="843"/>
                    <a:pt x="961" y="843"/>
                  </a:cubicBezTo>
                  <a:cubicBezTo>
                    <a:pt x="966" y="845"/>
                    <a:pt x="969" y="839"/>
                    <a:pt x="971" y="835"/>
                  </a:cubicBezTo>
                  <a:cubicBezTo>
                    <a:pt x="970" y="832"/>
                    <a:pt x="970" y="838"/>
                    <a:pt x="968" y="836"/>
                  </a:cubicBezTo>
                  <a:cubicBezTo>
                    <a:pt x="969" y="834"/>
                    <a:pt x="968" y="833"/>
                    <a:pt x="968" y="832"/>
                  </a:cubicBezTo>
                  <a:cubicBezTo>
                    <a:pt x="966" y="835"/>
                    <a:pt x="956" y="846"/>
                    <a:pt x="950" y="844"/>
                  </a:cubicBezTo>
                  <a:cubicBezTo>
                    <a:pt x="950" y="843"/>
                    <a:pt x="952" y="841"/>
                    <a:pt x="951" y="841"/>
                  </a:cubicBezTo>
                  <a:cubicBezTo>
                    <a:pt x="948" y="842"/>
                    <a:pt x="948" y="846"/>
                    <a:pt x="945" y="848"/>
                  </a:cubicBezTo>
                  <a:cubicBezTo>
                    <a:pt x="942" y="848"/>
                    <a:pt x="941" y="847"/>
                    <a:pt x="940" y="845"/>
                  </a:cubicBezTo>
                  <a:cubicBezTo>
                    <a:pt x="937" y="846"/>
                    <a:pt x="938" y="852"/>
                    <a:pt x="932" y="852"/>
                  </a:cubicBezTo>
                  <a:cubicBezTo>
                    <a:pt x="937" y="850"/>
                    <a:pt x="933" y="844"/>
                    <a:pt x="932" y="840"/>
                  </a:cubicBezTo>
                  <a:cubicBezTo>
                    <a:pt x="929" y="842"/>
                    <a:pt x="928" y="846"/>
                    <a:pt x="923" y="846"/>
                  </a:cubicBezTo>
                  <a:cubicBezTo>
                    <a:pt x="922" y="844"/>
                    <a:pt x="922" y="842"/>
                    <a:pt x="922" y="839"/>
                  </a:cubicBezTo>
                  <a:cubicBezTo>
                    <a:pt x="917" y="839"/>
                    <a:pt x="917" y="844"/>
                    <a:pt x="916" y="848"/>
                  </a:cubicBezTo>
                  <a:cubicBezTo>
                    <a:pt x="914" y="848"/>
                    <a:pt x="913" y="847"/>
                    <a:pt x="912" y="847"/>
                  </a:cubicBezTo>
                  <a:cubicBezTo>
                    <a:pt x="910" y="847"/>
                    <a:pt x="911" y="850"/>
                    <a:pt x="909" y="849"/>
                  </a:cubicBezTo>
                  <a:cubicBezTo>
                    <a:pt x="910" y="851"/>
                    <a:pt x="913" y="848"/>
                    <a:pt x="916" y="850"/>
                  </a:cubicBezTo>
                  <a:cubicBezTo>
                    <a:pt x="915" y="853"/>
                    <a:pt x="914" y="856"/>
                    <a:pt x="910" y="856"/>
                  </a:cubicBezTo>
                  <a:cubicBezTo>
                    <a:pt x="912" y="860"/>
                    <a:pt x="912" y="861"/>
                    <a:pt x="909" y="863"/>
                  </a:cubicBezTo>
                  <a:cubicBezTo>
                    <a:pt x="906" y="863"/>
                    <a:pt x="908" y="858"/>
                    <a:pt x="907" y="855"/>
                  </a:cubicBezTo>
                  <a:cubicBezTo>
                    <a:pt x="906" y="855"/>
                    <a:pt x="905" y="856"/>
                    <a:pt x="905" y="857"/>
                  </a:cubicBezTo>
                  <a:cubicBezTo>
                    <a:pt x="903" y="853"/>
                    <a:pt x="908" y="852"/>
                    <a:pt x="906" y="847"/>
                  </a:cubicBezTo>
                  <a:cubicBezTo>
                    <a:pt x="911" y="845"/>
                    <a:pt x="912" y="840"/>
                    <a:pt x="917" y="838"/>
                  </a:cubicBezTo>
                  <a:cubicBezTo>
                    <a:pt x="919" y="839"/>
                    <a:pt x="915" y="840"/>
                    <a:pt x="916" y="841"/>
                  </a:cubicBezTo>
                  <a:cubicBezTo>
                    <a:pt x="917" y="842"/>
                    <a:pt x="921" y="837"/>
                    <a:pt x="922" y="834"/>
                  </a:cubicBezTo>
                  <a:cubicBezTo>
                    <a:pt x="922" y="833"/>
                    <a:pt x="920" y="834"/>
                    <a:pt x="919" y="834"/>
                  </a:cubicBezTo>
                  <a:cubicBezTo>
                    <a:pt x="926" y="827"/>
                    <a:pt x="934" y="822"/>
                    <a:pt x="943" y="819"/>
                  </a:cubicBezTo>
                  <a:cubicBezTo>
                    <a:pt x="942" y="822"/>
                    <a:pt x="946" y="820"/>
                    <a:pt x="945" y="823"/>
                  </a:cubicBezTo>
                  <a:cubicBezTo>
                    <a:pt x="948" y="822"/>
                    <a:pt x="945" y="817"/>
                    <a:pt x="949" y="815"/>
                  </a:cubicBezTo>
                  <a:cubicBezTo>
                    <a:pt x="960" y="820"/>
                    <a:pt x="946" y="829"/>
                    <a:pt x="942" y="834"/>
                  </a:cubicBezTo>
                  <a:cubicBezTo>
                    <a:pt x="946" y="836"/>
                    <a:pt x="947" y="837"/>
                    <a:pt x="947" y="842"/>
                  </a:cubicBezTo>
                  <a:cubicBezTo>
                    <a:pt x="949" y="840"/>
                    <a:pt x="948" y="839"/>
                    <a:pt x="948" y="835"/>
                  </a:cubicBezTo>
                  <a:cubicBezTo>
                    <a:pt x="953" y="833"/>
                    <a:pt x="954" y="826"/>
                    <a:pt x="959" y="823"/>
                  </a:cubicBezTo>
                  <a:cubicBezTo>
                    <a:pt x="957" y="822"/>
                    <a:pt x="955" y="820"/>
                    <a:pt x="955" y="817"/>
                  </a:cubicBezTo>
                  <a:cubicBezTo>
                    <a:pt x="960" y="817"/>
                    <a:pt x="969" y="816"/>
                    <a:pt x="967" y="808"/>
                  </a:cubicBezTo>
                  <a:cubicBezTo>
                    <a:pt x="969" y="807"/>
                    <a:pt x="971" y="807"/>
                    <a:pt x="972" y="805"/>
                  </a:cubicBezTo>
                  <a:cubicBezTo>
                    <a:pt x="974" y="806"/>
                    <a:pt x="970" y="807"/>
                    <a:pt x="971" y="808"/>
                  </a:cubicBezTo>
                  <a:cubicBezTo>
                    <a:pt x="973" y="807"/>
                    <a:pt x="975" y="810"/>
                    <a:pt x="974" y="806"/>
                  </a:cubicBezTo>
                  <a:cubicBezTo>
                    <a:pt x="977" y="808"/>
                    <a:pt x="978" y="805"/>
                    <a:pt x="981" y="805"/>
                  </a:cubicBezTo>
                  <a:cubicBezTo>
                    <a:pt x="982" y="807"/>
                    <a:pt x="978" y="811"/>
                    <a:pt x="977" y="814"/>
                  </a:cubicBezTo>
                  <a:cubicBezTo>
                    <a:pt x="976" y="814"/>
                    <a:pt x="976" y="812"/>
                    <a:pt x="975" y="812"/>
                  </a:cubicBezTo>
                  <a:cubicBezTo>
                    <a:pt x="976" y="815"/>
                    <a:pt x="969" y="822"/>
                    <a:pt x="975" y="823"/>
                  </a:cubicBezTo>
                  <a:cubicBezTo>
                    <a:pt x="975" y="826"/>
                    <a:pt x="974" y="827"/>
                    <a:pt x="973" y="830"/>
                  </a:cubicBezTo>
                  <a:cubicBezTo>
                    <a:pt x="974" y="831"/>
                    <a:pt x="978" y="829"/>
                    <a:pt x="980" y="829"/>
                  </a:cubicBezTo>
                  <a:cubicBezTo>
                    <a:pt x="979" y="826"/>
                    <a:pt x="979" y="825"/>
                    <a:pt x="976" y="826"/>
                  </a:cubicBezTo>
                  <a:cubicBezTo>
                    <a:pt x="976" y="823"/>
                    <a:pt x="978" y="821"/>
                    <a:pt x="977" y="818"/>
                  </a:cubicBezTo>
                  <a:cubicBezTo>
                    <a:pt x="980" y="817"/>
                    <a:pt x="980" y="818"/>
                    <a:pt x="983" y="819"/>
                  </a:cubicBezTo>
                  <a:cubicBezTo>
                    <a:pt x="986" y="818"/>
                    <a:pt x="988" y="809"/>
                    <a:pt x="993" y="814"/>
                  </a:cubicBezTo>
                  <a:cubicBezTo>
                    <a:pt x="998" y="810"/>
                    <a:pt x="997" y="801"/>
                    <a:pt x="1005" y="799"/>
                  </a:cubicBezTo>
                  <a:cubicBezTo>
                    <a:pt x="1004" y="797"/>
                    <a:pt x="1003" y="795"/>
                    <a:pt x="1004" y="792"/>
                  </a:cubicBezTo>
                  <a:cubicBezTo>
                    <a:pt x="1006" y="791"/>
                    <a:pt x="1007" y="789"/>
                    <a:pt x="1010" y="790"/>
                  </a:cubicBezTo>
                  <a:cubicBezTo>
                    <a:pt x="1010" y="793"/>
                    <a:pt x="1010" y="793"/>
                    <a:pt x="1010" y="793"/>
                  </a:cubicBezTo>
                  <a:cubicBezTo>
                    <a:pt x="1014" y="792"/>
                    <a:pt x="1015" y="788"/>
                    <a:pt x="1016" y="784"/>
                  </a:cubicBezTo>
                  <a:cubicBezTo>
                    <a:pt x="1022" y="786"/>
                    <a:pt x="1021" y="779"/>
                    <a:pt x="1025" y="777"/>
                  </a:cubicBezTo>
                  <a:cubicBezTo>
                    <a:pt x="1026" y="778"/>
                    <a:pt x="1028" y="778"/>
                    <a:pt x="1030" y="778"/>
                  </a:cubicBezTo>
                  <a:cubicBezTo>
                    <a:pt x="1030" y="782"/>
                    <a:pt x="1029" y="781"/>
                    <a:pt x="1030" y="785"/>
                  </a:cubicBezTo>
                  <a:cubicBezTo>
                    <a:pt x="1028" y="786"/>
                    <a:pt x="1028" y="784"/>
                    <a:pt x="1026" y="784"/>
                  </a:cubicBezTo>
                  <a:cubicBezTo>
                    <a:pt x="1032" y="792"/>
                    <a:pt x="1025" y="800"/>
                    <a:pt x="1017" y="802"/>
                  </a:cubicBezTo>
                  <a:cubicBezTo>
                    <a:pt x="1018" y="803"/>
                    <a:pt x="1020" y="804"/>
                    <a:pt x="1019" y="807"/>
                  </a:cubicBezTo>
                  <a:cubicBezTo>
                    <a:pt x="1023" y="807"/>
                    <a:pt x="1023" y="807"/>
                    <a:pt x="1023" y="807"/>
                  </a:cubicBezTo>
                  <a:cubicBezTo>
                    <a:pt x="1026" y="806"/>
                    <a:pt x="1021" y="805"/>
                    <a:pt x="1022" y="803"/>
                  </a:cubicBezTo>
                  <a:cubicBezTo>
                    <a:pt x="1025" y="801"/>
                    <a:pt x="1029" y="802"/>
                    <a:pt x="1032" y="800"/>
                  </a:cubicBezTo>
                  <a:cubicBezTo>
                    <a:pt x="1032" y="798"/>
                    <a:pt x="1030" y="796"/>
                    <a:pt x="1034" y="796"/>
                  </a:cubicBezTo>
                  <a:cubicBezTo>
                    <a:pt x="1031" y="794"/>
                    <a:pt x="1032" y="789"/>
                    <a:pt x="1031" y="785"/>
                  </a:cubicBezTo>
                  <a:cubicBezTo>
                    <a:pt x="1040" y="778"/>
                    <a:pt x="1050" y="771"/>
                    <a:pt x="1060" y="766"/>
                  </a:cubicBezTo>
                  <a:cubicBezTo>
                    <a:pt x="1060" y="768"/>
                    <a:pt x="1062" y="768"/>
                    <a:pt x="1061" y="770"/>
                  </a:cubicBezTo>
                  <a:cubicBezTo>
                    <a:pt x="1056" y="771"/>
                    <a:pt x="1055" y="778"/>
                    <a:pt x="1051" y="781"/>
                  </a:cubicBezTo>
                  <a:cubicBezTo>
                    <a:pt x="1053" y="785"/>
                    <a:pt x="1060" y="777"/>
                    <a:pt x="1063" y="780"/>
                  </a:cubicBezTo>
                  <a:cubicBezTo>
                    <a:pt x="1063" y="781"/>
                    <a:pt x="1062" y="781"/>
                    <a:pt x="1063" y="782"/>
                  </a:cubicBezTo>
                  <a:cubicBezTo>
                    <a:pt x="1054" y="786"/>
                    <a:pt x="1053" y="801"/>
                    <a:pt x="1041" y="795"/>
                  </a:cubicBezTo>
                  <a:close/>
                  <a:moveTo>
                    <a:pt x="929" y="862"/>
                  </a:moveTo>
                  <a:cubicBezTo>
                    <a:pt x="930" y="866"/>
                    <a:pt x="928" y="867"/>
                    <a:pt x="924" y="867"/>
                  </a:cubicBezTo>
                  <a:cubicBezTo>
                    <a:pt x="921" y="863"/>
                    <a:pt x="923" y="859"/>
                    <a:pt x="928" y="858"/>
                  </a:cubicBezTo>
                  <a:cubicBezTo>
                    <a:pt x="930" y="861"/>
                    <a:pt x="924" y="863"/>
                    <a:pt x="929" y="862"/>
                  </a:cubicBezTo>
                  <a:close/>
                  <a:moveTo>
                    <a:pt x="1047" y="751"/>
                  </a:moveTo>
                  <a:cubicBezTo>
                    <a:pt x="1044" y="757"/>
                    <a:pt x="1034" y="753"/>
                    <a:pt x="1038" y="744"/>
                  </a:cubicBezTo>
                  <a:cubicBezTo>
                    <a:pt x="1039" y="743"/>
                    <a:pt x="1042" y="746"/>
                    <a:pt x="1043" y="743"/>
                  </a:cubicBezTo>
                  <a:cubicBezTo>
                    <a:pt x="1045" y="743"/>
                    <a:pt x="1043" y="746"/>
                    <a:pt x="1042" y="746"/>
                  </a:cubicBezTo>
                  <a:cubicBezTo>
                    <a:pt x="1045" y="745"/>
                    <a:pt x="1044" y="749"/>
                    <a:pt x="1047" y="751"/>
                  </a:cubicBezTo>
                  <a:close/>
                  <a:moveTo>
                    <a:pt x="1038" y="768"/>
                  </a:moveTo>
                  <a:cubicBezTo>
                    <a:pt x="1038" y="767"/>
                    <a:pt x="1041" y="762"/>
                    <a:pt x="1045" y="763"/>
                  </a:cubicBezTo>
                  <a:cubicBezTo>
                    <a:pt x="1045" y="766"/>
                    <a:pt x="1043" y="769"/>
                    <a:pt x="1038" y="769"/>
                  </a:cubicBezTo>
                  <a:cubicBezTo>
                    <a:pt x="1037" y="769"/>
                    <a:pt x="1038" y="768"/>
                    <a:pt x="1039" y="769"/>
                  </a:cubicBezTo>
                  <a:cubicBezTo>
                    <a:pt x="1040" y="767"/>
                    <a:pt x="1038" y="767"/>
                    <a:pt x="1038" y="768"/>
                  </a:cubicBezTo>
                  <a:close/>
                  <a:moveTo>
                    <a:pt x="1040" y="718"/>
                  </a:moveTo>
                  <a:cubicBezTo>
                    <a:pt x="1037" y="718"/>
                    <a:pt x="1037" y="716"/>
                    <a:pt x="1034" y="717"/>
                  </a:cubicBezTo>
                  <a:cubicBezTo>
                    <a:pt x="1037" y="713"/>
                    <a:pt x="1043" y="711"/>
                    <a:pt x="1045" y="704"/>
                  </a:cubicBezTo>
                  <a:cubicBezTo>
                    <a:pt x="1048" y="704"/>
                    <a:pt x="1046" y="709"/>
                    <a:pt x="1050" y="707"/>
                  </a:cubicBezTo>
                  <a:cubicBezTo>
                    <a:pt x="1049" y="713"/>
                    <a:pt x="1042" y="713"/>
                    <a:pt x="1040" y="718"/>
                  </a:cubicBezTo>
                  <a:close/>
                  <a:moveTo>
                    <a:pt x="1042" y="720"/>
                  </a:moveTo>
                  <a:cubicBezTo>
                    <a:pt x="1041" y="724"/>
                    <a:pt x="1042" y="723"/>
                    <a:pt x="1041" y="726"/>
                  </a:cubicBezTo>
                  <a:cubicBezTo>
                    <a:pt x="1037" y="725"/>
                    <a:pt x="1036" y="730"/>
                    <a:pt x="1033" y="728"/>
                  </a:cubicBezTo>
                  <a:cubicBezTo>
                    <a:pt x="1036" y="725"/>
                    <a:pt x="1036" y="720"/>
                    <a:pt x="1042" y="720"/>
                  </a:cubicBezTo>
                  <a:close/>
                  <a:moveTo>
                    <a:pt x="1051" y="760"/>
                  </a:moveTo>
                  <a:cubicBezTo>
                    <a:pt x="1050" y="757"/>
                    <a:pt x="1053" y="757"/>
                    <a:pt x="1054" y="755"/>
                  </a:cubicBezTo>
                  <a:cubicBezTo>
                    <a:pt x="1058" y="758"/>
                    <a:pt x="1062" y="748"/>
                    <a:pt x="1070" y="750"/>
                  </a:cubicBezTo>
                  <a:cubicBezTo>
                    <a:pt x="1064" y="756"/>
                    <a:pt x="1059" y="759"/>
                    <a:pt x="1051" y="760"/>
                  </a:cubicBezTo>
                  <a:close/>
                  <a:moveTo>
                    <a:pt x="1065" y="765"/>
                  </a:moveTo>
                  <a:cubicBezTo>
                    <a:pt x="1065" y="766"/>
                    <a:pt x="1064" y="767"/>
                    <a:pt x="1064" y="769"/>
                  </a:cubicBezTo>
                  <a:cubicBezTo>
                    <a:pt x="1061" y="769"/>
                    <a:pt x="1061" y="765"/>
                    <a:pt x="1062" y="764"/>
                  </a:cubicBezTo>
                  <a:cubicBezTo>
                    <a:pt x="1064" y="764"/>
                    <a:pt x="1064" y="765"/>
                    <a:pt x="1065" y="765"/>
                  </a:cubicBezTo>
                  <a:close/>
                  <a:moveTo>
                    <a:pt x="1066" y="831"/>
                  </a:moveTo>
                  <a:cubicBezTo>
                    <a:pt x="1065" y="830"/>
                    <a:pt x="1064" y="830"/>
                    <a:pt x="1063" y="830"/>
                  </a:cubicBezTo>
                  <a:cubicBezTo>
                    <a:pt x="1064" y="828"/>
                    <a:pt x="1065" y="827"/>
                    <a:pt x="1067" y="827"/>
                  </a:cubicBezTo>
                  <a:cubicBezTo>
                    <a:pt x="1067" y="829"/>
                    <a:pt x="1066" y="830"/>
                    <a:pt x="1066" y="831"/>
                  </a:cubicBezTo>
                  <a:close/>
                  <a:moveTo>
                    <a:pt x="1064" y="777"/>
                  </a:moveTo>
                  <a:cubicBezTo>
                    <a:pt x="1064" y="773"/>
                    <a:pt x="1064" y="773"/>
                    <a:pt x="1064" y="773"/>
                  </a:cubicBezTo>
                  <a:cubicBezTo>
                    <a:pt x="1066" y="773"/>
                    <a:pt x="1068" y="774"/>
                    <a:pt x="1068" y="776"/>
                  </a:cubicBezTo>
                  <a:cubicBezTo>
                    <a:pt x="1067" y="777"/>
                    <a:pt x="1066" y="777"/>
                    <a:pt x="1064" y="777"/>
                  </a:cubicBezTo>
                  <a:close/>
                  <a:moveTo>
                    <a:pt x="1111" y="821"/>
                  </a:moveTo>
                  <a:cubicBezTo>
                    <a:pt x="1111" y="824"/>
                    <a:pt x="1107" y="823"/>
                    <a:pt x="1107" y="827"/>
                  </a:cubicBezTo>
                  <a:cubicBezTo>
                    <a:pt x="1105" y="827"/>
                    <a:pt x="1105" y="824"/>
                    <a:pt x="1102" y="825"/>
                  </a:cubicBezTo>
                  <a:cubicBezTo>
                    <a:pt x="1105" y="824"/>
                    <a:pt x="1106" y="821"/>
                    <a:pt x="1111" y="821"/>
                  </a:cubicBezTo>
                  <a:close/>
                  <a:moveTo>
                    <a:pt x="1120" y="787"/>
                  </a:moveTo>
                  <a:cubicBezTo>
                    <a:pt x="1120" y="784"/>
                    <a:pt x="1123" y="784"/>
                    <a:pt x="1125" y="784"/>
                  </a:cubicBezTo>
                  <a:cubicBezTo>
                    <a:pt x="1125" y="786"/>
                    <a:pt x="1123" y="787"/>
                    <a:pt x="1120" y="787"/>
                  </a:cubicBezTo>
                  <a:close/>
                  <a:moveTo>
                    <a:pt x="1125" y="761"/>
                  </a:moveTo>
                  <a:cubicBezTo>
                    <a:pt x="1124" y="764"/>
                    <a:pt x="1125" y="767"/>
                    <a:pt x="1121" y="767"/>
                  </a:cubicBezTo>
                  <a:cubicBezTo>
                    <a:pt x="1119" y="764"/>
                    <a:pt x="1122" y="761"/>
                    <a:pt x="1125" y="761"/>
                  </a:cubicBezTo>
                  <a:close/>
                  <a:moveTo>
                    <a:pt x="1122" y="773"/>
                  </a:moveTo>
                  <a:cubicBezTo>
                    <a:pt x="1123" y="771"/>
                    <a:pt x="1120" y="771"/>
                    <a:pt x="1121" y="769"/>
                  </a:cubicBezTo>
                  <a:cubicBezTo>
                    <a:pt x="1126" y="769"/>
                    <a:pt x="1131" y="763"/>
                    <a:pt x="1131" y="771"/>
                  </a:cubicBezTo>
                  <a:cubicBezTo>
                    <a:pt x="1128" y="771"/>
                    <a:pt x="1127" y="772"/>
                    <a:pt x="1122" y="773"/>
                  </a:cubicBezTo>
                  <a:close/>
                  <a:moveTo>
                    <a:pt x="1135" y="808"/>
                  </a:moveTo>
                  <a:cubicBezTo>
                    <a:pt x="1135" y="810"/>
                    <a:pt x="1134" y="811"/>
                    <a:pt x="1132" y="810"/>
                  </a:cubicBezTo>
                  <a:cubicBezTo>
                    <a:pt x="1132" y="811"/>
                    <a:pt x="1133" y="812"/>
                    <a:pt x="1133" y="813"/>
                  </a:cubicBezTo>
                  <a:cubicBezTo>
                    <a:pt x="1130" y="813"/>
                    <a:pt x="1130" y="813"/>
                    <a:pt x="1130" y="813"/>
                  </a:cubicBezTo>
                  <a:cubicBezTo>
                    <a:pt x="1130" y="812"/>
                    <a:pt x="1130" y="810"/>
                    <a:pt x="1129" y="810"/>
                  </a:cubicBezTo>
                  <a:cubicBezTo>
                    <a:pt x="1129" y="809"/>
                    <a:pt x="1130" y="810"/>
                    <a:pt x="1130" y="810"/>
                  </a:cubicBezTo>
                  <a:cubicBezTo>
                    <a:pt x="1131" y="810"/>
                    <a:pt x="1131" y="809"/>
                    <a:pt x="1131" y="808"/>
                  </a:cubicBezTo>
                  <a:lnTo>
                    <a:pt x="1135" y="808"/>
                  </a:lnTo>
                  <a:close/>
                  <a:moveTo>
                    <a:pt x="1128" y="750"/>
                  </a:moveTo>
                  <a:cubicBezTo>
                    <a:pt x="1131" y="749"/>
                    <a:pt x="1131" y="754"/>
                    <a:pt x="1131" y="750"/>
                  </a:cubicBezTo>
                  <a:cubicBezTo>
                    <a:pt x="1132" y="750"/>
                    <a:pt x="1132" y="752"/>
                    <a:pt x="1132" y="753"/>
                  </a:cubicBezTo>
                  <a:cubicBezTo>
                    <a:pt x="1131" y="753"/>
                    <a:pt x="1130" y="753"/>
                    <a:pt x="1130" y="754"/>
                  </a:cubicBezTo>
                  <a:cubicBezTo>
                    <a:pt x="1129" y="754"/>
                    <a:pt x="1129" y="753"/>
                    <a:pt x="1129" y="752"/>
                  </a:cubicBezTo>
                  <a:cubicBezTo>
                    <a:pt x="1128" y="752"/>
                    <a:pt x="1128" y="752"/>
                    <a:pt x="1128" y="753"/>
                  </a:cubicBezTo>
                  <a:cubicBezTo>
                    <a:pt x="1127" y="753"/>
                    <a:pt x="1127" y="752"/>
                    <a:pt x="1127" y="751"/>
                  </a:cubicBezTo>
                  <a:cubicBezTo>
                    <a:pt x="1128" y="751"/>
                    <a:pt x="1128" y="751"/>
                    <a:pt x="1128" y="750"/>
                  </a:cubicBezTo>
                  <a:close/>
                  <a:moveTo>
                    <a:pt x="1126" y="756"/>
                  </a:moveTo>
                  <a:cubicBezTo>
                    <a:pt x="1125" y="759"/>
                    <a:pt x="1122" y="761"/>
                    <a:pt x="1118" y="762"/>
                  </a:cubicBezTo>
                  <a:cubicBezTo>
                    <a:pt x="1120" y="758"/>
                    <a:pt x="1115" y="759"/>
                    <a:pt x="1115" y="755"/>
                  </a:cubicBezTo>
                  <a:cubicBezTo>
                    <a:pt x="1117" y="755"/>
                    <a:pt x="1119" y="755"/>
                    <a:pt x="1119" y="754"/>
                  </a:cubicBezTo>
                  <a:cubicBezTo>
                    <a:pt x="1122" y="754"/>
                    <a:pt x="1121" y="758"/>
                    <a:pt x="1126" y="756"/>
                  </a:cubicBezTo>
                  <a:close/>
                  <a:moveTo>
                    <a:pt x="1121" y="731"/>
                  </a:moveTo>
                  <a:cubicBezTo>
                    <a:pt x="1120" y="733"/>
                    <a:pt x="1120" y="734"/>
                    <a:pt x="1119" y="735"/>
                  </a:cubicBezTo>
                  <a:cubicBezTo>
                    <a:pt x="1116" y="735"/>
                    <a:pt x="1117" y="730"/>
                    <a:pt x="1121" y="731"/>
                  </a:cubicBezTo>
                  <a:close/>
                  <a:moveTo>
                    <a:pt x="1103" y="692"/>
                  </a:moveTo>
                  <a:cubicBezTo>
                    <a:pt x="1104" y="693"/>
                    <a:pt x="1104" y="694"/>
                    <a:pt x="1105" y="694"/>
                  </a:cubicBezTo>
                  <a:cubicBezTo>
                    <a:pt x="1105" y="697"/>
                    <a:pt x="1103" y="699"/>
                    <a:pt x="1100" y="700"/>
                  </a:cubicBezTo>
                  <a:cubicBezTo>
                    <a:pt x="1098" y="698"/>
                    <a:pt x="1101" y="694"/>
                    <a:pt x="1103" y="692"/>
                  </a:cubicBezTo>
                  <a:close/>
                  <a:moveTo>
                    <a:pt x="1091" y="752"/>
                  </a:moveTo>
                  <a:cubicBezTo>
                    <a:pt x="1093" y="751"/>
                    <a:pt x="1093" y="752"/>
                    <a:pt x="1094" y="753"/>
                  </a:cubicBezTo>
                  <a:cubicBezTo>
                    <a:pt x="1100" y="744"/>
                    <a:pt x="1113" y="742"/>
                    <a:pt x="1122" y="736"/>
                  </a:cubicBezTo>
                  <a:cubicBezTo>
                    <a:pt x="1121" y="739"/>
                    <a:pt x="1120" y="741"/>
                    <a:pt x="1119" y="743"/>
                  </a:cubicBezTo>
                  <a:cubicBezTo>
                    <a:pt x="1116" y="744"/>
                    <a:pt x="1117" y="742"/>
                    <a:pt x="1114" y="743"/>
                  </a:cubicBezTo>
                  <a:cubicBezTo>
                    <a:pt x="1114" y="745"/>
                    <a:pt x="1115" y="746"/>
                    <a:pt x="1116" y="746"/>
                  </a:cubicBezTo>
                  <a:cubicBezTo>
                    <a:pt x="1120" y="747"/>
                    <a:pt x="1119" y="742"/>
                    <a:pt x="1123" y="743"/>
                  </a:cubicBezTo>
                  <a:cubicBezTo>
                    <a:pt x="1122" y="750"/>
                    <a:pt x="1119" y="753"/>
                    <a:pt x="1113" y="754"/>
                  </a:cubicBezTo>
                  <a:cubicBezTo>
                    <a:pt x="1112" y="755"/>
                    <a:pt x="1111" y="756"/>
                    <a:pt x="1110" y="757"/>
                  </a:cubicBezTo>
                  <a:cubicBezTo>
                    <a:pt x="1110" y="759"/>
                    <a:pt x="1111" y="757"/>
                    <a:pt x="1113" y="757"/>
                  </a:cubicBezTo>
                  <a:cubicBezTo>
                    <a:pt x="1111" y="761"/>
                    <a:pt x="1112" y="765"/>
                    <a:pt x="1115" y="766"/>
                  </a:cubicBezTo>
                  <a:cubicBezTo>
                    <a:pt x="1116" y="769"/>
                    <a:pt x="1114" y="770"/>
                    <a:pt x="1113" y="772"/>
                  </a:cubicBezTo>
                  <a:cubicBezTo>
                    <a:pt x="1110" y="771"/>
                    <a:pt x="1108" y="767"/>
                    <a:pt x="1111" y="765"/>
                  </a:cubicBezTo>
                  <a:cubicBezTo>
                    <a:pt x="1105" y="767"/>
                    <a:pt x="1102" y="772"/>
                    <a:pt x="1096" y="773"/>
                  </a:cubicBezTo>
                  <a:cubicBezTo>
                    <a:pt x="1095" y="773"/>
                    <a:pt x="1096" y="772"/>
                    <a:pt x="1096" y="771"/>
                  </a:cubicBezTo>
                  <a:cubicBezTo>
                    <a:pt x="1091" y="773"/>
                    <a:pt x="1088" y="775"/>
                    <a:pt x="1084" y="778"/>
                  </a:cubicBezTo>
                  <a:cubicBezTo>
                    <a:pt x="1081" y="776"/>
                    <a:pt x="1086" y="774"/>
                    <a:pt x="1087" y="773"/>
                  </a:cubicBezTo>
                  <a:cubicBezTo>
                    <a:pt x="1083" y="769"/>
                    <a:pt x="1090" y="765"/>
                    <a:pt x="1086" y="759"/>
                  </a:cubicBezTo>
                  <a:cubicBezTo>
                    <a:pt x="1086" y="758"/>
                    <a:pt x="1082" y="761"/>
                    <a:pt x="1082" y="756"/>
                  </a:cubicBezTo>
                  <a:cubicBezTo>
                    <a:pt x="1086" y="758"/>
                    <a:pt x="1091" y="757"/>
                    <a:pt x="1091" y="752"/>
                  </a:cubicBezTo>
                  <a:close/>
                  <a:moveTo>
                    <a:pt x="1083" y="748"/>
                  </a:moveTo>
                  <a:cubicBezTo>
                    <a:pt x="1081" y="750"/>
                    <a:pt x="1078" y="748"/>
                    <a:pt x="1076" y="749"/>
                  </a:cubicBezTo>
                  <a:cubicBezTo>
                    <a:pt x="1076" y="747"/>
                    <a:pt x="1083" y="743"/>
                    <a:pt x="1083" y="748"/>
                  </a:cubicBezTo>
                  <a:close/>
                  <a:moveTo>
                    <a:pt x="1076" y="807"/>
                  </a:moveTo>
                  <a:cubicBezTo>
                    <a:pt x="1076" y="803"/>
                    <a:pt x="1072" y="803"/>
                    <a:pt x="1073" y="798"/>
                  </a:cubicBezTo>
                  <a:cubicBezTo>
                    <a:pt x="1074" y="796"/>
                    <a:pt x="1079" y="795"/>
                    <a:pt x="1081" y="797"/>
                  </a:cubicBezTo>
                  <a:cubicBezTo>
                    <a:pt x="1084" y="797"/>
                    <a:pt x="1080" y="795"/>
                    <a:pt x="1081" y="793"/>
                  </a:cubicBezTo>
                  <a:cubicBezTo>
                    <a:pt x="1086" y="793"/>
                    <a:pt x="1087" y="790"/>
                    <a:pt x="1091" y="789"/>
                  </a:cubicBezTo>
                  <a:cubicBezTo>
                    <a:pt x="1092" y="786"/>
                    <a:pt x="1088" y="788"/>
                    <a:pt x="1089" y="785"/>
                  </a:cubicBezTo>
                  <a:cubicBezTo>
                    <a:pt x="1090" y="783"/>
                    <a:pt x="1093" y="782"/>
                    <a:pt x="1096" y="782"/>
                  </a:cubicBezTo>
                  <a:cubicBezTo>
                    <a:pt x="1095" y="779"/>
                    <a:pt x="1095" y="777"/>
                    <a:pt x="1096" y="774"/>
                  </a:cubicBezTo>
                  <a:cubicBezTo>
                    <a:pt x="1099" y="774"/>
                    <a:pt x="1099" y="774"/>
                    <a:pt x="1099" y="774"/>
                  </a:cubicBezTo>
                  <a:cubicBezTo>
                    <a:pt x="1099" y="777"/>
                    <a:pt x="1101" y="779"/>
                    <a:pt x="1099" y="781"/>
                  </a:cubicBezTo>
                  <a:cubicBezTo>
                    <a:pt x="1103" y="781"/>
                    <a:pt x="1103" y="777"/>
                    <a:pt x="1103" y="774"/>
                  </a:cubicBezTo>
                  <a:cubicBezTo>
                    <a:pt x="1108" y="776"/>
                    <a:pt x="1106" y="775"/>
                    <a:pt x="1112" y="774"/>
                  </a:cubicBezTo>
                  <a:cubicBezTo>
                    <a:pt x="1112" y="777"/>
                    <a:pt x="1114" y="779"/>
                    <a:pt x="1113" y="782"/>
                  </a:cubicBezTo>
                  <a:cubicBezTo>
                    <a:pt x="1103" y="786"/>
                    <a:pt x="1102" y="797"/>
                    <a:pt x="1092" y="800"/>
                  </a:cubicBezTo>
                  <a:cubicBezTo>
                    <a:pt x="1090" y="800"/>
                    <a:pt x="1090" y="798"/>
                    <a:pt x="1088" y="797"/>
                  </a:cubicBezTo>
                  <a:cubicBezTo>
                    <a:pt x="1084" y="805"/>
                    <a:pt x="1081" y="815"/>
                    <a:pt x="1070" y="816"/>
                  </a:cubicBezTo>
                  <a:cubicBezTo>
                    <a:pt x="1071" y="812"/>
                    <a:pt x="1076" y="812"/>
                    <a:pt x="1076" y="807"/>
                  </a:cubicBezTo>
                  <a:close/>
                  <a:moveTo>
                    <a:pt x="1066" y="712"/>
                  </a:moveTo>
                  <a:cubicBezTo>
                    <a:pt x="1069" y="714"/>
                    <a:pt x="1066" y="717"/>
                    <a:pt x="1069" y="719"/>
                  </a:cubicBezTo>
                  <a:cubicBezTo>
                    <a:pt x="1067" y="723"/>
                    <a:pt x="1063" y="724"/>
                    <a:pt x="1059" y="724"/>
                  </a:cubicBezTo>
                  <a:cubicBezTo>
                    <a:pt x="1060" y="720"/>
                    <a:pt x="1057" y="720"/>
                    <a:pt x="1055" y="719"/>
                  </a:cubicBezTo>
                  <a:cubicBezTo>
                    <a:pt x="1056" y="715"/>
                    <a:pt x="1060" y="712"/>
                    <a:pt x="1066" y="712"/>
                  </a:cubicBezTo>
                  <a:close/>
                  <a:moveTo>
                    <a:pt x="1054" y="736"/>
                  </a:moveTo>
                  <a:cubicBezTo>
                    <a:pt x="1054" y="737"/>
                    <a:pt x="1056" y="740"/>
                    <a:pt x="1054" y="740"/>
                  </a:cubicBezTo>
                  <a:cubicBezTo>
                    <a:pt x="1054" y="742"/>
                    <a:pt x="1056" y="739"/>
                    <a:pt x="1059" y="740"/>
                  </a:cubicBezTo>
                  <a:cubicBezTo>
                    <a:pt x="1059" y="737"/>
                    <a:pt x="1057" y="737"/>
                    <a:pt x="1057" y="734"/>
                  </a:cubicBezTo>
                  <a:cubicBezTo>
                    <a:pt x="1059" y="732"/>
                    <a:pt x="1063" y="731"/>
                    <a:pt x="1063" y="726"/>
                  </a:cubicBezTo>
                  <a:cubicBezTo>
                    <a:pt x="1067" y="726"/>
                    <a:pt x="1067" y="725"/>
                    <a:pt x="1070" y="726"/>
                  </a:cubicBezTo>
                  <a:cubicBezTo>
                    <a:pt x="1070" y="731"/>
                    <a:pt x="1068" y="731"/>
                    <a:pt x="1068" y="734"/>
                  </a:cubicBezTo>
                  <a:cubicBezTo>
                    <a:pt x="1066" y="734"/>
                    <a:pt x="1065" y="733"/>
                    <a:pt x="1062" y="733"/>
                  </a:cubicBezTo>
                  <a:cubicBezTo>
                    <a:pt x="1062" y="736"/>
                    <a:pt x="1063" y="737"/>
                    <a:pt x="1065" y="737"/>
                  </a:cubicBezTo>
                  <a:cubicBezTo>
                    <a:pt x="1065" y="740"/>
                    <a:pt x="1063" y="740"/>
                    <a:pt x="1062" y="742"/>
                  </a:cubicBezTo>
                  <a:cubicBezTo>
                    <a:pt x="1061" y="741"/>
                    <a:pt x="1061" y="740"/>
                    <a:pt x="1061" y="739"/>
                  </a:cubicBezTo>
                  <a:cubicBezTo>
                    <a:pt x="1058" y="740"/>
                    <a:pt x="1059" y="742"/>
                    <a:pt x="1059" y="745"/>
                  </a:cubicBezTo>
                  <a:cubicBezTo>
                    <a:pt x="1056" y="747"/>
                    <a:pt x="1056" y="753"/>
                    <a:pt x="1050" y="750"/>
                  </a:cubicBezTo>
                  <a:cubicBezTo>
                    <a:pt x="1051" y="749"/>
                    <a:pt x="1052" y="748"/>
                    <a:pt x="1052" y="746"/>
                  </a:cubicBezTo>
                  <a:cubicBezTo>
                    <a:pt x="1050" y="744"/>
                    <a:pt x="1049" y="747"/>
                    <a:pt x="1047" y="747"/>
                  </a:cubicBezTo>
                  <a:cubicBezTo>
                    <a:pt x="1042" y="742"/>
                    <a:pt x="1049" y="737"/>
                    <a:pt x="1054" y="736"/>
                  </a:cubicBezTo>
                  <a:close/>
                  <a:moveTo>
                    <a:pt x="1050" y="704"/>
                  </a:moveTo>
                  <a:cubicBezTo>
                    <a:pt x="1047" y="705"/>
                    <a:pt x="1047" y="703"/>
                    <a:pt x="1044" y="704"/>
                  </a:cubicBezTo>
                  <a:cubicBezTo>
                    <a:pt x="1043" y="700"/>
                    <a:pt x="1047" y="701"/>
                    <a:pt x="1047" y="698"/>
                  </a:cubicBezTo>
                  <a:cubicBezTo>
                    <a:pt x="1039" y="702"/>
                    <a:pt x="1040" y="714"/>
                    <a:pt x="1031" y="716"/>
                  </a:cubicBezTo>
                  <a:cubicBezTo>
                    <a:pt x="1028" y="714"/>
                    <a:pt x="1033" y="711"/>
                    <a:pt x="1030" y="710"/>
                  </a:cubicBezTo>
                  <a:cubicBezTo>
                    <a:pt x="1022" y="710"/>
                    <a:pt x="1024" y="721"/>
                    <a:pt x="1016" y="721"/>
                  </a:cubicBezTo>
                  <a:cubicBezTo>
                    <a:pt x="1015" y="717"/>
                    <a:pt x="1020" y="715"/>
                    <a:pt x="1015" y="717"/>
                  </a:cubicBezTo>
                  <a:cubicBezTo>
                    <a:pt x="1014" y="711"/>
                    <a:pt x="1018" y="712"/>
                    <a:pt x="1020" y="710"/>
                  </a:cubicBezTo>
                  <a:cubicBezTo>
                    <a:pt x="1019" y="707"/>
                    <a:pt x="1018" y="711"/>
                    <a:pt x="1016" y="710"/>
                  </a:cubicBezTo>
                  <a:cubicBezTo>
                    <a:pt x="1017" y="705"/>
                    <a:pt x="1024" y="704"/>
                    <a:pt x="1019" y="697"/>
                  </a:cubicBezTo>
                  <a:cubicBezTo>
                    <a:pt x="1021" y="697"/>
                    <a:pt x="1023" y="697"/>
                    <a:pt x="1023" y="696"/>
                  </a:cubicBezTo>
                  <a:cubicBezTo>
                    <a:pt x="1026" y="697"/>
                    <a:pt x="1023" y="699"/>
                    <a:pt x="1023" y="701"/>
                  </a:cubicBezTo>
                  <a:cubicBezTo>
                    <a:pt x="1026" y="703"/>
                    <a:pt x="1026" y="700"/>
                    <a:pt x="1030" y="700"/>
                  </a:cubicBezTo>
                  <a:cubicBezTo>
                    <a:pt x="1038" y="705"/>
                    <a:pt x="1043" y="693"/>
                    <a:pt x="1051" y="692"/>
                  </a:cubicBezTo>
                  <a:cubicBezTo>
                    <a:pt x="1048" y="697"/>
                    <a:pt x="1053" y="699"/>
                    <a:pt x="1050" y="704"/>
                  </a:cubicBezTo>
                  <a:close/>
                  <a:moveTo>
                    <a:pt x="1067" y="678"/>
                  </a:moveTo>
                  <a:cubicBezTo>
                    <a:pt x="1065" y="679"/>
                    <a:pt x="1065" y="678"/>
                    <a:pt x="1064" y="678"/>
                  </a:cubicBezTo>
                  <a:cubicBezTo>
                    <a:pt x="1064" y="675"/>
                    <a:pt x="1065" y="674"/>
                    <a:pt x="1068" y="675"/>
                  </a:cubicBezTo>
                  <a:cubicBezTo>
                    <a:pt x="1068" y="677"/>
                    <a:pt x="1067" y="677"/>
                    <a:pt x="1067" y="678"/>
                  </a:cubicBezTo>
                  <a:close/>
                  <a:moveTo>
                    <a:pt x="1067" y="520"/>
                  </a:moveTo>
                  <a:cubicBezTo>
                    <a:pt x="1068" y="518"/>
                    <a:pt x="1069" y="516"/>
                    <a:pt x="1072" y="517"/>
                  </a:cubicBezTo>
                  <a:cubicBezTo>
                    <a:pt x="1072" y="519"/>
                    <a:pt x="1068" y="521"/>
                    <a:pt x="1067" y="520"/>
                  </a:cubicBezTo>
                  <a:close/>
                  <a:moveTo>
                    <a:pt x="1100" y="574"/>
                  </a:moveTo>
                  <a:cubicBezTo>
                    <a:pt x="1100" y="577"/>
                    <a:pt x="1098" y="578"/>
                    <a:pt x="1095" y="578"/>
                  </a:cubicBezTo>
                  <a:cubicBezTo>
                    <a:pt x="1096" y="577"/>
                    <a:pt x="1097" y="574"/>
                    <a:pt x="1100" y="574"/>
                  </a:cubicBezTo>
                  <a:close/>
                  <a:moveTo>
                    <a:pt x="1098" y="659"/>
                  </a:moveTo>
                  <a:cubicBezTo>
                    <a:pt x="1098" y="656"/>
                    <a:pt x="1098" y="654"/>
                    <a:pt x="1099" y="652"/>
                  </a:cubicBezTo>
                  <a:cubicBezTo>
                    <a:pt x="1102" y="652"/>
                    <a:pt x="1102" y="654"/>
                    <a:pt x="1104" y="653"/>
                  </a:cubicBezTo>
                  <a:cubicBezTo>
                    <a:pt x="1104" y="657"/>
                    <a:pt x="1101" y="658"/>
                    <a:pt x="1098" y="659"/>
                  </a:cubicBezTo>
                  <a:close/>
                  <a:moveTo>
                    <a:pt x="1090" y="597"/>
                  </a:moveTo>
                  <a:cubicBezTo>
                    <a:pt x="1090" y="588"/>
                    <a:pt x="1099" y="584"/>
                    <a:pt x="1106" y="585"/>
                  </a:cubicBezTo>
                  <a:cubicBezTo>
                    <a:pt x="1103" y="591"/>
                    <a:pt x="1097" y="595"/>
                    <a:pt x="1090" y="597"/>
                  </a:cubicBezTo>
                  <a:close/>
                  <a:moveTo>
                    <a:pt x="1125" y="506"/>
                  </a:moveTo>
                  <a:cubicBezTo>
                    <a:pt x="1125" y="509"/>
                    <a:pt x="1124" y="513"/>
                    <a:pt x="1120" y="513"/>
                  </a:cubicBezTo>
                  <a:cubicBezTo>
                    <a:pt x="1119" y="508"/>
                    <a:pt x="1121" y="505"/>
                    <a:pt x="1125" y="506"/>
                  </a:cubicBezTo>
                  <a:close/>
                  <a:moveTo>
                    <a:pt x="1127" y="527"/>
                  </a:moveTo>
                  <a:cubicBezTo>
                    <a:pt x="1127" y="534"/>
                    <a:pt x="1121" y="535"/>
                    <a:pt x="1117" y="538"/>
                  </a:cubicBezTo>
                  <a:cubicBezTo>
                    <a:pt x="1116" y="536"/>
                    <a:pt x="1115" y="534"/>
                    <a:pt x="1115" y="531"/>
                  </a:cubicBezTo>
                  <a:cubicBezTo>
                    <a:pt x="1122" y="532"/>
                    <a:pt x="1122" y="524"/>
                    <a:pt x="1127" y="527"/>
                  </a:cubicBezTo>
                  <a:close/>
                  <a:moveTo>
                    <a:pt x="1151" y="586"/>
                  </a:moveTo>
                  <a:cubicBezTo>
                    <a:pt x="1148" y="585"/>
                    <a:pt x="1151" y="579"/>
                    <a:pt x="1155" y="580"/>
                  </a:cubicBezTo>
                  <a:cubicBezTo>
                    <a:pt x="1155" y="583"/>
                    <a:pt x="1152" y="584"/>
                    <a:pt x="1151" y="586"/>
                  </a:cubicBezTo>
                  <a:close/>
                  <a:moveTo>
                    <a:pt x="1151" y="561"/>
                  </a:moveTo>
                  <a:cubicBezTo>
                    <a:pt x="1151" y="579"/>
                    <a:pt x="1132" y="583"/>
                    <a:pt x="1119" y="585"/>
                  </a:cubicBezTo>
                  <a:cubicBezTo>
                    <a:pt x="1119" y="582"/>
                    <a:pt x="1117" y="580"/>
                    <a:pt x="1119" y="578"/>
                  </a:cubicBezTo>
                  <a:cubicBezTo>
                    <a:pt x="1116" y="578"/>
                    <a:pt x="1114" y="583"/>
                    <a:pt x="1111" y="580"/>
                  </a:cubicBezTo>
                  <a:cubicBezTo>
                    <a:pt x="1115" y="576"/>
                    <a:pt x="1120" y="574"/>
                    <a:pt x="1121" y="567"/>
                  </a:cubicBezTo>
                  <a:cubicBezTo>
                    <a:pt x="1126" y="568"/>
                    <a:pt x="1125" y="563"/>
                    <a:pt x="1129" y="562"/>
                  </a:cubicBezTo>
                  <a:cubicBezTo>
                    <a:pt x="1132" y="561"/>
                    <a:pt x="1130" y="565"/>
                    <a:pt x="1133" y="565"/>
                  </a:cubicBezTo>
                  <a:cubicBezTo>
                    <a:pt x="1139" y="558"/>
                    <a:pt x="1149" y="551"/>
                    <a:pt x="1157" y="556"/>
                  </a:cubicBezTo>
                  <a:cubicBezTo>
                    <a:pt x="1155" y="557"/>
                    <a:pt x="1154" y="561"/>
                    <a:pt x="1151" y="561"/>
                  </a:cubicBezTo>
                  <a:close/>
                  <a:moveTo>
                    <a:pt x="1158" y="556"/>
                  </a:moveTo>
                  <a:cubicBezTo>
                    <a:pt x="1157" y="551"/>
                    <a:pt x="1163" y="553"/>
                    <a:pt x="1161" y="547"/>
                  </a:cubicBezTo>
                  <a:cubicBezTo>
                    <a:pt x="1165" y="547"/>
                    <a:pt x="1165" y="547"/>
                    <a:pt x="1165" y="547"/>
                  </a:cubicBezTo>
                  <a:cubicBezTo>
                    <a:pt x="1165" y="552"/>
                    <a:pt x="1161" y="554"/>
                    <a:pt x="1158" y="556"/>
                  </a:cubicBezTo>
                  <a:close/>
                  <a:moveTo>
                    <a:pt x="1179" y="548"/>
                  </a:moveTo>
                  <a:cubicBezTo>
                    <a:pt x="1178" y="551"/>
                    <a:pt x="1177" y="552"/>
                    <a:pt x="1175" y="552"/>
                  </a:cubicBezTo>
                  <a:cubicBezTo>
                    <a:pt x="1175" y="550"/>
                    <a:pt x="1176" y="548"/>
                    <a:pt x="1179" y="548"/>
                  </a:cubicBezTo>
                  <a:close/>
                  <a:moveTo>
                    <a:pt x="1177" y="514"/>
                  </a:moveTo>
                  <a:cubicBezTo>
                    <a:pt x="1176" y="512"/>
                    <a:pt x="1177" y="510"/>
                    <a:pt x="1178" y="509"/>
                  </a:cubicBezTo>
                  <a:cubicBezTo>
                    <a:pt x="1180" y="509"/>
                    <a:pt x="1180" y="511"/>
                    <a:pt x="1182" y="510"/>
                  </a:cubicBezTo>
                  <a:cubicBezTo>
                    <a:pt x="1182" y="513"/>
                    <a:pt x="1180" y="514"/>
                    <a:pt x="1177" y="514"/>
                  </a:cubicBezTo>
                  <a:close/>
                  <a:moveTo>
                    <a:pt x="1112" y="747"/>
                  </a:moveTo>
                  <a:cubicBezTo>
                    <a:pt x="1108" y="748"/>
                    <a:pt x="1111" y="752"/>
                    <a:pt x="1113" y="754"/>
                  </a:cubicBezTo>
                  <a:cubicBezTo>
                    <a:pt x="1113" y="752"/>
                    <a:pt x="1114" y="752"/>
                    <a:pt x="1114" y="750"/>
                  </a:cubicBezTo>
                  <a:cubicBezTo>
                    <a:pt x="1113" y="749"/>
                    <a:pt x="1112" y="749"/>
                    <a:pt x="1112" y="747"/>
                  </a:cubicBezTo>
                  <a:close/>
                  <a:moveTo>
                    <a:pt x="700" y="1082"/>
                  </a:moveTo>
                  <a:cubicBezTo>
                    <a:pt x="699" y="1085"/>
                    <a:pt x="702" y="1084"/>
                    <a:pt x="702" y="1085"/>
                  </a:cubicBezTo>
                  <a:cubicBezTo>
                    <a:pt x="704" y="1082"/>
                    <a:pt x="712" y="1083"/>
                    <a:pt x="715" y="1081"/>
                  </a:cubicBezTo>
                  <a:cubicBezTo>
                    <a:pt x="710" y="1075"/>
                    <a:pt x="707" y="1081"/>
                    <a:pt x="700" y="1082"/>
                  </a:cubicBezTo>
                  <a:close/>
                  <a:moveTo>
                    <a:pt x="927" y="95"/>
                  </a:moveTo>
                  <a:cubicBezTo>
                    <a:pt x="937" y="94"/>
                    <a:pt x="932" y="90"/>
                    <a:pt x="927" y="95"/>
                  </a:cubicBezTo>
                  <a:close/>
                  <a:moveTo>
                    <a:pt x="1147" y="166"/>
                  </a:moveTo>
                  <a:cubicBezTo>
                    <a:pt x="1143" y="165"/>
                    <a:pt x="1136" y="171"/>
                    <a:pt x="1141" y="174"/>
                  </a:cubicBezTo>
                  <a:cubicBezTo>
                    <a:pt x="1143" y="172"/>
                    <a:pt x="1142" y="167"/>
                    <a:pt x="1147" y="167"/>
                  </a:cubicBezTo>
                  <a:cubicBezTo>
                    <a:pt x="1147" y="167"/>
                    <a:pt x="1148" y="166"/>
                    <a:pt x="1147" y="166"/>
                  </a:cubicBezTo>
                  <a:close/>
                  <a:moveTo>
                    <a:pt x="959" y="188"/>
                  </a:moveTo>
                  <a:cubicBezTo>
                    <a:pt x="961" y="182"/>
                    <a:pt x="971" y="177"/>
                    <a:pt x="976" y="181"/>
                  </a:cubicBezTo>
                  <a:cubicBezTo>
                    <a:pt x="981" y="176"/>
                    <a:pt x="993" y="173"/>
                    <a:pt x="994" y="167"/>
                  </a:cubicBezTo>
                  <a:cubicBezTo>
                    <a:pt x="979" y="168"/>
                    <a:pt x="971" y="179"/>
                    <a:pt x="957" y="183"/>
                  </a:cubicBezTo>
                  <a:cubicBezTo>
                    <a:pt x="957" y="185"/>
                    <a:pt x="957" y="187"/>
                    <a:pt x="959" y="188"/>
                  </a:cubicBezTo>
                  <a:close/>
                  <a:moveTo>
                    <a:pt x="1152" y="259"/>
                  </a:moveTo>
                  <a:cubicBezTo>
                    <a:pt x="1152" y="256"/>
                    <a:pt x="1155" y="255"/>
                    <a:pt x="1157" y="253"/>
                  </a:cubicBezTo>
                  <a:cubicBezTo>
                    <a:pt x="1154" y="251"/>
                    <a:pt x="1151" y="249"/>
                    <a:pt x="1147" y="249"/>
                  </a:cubicBezTo>
                  <a:cubicBezTo>
                    <a:pt x="1148" y="254"/>
                    <a:pt x="1151" y="256"/>
                    <a:pt x="1153" y="255"/>
                  </a:cubicBezTo>
                  <a:cubicBezTo>
                    <a:pt x="1152" y="257"/>
                    <a:pt x="1148" y="258"/>
                    <a:pt x="1152" y="259"/>
                  </a:cubicBezTo>
                  <a:close/>
                  <a:moveTo>
                    <a:pt x="1192" y="338"/>
                  </a:moveTo>
                  <a:cubicBezTo>
                    <a:pt x="1197" y="336"/>
                    <a:pt x="1200" y="334"/>
                    <a:pt x="1203" y="331"/>
                  </a:cubicBezTo>
                  <a:cubicBezTo>
                    <a:pt x="1200" y="333"/>
                    <a:pt x="1191" y="334"/>
                    <a:pt x="1192" y="338"/>
                  </a:cubicBezTo>
                  <a:close/>
                  <a:moveTo>
                    <a:pt x="1219" y="382"/>
                  </a:moveTo>
                  <a:cubicBezTo>
                    <a:pt x="1223" y="382"/>
                    <a:pt x="1228" y="384"/>
                    <a:pt x="1231" y="378"/>
                  </a:cubicBezTo>
                  <a:cubicBezTo>
                    <a:pt x="1228" y="377"/>
                    <a:pt x="1226" y="381"/>
                    <a:pt x="1225" y="378"/>
                  </a:cubicBezTo>
                  <a:cubicBezTo>
                    <a:pt x="1228" y="377"/>
                    <a:pt x="1230" y="375"/>
                    <a:pt x="1232" y="374"/>
                  </a:cubicBezTo>
                  <a:cubicBezTo>
                    <a:pt x="1229" y="375"/>
                    <a:pt x="1226" y="375"/>
                    <a:pt x="1223" y="373"/>
                  </a:cubicBezTo>
                  <a:cubicBezTo>
                    <a:pt x="1223" y="377"/>
                    <a:pt x="1219" y="378"/>
                    <a:pt x="1219" y="382"/>
                  </a:cubicBezTo>
                  <a:close/>
                  <a:moveTo>
                    <a:pt x="1162" y="385"/>
                  </a:moveTo>
                  <a:cubicBezTo>
                    <a:pt x="1170" y="385"/>
                    <a:pt x="1172" y="376"/>
                    <a:pt x="1179" y="378"/>
                  </a:cubicBezTo>
                  <a:cubicBezTo>
                    <a:pt x="1175" y="373"/>
                    <a:pt x="1166" y="382"/>
                    <a:pt x="1162" y="385"/>
                  </a:cubicBezTo>
                  <a:close/>
                  <a:moveTo>
                    <a:pt x="1215" y="381"/>
                  </a:moveTo>
                  <a:cubicBezTo>
                    <a:pt x="1213" y="381"/>
                    <a:pt x="1202" y="379"/>
                    <a:pt x="1201" y="387"/>
                  </a:cubicBezTo>
                  <a:cubicBezTo>
                    <a:pt x="1204" y="387"/>
                    <a:pt x="1207" y="387"/>
                    <a:pt x="1208" y="390"/>
                  </a:cubicBezTo>
                  <a:cubicBezTo>
                    <a:pt x="1204" y="391"/>
                    <a:pt x="1203" y="394"/>
                    <a:pt x="1199" y="394"/>
                  </a:cubicBezTo>
                  <a:cubicBezTo>
                    <a:pt x="1201" y="396"/>
                    <a:pt x="1205" y="392"/>
                    <a:pt x="1208" y="390"/>
                  </a:cubicBezTo>
                  <a:cubicBezTo>
                    <a:pt x="1211" y="390"/>
                    <a:pt x="1213" y="390"/>
                    <a:pt x="1213" y="388"/>
                  </a:cubicBezTo>
                  <a:cubicBezTo>
                    <a:pt x="1212" y="387"/>
                    <a:pt x="1209" y="389"/>
                    <a:pt x="1209" y="387"/>
                  </a:cubicBezTo>
                  <a:cubicBezTo>
                    <a:pt x="1209" y="383"/>
                    <a:pt x="1214" y="384"/>
                    <a:pt x="1215" y="381"/>
                  </a:cubicBezTo>
                  <a:close/>
                  <a:moveTo>
                    <a:pt x="1267" y="409"/>
                  </a:moveTo>
                  <a:cubicBezTo>
                    <a:pt x="1269" y="403"/>
                    <a:pt x="1274" y="398"/>
                    <a:pt x="1282" y="398"/>
                  </a:cubicBezTo>
                  <a:cubicBezTo>
                    <a:pt x="1285" y="394"/>
                    <a:pt x="1291" y="392"/>
                    <a:pt x="1287" y="393"/>
                  </a:cubicBezTo>
                  <a:cubicBezTo>
                    <a:pt x="1282" y="394"/>
                    <a:pt x="1262" y="406"/>
                    <a:pt x="1255" y="404"/>
                  </a:cubicBezTo>
                  <a:cubicBezTo>
                    <a:pt x="1255" y="405"/>
                    <a:pt x="1258" y="405"/>
                    <a:pt x="1257" y="407"/>
                  </a:cubicBezTo>
                  <a:cubicBezTo>
                    <a:pt x="1253" y="407"/>
                    <a:pt x="1253" y="410"/>
                    <a:pt x="1251" y="412"/>
                  </a:cubicBezTo>
                  <a:cubicBezTo>
                    <a:pt x="1256" y="414"/>
                    <a:pt x="1259" y="407"/>
                    <a:pt x="1267" y="409"/>
                  </a:cubicBezTo>
                  <a:close/>
                  <a:moveTo>
                    <a:pt x="1230" y="407"/>
                  </a:moveTo>
                  <a:cubicBezTo>
                    <a:pt x="1229" y="408"/>
                    <a:pt x="1226" y="408"/>
                    <a:pt x="1226" y="406"/>
                  </a:cubicBezTo>
                  <a:cubicBezTo>
                    <a:pt x="1226" y="404"/>
                    <a:pt x="1230" y="405"/>
                    <a:pt x="1230" y="403"/>
                  </a:cubicBezTo>
                  <a:cubicBezTo>
                    <a:pt x="1229" y="403"/>
                    <a:pt x="1229" y="401"/>
                    <a:pt x="1229" y="400"/>
                  </a:cubicBezTo>
                  <a:cubicBezTo>
                    <a:pt x="1226" y="401"/>
                    <a:pt x="1224" y="401"/>
                    <a:pt x="1223" y="399"/>
                  </a:cubicBezTo>
                  <a:cubicBezTo>
                    <a:pt x="1220" y="402"/>
                    <a:pt x="1210" y="404"/>
                    <a:pt x="1218" y="404"/>
                  </a:cubicBezTo>
                  <a:cubicBezTo>
                    <a:pt x="1216" y="405"/>
                    <a:pt x="1214" y="405"/>
                    <a:pt x="1214" y="408"/>
                  </a:cubicBezTo>
                  <a:cubicBezTo>
                    <a:pt x="1216" y="408"/>
                    <a:pt x="1217" y="407"/>
                    <a:pt x="1217" y="408"/>
                  </a:cubicBezTo>
                  <a:cubicBezTo>
                    <a:pt x="1217" y="411"/>
                    <a:pt x="1214" y="412"/>
                    <a:pt x="1214" y="415"/>
                  </a:cubicBezTo>
                  <a:cubicBezTo>
                    <a:pt x="1219" y="416"/>
                    <a:pt x="1229" y="415"/>
                    <a:pt x="1230" y="407"/>
                  </a:cubicBezTo>
                  <a:close/>
                  <a:moveTo>
                    <a:pt x="1230" y="406"/>
                  </a:moveTo>
                  <a:cubicBezTo>
                    <a:pt x="1230" y="406"/>
                    <a:pt x="1230" y="407"/>
                    <a:pt x="1230" y="407"/>
                  </a:cubicBezTo>
                  <a:cubicBezTo>
                    <a:pt x="1230" y="407"/>
                    <a:pt x="1230" y="406"/>
                    <a:pt x="1230" y="406"/>
                  </a:cubicBezTo>
                  <a:close/>
                  <a:moveTo>
                    <a:pt x="1245" y="418"/>
                  </a:moveTo>
                  <a:cubicBezTo>
                    <a:pt x="1244" y="416"/>
                    <a:pt x="1245" y="414"/>
                    <a:pt x="1246" y="414"/>
                  </a:cubicBezTo>
                  <a:cubicBezTo>
                    <a:pt x="1249" y="415"/>
                    <a:pt x="1250" y="410"/>
                    <a:pt x="1248" y="413"/>
                  </a:cubicBezTo>
                  <a:cubicBezTo>
                    <a:pt x="1243" y="414"/>
                    <a:pt x="1239" y="417"/>
                    <a:pt x="1234" y="419"/>
                  </a:cubicBezTo>
                  <a:cubicBezTo>
                    <a:pt x="1238" y="422"/>
                    <a:pt x="1241" y="415"/>
                    <a:pt x="1245" y="418"/>
                  </a:cubicBezTo>
                  <a:close/>
                  <a:moveTo>
                    <a:pt x="1167" y="425"/>
                  </a:moveTo>
                  <a:cubicBezTo>
                    <a:pt x="1171" y="423"/>
                    <a:pt x="1175" y="421"/>
                    <a:pt x="1178" y="418"/>
                  </a:cubicBezTo>
                  <a:cubicBezTo>
                    <a:pt x="1174" y="420"/>
                    <a:pt x="1169" y="421"/>
                    <a:pt x="1167" y="425"/>
                  </a:cubicBezTo>
                  <a:close/>
                  <a:moveTo>
                    <a:pt x="1136" y="429"/>
                  </a:moveTo>
                  <a:cubicBezTo>
                    <a:pt x="1130" y="428"/>
                    <a:pt x="1127" y="435"/>
                    <a:pt x="1123" y="432"/>
                  </a:cubicBezTo>
                  <a:cubicBezTo>
                    <a:pt x="1123" y="429"/>
                    <a:pt x="1128" y="430"/>
                    <a:pt x="1128" y="427"/>
                  </a:cubicBezTo>
                  <a:cubicBezTo>
                    <a:pt x="1123" y="425"/>
                    <a:pt x="1110" y="427"/>
                    <a:pt x="1108" y="434"/>
                  </a:cubicBezTo>
                  <a:cubicBezTo>
                    <a:pt x="1111" y="435"/>
                    <a:pt x="1116" y="438"/>
                    <a:pt x="1114" y="441"/>
                  </a:cubicBezTo>
                  <a:cubicBezTo>
                    <a:pt x="1117" y="442"/>
                    <a:pt x="1120" y="438"/>
                    <a:pt x="1121" y="440"/>
                  </a:cubicBezTo>
                  <a:cubicBezTo>
                    <a:pt x="1120" y="441"/>
                    <a:pt x="1119" y="442"/>
                    <a:pt x="1118" y="443"/>
                  </a:cubicBezTo>
                  <a:cubicBezTo>
                    <a:pt x="1114" y="440"/>
                    <a:pt x="1108" y="449"/>
                    <a:pt x="1104" y="452"/>
                  </a:cubicBezTo>
                  <a:cubicBezTo>
                    <a:pt x="1107" y="452"/>
                    <a:pt x="1110" y="451"/>
                    <a:pt x="1109" y="455"/>
                  </a:cubicBezTo>
                  <a:cubicBezTo>
                    <a:pt x="1106" y="455"/>
                    <a:pt x="1105" y="452"/>
                    <a:pt x="1103" y="455"/>
                  </a:cubicBezTo>
                  <a:cubicBezTo>
                    <a:pt x="1103" y="458"/>
                    <a:pt x="1103" y="460"/>
                    <a:pt x="1105" y="462"/>
                  </a:cubicBezTo>
                  <a:cubicBezTo>
                    <a:pt x="1110" y="457"/>
                    <a:pt x="1118" y="457"/>
                    <a:pt x="1120" y="450"/>
                  </a:cubicBezTo>
                  <a:cubicBezTo>
                    <a:pt x="1123" y="450"/>
                    <a:pt x="1127" y="446"/>
                    <a:pt x="1124" y="445"/>
                  </a:cubicBezTo>
                  <a:cubicBezTo>
                    <a:pt x="1122" y="447"/>
                    <a:pt x="1120" y="449"/>
                    <a:pt x="1117" y="450"/>
                  </a:cubicBezTo>
                  <a:cubicBezTo>
                    <a:pt x="1117" y="449"/>
                    <a:pt x="1116" y="449"/>
                    <a:pt x="1116" y="448"/>
                  </a:cubicBezTo>
                  <a:cubicBezTo>
                    <a:pt x="1117" y="447"/>
                    <a:pt x="1117" y="446"/>
                    <a:pt x="1118" y="445"/>
                  </a:cubicBezTo>
                  <a:cubicBezTo>
                    <a:pt x="1119" y="448"/>
                    <a:pt x="1121" y="444"/>
                    <a:pt x="1124" y="445"/>
                  </a:cubicBezTo>
                  <a:cubicBezTo>
                    <a:pt x="1124" y="442"/>
                    <a:pt x="1124" y="442"/>
                    <a:pt x="1126" y="439"/>
                  </a:cubicBezTo>
                  <a:cubicBezTo>
                    <a:pt x="1124" y="437"/>
                    <a:pt x="1122" y="439"/>
                    <a:pt x="1122" y="438"/>
                  </a:cubicBezTo>
                  <a:cubicBezTo>
                    <a:pt x="1125" y="433"/>
                    <a:pt x="1132" y="433"/>
                    <a:pt x="1136" y="429"/>
                  </a:cubicBezTo>
                  <a:close/>
                  <a:moveTo>
                    <a:pt x="1094" y="442"/>
                  </a:moveTo>
                  <a:cubicBezTo>
                    <a:pt x="1090" y="444"/>
                    <a:pt x="1079" y="444"/>
                    <a:pt x="1080" y="448"/>
                  </a:cubicBezTo>
                  <a:cubicBezTo>
                    <a:pt x="1085" y="447"/>
                    <a:pt x="1095" y="442"/>
                    <a:pt x="1094" y="442"/>
                  </a:cubicBezTo>
                  <a:close/>
                  <a:moveTo>
                    <a:pt x="1002" y="455"/>
                  </a:moveTo>
                  <a:cubicBezTo>
                    <a:pt x="999" y="456"/>
                    <a:pt x="995" y="456"/>
                    <a:pt x="995" y="460"/>
                  </a:cubicBezTo>
                  <a:cubicBezTo>
                    <a:pt x="999" y="460"/>
                    <a:pt x="999" y="456"/>
                    <a:pt x="1002" y="455"/>
                  </a:cubicBezTo>
                  <a:close/>
                  <a:moveTo>
                    <a:pt x="1126" y="464"/>
                  </a:moveTo>
                  <a:cubicBezTo>
                    <a:pt x="1127" y="462"/>
                    <a:pt x="1129" y="462"/>
                    <a:pt x="1131" y="462"/>
                  </a:cubicBezTo>
                  <a:cubicBezTo>
                    <a:pt x="1131" y="457"/>
                    <a:pt x="1126" y="460"/>
                    <a:pt x="1125" y="462"/>
                  </a:cubicBezTo>
                  <a:cubicBezTo>
                    <a:pt x="1127" y="462"/>
                    <a:pt x="1125" y="464"/>
                    <a:pt x="1126" y="464"/>
                  </a:cubicBezTo>
                  <a:close/>
                  <a:moveTo>
                    <a:pt x="1234" y="521"/>
                  </a:moveTo>
                  <a:cubicBezTo>
                    <a:pt x="1230" y="525"/>
                    <a:pt x="1219" y="527"/>
                    <a:pt x="1218" y="531"/>
                  </a:cubicBezTo>
                  <a:cubicBezTo>
                    <a:pt x="1216" y="534"/>
                    <a:pt x="1197" y="535"/>
                    <a:pt x="1192" y="546"/>
                  </a:cubicBezTo>
                  <a:cubicBezTo>
                    <a:pt x="1199" y="545"/>
                    <a:pt x="1205" y="540"/>
                    <a:pt x="1212" y="536"/>
                  </a:cubicBezTo>
                  <a:cubicBezTo>
                    <a:pt x="1220" y="532"/>
                    <a:pt x="1232" y="529"/>
                    <a:pt x="1234" y="521"/>
                  </a:cubicBezTo>
                  <a:close/>
                  <a:moveTo>
                    <a:pt x="162" y="592"/>
                  </a:moveTo>
                  <a:cubicBezTo>
                    <a:pt x="153" y="594"/>
                    <a:pt x="146" y="599"/>
                    <a:pt x="141" y="605"/>
                  </a:cubicBezTo>
                  <a:cubicBezTo>
                    <a:pt x="144" y="605"/>
                    <a:pt x="145" y="604"/>
                    <a:pt x="147" y="607"/>
                  </a:cubicBezTo>
                  <a:cubicBezTo>
                    <a:pt x="147" y="609"/>
                    <a:pt x="143" y="611"/>
                    <a:pt x="145" y="612"/>
                  </a:cubicBezTo>
                  <a:cubicBezTo>
                    <a:pt x="146" y="609"/>
                    <a:pt x="150" y="609"/>
                    <a:pt x="152" y="608"/>
                  </a:cubicBezTo>
                  <a:cubicBezTo>
                    <a:pt x="152" y="605"/>
                    <a:pt x="150" y="603"/>
                    <a:pt x="151" y="599"/>
                  </a:cubicBezTo>
                  <a:cubicBezTo>
                    <a:pt x="152" y="599"/>
                    <a:pt x="152" y="598"/>
                    <a:pt x="153" y="598"/>
                  </a:cubicBezTo>
                  <a:cubicBezTo>
                    <a:pt x="157" y="600"/>
                    <a:pt x="162" y="596"/>
                    <a:pt x="162" y="592"/>
                  </a:cubicBezTo>
                  <a:close/>
                  <a:moveTo>
                    <a:pt x="202" y="660"/>
                  </a:moveTo>
                  <a:cubicBezTo>
                    <a:pt x="200" y="659"/>
                    <a:pt x="200" y="657"/>
                    <a:pt x="197" y="658"/>
                  </a:cubicBezTo>
                  <a:cubicBezTo>
                    <a:pt x="197" y="659"/>
                    <a:pt x="195" y="663"/>
                    <a:pt x="196" y="663"/>
                  </a:cubicBezTo>
                  <a:cubicBezTo>
                    <a:pt x="196" y="659"/>
                    <a:pt x="201" y="662"/>
                    <a:pt x="202" y="660"/>
                  </a:cubicBezTo>
                  <a:close/>
                  <a:moveTo>
                    <a:pt x="1186" y="672"/>
                  </a:moveTo>
                  <a:cubicBezTo>
                    <a:pt x="1184" y="675"/>
                    <a:pt x="1182" y="676"/>
                    <a:pt x="1178" y="677"/>
                  </a:cubicBezTo>
                  <a:cubicBezTo>
                    <a:pt x="1178" y="676"/>
                    <a:pt x="1177" y="675"/>
                    <a:pt x="1177" y="675"/>
                  </a:cubicBezTo>
                  <a:cubicBezTo>
                    <a:pt x="1178" y="672"/>
                    <a:pt x="1178" y="670"/>
                    <a:pt x="1178" y="666"/>
                  </a:cubicBezTo>
                  <a:cubicBezTo>
                    <a:pt x="1172" y="668"/>
                    <a:pt x="1168" y="672"/>
                    <a:pt x="1164" y="676"/>
                  </a:cubicBezTo>
                  <a:cubicBezTo>
                    <a:pt x="1165" y="679"/>
                    <a:pt x="1171" y="677"/>
                    <a:pt x="1173" y="678"/>
                  </a:cubicBezTo>
                  <a:cubicBezTo>
                    <a:pt x="1173" y="683"/>
                    <a:pt x="1173" y="683"/>
                    <a:pt x="1173" y="683"/>
                  </a:cubicBezTo>
                  <a:cubicBezTo>
                    <a:pt x="1179" y="681"/>
                    <a:pt x="1186" y="676"/>
                    <a:pt x="1186" y="672"/>
                  </a:cubicBezTo>
                  <a:close/>
                  <a:moveTo>
                    <a:pt x="1169" y="675"/>
                  </a:moveTo>
                  <a:cubicBezTo>
                    <a:pt x="1169" y="671"/>
                    <a:pt x="1173" y="671"/>
                    <a:pt x="1176" y="670"/>
                  </a:cubicBezTo>
                  <a:cubicBezTo>
                    <a:pt x="1176" y="673"/>
                    <a:pt x="1175" y="673"/>
                    <a:pt x="1175" y="676"/>
                  </a:cubicBezTo>
                  <a:cubicBezTo>
                    <a:pt x="1173" y="676"/>
                    <a:pt x="1171" y="676"/>
                    <a:pt x="1169" y="675"/>
                  </a:cubicBezTo>
                  <a:close/>
                  <a:moveTo>
                    <a:pt x="1045" y="783"/>
                  </a:moveTo>
                  <a:cubicBezTo>
                    <a:pt x="1045" y="786"/>
                    <a:pt x="1040" y="792"/>
                    <a:pt x="1038" y="787"/>
                  </a:cubicBezTo>
                  <a:cubicBezTo>
                    <a:pt x="1035" y="787"/>
                    <a:pt x="1035" y="790"/>
                    <a:pt x="1034" y="792"/>
                  </a:cubicBezTo>
                  <a:cubicBezTo>
                    <a:pt x="1037" y="790"/>
                    <a:pt x="1034" y="795"/>
                    <a:pt x="1037" y="795"/>
                  </a:cubicBezTo>
                  <a:cubicBezTo>
                    <a:pt x="1037" y="792"/>
                    <a:pt x="1040" y="793"/>
                    <a:pt x="1042" y="793"/>
                  </a:cubicBezTo>
                  <a:cubicBezTo>
                    <a:pt x="1040" y="788"/>
                    <a:pt x="1043" y="786"/>
                    <a:pt x="1048" y="786"/>
                  </a:cubicBezTo>
                  <a:cubicBezTo>
                    <a:pt x="1048" y="785"/>
                    <a:pt x="1049" y="784"/>
                    <a:pt x="1049" y="783"/>
                  </a:cubicBezTo>
                  <a:cubicBezTo>
                    <a:pt x="1047" y="784"/>
                    <a:pt x="1048" y="784"/>
                    <a:pt x="1045" y="783"/>
                  </a:cubicBezTo>
                  <a:close/>
                  <a:moveTo>
                    <a:pt x="1192" y="801"/>
                  </a:moveTo>
                  <a:cubicBezTo>
                    <a:pt x="1193" y="799"/>
                    <a:pt x="1191" y="795"/>
                    <a:pt x="1196" y="794"/>
                  </a:cubicBezTo>
                  <a:cubicBezTo>
                    <a:pt x="1194" y="792"/>
                    <a:pt x="1191" y="795"/>
                    <a:pt x="1190" y="796"/>
                  </a:cubicBezTo>
                  <a:cubicBezTo>
                    <a:pt x="1191" y="797"/>
                    <a:pt x="1189" y="798"/>
                    <a:pt x="1190" y="799"/>
                  </a:cubicBezTo>
                  <a:cubicBezTo>
                    <a:pt x="1191" y="800"/>
                    <a:pt x="1192" y="800"/>
                    <a:pt x="1192" y="801"/>
                  </a:cubicBezTo>
                  <a:close/>
                  <a:moveTo>
                    <a:pt x="1191" y="802"/>
                  </a:moveTo>
                  <a:cubicBezTo>
                    <a:pt x="1192" y="802"/>
                    <a:pt x="1192" y="801"/>
                    <a:pt x="1192" y="801"/>
                  </a:cubicBezTo>
                  <a:cubicBezTo>
                    <a:pt x="1192" y="801"/>
                    <a:pt x="1191" y="801"/>
                    <a:pt x="1191" y="802"/>
                  </a:cubicBezTo>
                  <a:close/>
                  <a:moveTo>
                    <a:pt x="1192" y="801"/>
                  </a:moveTo>
                  <a:cubicBezTo>
                    <a:pt x="1192" y="801"/>
                    <a:pt x="1192" y="801"/>
                    <a:pt x="1192" y="801"/>
                  </a:cubicBezTo>
                  <a:cubicBezTo>
                    <a:pt x="1192" y="801"/>
                    <a:pt x="1192" y="801"/>
                    <a:pt x="1192" y="801"/>
                  </a:cubicBezTo>
                  <a:cubicBezTo>
                    <a:pt x="1192" y="801"/>
                    <a:pt x="1192" y="801"/>
                    <a:pt x="1192" y="801"/>
                  </a:cubicBezTo>
                  <a:close/>
                  <a:moveTo>
                    <a:pt x="1117" y="848"/>
                  </a:moveTo>
                  <a:cubicBezTo>
                    <a:pt x="1117" y="847"/>
                    <a:pt x="1117" y="846"/>
                    <a:pt x="1118" y="846"/>
                  </a:cubicBezTo>
                  <a:cubicBezTo>
                    <a:pt x="1117" y="846"/>
                    <a:pt x="1117" y="846"/>
                    <a:pt x="1117" y="846"/>
                  </a:cubicBezTo>
                  <a:lnTo>
                    <a:pt x="1117" y="848"/>
                  </a:lnTo>
                  <a:close/>
                  <a:moveTo>
                    <a:pt x="1138" y="833"/>
                  </a:moveTo>
                  <a:cubicBezTo>
                    <a:pt x="1136" y="833"/>
                    <a:pt x="1136" y="831"/>
                    <a:pt x="1136" y="831"/>
                  </a:cubicBezTo>
                  <a:cubicBezTo>
                    <a:pt x="1133" y="838"/>
                    <a:pt x="1121" y="840"/>
                    <a:pt x="1118" y="846"/>
                  </a:cubicBezTo>
                  <a:cubicBezTo>
                    <a:pt x="1124" y="846"/>
                    <a:pt x="1124" y="846"/>
                    <a:pt x="1124" y="846"/>
                  </a:cubicBezTo>
                  <a:cubicBezTo>
                    <a:pt x="1127" y="843"/>
                    <a:pt x="1131" y="834"/>
                    <a:pt x="1136" y="838"/>
                  </a:cubicBezTo>
                  <a:cubicBezTo>
                    <a:pt x="1135" y="835"/>
                    <a:pt x="1139" y="836"/>
                    <a:pt x="1138" y="833"/>
                  </a:cubicBezTo>
                  <a:close/>
                  <a:moveTo>
                    <a:pt x="117" y="847"/>
                  </a:moveTo>
                  <a:cubicBezTo>
                    <a:pt x="113" y="845"/>
                    <a:pt x="109" y="848"/>
                    <a:pt x="108" y="851"/>
                  </a:cubicBezTo>
                  <a:cubicBezTo>
                    <a:pt x="113" y="849"/>
                    <a:pt x="117" y="847"/>
                    <a:pt x="121" y="846"/>
                  </a:cubicBezTo>
                  <a:cubicBezTo>
                    <a:pt x="130" y="844"/>
                    <a:pt x="129" y="845"/>
                    <a:pt x="134" y="836"/>
                  </a:cubicBezTo>
                  <a:cubicBezTo>
                    <a:pt x="134" y="836"/>
                    <a:pt x="136" y="837"/>
                    <a:pt x="136" y="835"/>
                  </a:cubicBezTo>
                  <a:cubicBezTo>
                    <a:pt x="133" y="837"/>
                    <a:pt x="134" y="833"/>
                    <a:pt x="131" y="834"/>
                  </a:cubicBezTo>
                  <a:cubicBezTo>
                    <a:pt x="126" y="837"/>
                    <a:pt x="121" y="841"/>
                    <a:pt x="117" y="847"/>
                  </a:cubicBezTo>
                  <a:close/>
                  <a:moveTo>
                    <a:pt x="167" y="840"/>
                  </a:moveTo>
                  <a:cubicBezTo>
                    <a:pt x="167" y="844"/>
                    <a:pt x="160" y="841"/>
                    <a:pt x="160" y="845"/>
                  </a:cubicBezTo>
                  <a:cubicBezTo>
                    <a:pt x="163" y="845"/>
                    <a:pt x="163" y="843"/>
                    <a:pt x="165" y="845"/>
                  </a:cubicBezTo>
                  <a:cubicBezTo>
                    <a:pt x="164" y="842"/>
                    <a:pt x="170" y="842"/>
                    <a:pt x="167" y="840"/>
                  </a:cubicBezTo>
                  <a:close/>
                  <a:moveTo>
                    <a:pt x="149" y="845"/>
                  </a:moveTo>
                  <a:cubicBezTo>
                    <a:pt x="142" y="845"/>
                    <a:pt x="132" y="851"/>
                    <a:pt x="129" y="858"/>
                  </a:cubicBezTo>
                  <a:cubicBezTo>
                    <a:pt x="126" y="858"/>
                    <a:pt x="125" y="857"/>
                    <a:pt x="123" y="857"/>
                  </a:cubicBezTo>
                  <a:cubicBezTo>
                    <a:pt x="114" y="866"/>
                    <a:pt x="103" y="873"/>
                    <a:pt x="93" y="882"/>
                  </a:cubicBezTo>
                  <a:cubicBezTo>
                    <a:pt x="105" y="872"/>
                    <a:pt x="122" y="871"/>
                    <a:pt x="133" y="860"/>
                  </a:cubicBezTo>
                  <a:cubicBezTo>
                    <a:pt x="132" y="860"/>
                    <a:pt x="130" y="860"/>
                    <a:pt x="130" y="858"/>
                  </a:cubicBezTo>
                  <a:cubicBezTo>
                    <a:pt x="135" y="852"/>
                    <a:pt x="145" y="851"/>
                    <a:pt x="149" y="845"/>
                  </a:cubicBezTo>
                  <a:close/>
                  <a:moveTo>
                    <a:pt x="1051" y="939"/>
                  </a:moveTo>
                  <a:cubicBezTo>
                    <a:pt x="1054" y="938"/>
                    <a:pt x="1056" y="936"/>
                    <a:pt x="1058" y="934"/>
                  </a:cubicBezTo>
                  <a:cubicBezTo>
                    <a:pt x="1062" y="934"/>
                    <a:pt x="1062" y="937"/>
                    <a:pt x="1062" y="939"/>
                  </a:cubicBezTo>
                  <a:cubicBezTo>
                    <a:pt x="1063" y="936"/>
                    <a:pt x="1066" y="938"/>
                    <a:pt x="1068" y="939"/>
                  </a:cubicBezTo>
                  <a:cubicBezTo>
                    <a:pt x="1068" y="936"/>
                    <a:pt x="1070" y="935"/>
                    <a:pt x="1070" y="932"/>
                  </a:cubicBezTo>
                  <a:cubicBezTo>
                    <a:pt x="1066" y="927"/>
                    <a:pt x="1075" y="910"/>
                    <a:pt x="1082" y="916"/>
                  </a:cubicBezTo>
                  <a:cubicBezTo>
                    <a:pt x="1082" y="922"/>
                    <a:pt x="1072" y="926"/>
                    <a:pt x="1076" y="930"/>
                  </a:cubicBezTo>
                  <a:cubicBezTo>
                    <a:pt x="1081" y="925"/>
                    <a:pt x="1097" y="922"/>
                    <a:pt x="1097" y="913"/>
                  </a:cubicBezTo>
                  <a:cubicBezTo>
                    <a:pt x="1095" y="914"/>
                    <a:pt x="1097" y="910"/>
                    <a:pt x="1094" y="910"/>
                  </a:cubicBezTo>
                  <a:cubicBezTo>
                    <a:pt x="1096" y="907"/>
                    <a:pt x="1093" y="906"/>
                    <a:pt x="1097" y="905"/>
                  </a:cubicBezTo>
                  <a:cubicBezTo>
                    <a:pt x="1097" y="903"/>
                    <a:pt x="1095" y="902"/>
                    <a:pt x="1096" y="900"/>
                  </a:cubicBezTo>
                  <a:cubicBezTo>
                    <a:pt x="1093" y="901"/>
                    <a:pt x="1094" y="897"/>
                    <a:pt x="1092" y="897"/>
                  </a:cubicBezTo>
                  <a:cubicBezTo>
                    <a:pt x="1091" y="902"/>
                    <a:pt x="1088" y="905"/>
                    <a:pt x="1084" y="910"/>
                  </a:cubicBezTo>
                  <a:cubicBezTo>
                    <a:pt x="1082" y="907"/>
                    <a:pt x="1081" y="912"/>
                    <a:pt x="1078" y="912"/>
                  </a:cubicBezTo>
                  <a:cubicBezTo>
                    <a:pt x="1078" y="909"/>
                    <a:pt x="1078" y="908"/>
                    <a:pt x="1077" y="907"/>
                  </a:cubicBezTo>
                  <a:cubicBezTo>
                    <a:pt x="1094" y="892"/>
                    <a:pt x="1113" y="879"/>
                    <a:pt x="1135" y="870"/>
                  </a:cubicBezTo>
                  <a:cubicBezTo>
                    <a:pt x="1133" y="867"/>
                    <a:pt x="1137" y="866"/>
                    <a:pt x="1135" y="865"/>
                  </a:cubicBezTo>
                  <a:cubicBezTo>
                    <a:pt x="1135" y="867"/>
                    <a:pt x="1130" y="867"/>
                    <a:pt x="1132" y="864"/>
                  </a:cubicBezTo>
                  <a:cubicBezTo>
                    <a:pt x="1129" y="865"/>
                    <a:pt x="1125" y="870"/>
                    <a:pt x="1121" y="867"/>
                  </a:cubicBezTo>
                  <a:cubicBezTo>
                    <a:pt x="1120" y="864"/>
                    <a:pt x="1122" y="865"/>
                    <a:pt x="1123" y="863"/>
                  </a:cubicBezTo>
                  <a:cubicBezTo>
                    <a:pt x="1119" y="863"/>
                    <a:pt x="1115" y="868"/>
                    <a:pt x="1114" y="861"/>
                  </a:cubicBezTo>
                  <a:cubicBezTo>
                    <a:pt x="1116" y="862"/>
                    <a:pt x="1115" y="864"/>
                    <a:pt x="1118" y="863"/>
                  </a:cubicBezTo>
                  <a:cubicBezTo>
                    <a:pt x="1118" y="862"/>
                    <a:pt x="1117" y="861"/>
                    <a:pt x="1117" y="860"/>
                  </a:cubicBezTo>
                  <a:cubicBezTo>
                    <a:pt x="1115" y="859"/>
                    <a:pt x="1113" y="859"/>
                    <a:pt x="1112" y="860"/>
                  </a:cubicBezTo>
                  <a:cubicBezTo>
                    <a:pt x="1111" y="858"/>
                    <a:pt x="1109" y="857"/>
                    <a:pt x="1109" y="855"/>
                  </a:cubicBezTo>
                  <a:cubicBezTo>
                    <a:pt x="1111" y="853"/>
                    <a:pt x="1111" y="849"/>
                    <a:pt x="1114" y="848"/>
                  </a:cubicBezTo>
                  <a:cubicBezTo>
                    <a:pt x="1107" y="845"/>
                    <a:pt x="1101" y="858"/>
                    <a:pt x="1096" y="851"/>
                  </a:cubicBezTo>
                  <a:cubicBezTo>
                    <a:pt x="1095" y="854"/>
                    <a:pt x="1098" y="854"/>
                    <a:pt x="1097" y="857"/>
                  </a:cubicBezTo>
                  <a:cubicBezTo>
                    <a:pt x="1093" y="860"/>
                    <a:pt x="1086" y="858"/>
                    <a:pt x="1084" y="866"/>
                  </a:cubicBezTo>
                  <a:cubicBezTo>
                    <a:pt x="1088" y="864"/>
                    <a:pt x="1087" y="868"/>
                    <a:pt x="1087" y="872"/>
                  </a:cubicBezTo>
                  <a:cubicBezTo>
                    <a:pt x="1092" y="870"/>
                    <a:pt x="1091" y="872"/>
                    <a:pt x="1092" y="874"/>
                  </a:cubicBezTo>
                  <a:cubicBezTo>
                    <a:pt x="1093" y="871"/>
                    <a:pt x="1095" y="874"/>
                    <a:pt x="1095" y="876"/>
                  </a:cubicBezTo>
                  <a:cubicBezTo>
                    <a:pt x="1092" y="880"/>
                    <a:pt x="1089" y="883"/>
                    <a:pt x="1084" y="883"/>
                  </a:cubicBezTo>
                  <a:cubicBezTo>
                    <a:pt x="1085" y="879"/>
                    <a:pt x="1084" y="876"/>
                    <a:pt x="1081" y="874"/>
                  </a:cubicBezTo>
                  <a:cubicBezTo>
                    <a:pt x="1081" y="876"/>
                    <a:pt x="1079" y="875"/>
                    <a:pt x="1079" y="876"/>
                  </a:cubicBezTo>
                  <a:cubicBezTo>
                    <a:pt x="1082" y="882"/>
                    <a:pt x="1075" y="894"/>
                    <a:pt x="1067" y="894"/>
                  </a:cubicBezTo>
                  <a:cubicBezTo>
                    <a:pt x="1067" y="891"/>
                    <a:pt x="1066" y="889"/>
                    <a:pt x="1065" y="887"/>
                  </a:cubicBezTo>
                  <a:cubicBezTo>
                    <a:pt x="1063" y="891"/>
                    <a:pt x="1067" y="891"/>
                    <a:pt x="1066" y="896"/>
                  </a:cubicBezTo>
                  <a:cubicBezTo>
                    <a:pt x="1063" y="898"/>
                    <a:pt x="1058" y="898"/>
                    <a:pt x="1058" y="902"/>
                  </a:cubicBezTo>
                  <a:cubicBezTo>
                    <a:pt x="1058" y="904"/>
                    <a:pt x="1061" y="902"/>
                    <a:pt x="1061" y="904"/>
                  </a:cubicBezTo>
                  <a:cubicBezTo>
                    <a:pt x="1058" y="906"/>
                    <a:pt x="1058" y="910"/>
                    <a:pt x="1056" y="913"/>
                  </a:cubicBezTo>
                  <a:cubicBezTo>
                    <a:pt x="1061" y="913"/>
                    <a:pt x="1063" y="917"/>
                    <a:pt x="1064" y="921"/>
                  </a:cubicBezTo>
                  <a:cubicBezTo>
                    <a:pt x="1059" y="928"/>
                    <a:pt x="1049" y="929"/>
                    <a:pt x="1051" y="939"/>
                  </a:cubicBezTo>
                  <a:close/>
                  <a:moveTo>
                    <a:pt x="1103" y="880"/>
                  </a:moveTo>
                  <a:cubicBezTo>
                    <a:pt x="1103" y="876"/>
                    <a:pt x="1106" y="876"/>
                    <a:pt x="1108" y="874"/>
                  </a:cubicBezTo>
                  <a:cubicBezTo>
                    <a:pt x="1111" y="877"/>
                    <a:pt x="1106" y="880"/>
                    <a:pt x="1103" y="880"/>
                  </a:cubicBezTo>
                  <a:close/>
                  <a:moveTo>
                    <a:pt x="1092" y="868"/>
                  </a:moveTo>
                  <a:cubicBezTo>
                    <a:pt x="1092" y="865"/>
                    <a:pt x="1090" y="866"/>
                    <a:pt x="1091" y="863"/>
                  </a:cubicBezTo>
                  <a:cubicBezTo>
                    <a:pt x="1093" y="866"/>
                    <a:pt x="1096" y="861"/>
                    <a:pt x="1096" y="865"/>
                  </a:cubicBezTo>
                  <a:cubicBezTo>
                    <a:pt x="1099" y="865"/>
                    <a:pt x="1100" y="863"/>
                    <a:pt x="1101" y="860"/>
                  </a:cubicBezTo>
                  <a:cubicBezTo>
                    <a:pt x="1100" y="861"/>
                    <a:pt x="1099" y="862"/>
                    <a:pt x="1098" y="863"/>
                  </a:cubicBezTo>
                  <a:cubicBezTo>
                    <a:pt x="1095" y="862"/>
                    <a:pt x="1102" y="856"/>
                    <a:pt x="1102" y="860"/>
                  </a:cubicBezTo>
                  <a:cubicBezTo>
                    <a:pt x="1104" y="858"/>
                    <a:pt x="1103" y="856"/>
                    <a:pt x="1107" y="854"/>
                  </a:cubicBezTo>
                  <a:cubicBezTo>
                    <a:pt x="1110" y="857"/>
                    <a:pt x="1105" y="858"/>
                    <a:pt x="1103" y="860"/>
                  </a:cubicBezTo>
                  <a:cubicBezTo>
                    <a:pt x="1104" y="863"/>
                    <a:pt x="1108" y="860"/>
                    <a:pt x="1111" y="860"/>
                  </a:cubicBezTo>
                  <a:cubicBezTo>
                    <a:pt x="1110" y="863"/>
                    <a:pt x="1112" y="864"/>
                    <a:pt x="1112" y="867"/>
                  </a:cubicBezTo>
                  <a:cubicBezTo>
                    <a:pt x="1105" y="872"/>
                    <a:pt x="1103" y="871"/>
                    <a:pt x="1098" y="874"/>
                  </a:cubicBezTo>
                  <a:cubicBezTo>
                    <a:pt x="1100" y="869"/>
                    <a:pt x="1096" y="869"/>
                    <a:pt x="1092" y="868"/>
                  </a:cubicBezTo>
                  <a:close/>
                  <a:moveTo>
                    <a:pt x="1102" y="878"/>
                  </a:moveTo>
                  <a:cubicBezTo>
                    <a:pt x="1102" y="881"/>
                    <a:pt x="1100" y="882"/>
                    <a:pt x="1099" y="884"/>
                  </a:cubicBezTo>
                  <a:cubicBezTo>
                    <a:pt x="1095" y="883"/>
                    <a:pt x="1096" y="883"/>
                    <a:pt x="1092" y="884"/>
                  </a:cubicBezTo>
                  <a:cubicBezTo>
                    <a:pt x="1094" y="889"/>
                    <a:pt x="1088" y="892"/>
                    <a:pt x="1083" y="893"/>
                  </a:cubicBezTo>
                  <a:cubicBezTo>
                    <a:pt x="1084" y="883"/>
                    <a:pt x="1093" y="880"/>
                    <a:pt x="1102" y="878"/>
                  </a:cubicBezTo>
                  <a:close/>
                  <a:moveTo>
                    <a:pt x="1070" y="897"/>
                  </a:moveTo>
                  <a:cubicBezTo>
                    <a:pt x="1070" y="900"/>
                    <a:pt x="1069" y="902"/>
                    <a:pt x="1066" y="902"/>
                  </a:cubicBezTo>
                  <a:cubicBezTo>
                    <a:pt x="1065" y="898"/>
                    <a:pt x="1068" y="897"/>
                    <a:pt x="1070" y="897"/>
                  </a:cubicBezTo>
                  <a:close/>
                  <a:moveTo>
                    <a:pt x="178" y="865"/>
                  </a:moveTo>
                  <a:cubicBezTo>
                    <a:pt x="183" y="865"/>
                    <a:pt x="185" y="864"/>
                    <a:pt x="190" y="862"/>
                  </a:cubicBezTo>
                  <a:cubicBezTo>
                    <a:pt x="188" y="859"/>
                    <a:pt x="184" y="855"/>
                    <a:pt x="179" y="858"/>
                  </a:cubicBezTo>
                  <a:cubicBezTo>
                    <a:pt x="180" y="861"/>
                    <a:pt x="177" y="867"/>
                    <a:pt x="178" y="865"/>
                  </a:cubicBezTo>
                  <a:close/>
                  <a:moveTo>
                    <a:pt x="1114" y="952"/>
                  </a:moveTo>
                  <a:cubicBezTo>
                    <a:pt x="1115" y="948"/>
                    <a:pt x="1119" y="947"/>
                    <a:pt x="1118" y="941"/>
                  </a:cubicBezTo>
                  <a:cubicBezTo>
                    <a:pt x="1121" y="942"/>
                    <a:pt x="1120" y="940"/>
                    <a:pt x="1122" y="939"/>
                  </a:cubicBezTo>
                  <a:cubicBezTo>
                    <a:pt x="1127" y="942"/>
                    <a:pt x="1129" y="936"/>
                    <a:pt x="1133" y="934"/>
                  </a:cubicBezTo>
                  <a:cubicBezTo>
                    <a:pt x="1130" y="928"/>
                    <a:pt x="1146" y="928"/>
                    <a:pt x="1142" y="921"/>
                  </a:cubicBezTo>
                  <a:cubicBezTo>
                    <a:pt x="1136" y="923"/>
                    <a:pt x="1134" y="928"/>
                    <a:pt x="1129" y="926"/>
                  </a:cubicBezTo>
                  <a:cubicBezTo>
                    <a:pt x="1127" y="933"/>
                    <a:pt x="1121" y="935"/>
                    <a:pt x="1115" y="938"/>
                  </a:cubicBezTo>
                  <a:cubicBezTo>
                    <a:pt x="1115" y="937"/>
                    <a:pt x="1115" y="937"/>
                    <a:pt x="1114" y="936"/>
                  </a:cubicBezTo>
                  <a:cubicBezTo>
                    <a:pt x="1117" y="933"/>
                    <a:pt x="1116" y="929"/>
                    <a:pt x="1115" y="925"/>
                  </a:cubicBezTo>
                  <a:cubicBezTo>
                    <a:pt x="1114" y="924"/>
                    <a:pt x="1111" y="926"/>
                    <a:pt x="1111" y="924"/>
                  </a:cubicBezTo>
                  <a:cubicBezTo>
                    <a:pt x="1114" y="919"/>
                    <a:pt x="1107" y="921"/>
                    <a:pt x="1108" y="916"/>
                  </a:cubicBezTo>
                  <a:cubicBezTo>
                    <a:pt x="1110" y="919"/>
                    <a:pt x="1113" y="916"/>
                    <a:pt x="1114" y="913"/>
                  </a:cubicBezTo>
                  <a:cubicBezTo>
                    <a:pt x="1109" y="914"/>
                    <a:pt x="1104" y="917"/>
                    <a:pt x="1104" y="922"/>
                  </a:cubicBezTo>
                  <a:cubicBezTo>
                    <a:pt x="1110" y="919"/>
                    <a:pt x="1106" y="927"/>
                    <a:pt x="1110" y="926"/>
                  </a:cubicBezTo>
                  <a:cubicBezTo>
                    <a:pt x="1107" y="930"/>
                    <a:pt x="1107" y="933"/>
                    <a:pt x="1105" y="939"/>
                  </a:cubicBezTo>
                  <a:cubicBezTo>
                    <a:pt x="1107" y="940"/>
                    <a:pt x="1108" y="938"/>
                    <a:pt x="1108" y="939"/>
                  </a:cubicBezTo>
                  <a:cubicBezTo>
                    <a:pt x="1105" y="942"/>
                    <a:pt x="1109" y="950"/>
                    <a:pt x="1111" y="950"/>
                  </a:cubicBezTo>
                  <a:cubicBezTo>
                    <a:pt x="1111" y="952"/>
                    <a:pt x="1111" y="952"/>
                    <a:pt x="1111" y="952"/>
                  </a:cubicBezTo>
                  <a:cubicBezTo>
                    <a:pt x="1105" y="949"/>
                    <a:pt x="1107" y="954"/>
                    <a:pt x="1103" y="955"/>
                  </a:cubicBezTo>
                  <a:cubicBezTo>
                    <a:pt x="1103" y="953"/>
                    <a:pt x="1104" y="950"/>
                    <a:pt x="1102" y="950"/>
                  </a:cubicBezTo>
                  <a:cubicBezTo>
                    <a:pt x="1100" y="952"/>
                    <a:pt x="1096" y="952"/>
                    <a:pt x="1095" y="956"/>
                  </a:cubicBezTo>
                  <a:cubicBezTo>
                    <a:pt x="1099" y="956"/>
                    <a:pt x="1099" y="953"/>
                    <a:pt x="1103" y="953"/>
                  </a:cubicBezTo>
                  <a:cubicBezTo>
                    <a:pt x="1103" y="956"/>
                    <a:pt x="1101" y="956"/>
                    <a:pt x="1102" y="958"/>
                  </a:cubicBezTo>
                  <a:cubicBezTo>
                    <a:pt x="1103" y="960"/>
                    <a:pt x="1103" y="958"/>
                    <a:pt x="1106" y="958"/>
                  </a:cubicBezTo>
                  <a:cubicBezTo>
                    <a:pt x="1106" y="953"/>
                    <a:pt x="1111" y="952"/>
                    <a:pt x="1114" y="952"/>
                  </a:cubicBezTo>
                  <a:close/>
                  <a:moveTo>
                    <a:pt x="1019" y="927"/>
                  </a:moveTo>
                  <a:cubicBezTo>
                    <a:pt x="1022" y="924"/>
                    <a:pt x="1025" y="921"/>
                    <a:pt x="1031" y="921"/>
                  </a:cubicBezTo>
                  <a:cubicBezTo>
                    <a:pt x="1032" y="917"/>
                    <a:pt x="1029" y="919"/>
                    <a:pt x="1029" y="916"/>
                  </a:cubicBezTo>
                  <a:cubicBezTo>
                    <a:pt x="1025" y="918"/>
                    <a:pt x="1019" y="924"/>
                    <a:pt x="1019" y="927"/>
                  </a:cubicBezTo>
                  <a:close/>
                  <a:moveTo>
                    <a:pt x="157" y="919"/>
                  </a:moveTo>
                  <a:cubicBezTo>
                    <a:pt x="149" y="918"/>
                    <a:pt x="147" y="925"/>
                    <a:pt x="143" y="928"/>
                  </a:cubicBezTo>
                  <a:cubicBezTo>
                    <a:pt x="149" y="926"/>
                    <a:pt x="154" y="924"/>
                    <a:pt x="157" y="919"/>
                  </a:cubicBezTo>
                  <a:close/>
                  <a:moveTo>
                    <a:pt x="986" y="921"/>
                  </a:moveTo>
                  <a:cubicBezTo>
                    <a:pt x="985" y="923"/>
                    <a:pt x="982" y="919"/>
                    <a:pt x="982" y="923"/>
                  </a:cubicBezTo>
                  <a:cubicBezTo>
                    <a:pt x="984" y="922"/>
                    <a:pt x="984" y="924"/>
                    <a:pt x="986" y="924"/>
                  </a:cubicBezTo>
                  <a:cubicBezTo>
                    <a:pt x="986" y="922"/>
                    <a:pt x="988" y="921"/>
                    <a:pt x="986" y="921"/>
                  </a:cubicBezTo>
                  <a:close/>
                  <a:moveTo>
                    <a:pt x="786" y="1120"/>
                  </a:moveTo>
                  <a:cubicBezTo>
                    <a:pt x="787" y="1118"/>
                    <a:pt x="785" y="1117"/>
                    <a:pt x="786" y="1117"/>
                  </a:cubicBezTo>
                  <a:cubicBezTo>
                    <a:pt x="796" y="1115"/>
                    <a:pt x="807" y="1109"/>
                    <a:pt x="817" y="1109"/>
                  </a:cubicBezTo>
                  <a:cubicBezTo>
                    <a:pt x="821" y="1103"/>
                    <a:pt x="831" y="1106"/>
                    <a:pt x="834" y="1098"/>
                  </a:cubicBezTo>
                  <a:cubicBezTo>
                    <a:pt x="835" y="1096"/>
                    <a:pt x="831" y="1094"/>
                    <a:pt x="833" y="1090"/>
                  </a:cubicBezTo>
                  <a:cubicBezTo>
                    <a:pt x="839" y="1086"/>
                    <a:pt x="848" y="1084"/>
                    <a:pt x="853" y="1083"/>
                  </a:cubicBezTo>
                  <a:cubicBezTo>
                    <a:pt x="852" y="1085"/>
                    <a:pt x="852" y="1087"/>
                    <a:pt x="852" y="1089"/>
                  </a:cubicBezTo>
                  <a:cubicBezTo>
                    <a:pt x="856" y="1089"/>
                    <a:pt x="858" y="1090"/>
                    <a:pt x="859" y="1092"/>
                  </a:cubicBezTo>
                  <a:cubicBezTo>
                    <a:pt x="854" y="1096"/>
                    <a:pt x="847" y="1099"/>
                    <a:pt x="842" y="1104"/>
                  </a:cubicBezTo>
                  <a:cubicBezTo>
                    <a:pt x="836" y="1100"/>
                    <a:pt x="826" y="1109"/>
                    <a:pt x="822" y="1114"/>
                  </a:cubicBezTo>
                  <a:cubicBezTo>
                    <a:pt x="835" y="1111"/>
                    <a:pt x="846" y="1106"/>
                    <a:pt x="858" y="1102"/>
                  </a:cubicBezTo>
                  <a:cubicBezTo>
                    <a:pt x="857" y="1094"/>
                    <a:pt x="862" y="1089"/>
                    <a:pt x="867" y="1084"/>
                  </a:cubicBezTo>
                  <a:cubicBezTo>
                    <a:pt x="865" y="1084"/>
                    <a:pt x="862" y="1087"/>
                    <a:pt x="861" y="1084"/>
                  </a:cubicBezTo>
                  <a:cubicBezTo>
                    <a:pt x="870" y="1074"/>
                    <a:pt x="889" y="1072"/>
                    <a:pt x="900" y="1063"/>
                  </a:cubicBezTo>
                  <a:cubicBezTo>
                    <a:pt x="898" y="1061"/>
                    <a:pt x="893" y="1064"/>
                    <a:pt x="891" y="1061"/>
                  </a:cubicBezTo>
                  <a:cubicBezTo>
                    <a:pt x="895" y="1052"/>
                    <a:pt x="908" y="1051"/>
                    <a:pt x="917" y="1046"/>
                  </a:cubicBezTo>
                  <a:cubicBezTo>
                    <a:pt x="915" y="1044"/>
                    <a:pt x="916" y="1042"/>
                    <a:pt x="917" y="1040"/>
                  </a:cubicBezTo>
                  <a:cubicBezTo>
                    <a:pt x="912" y="1041"/>
                    <a:pt x="908" y="1044"/>
                    <a:pt x="903" y="1045"/>
                  </a:cubicBezTo>
                  <a:cubicBezTo>
                    <a:pt x="906" y="1038"/>
                    <a:pt x="917" y="1038"/>
                    <a:pt x="922" y="1032"/>
                  </a:cubicBezTo>
                  <a:cubicBezTo>
                    <a:pt x="919" y="1032"/>
                    <a:pt x="923" y="1029"/>
                    <a:pt x="922" y="1028"/>
                  </a:cubicBezTo>
                  <a:cubicBezTo>
                    <a:pt x="916" y="1028"/>
                    <a:pt x="918" y="1036"/>
                    <a:pt x="911" y="1036"/>
                  </a:cubicBezTo>
                  <a:cubicBezTo>
                    <a:pt x="911" y="1032"/>
                    <a:pt x="911" y="1032"/>
                    <a:pt x="911" y="1032"/>
                  </a:cubicBezTo>
                  <a:cubicBezTo>
                    <a:pt x="904" y="1034"/>
                    <a:pt x="903" y="1042"/>
                    <a:pt x="895" y="1044"/>
                  </a:cubicBezTo>
                  <a:cubicBezTo>
                    <a:pt x="896" y="1041"/>
                    <a:pt x="897" y="1040"/>
                    <a:pt x="895" y="1038"/>
                  </a:cubicBezTo>
                  <a:cubicBezTo>
                    <a:pt x="891" y="1039"/>
                    <a:pt x="888" y="1042"/>
                    <a:pt x="885" y="1045"/>
                  </a:cubicBezTo>
                  <a:cubicBezTo>
                    <a:pt x="882" y="1041"/>
                    <a:pt x="878" y="1047"/>
                    <a:pt x="875" y="1044"/>
                  </a:cubicBezTo>
                  <a:cubicBezTo>
                    <a:pt x="888" y="1031"/>
                    <a:pt x="913" y="1030"/>
                    <a:pt x="924" y="1015"/>
                  </a:cubicBezTo>
                  <a:cubicBezTo>
                    <a:pt x="915" y="1018"/>
                    <a:pt x="909" y="1024"/>
                    <a:pt x="900" y="1028"/>
                  </a:cubicBezTo>
                  <a:cubicBezTo>
                    <a:pt x="900" y="1026"/>
                    <a:pt x="897" y="1027"/>
                    <a:pt x="897" y="1025"/>
                  </a:cubicBezTo>
                  <a:cubicBezTo>
                    <a:pt x="917" y="1012"/>
                    <a:pt x="940" y="1004"/>
                    <a:pt x="958" y="990"/>
                  </a:cubicBezTo>
                  <a:cubicBezTo>
                    <a:pt x="956" y="989"/>
                    <a:pt x="954" y="990"/>
                    <a:pt x="954" y="989"/>
                  </a:cubicBezTo>
                  <a:cubicBezTo>
                    <a:pt x="954" y="982"/>
                    <a:pt x="958" y="980"/>
                    <a:pt x="963" y="979"/>
                  </a:cubicBezTo>
                  <a:cubicBezTo>
                    <a:pt x="962" y="981"/>
                    <a:pt x="962" y="982"/>
                    <a:pt x="963" y="983"/>
                  </a:cubicBezTo>
                  <a:cubicBezTo>
                    <a:pt x="976" y="982"/>
                    <a:pt x="994" y="976"/>
                    <a:pt x="995" y="969"/>
                  </a:cubicBezTo>
                  <a:cubicBezTo>
                    <a:pt x="1005" y="970"/>
                    <a:pt x="1010" y="961"/>
                    <a:pt x="1017" y="960"/>
                  </a:cubicBezTo>
                  <a:cubicBezTo>
                    <a:pt x="1017" y="963"/>
                    <a:pt x="1019" y="963"/>
                    <a:pt x="1020" y="964"/>
                  </a:cubicBezTo>
                  <a:cubicBezTo>
                    <a:pt x="1021" y="963"/>
                    <a:pt x="1021" y="962"/>
                    <a:pt x="1022" y="961"/>
                  </a:cubicBezTo>
                  <a:cubicBezTo>
                    <a:pt x="1028" y="962"/>
                    <a:pt x="1039" y="953"/>
                    <a:pt x="1043" y="946"/>
                  </a:cubicBezTo>
                  <a:cubicBezTo>
                    <a:pt x="1041" y="946"/>
                    <a:pt x="1040" y="945"/>
                    <a:pt x="1040" y="943"/>
                  </a:cubicBezTo>
                  <a:cubicBezTo>
                    <a:pt x="1043" y="942"/>
                    <a:pt x="1044" y="944"/>
                    <a:pt x="1048" y="942"/>
                  </a:cubicBezTo>
                  <a:cubicBezTo>
                    <a:pt x="1048" y="940"/>
                    <a:pt x="1050" y="938"/>
                    <a:pt x="1047" y="938"/>
                  </a:cubicBezTo>
                  <a:cubicBezTo>
                    <a:pt x="1048" y="940"/>
                    <a:pt x="1043" y="942"/>
                    <a:pt x="1042" y="939"/>
                  </a:cubicBezTo>
                  <a:cubicBezTo>
                    <a:pt x="1041" y="936"/>
                    <a:pt x="1047" y="939"/>
                    <a:pt x="1047" y="935"/>
                  </a:cubicBezTo>
                  <a:cubicBezTo>
                    <a:pt x="1041" y="932"/>
                    <a:pt x="1035" y="943"/>
                    <a:pt x="1028" y="944"/>
                  </a:cubicBezTo>
                  <a:cubicBezTo>
                    <a:pt x="1026" y="935"/>
                    <a:pt x="1036" y="930"/>
                    <a:pt x="1040" y="923"/>
                  </a:cubicBezTo>
                  <a:cubicBezTo>
                    <a:pt x="1031" y="925"/>
                    <a:pt x="1016" y="930"/>
                    <a:pt x="1021" y="940"/>
                  </a:cubicBezTo>
                  <a:cubicBezTo>
                    <a:pt x="1015" y="941"/>
                    <a:pt x="1013" y="946"/>
                    <a:pt x="1008" y="948"/>
                  </a:cubicBezTo>
                  <a:cubicBezTo>
                    <a:pt x="1007" y="946"/>
                    <a:pt x="1010" y="943"/>
                    <a:pt x="1005" y="943"/>
                  </a:cubicBezTo>
                  <a:cubicBezTo>
                    <a:pt x="1006" y="950"/>
                    <a:pt x="1003" y="951"/>
                    <a:pt x="999" y="952"/>
                  </a:cubicBezTo>
                  <a:cubicBezTo>
                    <a:pt x="998" y="949"/>
                    <a:pt x="1000" y="949"/>
                    <a:pt x="1001" y="947"/>
                  </a:cubicBezTo>
                  <a:cubicBezTo>
                    <a:pt x="993" y="949"/>
                    <a:pt x="994" y="956"/>
                    <a:pt x="985" y="954"/>
                  </a:cubicBezTo>
                  <a:cubicBezTo>
                    <a:pt x="979" y="959"/>
                    <a:pt x="974" y="965"/>
                    <a:pt x="968" y="969"/>
                  </a:cubicBezTo>
                  <a:cubicBezTo>
                    <a:pt x="967" y="968"/>
                    <a:pt x="967" y="967"/>
                    <a:pt x="967" y="965"/>
                  </a:cubicBezTo>
                  <a:cubicBezTo>
                    <a:pt x="962" y="967"/>
                    <a:pt x="955" y="973"/>
                    <a:pt x="949" y="971"/>
                  </a:cubicBezTo>
                  <a:cubicBezTo>
                    <a:pt x="952" y="967"/>
                    <a:pt x="956" y="963"/>
                    <a:pt x="961" y="960"/>
                  </a:cubicBezTo>
                  <a:cubicBezTo>
                    <a:pt x="959" y="957"/>
                    <a:pt x="958" y="955"/>
                    <a:pt x="956" y="953"/>
                  </a:cubicBezTo>
                  <a:cubicBezTo>
                    <a:pt x="959" y="954"/>
                    <a:pt x="958" y="951"/>
                    <a:pt x="961" y="952"/>
                  </a:cubicBezTo>
                  <a:cubicBezTo>
                    <a:pt x="960" y="953"/>
                    <a:pt x="959" y="953"/>
                    <a:pt x="960" y="955"/>
                  </a:cubicBezTo>
                  <a:cubicBezTo>
                    <a:pt x="977" y="960"/>
                    <a:pt x="979" y="944"/>
                    <a:pt x="991" y="940"/>
                  </a:cubicBezTo>
                  <a:cubicBezTo>
                    <a:pt x="991" y="937"/>
                    <a:pt x="988" y="936"/>
                    <a:pt x="989" y="931"/>
                  </a:cubicBezTo>
                  <a:cubicBezTo>
                    <a:pt x="986" y="932"/>
                    <a:pt x="985" y="934"/>
                    <a:pt x="985" y="938"/>
                  </a:cubicBezTo>
                  <a:cubicBezTo>
                    <a:pt x="990" y="941"/>
                    <a:pt x="980" y="946"/>
                    <a:pt x="977" y="944"/>
                  </a:cubicBezTo>
                  <a:cubicBezTo>
                    <a:pt x="977" y="942"/>
                    <a:pt x="980" y="943"/>
                    <a:pt x="980" y="941"/>
                  </a:cubicBezTo>
                  <a:cubicBezTo>
                    <a:pt x="978" y="941"/>
                    <a:pt x="975" y="942"/>
                    <a:pt x="975" y="940"/>
                  </a:cubicBezTo>
                  <a:cubicBezTo>
                    <a:pt x="976" y="939"/>
                    <a:pt x="977" y="938"/>
                    <a:pt x="980" y="939"/>
                  </a:cubicBezTo>
                  <a:cubicBezTo>
                    <a:pt x="979" y="935"/>
                    <a:pt x="978" y="934"/>
                    <a:pt x="979" y="930"/>
                  </a:cubicBezTo>
                  <a:cubicBezTo>
                    <a:pt x="975" y="931"/>
                    <a:pt x="973" y="933"/>
                    <a:pt x="971" y="930"/>
                  </a:cubicBezTo>
                  <a:cubicBezTo>
                    <a:pt x="962" y="942"/>
                    <a:pt x="947" y="948"/>
                    <a:pt x="935" y="956"/>
                  </a:cubicBezTo>
                  <a:cubicBezTo>
                    <a:pt x="933" y="956"/>
                    <a:pt x="931" y="955"/>
                    <a:pt x="928" y="955"/>
                  </a:cubicBezTo>
                  <a:cubicBezTo>
                    <a:pt x="926" y="957"/>
                    <a:pt x="924" y="958"/>
                    <a:pt x="924" y="962"/>
                  </a:cubicBezTo>
                  <a:cubicBezTo>
                    <a:pt x="926" y="962"/>
                    <a:pt x="928" y="962"/>
                    <a:pt x="928" y="964"/>
                  </a:cubicBezTo>
                  <a:cubicBezTo>
                    <a:pt x="921" y="972"/>
                    <a:pt x="911" y="979"/>
                    <a:pt x="897" y="972"/>
                  </a:cubicBezTo>
                  <a:cubicBezTo>
                    <a:pt x="896" y="975"/>
                    <a:pt x="891" y="976"/>
                    <a:pt x="889" y="978"/>
                  </a:cubicBezTo>
                  <a:cubicBezTo>
                    <a:pt x="893" y="979"/>
                    <a:pt x="894" y="978"/>
                    <a:pt x="897" y="978"/>
                  </a:cubicBezTo>
                  <a:cubicBezTo>
                    <a:pt x="894" y="983"/>
                    <a:pt x="900" y="979"/>
                    <a:pt x="901" y="983"/>
                  </a:cubicBezTo>
                  <a:cubicBezTo>
                    <a:pt x="897" y="984"/>
                    <a:pt x="892" y="988"/>
                    <a:pt x="894" y="991"/>
                  </a:cubicBezTo>
                  <a:cubicBezTo>
                    <a:pt x="895" y="987"/>
                    <a:pt x="899" y="991"/>
                    <a:pt x="900" y="988"/>
                  </a:cubicBezTo>
                  <a:cubicBezTo>
                    <a:pt x="900" y="989"/>
                    <a:pt x="902" y="989"/>
                    <a:pt x="902" y="991"/>
                  </a:cubicBezTo>
                  <a:cubicBezTo>
                    <a:pt x="899" y="993"/>
                    <a:pt x="900" y="993"/>
                    <a:pt x="901" y="996"/>
                  </a:cubicBezTo>
                  <a:cubicBezTo>
                    <a:pt x="895" y="998"/>
                    <a:pt x="894" y="1005"/>
                    <a:pt x="890" y="1009"/>
                  </a:cubicBezTo>
                  <a:cubicBezTo>
                    <a:pt x="887" y="1010"/>
                    <a:pt x="887" y="1008"/>
                    <a:pt x="885" y="1008"/>
                  </a:cubicBezTo>
                  <a:cubicBezTo>
                    <a:pt x="879" y="1011"/>
                    <a:pt x="877" y="1015"/>
                    <a:pt x="873" y="1017"/>
                  </a:cubicBezTo>
                  <a:cubicBezTo>
                    <a:pt x="865" y="1023"/>
                    <a:pt x="855" y="1022"/>
                    <a:pt x="850" y="1030"/>
                  </a:cubicBezTo>
                  <a:cubicBezTo>
                    <a:pt x="858" y="1032"/>
                    <a:pt x="859" y="1028"/>
                    <a:pt x="864" y="1024"/>
                  </a:cubicBezTo>
                  <a:cubicBezTo>
                    <a:pt x="873" y="1018"/>
                    <a:pt x="888" y="1014"/>
                    <a:pt x="895" y="1011"/>
                  </a:cubicBezTo>
                  <a:cubicBezTo>
                    <a:pt x="892" y="1017"/>
                    <a:pt x="886" y="1020"/>
                    <a:pt x="880" y="1024"/>
                  </a:cubicBezTo>
                  <a:cubicBezTo>
                    <a:pt x="879" y="1023"/>
                    <a:pt x="880" y="1020"/>
                    <a:pt x="878" y="1020"/>
                  </a:cubicBezTo>
                  <a:cubicBezTo>
                    <a:pt x="872" y="1029"/>
                    <a:pt x="860" y="1033"/>
                    <a:pt x="849" y="1039"/>
                  </a:cubicBezTo>
                  <a:cubicBezTo>
                    <a:pt x="838" y="1044"/>
                    <a:pt x="822" y="1053"/>
                    <a:pt x="813" y="1052"/>
                  </a:cubicBezTo>
                  <a:cubicBezTo>
                    <a:pt x="813" y="1053"/>
                    <a:pt x="813" y="1055"/>
                    <a:pt x="812" y="1056"/>
                  </a:cubicBezTo>
                  <a:cubicBezTo>
                    <a:pt x="804" y="1054"/>
                    <a:pt x="800" y="1059"/>
                    <a:pt x="792" y="1061"/>
                  </a:cubicBezTo>
                  <a:cubicBezTo>
                    <a:pt x="792" y="1064"/>
                    <a:pt x="794" y="1064"/>
                    <a:pt x="795" y="1066"/>
                  </a:cubicBezTo>
                  <a:cubicBezTo>
                    <a:pt x="792" y="1066"/>
                    <a:pt x="790" y="1069"/>
                    <a:pt x="791" y="1070"/>
                  </a:cubicBezTo>
                  <a:cubicBezTo>
                    <a:pt x="803" y="1066"/>
                    <a:pt x="820" y="1061"/>
                    <a:pt x="836" y="1053"/>
                  </a:cubicBezTo>
                  <a:cubicBezTo>
                    <a:pt x="838" y="1044"/>
                    <a:pt x="849" y="1046"/>
                    <a:pt x="855" y="1043"/>
                  </a:cubicBezTo>
                  <a:cubicBezTo>
                    <a:pt x="856" y="1045"/>
                    <a:pt x="853" y="1044"/>
                    <a:pt x="853" y="1047"/>
                  </a:cubicBezTo>
                  <a:cubicBezTo>
                    <a:pt x="856" y="1047"/>
                    <a:pt x="858" y="1049"/>
                    <a:pt x="856" y="1051"/>
                  </a:cubicBezTo>
                  <a:cubicBezTo>
                    <a:pt x="863" y="1052"/>
                    <a:pt x="870" y="1040"/>
                    <a:pt x="874" y="1047"/>
                  </a:cubicBezTo>
                  <a:cubicBezTo>
                    <a:pt x="867" y="1048"/>
                    <a:pt x="858" y="1052"/>
                    <a:pt x="853" y="1058"/>
                  </a:cubicBezTo>
                  <a:cubicBezTo>
                    <a:pt x="857" y="1057"/>
                    <a:pt x="860" y="1058"/>
                    <a:pt x="861" y="1061"/>
                  </a:cubicBezTo>
                  <a:cubicBezTo>
                    <a:pt x="859" y="1061"/>
                    <a:pt x="859" y="1063"/>
                    <a:pt x="858" y="1063"/>
                  </a:cubicBezTo>
                  <a:cubicBezTo>
                    <a:pt x="854" y="1058"/>
                    <a:pt x="847" y="1064"/>
                    <a:pt x="844" y="1063"/>
                  </a:cubicBezTo>
                  <a:cubicBezTo>
                    <a:pt x="843" y="1059"/>
                    <a:pt x="849" y="1063"/>
                    <a:pt x="849" y="1059"/>
                  </a:cubicBezTo>
                  <a:cubicBezTo>
                    <a:pt x="846" y="1056"/>
                    <a:pt x="845" y="1061"/>
                    <a:pt x="841" y="1060"/>
                  </a:cubicBezTo>
                  <a:cubicBezTo>
                    <a:pt x="842" y="1058"/>
                    <a:pt x="842" y="1056"/>
                    <a:pt x="840" y="1056"/>
                  </a:cubicBezTo>
                  <a:cubicBezTo>
                    <a:pt x="830" y="1061"/>
                    <a:pt x="823" y="1069"/>
                    <a:pt x="811" y="1070"/>
                  </a:cubicBezTo>
                  <a:cubicBezTo>
                    <a:pt x="811" y="1071"/>
                    <a:pt x="812" y="1072"/>
                    <a:pt x="812" y="1073"/>
                  </a:cubicBezTo>
                  <a:cubicBezTo>
                    <a:pt x="810" y="1074"/>
                    <a:pt x="808" y="1076"/>
                    <a:pt x="805" y="1076"/>
                  </a:cubicBezTo>
                  <a:cubicBezTo>
                    <a:pt x="805" y="1075"/>
                    <a:pt x="806" y="1074"/>
                    <a:pt x="807" y="1073"/>
                  </a:cubicBezTo>
                  <a:cubicBezTo>
                    <a:pt x="803" y="1073"/>
                    <a:pt x="799" y="1074"/>
                    <a:pt x="797" y="1077"/>
                  </a:cubicBezTo>
                  <a:cubicBezTo>
                    <a:pt x="800" y="1078"/>
                    <a:pt x="802" y="1074"/>
                    <a:pt x="804" y="1077"/>
                  </a:cubicBezTo>
                  <a:cubicBezTo>
                    <a:pt x="798" y="1079"/>
                    <a:pt x="787" y="1088"/>
                    <a:pt x="782" y="1082"/>
                  </a:cubicBezTo>
                  <a:cubicBezTo>
                    <a:pt x="777" y="1083"/>
                    <a:pt x="772" y="1085"/>
                    <a:pt x="768" y="1088"/>
                  </a:cubicBezTo>
                  <a:cubicBezTo>
                    <a:pt x="771" y="1088"/>
                    <a:pt x="773" y="1088"/>
                    <a:pt x="774" y="1090"/>
                  </a:cubicBezTo>
                  <a:cubicBezTo>
                    <a:pt x="767" y="1091"/>
                    <a:pt x="761" y="1092"/>
                    <a:pt x="758" y="1096"/>
                  </a:cubicBezTo>
                  <a:cubicBezTo>
                    <a:pt x="757" y="1095"/>
                    <a:pt x="755" y="1094"/>
                    <a:pt x="753" y="1095"/>
                  </a:cubicBezTo>
                  <a:cubicBezTo>
                    <a:pt x="751" y="1098"/>
                    <a:pt x="747" y="1098"/>
                    <a:pt x="746" y="1101"/>
                  </a:cubicBezTo>
                  <a:cubicBezTo>
                    <a:pt x="749" y="1100"/>
                    <a:pt x="747" y="1104"/>
                    <a:pt x="749" y="1104"/>
                  </a:cubicBezTo>
                  <a:cubicBezTo>
                    <a:pt x="749" y="1103"/>
                    <a:pt x="751" y="1103"/>
                    <a:pt x="752" y="1102"/>
                  </a:cubicBezTo>
                  <a:cubicBezTo>
                    <a:pt x="751" y="1105"/>
                    <a:pt x="755" y="1104"/>
                    <a:pt x="754" y="1108"/>
                  </a:cubicBezTo>
                  <a:cubicBezTo>
                    <a:pt x="750" y="1106"/>
                    <a:pt x="752" y="1112"/>
                    <a:pt x="750" y="1112"/>
                  </a:cubicBezTo>
                  <a:cubicBezTo>
                    <a:pt x="745" y="1115"/>
                    <a:pt x="743" y="1109"/>
                    <a:pt x="738" y="1109"/>
                  </a:cubicBezTo>
                  <a:cubicBezTo>
                    <a:pt x="737" y="1113"/>
                    <a:pt x="732" y="1117"/>
                    <a:pt x="728" y="1115"/>
                  </a:cubicBezTo>
                  <a:cubicBezTo>
                    <a:pt x="728" y="1114"/>
                    <a:pt x="730" y="1114"/>
                    <a:pt x="730" y="1112"/>
                  </a:cubicBezTo>
                  <a:cubicBezTo>
                    <a:pt x="711" y="1113"/>
                    <a:pt x="700" y="1127"/>
                    <a:pt x="684" y="1122"/>
                  </a:cubicBezTo>
                  <a:cubicBezTo>
                    <a:pt x="681" y="1133"/>
                    <a:pt x="662" y="1127"/>
                    <a:pt x="657" y="1136"/>
                  </a:cubicBezTo>
                  <a:cubicBezTo>
                    <a:pt x="660" y="1138"/>
                    <a:pt x="664" y="1137"/>
                    <a:pt x="666" y="1138"/>
                  </a:cubicBezTo>
                  <a:cubicBezTo>
                    <a:pt x="666" y="1141"/>
                    <a:pt x="663" y="1140"/>
                    <a:pt x="664" y="1144"/>
                  </a:cubicBezTo>
                  <a:cubicBezTo>
                    <a:pt x="667" y="1145"/>
                    <a:pt x="665" y="1141"/>
                    <a:pt x="667" y="1140"/>
                  </a:cubicBezTo>
                  <a:cubicBezTo>
                    <a:pt x="683" y="1140"/>
                    <a:pt x="694" y="1136"/>
                    <a:pt x="706" y="1133"/>
                  </a:cubicBezTo>
                  <a:cubicBezTo>
                    <a:pt x="714" y="1130"/>
                    <a:pt x="726" y="1131"/>
                    <a:pt x="727" y="1122"/>
                  </a:cubicBezTo>
                  <a:cubicBezTo>
                    <a:pt x="726" y="1122"/>
                    <a:pt x="724" y="1123"/>
                    <a:pt x="724" y="1122"/>
                  </a:cubicBezTo>
                  <a:cubicBezTo>
                    <a:pt x="727" y="1120"/>
                    <a:pt x="731" y="1119"/>
                    <a:pt x="736" y="1120"/>
                  </a:cubicBezTo>
                  <a:cubicBezTo>
                    <a:pt x="736" y="1122"/>
                    <a:pt x="736" y="1122"/>
                    <a:pt x="736" y="1122"/>
                  </a:cubicBezTo>
                  <a:cubicBezTo>
                    <a:pt x="752" y="1118"/>
                    <a:pt x="767" y="1111"/>
                    <a:pt x="783" y="1109"/>
                  </a:cubicBezTo>
                  <a:cubicBezTo>
                    <a:pt x="775" y="1110"/>
                    <a:pt x="774" y="1116"/>
                    <a:pt x="768" y="1118"/>
                  </a:cubicBezTo>
                  <a:cubicBezTo>
                    <a:pt x="761" y="1120"/>
                    <a:pt x="760" y="1128"/>
                    <a:pt x="753" y="1125"/>
                  </a:cubicBezTo>
                  <a:cubicBezTo>
                    <a:pt x="747" y="1132"/>
                    <a:pt x="733" y="1131"/>
                    <a:pt x="728" y="1139"/>
                  </a:cubicBezTo>
                  <a:cubicBezTo>
                    <a:pt x="725" y="1136"/>
                    <a:pt x="722" y="1138"/>
                    <a:pt x="719" y="1139"/>
                  </a:cubicBezTo>
                  <a:cubicBezTo>
                    <a:pt x="717" y="1141"/>
                    <a:pt x="719" y="1141"/>
                    <a:pt x="720" y="1143"/>
                  </a:cubicBezTo>
                  <a:cubicBezTo>
                    <a:pt x="717" y="1143"/>
                    <a:pt x="715" y="1144"/>
                    <a:pt x="715" y="1147"/>
                  </a:cubicBezTo>
                  <a:cubicBezTo>
                    <a:pt x="731" y="1148"/>
                    <a:pt x="734" y="1136"/>
                    <a:pt x="749" y="1136"/>
                  </a:cubicBezTo>
                  <a:cubicBezTo>
                    <a:pt x="751" y="1135"/>
                    <a:pt x="749" y="1135"/>
                    <a:pt x="751" y="1134"/>
                  </a:cubicBezTo>
                  <a:cubicBezTo>
                    <a:pt x="752" y="1135"/>
                    <a:pt x="752" y="1133"/>
                    <a:pt x="755" y="1134"/>
                  </a:cubicBezTo>
                  <a:cubicBezTo>
                    <a:pt x="755" y="1135"/>
                    <a:pt x="755" y="1136"/>
                    <a:pt x="754" y="1136"/>
                  </a:cubicBezTo>
                  <a:cubicBezTo>
                    <a:pt x="769" y="1135"/>
                    <a:pt x="774" y="1124"/>
                    <a:pt x="786" y="1120"/>
                  </a:cubicBezTo>
                  <a:close/>
                  <a:moveTo>
                    <a:pt x="1029" y="945"/>
                  </a:moveTo>
                  <a:cubicBezTo>
                    <a:pt x="1032" y="946"/>
                    <a:pt x="1032" y="943"/>
                    <a:pt x="1035" y="944"/>
                  </a:cubicBezTo>
                  <a:cubicBezTo>
                    <a:pt x="1034" y="946"/>
                    <a:pt x="1036" y="946"/>
                    <a:pt x="1036" y="945"/>
                  </a:cubicBezTo>
                  <a:cubicBezTo>
                    <a:pt x="1037" y="944"/>
                    <a:pt x="1034" y="954"/>
                    <a:pt x="1030" y="954"/>
                  </a:cubicBezTo>
                  <a:cubicBezTo>
                    <a:pt x="1030" y="951"/>
                    <a:pt x="1029" y="949"/>
                    <a:pt x="1029" y="945"/>
                  </a:cubicBezTo>
                  <a:close/>
                  <a:moveTo>
                    <a:pt x="971" y="944"/>
                  </a:moveTo>
                  <a:cubicBezTo>
                    <a:pt x="969" y="946"/>
                    <a:pt x="967" y="952"/>
                    <a:pt x="963" y="950"/>
                  </a:cubicBezTo>
                  <a:cubicBezTo>
                    <a:pt x="966" y="948"/>
                    <a:pt x="967" y="945"/>
                    <a:pt x="971" y="944"/>
                  </a:cubicBezTo>
                  <a:close/>
                  <a:moveTo>
                    <a:pt x="930" y="993"/>
                  </a:moveTo>
                  <a:cubicBezTo>
                    <a:pt x="932" y="991"/>
                    <a:pt x="928" y="991"/>
                    <a:pt x="930" y="988"/>
                  </a:cubicBezTo>
                  <a:cubicBezTo>
                    <a:pt x="938" y="987"/>
                    <a:pt x="942" y="984"/>
                    <a:pt x="949" y="983"/>
                  </a:cubicBezTo>
                  <a:cubicBezTo>
                    <a:pt x="944" y="988"/>
                    <a:pt x="939" y="993"/>
                    <a:pt x="930" y="993"/>
                  </a:cubicBezTo>
                  <a:close/>
                  <a:moveTo>
                    <a:pt x="945" y="957"/>
                  </a:moveTo>
                  <a:cubicBezTo>
                    <a:pt x="949" y="959"/>
                    <a:pt x="945" y="964"/>
                    <a:pt x="941" y="964"/>
                  </a:cubicBezTo>
                  <a:cubicBezTo>
                    <a:pt x="944" y="961"/>
                    <a:pt x="944" y="961"/>
                    <a:pt x="945" y="957"/>
                  </a:cubicBezTo>
                  <a:close/>
                  <a:moveTo>
                    <a:pt x="925" y="971"/>
                  </a:moveTo>
                  <a:cubicBezTo>
                    <a:pt x="926" y="971"/>
                    <a:pt x="926" y="973"/>
                    <a:pt x="926" y="974"/>
                  </a:cubicBezTo>
                  <a:cubicBezTo>
                    <a:pt x="926" y="973"/>
                    <a:pt x="927" y="973"/>
                    <a:pt x="928" y="973"/>
                  </a:cubicBezTo>
                  <a:cubicBezTo>
                    <a:pt x="926" y="966"/>
                    <a:pt x="937" y="965"/>
                    <a:pt x="939" y="962"/>
                  </a:cubicBezTo>
                  <a:cubicBezTo>
                    <a:pt x="942" y="963"/>
                    <a:pt x="935" y="969"/>
                    <a:pt x="932" y="969"/>
                  </a:cubicBezTo>
                  <a:cubicBezTo>
                    <a:pt x="934" y="972"/>
                    <a:pt x="936" y="966"/>
                    <a:pt x="938" y="969"/>
                  </a:cubicBezTo>
                  <a:cubicBezTo>
                    <a:pt x="937" y="971"/>
                    <a:pt x="936" y="973"/>
                    <a:pt x="934" y="975"/>
                  </a:cubicBezTo>
                  <a:cubicBezTo>
                    <a:pt x="931" y="971"/>
                    <a:pt x="929" y="975"/>
                    <a:pt x="925" y="976"/>
                  </a:cubicBezTo>
                  <a:cubicBezTo>
                    <a:pt x="925" y="973"/>
                    <a:pt x="923" y="973"/>
                    <a:pt x="925" y="971"/>
                  </a:cubicBezTo>
                  <a:close/>
                  <a:moveTo>
                    <a:pt x="913" y="1004"/>
                  </a:moveTo>
                  <a:cubicBezTo>
                    <a:pt x="911" y="999"/>
                    <a:pt x="918" y="996"/>
                    <a:pt x="924" y="996"/>
                  </a:cubicBezTo>
                  <a:cubicBezTo>
                    <a:pt x="922" y="1001"/>
                    <a:pt x="916" y="1000"/>
                    <a:pt x="913" y="1004"/>
                  </a:cubicBezTo>
                  <a:close/>
                  <a:moveTo>
                    <a:pt x="918" y="976"/>
                  </a:moveTo>
                  <a:cubicBezTo>
                    <a:pt x="922" y="981"/>
                    <a:pt x="911" y="983"/>
                    <a:pt x="906" y="987"/>
                  </a:cubicBezTo>
                  <a:cubicBezTo>
                    <a:pt x="908" y="979"/>
                    <a:pt x="916" y="981"/>
                    <a:pt x="918" y="976"/>
                  </a:cubicBezTo>
                  <a:close/>
                  <a:moveTo>
                    <a:pt x="914" y="986"/>
                  </a:moveTo>
                  <a:cubicBezTo>
                    <a:pt x="918" y="989"/>
                    <a:pt x="909" y="993"/>
                    <a:pt x="904" y="992"/>
                  </a:cubicBezTo>
                  <a:cubicBezTo>
                    <a:pt x="906" y="989"/>
                    <a:pt x="911" y="989"/>
                    <a:pt x="914" y="986"/>
                  </a:cubicBezTo>
                  <a:close/>
                  <a:moveTo>
                    <a:pt x="885" y="1027"/>
                  </a:moveTo>
                  <a:cubicBezTo>
                    <a:pt x="888" y="1030"/>
                    <a:pt x="891" y="1028"/>
                    <a:pt x="895" y="1027"/>
                  </a:cubicBezTo>
                  <a:cubicBezTo>
                    <a:pt x="893" y="1033"/>
                    <a:pt x="887" y="1035"/>
                    <a:pt x="881" y="1036"/>
                  </a:cubicBezTo>
                  <a:cubicBezTo>
                    <a:pt x="882" y="1032"/>
                    <a:pt x="886" y="1032"/>
                    <a:pt x="885" y="1027"/>
                  </a:cubicBezTo>
                  <a:close/>
                  <a:moveTo>
                    <a:pt x="865" y="1045"/>
                  </a:moveTo>
                  <a:cubicBezTo>
                    <a:pt x="864" y="1048"/>
                    <a:pt x="867" y="1040"/>
                    <a:pt x="870" y="1041"/>
                  </a:cubicBezTo>
                  <a:cubicBezTo>
                    <a:pt x="871" y="1045"/>
                    <a:pt x="867" y="1044"/>
                    <a:pt x="865" y="1045"/>
                  </a:cubicBezTo>
                  <a:close/>
                  <a:moveTo>
                    <a:pt x="837" y="1067"/>
                  </a:moveTo>
                  <a:cubicBezTo>
                    <a:pt x="837" y="1070"/>
                    <a:pt x="834" y="1071"/>
                    <a:pt x="831" y="1071"/>
                  </a:cubicBezTo>
                  <a:cubicBezTo>
                    <a:pt x="830" y="1069"/>
                    <a:pt x="832" y="1066"/>
                    <a:pt x="837" y="1067"/>
                  </a:cubicBezTo>
                  <a:close/>
                  <a:moveTo>
                    <a:pt x="821" y="1093"/>
                  </a:moveTo>
                  <a:cubicBezTo>
                    <a:pt x="822" y="1092"/>
                    <a:pt x="825" y="1092"/>
                    <a:pt x="827" y="1092"/>
                  </a:cubicBezTo>
                  <a:cubicBezTo>
                    <a:pt x="826" y="1094"/>
                    <a:pt x="825" y="1095"/>
                    <a:pt x="823" y="1096"/>
                  </a:cubicBezTo>
                  <a:cubicBezTo>
                    <a:pt x="821" y="1096"/>
                    <a:pt x="821" y="1095"/>
                    <a:pt x="821" y="1093"/>
                  </a:cubicBezTo>
                  <a:close/>
                  <a:moveTo>
                    <a:pt x="785" y="1113"/>
                  </a:moveTo>
                  <a:cubicBezTo>
                    <a:pt x="786" y="1110"/>
                    <a:pt x="794" y="1108"/>
                    <a:pt x="798" y="1109"/>
                  </a:cubicBezTo>
                  <a:cubicBezTo>
                    <a:pt x="795" y="1111"/>
                    <a:pt x="790" y="1112"/>
                    <a:pt x="785" y="1113"/>
                  </a:cubicBezTo>
                  <a:close/>
                  <a:moveTo>
                    <a:pt x="815" y="1075"/>
                  </a:moveTo>
                  <a:cubicBezTo>
                    <a:pt x="815" y="1079"/>
                    <a:pt x="815" y="1079"/>
                    <a:pt x="815" y="1079"/>
                  </a:cubicBezTo>
                  <a:cubicBezTo>
                    <a:pt x="810" y="1081"/>
                    <a:pt x="806" y="1077"/>
                    <a:pt x="805" y="1082"/>
                  </a:cubicBezTo>
                  <a:cubicBezTo>
                    <a:pt x="802" y="1077"/>
                    <a:pt x="810" y="1075"/>
                    <a:pt x="815" y="1075"/>
                  </a:cubicBezTo>
                  <a:close/>
                  <a:moveTo>
                    <a:pt x="800" y="1089"/>
                  </a:moveTo>
                  <a:cubicBezTo>
                    <a:pt x="800" y="1080"/>
                    <a:pt x="809" y="1084"/>
                    <a:pt x="814" y="1083"/>
                  </a:cubicBezTo>
                  <a:cubicBezTo>
                    <a:pt x="810" y="1092"/>
                    <a:pt x="790" y="1102"/>
                    <a:pt x="784" y="1094"/>
                  </a:cubicBezTo>
                  <a:cubicBezTo>
                    <a:pt x="786" y="1089"/>
                    <a:pt x="795" y="1091"/>
                    <a:pt x="800" y="1089"/>
                  </a:cubicBezTo>
                  <a:close/>
                  <a:moveTo>
                    <a:pt x="40" y="932"/>
                  </a:moveTo>
                  <a:cubicBezTo>
                    <a:pt x="40" y="932"/>
                    <a:pt x="40" y="932"/>
                    <a:pt x="41" y="932"/>
                  </a:cubicBezTo>
                  <a:cubicBezTo>
                    <a:pt x="42" y="932"/>
                    <a:pt x="41" y="935"/>
                    <a:pt x="43" y="935"/>
                  </a:cubicBezTo>
                  <a:cubicBezTo>
                    <a:pt x="44" y="930"/>
                    <a:pt x="51" y="930"/>
                    <a:pt x="51" y="925"/>
                  </a:cubicBezTo>
                  <a:cubicBezTo>
                    <a:pt x="48" y="928"/>
                    <a:pt x="41" y="930"/>
                    <a:pt x="40" y="932"/>
                  </a:cubicBezTo>
                  <a:close/>
                  <a:moveTo>
                    <a:pt x="227" y="928"/>
                  </a:moveTo>
                  <a:cubicBezTo>
                    <a:pt x="228" y="926"/>
                    <a:pt x="229" y="927"/>
                    <a:pt x="231" y="927"/>
                  </a:cubicBezTo>
                  <a:cubicBezTo>
                    <a:pt x="231" y="925"/>
                    <a:pt x="231" y="925"/>
                    <a:pt x="231" y="925"/>
                  </a:cubicBezTo>
                  <a:cubicBezTo>
                    <a:pt x="229" y="924"/>
                    <a:pt x="229" y="926"/>
                    <a:pt x="227" y="926"/>
                  </a:cubicBezTo>
                  <a:cubicBezTo>
                    <a:pt x="227" y="927"/>
                    <a:pt x="225" y="928"/>
                    <a:pt x="227" y="928"/>
                  </a:cubicBezTo>
                  <a:close/>
                  <a:moveTo>
                    <a:pt x="1158" y="939"/>
                  </a:moveTo>
                  <a:cubicBezTo>
                    <a:pt x="1155" y="941"/>
                    <a:pt x="1154" y="938"/>
                    <a:pt x="1152" y="938"/>
                  </a:cubicBezTo>
                  <a:cubicBezTo>
                    <a:pt x="1155" y="941"/>
                    <a:pt x="1150" y="945"/>
                    <a:pt x="1153" y="947"/>
                  </a:cubicBezTo>
                  <a:cubicBezTo>
                    <a:pt x="1162" y="947"/>
                    <a:pt x="1170" y="939"/>
                    <a:pt x="1176" y="933"/>
                  </a:cubicBezTo>
                  <a:cubicBezTo>
                    <a:pt x="1172" y="932"/>
                    <a:pt x="1168" y="933"/>
                    <a:pt x="1168" y="929"/>
                  </a:cubicBezTo>
                  <a:cubicBezTo>
                    <a:pt x="1166" y="927"/>
                    <a:pt x="1172" y="927"/>
                    <a:pt x="1169" y="926"/>
                  </a:cubicBezTo>
                  <a:cubicBezTo>
                    <a:pt x="1162" y="927"/>
                    <a:pt x="1162" y="935"/>
                    <a:pt x="1158" y="939"/>
                  </a:cubicBezTo>
                  <a:close/>
                  <a:moveTo>
                    <a:pt x="214" y="934"/>
                  </a:moveTo>
                  <a:cubicBezTo>
                    <a:pt x="212" y="935"/>
                    <a:pt x="205" y="937"/>
                    <a:pt x="207" y="939"/>
                  </a:cubicBezTo>
                  <a:cubicBezTo>
                    <a:pt x="209" y="938"/>
                    <a:pt x="216" y="936"/>
                    <a:pt x="214" y="934"/>
                  </a:cubicBezTo>
                  <a:close/>
                  <a:moveTo>
                    <a:pt x="130" y="938"/>
                  </a:moveTo>
                  <a:cubicBezTo>
                    <a:pt x="133" y="938"/>
                    <a:pt x="134" y="936"/>
                    <a:pt x="134" y="934"/>
                  </a:cubicBezTo>
                  <a:cubicBezTo>
                    <a:pt x="123" y="930"/>
                    <a:pt x="117" y="944"/>
                    <a:pt x="109" y="949"/>
                  </a:cubicBezTo>
                  <a:cubicBezTo>
                    <a:pt x="114" y="946"/>
                    <a:pt x="119" y="944"/>
                    <a:pt x="125" y="942"/>
                  </a:cubicBezTo>
                  <a:cubicBezTo>
                    <a:pt x="125" y="944"/>
                    <a:pt x="125" y="946"/>
                    <a:pt x="126" y="946"/>
                  </a:cubicBezTo>
                  <a:cubicBezTo>
                    <a:pt x="129" y="946"/>
                    <a:pt x="134" y="941"/>
                    <a:pt x="130" y="938"/>
                  </a:cubicBezTo>
                  <a:close/>
                  <a:moveTo>
                    <a:pt x="1092" y="954"/>
                  </a:moveTo>
                  <a:cubicBezTo>
                    <a:pt x="1089" y="958"/>
                    <a:pt x="1088" y="956"/>
                    <a:pt x="1086" y="958"/>
                  </a:cubicBezTo>
                  <a:cubicBezTo>
                    <a:pt x="1090" y="958"/>
                    <a:pt x="1085" y="962"/>
                    <a:pt x="1089" y="962"/>
                  </a:cubicBezTo>
                  <a:cubicBezTo>
                    <a:pt x="1091" y="959"/>
                    <a:pt x="1091" y="957"/>
                    <a:pt x="1092" y="954"/>
                  </a:cubicBezTo>
                  <a:close/>
                  <a:moveTo>
                    <a:pt x="972" y="962"/>
                  </a:moveTo>
                  <a:cubicBezTo>
                    <a:pt x="972" y="959"/>
                    <a:pt x="974" y="963"/>
                    <a:pt x="975" y="961"/>
                  </a:cubicBezTo>
                  <a:cubicBezTo>
                    <a:pt x="975" y="958"/>
                    <a:pt x="975" y="958"/>
                    <a:pt x="975" y="958"/>
                  </a:cubicBezTo>
                  <a:cubicBezTo>
                    <a:pt x="973" y="958"/>
                    <a:pt x="970" y="961"/>
                    <a:pt x="972" y="962"/>
                  </a:cubicBezTo>
                  <a:close/>
                  <a:moveTo>
                    <a:pt x="1072" y="960"/>
                  </a:moveTo>
                  <a:cubicBezTo>
                    <a:pt x="1076" y="961"/>
                    <a:pt x="1077" y="966"/>
                    <a:pt x="1076" y="959"/>
                  </a:cubicBezTo>
                  <a:cubicBezTo>
                    <a:pt x="1076" y="959"/>
                    <a:pt x="1077" y="958"/>
                    <a:pt x="1076" y="958"/>
                  </a:cubicBezTo>
                  <a:cubicBezTo>
                    <a:pt x="1077" y="961"/>
                    <a:pt x="1072" y="957"/>
                    <a:pt x="1072" y="960"/>
                  </a:cubicBezTo>
                  <a:close/>
                  <a:moveTo>
                    <a:pt x="1114" y="963"/>
                  </a:moveTo>
                  <a:cubicBezTo>
                    <a:pt x="1112" y="961"/>
                    <a:pt x="1108" y="963"/>
                    <a:pt x="1107" y="963"/>
                  </a:cubicBezTo>
                  <a:cubicBezTo>
                    <a:pt x="1108" y="963"/>
                    <a:pt x="1108" y="964"/>
                    <a:pt x="1107" y="965"/>
                  </a:cubicBezTo>
                  <a:cubicBezTo>
                    <a:pt x="1110" y="962"/>
                    <a:pt x="1113" y="966"/>
                    <a:pt x="1114" y="963"/>
                  </a:cubicBezTo>
                  <a:close/>
                  <a:moveTo>
                    <a:pt x="26" y="975"/>
                  </a:moveTo>
                  <a:cubicBezTo>
                    <a:pt x="28" y="971"/>
                    <a:pt x="29" y="976"/>
                    <a:pt x="34" y="975"/>
                  </a:cubicBezTo>
                  <a:cubicBezTo>
                    <a:pt x="37" y="971"/>
                    <a:pt x="36" y="968"/>
                    <a:pt x="38" y="964"/>
                  </a:cubicBezTo>
                  <a:cubicBezTo>
                    <a:pt x="32" y="965"/>
                    <a:pt x="27" y="972"/>
                    <a:pt x="26" y="975"/>
                  </a:cubicBezTo>
                  <a:close/>
                  <a:moveTo>
                    <a:pt x="1040" y="979"/>
                  </a:moveTo>
                  <a:cubicBezTo>
                    <a:pt x="1039" y="979"/>
                    <a:pt x="1038" y="978"/>
                    <a:pt x="1038" y="978"/>
                  </a:cubicBezTo>
                  <a:cubicBezTo>
                    <a:pt x="1028" y="984"/>
                    <a:pt x="1017" y="989"/>
                    <a:pt x="1009" y="997"/>
                  </a:cubicBezTo>
                  <a:cubicBezTo>
                    <a:pt x="1000" y="995"/>
                    <a:pt x="992" y="1002"/>
                    <a:pt x="987" y="1007"/>
                  </a:cubicBezTo>
                  <a:cubicBezTo>
                    <a:pt x="989" y="1007"/>
                    <a:pt x="989" y="1008"/>
                    <a:pt x="988" y="1009"/>
                  </a:cubicBezTo>
                  <a:cubicBezTo>
                    <a:pt x="1000" y="1009"/>
                    <a:pt x="1004" y="997"/>
                    <a:pt x="1014" y="998"/>
                  </a:cubicBezTo>
                  <a:cubicBezTo>
                    <a:pt x="1018" y="994"/>
                    <a:pt x="1024" y="991"/>
                    <a:pt x="1027" y="986"/>
                  </a:cubicBezTo>
                  <a:cubicBezTo>
                    <a:pt x="1033" y="986"/>
                    <a:pt x="1033" y="986"/>
                    <a:pt x="1033" y="986"/>
                  </a:cubicBezTo>
                  <a:cubicBezTo>
                    <a:pt x="1031" y="978"/>
                    <a:pt x="1039" y="983"/>
                    <a:pt x="1040" y="979"/>
                  </a:cubicBezTo>
                  <a:close/>
                  <a:moveTo>
                    <a:pt x="928" y="1013"/>
                  </a:moveTo>
                  <a:cubicBezTo>
                    <a:pt x="930" y="1010"/>
                    <a:pt x="933" y="1014"/>
                    <a:pt x="935" y="1014"/>
                  </a:cubicBezTo>
                  <a:cubicBezTo>
                    <a:pt x="938" y="1007"/>
                    <a:pt x="947" y="1006"/>
                    <a:pt x="950" y="999"/>
                  </a:cubicBezTo>
                  <a:cubicBezTo>
                    <a:pt x="942" y="1003"/>
                    <a:pt x="932" y="1008"/>
                    <a:pt x="928" y="1013"/>
                  </a:cubicBezTo>
                  <a:close/>
                  <a:moveTo>
                    <a:pt x="233" y="1024"/>
                  </a:moveTo>
                  <a:cubicBezTo>
                    <a:pt x="231" y="1027"/>
                    <a:pt x="227" y="1027"/>
                    <a:pt x="225" y="1030"/>
                  </a:cubicBezTo>
                  <a:cubicBezTo>
                    <a:pt x="229" y="1030"/>
                    <a:pt x="234" y="1026"/>
                    <a:pt x="233" y="1024"/>
                  </a:cubicBezTo>
                  <a:close/>
                  <a:moveTo>
                    <a:pt x="89" y="1041"/>
                  </a:moveTo>
                  <a:cubicBezTo>
                    <a:pt x="86" y="1044"/>
                    <a:pt x="85" y="1040"/>
                    <a:pt x="84" y="1040"/>
                  </a:cubicBezTo>
                  <a:cubicBezTo>
                    <a:pt x="76" y="1046"/>
                    <a:pt x="66" y="1047"/>
                    <a:pt x="58" y="1055"/>
                  </a:cubicBezTo>
                  <a:cubicBezTo>
                    <a:pt x="59" y="1056"/>
                    <a:pt x="61" y="1056"/>
                    <a:pt x="63" y="1057"/>
                  </a:cubicBezTo>
                  <a:cubicBezTo>
                    <a:pt x="66" y="1047"/>
                    <a:pt x="79" y="1051"/>
                    <a:pt x="84" y="1044"/>
                  </a:cubicBezTo>
                  <a:cubicBezTo>
                    <a:pt x="86" y="1044"/>
                    <a:pt x="87" y="1045"/>
                    <a:pt x="88" y="1045"/>
                  </a:cubicBezTo>
                  <a:cubicBezTo>
                    <a:pt x="87" y="1042"/>
                    <a:pt x="92" y="1042"/>
                    <a:pt x="89" y="1041"/>
                  </a:cubicBezTo>
                  <a:close/>
                  <a:moveTo>
                    <a:pt x="224" y="1053"/>
                  </a:moveTo>
                  <a:cubicBezTo>
                    <a:pt x="225" y="1048"/>
                    <a:pt x="222" y="1048"/>
                    <a:pt x="221" y="1045"/>
                  </a:cubicBezTo>
                  <a:cubicBezTo>
                    <a:pt x="222" y="1043"/>
                    <a:pt x="225" y="1043"/>
                    <a:pt x="224" y="1040"/>
                  </a:cubicBezTo>
                  <a:cubicBezTo>
                    <a:pt x="218" y="1039"/>
                    <a:pt x="223" y="1047"/>
                    <a:pt x="215" y="1045"/>
                  </a:cubicBezTo>
                  <a:cubicBezTo>
                    <a:pt x="214" y="1051"/>
                    <a:pt x="206" y="1050"/>
                    <a:pt x="205" y="1056"/>
                  </a:cubicBezTo>
                  <a:cubicBezTo>
                    <a:pt x="206" y="1056"/>
                    <a:pt x="209" y="1056"/>
                    <a:pt x="210" y="1057"/>
                  </a:cubicBezTo>
                  <a:cubicBezTo>
                    <a:pt x="218" y="1074"/>
                    <a:pt x="194" y="1065"/>
                    <a:pt x="192" y="1077"/>
                  </a:cubicBezTo>
                  <a:cubicBezTo>
                    <a:pt x="195" y="1078"/>
                    <a:pt x="192" y="1074"/>
                    <a:pt x="195" y="1074"/>
                  </a:cubicBezTo>
                  <a:cubicBezTo>
                    <a:pt x="195" y="1077"/>
                    <a:pt x="199" y="1076"/>
                    <a:pt x="200" y="1079"/>
                  </a:cubicBezTo>
                  <a:cubicBezTo>
                    <a:pt x="196" y="1087"/>
                    <a:pt x="206" y="1075"/>
                    <a:pt x="208" y="1073"/>
                  </a:cubicBezTo>
                  <a:cubicBezTo>
                    <a:pt x="210" y="1074"/>
                    <a:pt x="210" y="1074"/>
                    <a:pt x="210" y="1076"/>
                  </a:cubicBezTo>
                  <a:cubicBezTo>
                    <a:pt x="209" y="1080"/>
                    <a:pt x="205" y="1081"/>
                    <a:pt x="207" y="1084"/>
                  </a:cubicBezTo>
                  <a:cubicBezTo>
                    <a:pt x="209" y="1081"/>
                    <a:pt x="214" y="1082"/>
                    <a:pt x="213" y="1077"/>
                  </a:cubicBezTo>
                  <a:cubicBezTo>
                    <a:pt x="217" y="1077"/>
                    <a:pt x="220" y="1077"/>
                    <a:pt x="220" y="1073"/>
                  </a:cubicBezTo>
                  <a:cubicBezTo>
                    <a:pt x="220" y="1071"/>
                    <a:pt x="216" y="1073"/>
                    <a:pt x="217" y="1070"/>
                  </a:cubicBezTo>
                  <a:cubicBezTo>
                    <a:pt x="220" y="1059"/>
                    <a:pt x="230" y="1064"/>
                    <a:pt x="237" y="1062"/>
                  </a:cubicBezTo>
                  <a:cubicBezTo>
                    <a:pt x="235" y="1059"/>
                    <a:pt x="233" y="1057"/>
                    <a:pt x="232" y="1052"/>
                  </a:cubicBezTo>
                  <a:cubicBezTo>
                    <a:pt x="230" y="1053"/>
                    <a:pt x="227" y="1053"/>
                    <a:pt x="224" y="1053"/>
                  </a:cubicBezTo>
                  <a:close/>
                  <a:moveTo>
                    <a:pt x="949" y="1049"/>
                  </a:moveTo>
                  <a:cubicBezTo>
                    <a:pt x="947" y="1051"/>
                    <a:pt x="940" y="1048"/>
                    <a:pt x="940" y="1053"/>
                  </a:cubicBezTo>
                  <a:cubicBezTo>
                    <a:pt x="943" y="1052"/>
                    <a:pt x="951" y="1049"/>
                    <a:pt x="949" y="1049"/>
                  </a:cubicBezTo>
                  <a:close/>
                  <a:moveTo>
                    <a:pt x="103" y="1058"/>
                  </a:moveTo>
                  <a:cubicBezTo>
                    <a:pt x="104" y="1062"/>
                    <a:pt x="99" y="1060"/>
                    <a:pt x="99" y="1063"/>
                  </a:cubicBezTo>
                  <a:cubicBezTo>
                    <a:pt x="103" y="1063"/>
                    <a:pt x="103" y="1063"/>
                    <a:pt x="103" y="1063"/>
                  </a:cubicBezTo>
                  <a:cubicBezTo>
                    <a:pt x="101" y="1060"/>
                    <a:pt x="107" y="1059"/>
                    <a:pt x="103" y="1058"/>
                  </a:cubicBezTo>
                  <a:close/>
                  <a:moveTo>
                    <a:pt x="1003" y="1090"/>
                  </a:moveTo>
                  <a:cubicBezTo>
                    <a:pt x="1009" y="1089"/>
                    <a:pt x="1011" y="1085"/>
                    <a:pt x="1018" y="1085"/>
                  </a:cubicBezTo>
                  <a:cubicBezTo>
                    <a:pt x="1017" y="1090"/>
                    <a:pt x="1011" y="1088"/>
                    <a:pt x="1009" y="1092"/>
                  </a:cubicBezTo>
                  <a:cubicBezTo>
                    <a:pt x="1021" y="1091"/>
                    <a:pt x="1020" y="1078"/>
                    <a:pt x="1034" y="1079"/>
                  </a:cubicBezTo>
                  <a:cubicBezTo>
                    <a:pt x="1036" y="1077"/>
                    <a:pt x="1033" y="1077"/>
                    <a:pt x="1035" y="1076"/>
                  </a:cubicBezTo>
                  <a:cubicBezTo>
                    <a:pt x="1045" y="1073"/>
                    <a:pt x="1060" y="1066"/>
                    <a:pt x="1059" y="1060"/>
                  </a:cubicBezTo>
                  <a:cubicBezTo>
                    <a:pt x="1042" y="1070"/>
                    <a:pt x="1018" y="1077"/>
                    <a:pt x="1003" y="1090"/>
                  </a:cubicBezTo>
                  <a:close/>
                  <a:moveTo>
                    <a:pt x="938" y="1063"/>
                  </a:moveTo>
                  <a:cubicBezTo>
                    <a:pt x="933" y="1062"/>
                    <a:pt x="925" y="1068"/>
                    <a:pt x="924" y="1070"/>
                  </a:cubicBezTo>
                  <a:cubicBezTo>
                    <a:pt x="927" y="1066"/>
                    <a:pt x="935" y="1067"/>
                    <a:pt x="938" y="1063"/>
                  </a:cubicBezTo>
                  <a:close/>
                  <a:moveTo>
                    <a:pt x="912" y="1070"/>
                  </a:moveTo>
                  <a:cubicBezTo>
                    <a:pt x="907" y="1075"/>
                    <a:pt x="901" y="1075"/>
                    <a:pt x="895" y="1070"/>
                  </a:cubicBezTo>
                  <a:cubicBezTo>
                    <a:pt x="888" y="1078"/>
                    <a:pt x="875" y="1077"/>
                    <a:pt x="870" y="1086"/>
                  </a:cubicBezTo>
                  <a:cubicBezTo>
                    <a:pt x="871" y="1089"/>
                    <a:pt x="872" y="1088"/>
                    <a:pt x="871" y="1092"/>
                  </a:cubicBezTo>
                  <a:cubicBezTo>
                    <a:pt x="880" y="1093"/>
                    <a:pt x="881" y="1087"/>
                    <a:pt x="886" y="1084"/>
                  </a:cubicBezTo>
                  <a:cubicBezTo>
                    <a:pt x="883" y="1084"/>
                    <a:pt x="880" y="1087"/>
                    <a:pt x="878" y="1085"/>
                  </a:cubicBezTo>
                  <a:cubicBezTo>
                    <a:pt x="885" y="1085"/>
                    <a:pt x="885" y="1078"/>
                    <a:pt x="893" y="1079"/>
                  </a:cubicBezTo>
                  <a:cubicBezTo>
                    <a:pt x="893" y="1081"/>
                    <a:pt x="892" y="1081"/>
                    <a:pt x="892" y="1083"/>
                  </a:cubicBezTo>
                  <a:cubicBezTo>
                    <a:pt x="901" y="1081"/>
                    <a:pt x="911" y="1078"/>
                    <a:pt x="917" y="1072"/>
                  </a:cubicBezTo>
                  <a:cubicBezTo>
                    <a:pt x="914" y="1072"/>
                    <a:pt x="909" y="1073"/>
                    <a:pt x="912" y="1070"/>
                  </a:cubicBezTo>
                  <a:close/>
                  <a:moveTo>
                    <a:pt x="720" y="1088"/>
                  </a:moveTo>
                  <a:cubicBezTo>
                    <a:pt x="720" y="1088"/>
                    <a:pt x="726" y="1085"/>
                    <a:pt x="725" y="1084"/>
                  </a:cubicBezTo>
                  <a:cubicBezTo>
                    <a:pt x="723" y="1085"/>
                    <a:pt x="717" y="1086"/>
                    <a:pt x="720" y="1088"/>
                  </a:cubicBezTo>
                  <a:close/>
                  <a:moveTo>
                    <a:pt x="960" y="1100"/>
                  </a:moveTo>
                  <a:cubicBezTo>
                    <a:pt x="964" y="1100"/>
                    <a:pt x="967" y="1098"/>
                    <a:pt x="971" y="1096"/>
                  </a:cubicBezTo>
                  <a:cubicBezTo>
                    <a:pt x="971" y="1094"/>
                    <a:pt x="969" y="1094"/>
                    <a:pt x="971" y="1092"/>
                  </a:cubicBezTo>
                  <a:cubicBezTo>
                    <a:pt x="968" y="1094"/>
                    <a:pt x="966" y="1090"/>
                    <a:pt x="966" y="1094"/>
                  </a:cubicBezTo>
                  <a:cubicBezTo>
                    <a:pt x="965" y="1096"/>
                    <a:pt x="970" y="1093"/>
                    <a:pt x="970" y="1096"/>
                  </a:cubicBezTo>
                  <a:cubicBezTo>
                    <a:pt x="966" y="1097"/>
                    <a:pt x="963" y="1098"/>
                    <a:pt x="960" y="1100"/>
                  </a:cubicBezTo>
                  <a:close/>
                  <a:moveTo>
                    <a:pt x="915" y="1103"/>
                  </a:moveTo>
                  <a:cubicBezTo>
                    <a:pt x="922" y="1100"/>
                    <a:pt x="929" y="1098"/>
                    <a:pt x="935" y="1094"/>
                  </a:cubicBezTo>
                  <a:cubicBezTo>
                    <a:pt x="927" y="1095"/>
                    <a:pt x="918" y="1100"/>
                    <a:pt x="915" y="1103"/>
                  </a:cubicBezTo>
                  <a:close/>
                  <a:moveTo>
                    <a:pt x="903" y="1095"/>
                  </a:moveTo>
                  <a:cubicBezTo>
                    <a:pt x="900" y="1094"/>
                    <a:pt x="899" y="1096"/>
                    <a:pt x="897" y="1095"/>
                  </a:cubicBezTo>
                  <a:cubicBezTo>
                    <a:pt x="897" y="1099"/>
                    <a:pt x="891" y="1096"/>
                    <a:pt x="893" y="1099"/>
                  </a:cubicBezTo>
                  <a:cubicBezTo>
                    <a:pt x="895" y="1097"/>
                    <a:pt x="901" y="1098"/>
                    <a:pt x="903" y="1095"/>
                  </a:cubicBezTo>
                  <a:close/>
                  <a:moveTo>
                    <a:pt x="974" y="1099"/>
                  </a:moveTo>
                  <a:cubicBezTo>
                    <a:pt x="970" y="1100"/>
                    <a:pt x="967" y="1102"/>
                    <a:pt x="964" y="1104"/>
                  </a:cubicBezTo>
                  <a:cubicBezTo>
                    <a:pt x="969" y="1104"/>
                    <a:pt x="972" y="1101"/>
                    <a:pt x="974" y="1099"/>
                  </a:cubicBezTo>
                  <a:close/>
                  <a:moveTo>
                    <a:pt x="878" y="1116"/>
                  </a:moveTo>
                  <a:cubicBezTo>
                    <a:pt x="887" y="1110"/>
                    <a:pt x="906" y="1109"/>
                    <a:pt x="911" y="1103"/>
                  </a:cubicBezTo>
                  <a:cubicBezTo>
                    <a:pt x="910" y="1104"/>
                    <a:pt x="903" y="1105"/>
                    <a:pt x="903" y="1104"/>
                  </a:cubicBezTo>
                  <a:cubicBezTo>
                    <a:pt x="904" y="1103"/>
                    <a:pt x="907" y="1101"/>
                    <a:pt x="904" y="1100"/>
                  </a:cubicBezTo>
                  <a:cubicBezTo>
                    <a:pt x="893" y="1105"/>
                    <a:pt x="883" y="1108"/>
                    <a:pt x="873" y="1113"/>
                  </a:cubicBezTo>
                  <a:cubicBezTo>
                    <a:pt x="876" y="1113"/>
                    <a:pt x="875" y="1116"/>
                    <a:pt x="878" y="1116"/>
                  </a:cubicBezTo>
                  <a:close/>
                  <a:moveTo>
                    <a:pt x="812" y="1117"/>
                  </a:moveTo>
                  <a:cubicBezTo>
                    <a:pt x="814" y="1114"/>
                    <a:pt x="820" y="1121"/>
                    <a:pt x="820" y="1116"/>
                  </a:cubicBezTo>
                  <a:cubicBezTo>
                    <a:pt x="819" y="1114"/>
                    <a:pt x="810" y="1115"/>
                    <a:pt x="812" y="1117"/>
                  </a:cubicBezTo>
                  <a:close/>
                  <a:moveTo>
                    <a:pt x="925" y="1142"/>
                  </a:moveTo>
                  <a:cubicBezTo>
                    <a:pt x="920" y="1144"/>
                    <a:pt x="916" y="1147"/>
                    <a:pt x="911" y="1149"/>
                  </a:cubicBezTo>
                  <a:cubicBezTo>
                    <a:pt x="917" y="1148"/>
                    <a:pt x="921" y="1146"/>
                    <a:pt x="925" y="1142"/>
                  </a:cubicBezTo>
                  <a:close/>
                  <a:moveTo>
                    <a:pt x="713" y="1155"/>
                  </a:moveTo>
                  <a:cubicBezTo>
                    <a:pt x="717" y="1153"/>
                    <a:pt x="721" y="1152"/>
                    <a:pt x="724" y="1149"/>
                  </a:cubicBezTo>
                  <a:cubicBezTo>
                    <a:pt x="721" y="1151"/>
                    <a:pt x="712" y="1152"/>
                    <a:pt x="713" y="1155"/>
                  </a:cubicBezTo>
                  <a:close/>
                  <a:moveTo>
                    <a:pt x="872" y="1168"/>
                  </a:moveTo>
                  <a:cubicBezTo>
                    <a:pt x="880" y="1167"/>
                    <a:pt x="885" y="1163"/>
                    <a:pt x="890" y="1159"/>
                  </a:cubicBezTo>
                  <a:cubicBezTo>
                    <a:pt x="897" y="1157"/>
                    <a:pt x="908" y="1154"/>
                    <a:pt x="909" y="1149"/>
                  </a:cubicBezTo>
                  <a:cubicBezTo>
                    <a:pt x="902" y="1152"/>
                    <a:pt x="893" y="1157"/>
                    <a:pt x="885" y="1158"/>
                  </a:cubicBezTo>
                  <a:cubicBezTo>
                    <a:pt x="886" y="1163"/>
                    <a:pt x="874" y="1163"/>
                    <a:pt x="872" y="1168"/>
                  </a:cubicBezTo>
                  <a:close/>
                  <a:moveTo>
                    <a:pt x="1138" y="208"/>
                  </a:moveTo>
                  <a:cubicBezTo>
                    <a:pt x="1129" y="210"/>
                    <a:pt x="1123" y="214"/>
                    <a:pt x="1123" y="223"/>
                  </a:cubicBezTo>
                  <a:cubicBezTo>
                    <a:pt x="1124" y="224"/>
                    <a:pt x="1126" y="226"/>
                    <a:pt x="1129" y="225"/>
                  </a:cubicBezTo>
                  <a:cubicBezTo>
                    <a:pt x="1131" y="223"/>
                    <a:pt x="1128" y="220"/>
                    <a:pt x="1132" y="219"/>
                  </a:cubicBezTo>
                  <a:cubicBezTo>
                    <a:pt x="1132" y="221"/>
                    <a:pt x="1132" y="221"/>
                    <a:pt x="1132" y="221"/>
                  </a:cubicBezTo>
                  <a:cubicBezTo>
                    <a:pt x="1136" y="219"/>
                    <a:pt x="1139" y="213"/>
                    <a:pt x="1138" y="208"/>
                  </a:cubicBezTo>
                  <a:close/>
                  <a:moveTo>
                    <a:pt x="1097" y="931"/>
                  </a:moveTo>
                  <a:cubicBezTo>
                    <a:pt x="1098" y="929"/>
                    <a:pt x="1096" y="925"/>
                    <a:pt x="1099" y="923"/>
                  </a:cubicBezTo>
                  <a:cubicBezTo>
                    <a:pt x="1097" y="922"/>
                    <a:pt x="1096" y="921"/>
                    <a:pt x="1095" y="920"/>
                  </a:cubicBezTo>
                  <a:cubicBezTo>
                    <a:pt x="1093" y="926"/>
                    <a:pt x="1082" y="928"/>
                    <a:pt x="1085" y="936"/>
                  </a:cubicBezTo>
                  <a:cubicBezTo>
                    <a:pt x="1087" y="931"/>
                    <a:pt x="1091" y="928"/>
                    <a:pt x="1097" y="931"/>
                  </a:cubicBezTo>
                  <a:close/>
                  <a:moveTo>
                    <a:pt x="1152" y="971"/>
                  </a:moveTo>
                  <a:cubicBezTo>
                    <a:pt x="1156" y="976"/>
                    <a:pt x="1150" y="978"/>
                    <a:pt x="1151" y="981"/>
                  </a:cubicBezTo>
                  <a:cubicBezTo>
                    <a:pt x="1154" y="978"/>
                    <a:pt x="1161" y="979"/>
                    <a:pt x="1160" y="972"/>
                  </a:cubicBezTo>
                  <a:cubicBezTo>
                    <a:pt x="1157" y="971"/>
                    <a:pt x="1154" y="971"/>
                    <a:pt x="1152" y="971"/>
                  </a:cubicBezTo>
                  <a:close/>
                  <a:moveTo>
                    <a:pt x="1069" y="974"/>
                  </a:moveTo>
                  <a:cubicBezTo>
                    <a:pt x="1067" y="975"/>
                    <a:pt x="1066" y="977"/>
                    <a:pt x="1065" y="979"/>
                  </a:cubicBezTo>
                  <a:cubicBezTo>
                    <a:pt x="1064" y="978"/>
                    <a:pt x="1063" y="977"/>
                    <a:pt x="1060" y="977"/>
                  </a:cubicBezTo>
                  <a:cubicBezTo>
                    <a:pt x="1062" y="985"/>
                    <a:pt x="1073" y="982"/>
                    <a:pt x="1077" y="977"/>
                  </a:cubicBezTo>
                  <a:cubicBezTo>
                    <a:pt x="1073" y="979"/>
                    <a:pt x="1073" y="974"/>
                    <a:pt x="1069" y="974"/>
                  </a:cubicBezTo>
                  <a:close/>
                  <a:moveTo>
                    <a:pt x="1015" y="1019"/>
                  </a:moveTo>
                  <a:cubicBezTo>
                    <a:pt x="1015" y="1021"/>
                    <a:pt x="1010" y="1023"/>
                    <a:pt x="1013" y="1024"/>
                  </a:cubicBezTo>
                  <a:cubicBezTo>
                    <a:pt x="1014" y="1021"/>
                    <a:pt x="1019" y="1022"/>
                    <a:pt x="1021" y="1020"/>
                  </a:cubicBezTo>
                  <a:cubicBezTo>
                    <a:pt x="1022" y="1016"/>
                    <a:pt x="1015" y="1018"/>
                    <a:pt x="1016" y="1014"/>
                  </a:cubicBezTo>
                  <a:cubicBezTo>
                    <a:pt x="1023" y="1013"/>
                    <a:pt x="1021" y="1005"/>
                    <a:pt x="1027" y="1005"/>
                  </a:cubicBezTo>
                  <a:cubicBezTo>
                    <a:pt x="1028" y="1001"/>
                    <a:pt x="1026" y="1000"/>
                    <a:pt x="1024" y="999"/>
                  </a:cubicBezTo>
                  <a:cubicBezTo>
                    <a:pt x="1020" y="1003"/>
                    <a:pt x="1016" y="1007"/>
                    <a:pt x="1012" y="1012"/>
                  </a:cubicBezTo>
                  <a:cubicBezTo>
                    <a:pt x="1010" y="1012"/>
                    <a:pt x="1011" y="1008"/>
                    <a:pt x="1009" y="1008"/>
                  </a:cubicBezTo>
                  <a:cubicBezTo>
                    <a:pt x="1004" y="1017"/>
                    <a:pt x="990" y="1020"/>
                    <a:pt x="984" y="1030"/>
                  </a:cubicBezTo>
                  <a:cubicBezTo>
                    <a:pt x="988" y="1032"/>
                    <a:pt x="987" y="1027"/>
                    <a:pt x="989" y="1027"/>
                  </a:cubicBezTo>
                  <a:cubicBezTo>
                    <a:pt x="998" y="1028"/>
                    <a:pt x="1005" y="1014"/>
                    <a:pt x="1015" y="1019"/>
                  </a:cubicBezTo>
                  <a:close/>
                  <a:moveTo>
                    <a:pt x="910" y="1114"/>
                  </a:moveTo>
                  <a:cubicBezTo>
                    <a:pt x="897" y="1124"/>
                    <a:pt x="876" y="1122"/>
                    <a:pt x="863" y="1132"/>
                  </a:cubicBezTo>
                  <a:cubicBezTo>
                    <a:pt x="857" y="1129"/>
                    <a:pt x="843" y="1133"/>
                    <a:pt x="841" y="1139"/>
                  </a:cubicBezTo>
                  <a:cubicBezTo>
                    <a:pt x="839" y="1138"/>
                    <a:pt x="836" y="1137"/>
                    <a:pt x="836" y="1134"/>
                  </a:cubicBezTo>
                  <a:cubicBezTo>
                    <a:pt x="838" y="1129"/>
                    <a:pt x="849" y="1134"/>
                    <a:pt x="848" y="1126"/>
                  </a:cubicBezTo>
                  <a:cubicBezTo>
                    <a:pt x="841" y="1128"/>
                    <a:pt x="829" y="1131"/>
                    <a:pt x="831" y="1137"/>
                  </a:cubicBezTo>
                  <a:cubicBezTo>
                    <a:pt x="829" y="1137"/>
                    <a:pt x="829" y="1139"/>
                    <a:pt x="827" y="1138"/>
                  </a:cubicBezTo>
                  <a:cubicBezTo>
                    <a:pt x="827" y="1142"/>
                    <a:pt x="831" y="1141"/>
                    <a:pt x="830" y="1145"/>
                  </a:cubicBezTo>
                  <a:cubicBezTo>
                    <a:pt x="828" y="1146"/>
                    <a:pt x="825" y="1147"/>
                    <a:pt x="822" y="1148"/>
                  </a:cubicBezTo>
                  <a:cubicBezTo>
                    <a:pt x="821" y="1152"/>
                    <a:pt x="827" y="1149"/>
                    <a:pt x="828" y="1151"/>
                  </a:cubicBezTo>
                  <a:cubicBezTo>
                    <a:pt x="824" y="1157"/>
                    <a:pt x="822" y="1166"/>
                    <a:pt x="813" y="1168"/>
                  </a:cubicBezTo>
                  <a:cubicBezTo>
                    <a:pt x="815" y="1171"/>
                    <a:pt x="819" y="1167"/>
                    <a:pt x="819" y="1169"/>
                  </a:cubicBezTo>
                  <a:cubicBezTo>
                    <a:pt x="814" y="1172"/>
                    <a:pt x="807" y="1182"/>
                    <a:pt x="798" y="1176"/>
                  </a:cubicBezTo>
                  <a:cubicBezTo>
                    <a:pt x="800" y="1170"/>
                    <a:pt x="804" y="1165"/>
                    <a:pt x="810" y="1162"/>
                  </a:cubicBezTo>
                  <a:cubicBezTo>
                    <a:pt x="807" y="1160"/>
                    <a:pt x="811" y="1156"/>
                    <a:pt x="809" y="1153"/>
                  </a:cubicBezTo>
                  <a:cubicBezTo>
                    <a:pt x="802" y="1152"/>
                    <a:pt x="790" y="1156"/>
                    <a:pt x="784" y="1161"/>
                  </a:cubicBezTo>
                  <a:cubicBezTo>
                    <a:pt x="770" y="1155"/>
                    <a:pt x="771" y="1176"/>
                    <a:pt x="773" y="1184"/>
                  </a:cubicBezTo>
                  <a:cubicBezTo>
                    <a:pt x="778" y="1178"/>
                    <a:pt x="783" y="1191"/>
                    <a:pt x="788" y="1194"/>
                  </a:cubicBezTo>
                  <a:cubicBezTo>
                    <a:pt x="797" y="1185"/>
                    <a:pt x="809" y="1181"/>
                    <a:pt x="821" y="1176"/>
                  </a:cubicBezTo>
                  <a:cubicBezTo>
                    <a:pt x="823" y="1167"/>
                    <a:pt x="835" y="1169"/>
                    <a:pt x="835" y="1159"/>
                  </a:cubicBezTo>
                  <a:cubicBezTo>
                    <a:pt x="846" y="1154"/>
                    <a:pt x="857" y="1150"/>
                    <a:pt x="866" y="1143"/>
                  </a:cubicBezTo>
                  <a:cubicBezTo>
                    <a:pt x="866" y="1141"/>
                    <a:pt x="861" y="1143"/>
                    <a:pt x="862" y="1139"/>
                  </a:cubicBezTo>
                  <a:cubicBezTo>
                    <a:pt x="869" y="1135"/>
                    <a:pt x="879" y="1137"/>
                    <a:pt x="886" y="1135"/>
                  </a:cubicBezTo>
                  <a:cubicBezTo>
                    <a:pt x="899" y="1126"/>
                    <a:pt x="914" y="1127"/>
                    <a:pt x="930" y="1121"/>
                  </a:cubicBezTo>
                  <a:cubicBezTo>
                    <a:pt x="930" y="1118"/>
                    <a:pt x="932" y="1118"/>
                    <a:pt x="932" y="1116"/>
                  </a:cubicBezTo>
                  <a:cubicBezTo>
                    <a:pt x="925" y="1119"/>
                    <a:pt x="920" y="1120"/>
                    <a:pt x="910" y="1122"/>
                  </a:cubicBezTo>
                  <a:cubicBezTo>
                    <a:pt x="911" y="1120"/>
                    <a:pt x="913" y="1115"/>
                    <a:pt x="910" y="1114"/>
                  </a:cubicBezTo>
                  <a:close/>
                  <a:moveTo>
                    <a:pt x="856" y="1146"/>
                  </a:moveTo>
                  <a:cubicBezTo>
                    <a:pt x="851" y="1147"/>
                    <a:pt x="846" y="1149"/>
                    <a:pt x="840" y="1148"/>
                  </a:cubicBezTo>
                  <a:cubicBezTo>
                    <a:pt x="845" y="1146"/>
                    <a:pt x="851" y="1140"/>
                    <a:pt x="857" y="1141"/>
                  </a:cubicBezTo>
                  <a:cubicBezTo>
                    <a:pt x="857" y="1143"/>
                    <a:pt x="855" y="1143"/>
                    <a:pt x="856" y="1146"/>
                  </a:cubicBezTo>
                  <a:close/>
                  <a:moveTo>
                    <a:pt x="645" y="1128"/>
                  </a:moveTo>
                  <a:cubicBezTo>
                    <a:pt x="633" y="1130"/>
                    <a:pt x="623" y="1134"/>
                    <a:pt x="613" y="1138"/>
                  </a:cubicBezTo>
                  <a:cubicBezTo>
                    <a:pt x="617" y="1140"/>
                    <a:pt x="619" y="1140"/>
                    <a:pt x="616" y="1143"/>
                  </a:cubicBezTo>
                  <a:cubicBezTo>
                    <a:pt x="616" y="1144"/>
                    <a:pt x="618" y="1144"/>
                    <a:pt x="618" y="1146"/>
                  </a:cubicBezTo>
                  <a:cubicBezTo>
                    <a:pt x="627" y="1143"/>
                    <a:pt x="633" y="1139"/>
                    <a:pt x="641" y="1136"/>
                  </a:cubicBezTo>
                  <a:cubicBezTo>
                    <a:pt x="641" y="1133"/>
                    <a:pt x="642" y="1130"/>
                    <a:pt x="645" y="1128"/>
                  </a:cubicBezTo>
                  <a:close/>
                  <a:moveTo>
                    <a:pt x="619" y="1141"/>
                  </a:moveTo>
                  <a:cubicBezTo>
                    <a:pt x="619" y="1137"/>
                    <a:pt x="625" y="1139"/>
                    <a:pt x="627" y="1137"/>
                  </a:cubicBezTo>
                  <a:cubicBezTo>
                    <a:pt x="626" y="1141"/>
                    <a:pt x="622" y="1140"/>
                    <a:pt x="619" y="1141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635000" ty="0" sx="100000" sy="100000" flip="none" algn="r"/>
            </a:blip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36AEE238-64B4-4A67-97EE-79A3A7806E07}"/>
                </a:ext>
              </a:extLst>
            </p:cNvPr>
            <p:cNvGrpSpPr/>
            <p:nvPr/>
          </p:nvGrpSpPr>
          <p:grpSpPr>
            <a:xfrm>
              <a:off x="840037" y="1993438"/>
              <a:ext cx="5108194" cy="3314590"/>
              <a:chOff x="840037" y="2039583"/>
              <a:chExt cx="5108194" cy="3314590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xmlns="" id="{21E41B81-1651-453D-B39F-6D249C7A386B}"/>
                  </a:ext>
                </a:extLst>
              </p:cNvPr>
              <p:cNvSpPr txBox="1"/>
              <p:nvPr/>
            </p:nvSpPr>
            <p:spPr>
              <a:xfrm>
                <a:off x="840037" y="2826493"/>
                <a:ext cx="5108194" cy="25276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现在越来越多的托盘商、苹果店面提到上述这两点问题，因此为了我公司业务的顺利开展，有必要提上工作日程。肯辛通方面没有专职的产品经理，个人认为我们作为国代可以帮其完成这个工作。但由于此事本身应该由厂家来完成，由我们完成则需要另外商讨合作细节与费用问题。</a:t>
                </a: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xmlns="" id="{BA7FD630-4EBA-4A55-A09C-1F262AFCA51D}"/>
                  </a:ext>
                </a:extLst>
              </p:cNvPr>
              <p:cNvSpPr txBox="1"/>
              <p:nvPr/>
            </p:nvSpPr>
            <p:spPr>
              <a:xfrm>
                <a:off x="840037" y="2039583"/>
                <a:ext cx="5016705" cy="5694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产品培训资料的制作</a:t>
                </a:r>
              </a:p>
            </p:txBody>
          </p: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xmlns="" id="{CDBD80BB-17F2-423A-9FA2-39282AA152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5782" y="2782811"/>
                <a:ext cx="2896509" cy="0"/>
              </a:xfrm>
              <a:prstGeom prst="line">
                <a:avLst/>
              </a:prstGeom>
              <a:ln w="15875"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8748637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DE170F0-E4F4-4D77-9951-9C10C04AB230}"/>
              </a:ext>
            </a:extLst>
          </p:cNvPr>
          <p:cNvSpPr/>
          <p:nvPr/>
        </p:nvSpPr>
        <p:spPr>
          <a:xfrm>
            <a:off x="241663" y="234043"/>
            <a:ext cx="11708674" cy="6389914"/>
          </a:xfrm>
          <a:prstGeom prst="rect">
            <a:avLst/>
          </a:prstGeom>
          <a:noFill/>
          <a:ln w="19050">
            <a:solidFill>
              <a:schemeClr val="bg2">
                <a:alpha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AD2FC26-39A2-44C7-A617-1C75168A704D}"/>
              </a:ext>
            </a:extLst>
          </p:cNvPr>
          <p:cNvSpPr txBox="1"/>
          <p:nvPr/>
        </p:nvSpPr>
        <p:spPr>
          <a:xfrm>
            <a:off x="765530" y="2128680"/>
            <a:ext cx="7802136" cy="156966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9600" spc="300" dirty="0">
                <a:solidFill>
                  <a:srgbClr val="FCF5E3"/>
                </a:solidFill>
                <a:effectLst>
                  <a:outerShdw blurRad="63500" sx="102000" sy="102000" algn="ctr" rotWithShape="0">
                    <a:prstClr val="black">
                      <a:alpha val="25000"/>
                    </a:prstClr>
                  </a:outerShdw>
                </a:effectLst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感谢您的观看</a:t>
            </a:r>
            <a:endParaRPr kumimoji="0" lang="zh-CN" altLang="en-US" sz="9600" b="0" i="0" u="none" strike="noStrike" kern="1200" cap="none" spc="300" normalizeH="0" baseline="0" noProof="0" dirty="0">
              <a:ln>
                <a:noFill/>
              </a:ln>
              <a:solidFill>
                <a:srgbClr val="FCF5E3"/>
              </a:solidFill>
              <a:effectLst>
                <a:outerShdw blurRad="63500" sx="102000" sy="102000" algn="ctr" rotWithShape="0">
                  <a:prstClr val="black">
                    <a:alpha val="25000"/>
                  </a:prstClr>
                </a:outerShdw>
              </a:effectLst>
              <a:uLnTx/>
              <a:uFillTx/>
              <a:latin typeface="喜鹊聚珍体 regular" panose="00000500000000000000" pitchFamily="2" charset="-122"/>
              <a:ea typeface="喜鹊聚珍体 regular" panose="00000500000000000000" pitchFamily="2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B8DF703C-E3D7-4B2A-95A8-3515616443F7}"/>
              </a:ext>
            </a:extLst>
          </p:cNvPr>
          <p:cNvGrpSpPr/>
          <p:nvPr/>
        </p:nvGrpSpPr>
        <p:grpSpPr>
          <a:xfrm>
            <a:off x="881143" y="3720005"/>
            <a:ext cx="6367235" cy="400110"/>
            <a:chOff x="3047687" y="3530508"/>
            <a:chExt cx="6367235" cy="400110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6558E071-CF7C-4A05-BDA9-AE206FB65FF9}"/>
                </a:ext>
              </a:extLst>
            </p:cNvPr>
            <p:cNvSpPr txBox="1"/>
            <p:nvPr/>
          </p:nvSpPr>
          <p:spPr>
            <a:xfrm>
              <a:off x="6402559" y="3530508"/>
              <a:ext cx="3012363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CF5E3"/>
                  </a:solidFill>
                  <a:effectLst>
                    <a:outerShdw blurRad="63500" sx="102000" sy="102000" algn="ctr" rotWithShape="0">
                      <a:prstClr val="black">
                        <a:alpha val="25000"/>
                      </a:prstClr>
                    </a:outerShdw>
                  </a:effectLst>
                  <a:uLnTx/>
                  <a:uFillTx/>
                  <a:latin typeface="喜鹊聚珍体 regular" panose="00000500000000000000" pitchFamily="2" charset="-122"/>
                  <a:ea typeface="喜鹊聚珍体 regular" panose="00000500000000000000" pitchFamily="2" charset="-122"/>
                  <a:cs typeface="+mn-cs"/>
                </a:rPr>
                <a:t>汇报小组：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CF5E3"/>
                  </a:solidFill>
                  <a:effectLst>
                    <a:outerShdw blurRad="63500" sx="102000" sy="102000" algn="ctr" rotWithShape="0">
                      <a:prstClr val="black">
                        <a:alpha val="25000"/>
                      </a:prstClr>
                    </a:outerShdw>
                  </a:effectLst>
                  <a:uLnTx/>
                  <a:uFillTx/>
                  <a:latin typeface="喜鹊聚珍体 regular" panose="00000500000000000000" pitchFamily="2" charset="-122"/>
                  <a:ea typeface="喜鹊聚珍体 regular" panose="00000500000000000000" pitchFamily="2" charset="-122"/>
                  <a:cs typeface="+mn-cs"/>
                </a:rPr>
                <a:t>BUBANZ PPT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CF5E3"/>
                </a:solidFill>
                <a:effectLst>
                  <a:outerShdw blurRad="63500" sx="102000" sy="102000" algn="ctr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喜鹊聚珍体 regular" panose="00000500000000000000" pitchFamily="2" charset="-122"/>
                <a:ea typeface="喜鹊聚珍体 regular" panose="00000500000000000000" pitchFamily="2" charset="-122"/>
                <a:cs typeface="+mn-cs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907421CA-6548-4666-B451-B774CC42EB5A}"/>
                </a:ext>
              </a:extLst>
            </p:cNvPr>
            <p:cNvSpPr txBox="1"/>
            <p:nvPr/>
          </p:nvSpPr>
          <p:spPr>
            <a:xfrm>
              <a:off x="3047687" y="3530508"/>
              <a:ext cx="3005951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CF5E3"/>
                  </a:solidFill>
                  <a:effectLst>
                    <a:outerShdw blurRad="63500" sx="102000" sy="102000" algn="ctr" rotWithShape="0">
                      <a:prstClr val="black">
                        <a:alpha val="25000"/>
                      </a:prstClr>
                    </a:outerShdw>
                  </a:effectLst>
                  <a:uLnTx/>
                  <a:uFillTx/>
                  <a:latin typeface="喜鹊聚珍体 regular" panose="00000500000000000000" pitchFamily="2" charset="-122"/>
                  <a:ea typeface="喜鹊聚珍体 regular" panose="00000500000000000000" pitchFamily="2" charset="-122"/>
                  <a:cs typeface="+mn-cs"/>
                </a:rPr>
                <a:t>中国风年度工作总结模板</a:t>
              </a: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B830DB18-F900-459D-8D79-10AE7A1E2BA2}"/>
                </a:ext>
              </a:extLst>
            </p:cNvPr>
            <p:cNvGrpSpPr/>
            <p:nvPr/>
          </p:nvGrpSpPr>
          <p:grpSpPr>
            <a:xfrm>
              <a:off x="6149330" y="3690704"/>
              <a:ext cx="149199" cy="149199"/>
              <a:chOff x="7905750" y="836023"/>
              <a:chExt cx="670560" cy="670560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535811F7-F0D6-47A0-9208-3AB5C2C297A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905750" y="836023"/>
                <a:ext cx="670560" cy="670560"/>
              </a:xfrm>
              <a:prstGeom prst="line">
                <a:avLst/>
              </a:prstGeom>
              <a:ln w="19050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xmlns="" id="{E1F890B0-DC83-4154-96D6-90266BD958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05750" y="836023"/>
                <a:ext cx="670560" cy="670560"/>
              </a:xfrm>
              <a:prstGeom prst="line">
                <a:avLst/>
              </a:prstGeom>
              <a:ln w="19050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1F050A9-DF1A-44C6-A953-74E525EE9D0F}"/>
              </a:ext>
            </a:extLst>
          </p:cNvPr>
          <p:cNvSpPr txBox="1"/>
          <p:nvPr/>
        </p:nvSpPr>
        <p:spPr>
          <a:xfrm>
            <a:off x="881143" y="686556"/>
            <a:ext cx="1334020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rgbClr val="FCF5E3"/>
                </a:solidFill>
                <a:effectLst/>
                <a:uLnTx/>
                <a:uFillTx/>
                <a:latin typeface="喜鹊聚珍体 regular" panose="00000500000000000000" pitchFamily="2" charset="-122"/>
                <a:ea typeface="喜鹊聚珍体 regular" panose="00000500000000000000" pitchFamily="2" charset="-122"/>
                <a:cs typeface="+mn-cs"/>
              </a:rPr>
              <a:t>Logo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FCF5E3"/>
              </a:solidFill>
              <a:effectLst/>
              <a:uLnTx/>
              <a:uFillTx/>
              <a:latin typeface="喜鹊聚珍体 regular" panose="00000500000000000000" pitchFamily="2" charset="-122"/>
              <a:ea typeface="喜鹊聚珍体 regular" panose="00000500000000000000" pitchFamily="2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519B0597-853F-4D50-966F-8669EA510810}"/>
              </a:ext>
            </a:extLst>
          </p:cNvPr>
          <p:cNvSpPr txBox="1"/>
          <p:nvPr/>
        </p:nvSpPr>
        <p:spPr>
          <a:xfrm>
            <a:off x="881143" y="5457002"/>
            <a:ext cx="1899879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CF5E3"/>
                </a:solidFill>
                <a:effectLst/>
                <a:uLnTx/>
                <a:uFillTx/>
                <a:latin typeface="喜鹊聚珍体 regular" panose="00000500000000000000" pitchFamily="2" charset="-122"/>
                <a:ea typeface="喜鹊聚珍体 regular" panose="00000500000000000000" pitchFamily="2" charset="-122"/>
                <a:cs typeface="+mn-cs"/>
              </a:rPr>
              <a:t>Design by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CF5E3"/>
                </a:solidFill>
                <a:effectLst/>
                <a:uLnTx/>
                <a:uFillTx/>
                <a:latin typeface="喜鹊聚珍体 regular" panose="00000500000000000000" pitchFamily="2" charset="-122"/>
                <a:ea typeface="喜鹊聚珍体 regular" panose="00000500000000000000" pitchFamily="2" charset="-122"/>
                <a:cs typeface="+mn-cs"/>
              </a:rPr>
              <a:t>卜煜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FCEEC490-4C98-409C-86C1-4CD2CF49DC52}"/>
              </a:ext>
            </a:extLst>
          </p:cNvPr>
          <p:cNvGrpSpPr/>
          <p:nvPr/>
        </p:nvGrpSpPr>
        <p:grpSpPr>
          <a:xfrm>
            <a:off x="1028288" y="4686705"/>
            <a:ext cx="61536" cy="320291"/>
            <a:chOff x="6056853" y="3718776"/>
            <a:chExt cx="78293" cy="407511"/>
          </a:xfrm>
          <a:effectLst/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5965F608-8E16-47A5-A513-C8797FDA9D5F}"/>
                </a:ext>
              </a:extLst>
            </p:cNvPr>
            <p:cNvGrpSpPr/>
            <p:nvPr/>
          </p:nvGrpSpPr>
          <p:grpSpPr>
            <a:xfrm>
              <a:off x="6056853" y="3718776"/>
              <a:ext cx="78293" cy="176523"/>
              <a:chOff x="5781210" y="2632703"/>
              <a:chExt cx="327280" cy="763410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E997D43C-4F92-4950-859E-FB036A4A464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81210" y="2633087"/>
                <a:ext cx="0" cy="216141"/>
              </a:xfrm>
              <a:prstGeom prst="line">
                <a:avLst/>
              </a:prstGeom>
              <a:ln w="12700" cap="rnd">
                <a:solidFill>
                  <a:schemeClr val="bg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xmlns="" id="{97E15F17-46C1-4BE2-817B-6F50468D4F0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5946376" y="2470698"/>
                <a:ext cx="0" cy="324009"/>
              </a:xfrm>
              <a:prstGeom prst="line">
                <a:avLst/>
              </a:prstGeom>
              <a:ln w="12700" cap="rnd">
                <a:solidFill>
                  <a:schemeClr val="bg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xmlns="" id="{027E36CC-A531-409B-86B6-3F0FCC4D9BA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08490" y="2635584"/>
                <a:ext cx="0" cy="324009"/>
              </a:xfrm>
              <a:prstGeom prst="line">
                <a:avLst/>
              </a:prstGeom>
              <a:ln w="12700" cap="rnd">
                <a:solidFill>
                  <a:schemeClr val="bg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xmlns="" id="{6655C960-545D-46A2-9337-239C7B31E3B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81210" y="3071720"/>
                <a:ext cx="0" cy="324009"/>
              </a:xfrm>
              <a:prstGeom prst="line">
                <a:avLst/>
              </a:prstGeom>
              <a:ln w="12700" cap="rnd">
                <a:solidFill>
                  <a:schemeClr val="bg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xmlns="" id="{0B70800D-EC88-45FA-BEE0-11BDAD9CB9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5946376" y="3234108"/>
                <a:ext cx="0" cy="324009"/>
              </a:xfrm>
              <a:prstGeom prst="line">
                <a:avLst/>
              </a:prstGeom>
              <a:ln w="12700" cap="rnd">
                <a:solidFill>
                  <a:schemeClr val="bg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xmlns="" id="{F37592D5-7F81-4EC9-A6FB-65AE927E771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08490" y="3154996"/>
                <a:ext cx="0" cy="216141"/>
              </a:xfrm>
              <a:prstGeom prst="line">
                <a:avLst/>
              </a:prstGeom>
              <a:ln w="12700" cap="rnd">
                <a:solidFill>
                  <a:schemeClr val="bg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="" id="{1A8AFE86-C8BB-4D2C-B806-17B8DFD20F2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91865" y="2963959"/>
                <a:ext cx="306633" cy="104637"/>
              </a:xfrm>
              <a:prstGeom prst="line">
                <a:avLst/>
              </a:prstGeom>
              <a:ln w="12700" cap="rnd">
                <a:solidFill>
                  <a:schemeClr val="bg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D422263A-1541-49F5-AAB9-EF3361F86828}"/>
                </a:ext>
              </a:extLst>
            </p:cNvPr>
            <p:cNvGrpSpPr/>
            <p:nvPr/>
          </p:nvGrpSpPr>
          <p:grpSpPr>
            <a:xfrm>
              <a:off x="6056853" y="3949764"/>
              <a:ext cx="78293" cy="176523"/>
              <a:chOff x="5781210" y="2632703"/>
              <a:chExt cx="327280" cy="763410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5397363A-BB58-4316-8004-624DB8ED1C1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81210" y="2633087"/>
                <a:ext cx="0" cy="216141"/>
              </a:xfrm>
              <a:prstGeom prst="line">
                <a:avLst/>
              </a:prstGeom>
              <a:ln w="12700" cap="rnd">
                <a:solidFill>
                  <a:schemeClr val="bg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77E605AE-D8F3-47E8-8ECF-F4CF909CA49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5946376" y="2470698"/>
                <a:ext cx="0" cy="324009"/>
              </a:xfrm>
              <a:prstGeom prst="line">
                <a:avLst/>
              </a:prstGeom>
              <a:ln w="12700" cap="rnd">
                <a:solidFill>
                  <a:schemeClr val="bg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FC279FB6-A4D9-49AA-A1F1-205671D2AC5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08490" y="2635584"/>
                <a:ext cx="0" cy="324009"/>
              </a:xfrm>
              <a:prstGeom prst="line">
                <a:avLst/>
              </a:prstGeom>
              <a:ln w="12700" cap="rnd">
                <a:solidFill>
                  <a:schemeClr val="bg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0A2E885B-9CBA-4545-91BB-1D8C3C6042A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81210" y="3071720"/>
                <a:ext cx="0" cy="324009"/>
              </a:xfrm>
              <a:prstGeom prst="line">
                <a:avLst/>
              </a:prstGeom>
              <a:ln w="12700" cap="rnd">
                <a:solidFill>
                  <a:schemeClr val="bg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03FEA336-EFAF-4444-9734-304D2EA0821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5946376" y="3234108"/>
                <a:ext cx="0" cy="324009"/>
              </a:xfrm>
              <a:prstGeom prst="line">
                <a:avLst/>
              </a:prstGeom>
              <a:ln w="12700" cap="rnd">
                <a:solidFill>
                  <a:schemeClr val="bg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38DA5EF5-E128-46CF-BDF2-2CD21CB9121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08490" y="3154996"/>
                <a:ext cx="0" cy="216141"/>
              </a:xfrm>
              <a:prstGeom prst="line">
                <a:avLst/>
              </a:prstGeom>
              <a:ln w="12700" cap="rnd">
                <a:solidFill>
                  <a:schemeClr val="bg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0B32D0FE-C639-4F94-AF71-0792FBDF022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91865" y="2963959"/>
                <a:ext cx="306633" cy="104637"/>
              </a:xfrm>
              <a:prstGeom prst="line">
                <a:avLst/>
              </a:prstGeom>
              <a:ln w="12700" cap="rnd">
                <a:solidFill>
                  <a:schemeClr val="bg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6949330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FD867DC5-798E-4055-A70B-518AC6BC244D}"/>
              </a:ext>
            </a:extLst>
          </p:cNvPr>
          <p:cNvGrpSpPr/>
          <p:nvPr/>
        </p:nvGrpSpPr>
        <p:grpSpPr>
          <a:xfrm>
            <a:off x="368300" y="456840"/>
            <a:ext cx="1990402" cy="728868"/>
            <a:chOff x="368300" y="456840"/>
            <a:chExt cx="1990402" cy="728868"/>
          </a:xfrm>
        </p:grpSpPr>
        <p:sp>
          <p:nvSpPr>
            <p:cNvPr id="21" name="Freeform 32">
              <a:extLst>
                <a:ext uri="{FF2B5EF4-FFF2-40B4-BE49-F238E27FC236}">
                  <a16:creationId xmlns:a16="http://schemas.microsoft.com/office/drawing/2014/main" xmlns="" id="{15C382B5-33C6-451D-9A44-412696F2F45E}"/>
                </a:ext>
              </a:extLst>
            </p:cNvPr>
            <p:cNvSpPr>
              <a:spLocks noEditPoints="1"/>
            </p:cNvSpPr>
            <p:nvPr/>
          </p:nvSpPr>
          <p:spPr bwMode="auto">
            <a:xfrm rot="6400182">
              <a:off x="1623227" y="450232"/>
              <a:ext cx="728868" cy="742083"/>
            </a:xfrm>
            <a:custGeom>
              <a:avLst/>
              <a:gdLst>
                <a:gd name="T0" fmla="*/ 226 w 372"/>
                <a:gd name="T1" fmla="*/ 91 h 400"/>
                <a:gd name="T2" fmla="*/ 243 w 372"/>
                <a:gd name="T3" fmla="*/ 72 h 400"/>
                <a:gd name="T4" fmla="*/ 196 w 372"/>
                <a:gd name="T5" fmla="*/ 54 h 400"/>
                <a:gd name="T6" fmla="*/ 168 w 372"/>
                <a:gd name="T7" fmla="*/ 56 h 400"/>
                <a:gd name="T8" fmla="*/ 179 w 372"/>
                <a:gd name="T9" fmla="*/ 29 h 400"/>
                <a:gd name="T10" fmla="*/ 21 w 372"/>
                <a:gd name="T11" fmla="*/ 112 h 400"/>
                <a:gd name="T12" fmla="*/ 7 w 372"/>
                <a:gd name="T13" fmla="*/ 235 h 400"/>
                <a:gd name="T14" fmla="*/ 30 w 372"/>
                <a:gd name="T15" fmla="*/ 285 h 400"/>
                <a:gd name="T16" fmla="*/ 39 w 372"/>
                <a:gd name="T17" fmla="*/ 278 h 400"/>
                <a:gd name="T18" fmla="*/ 47 w 372"/>
                <a:gd name="T19" fmla="*/ 300 h 400"/>
                <a:gd name="T20" fmla="*/ 56 w 372"/>
                <a:gd name="T21" fmla="*/ 312 h 400"/>
                <a:gd name="T22" fmla="*/ 74 w 372"/>
                <a:gd name="T23" fmla="*/ 157 h 400"/>
                <a:gd name="T24" fmla="*/ 275 w 372"/>
                <a:gd name="T25" fmla="*/ 102 h 400"/>
                <a:gd name="T26" fmla="*/ 12 w 372"/>
                <a:gd name="T27" fmla="*/ 199 h 400"/>
                <a:gd name="T28" fmla="*/ 50 w 372"/>
                <a:gd name="T29" fmla="*/ 307 h 400"/>
                <a:gd name="T30" fmla="*/ 185 w 372"/>
                <a:gd name="T31" fmla="*/ 87 h 400"/>
                <a:gd name="T32" fmla="*/ 331 w 372"/>
                <a:gd name="T33" fmla="*/ 126 h 400"/>
                <a:gd name="T34" fmla="*/ 253 w 372"/>
                <a:gd name="T35" fmla="*/ 60 h 400"/>
                <a:gd name="T36" fmla="*/ 233 w 372"/>
                <a:gd name="T37" fmla="*/ 97 h 400"/>
                <a:gd name="T38" fmla="*/ 237 w 372"/>
                <a:gd name="T39" fmla="*/ 104 h 400"/>
                <a:gd name="T40" fmla="*/ 39 w 372"/>
                <a:gd name="T41" fmla="*/ 7 h 400"/>
                <a:gd name="T42" fmla="*/ 22 w 372"/>
                <a:gd name="T43" fmla="*/ 86 h 400"/>
                <a:gd name="T44" fmla="*/ 343 w 372"/>
                <a:gd name="T45" fmla="*/ 152 h 400"/>
                <a:gd name="T46" fmla="*/ 340 w 372"/>
                <a:gd name="T47" fmla="*/ 199 h 400"/>
                <a:gd name="T48" fmla="*/ 264 w 372"/>
                <a:gd name="T49" fmla="*/ 114 h 400"/>
                <a:gd name="T50" fmla="*/ 271 w 372"/>
                <a:gd name="T51" fmla="*/ 113 h 400"/>
                <a:gd name="T52" fmla="*/ 327 w 372"/>
                <a:gd name="T53" fmla="*/ 156 h 400"/>
                <a:gd name="T54" fmla="*/ 317 w 372"/>
                <a:gd name="T55" fmla="*/ 141 h 400"/>
                <a:gd name="T56" fmla="*/ 308 w 372"/>
                <a:gd name="T57" fmla="*/ 94 h 400"/>
                <a:gd name="T58" fmla="*/ 301 w 372"/>
                <a:gd name="T59" fmla="*/ 88 h 400"/>
                <a:gd name="T60" fmla="*/ 315 w 372"/>
                <a:gd name="T61" fmla="*/ 112 h 400"/>
                <a:gd name="T62" fmla="*/ 52 w 372"/>
                <a:gd name="T63" fmla="*/ 320 h 400"/>
                <a:gd name="T64" fmla="*/ 36 w 372"/>
                <a:gd name="T65" fmla="*/ 282 h 400"/>
                <a:gd name="T66" fmla="*/ 44 w 372"/>
                <a:gd name="T67" fmla="*/ 306 h 400"/>
                <a:gd name="T68" fmla="*/ 308 w 372"/>
                <a:gd name="T69" fmla="*/ 340 h 400"/>
                <a:gd name="T70" fmla="*/ 287 w 372"/>
                <a:gd name="T71" fmla="*/ 361 h 400"/>
                <a:gd name="T72" fmla="*/ 309 w 372"/>
                <a:gd name="T73" fmla="*/ 339 h 400"/>
                <a:gd name="T74" fmla="*/ 321 w 372"/>
                <a:gd name="T75" fmla="*/ 319 h 400"/>
                <a:gd name="T76" fmla="*/ 293 w 372"/>
                <a:gd name="T77" fmla="*/ 363 h 400"/>
                <a:gd name="T78" fmla="*/ 285 w 372"/>
                <a:gd name="T79" fmla="*/ 362 h 400"/>
                <a:gd name="T80" fmla="*/ 268 w 372"/>
                <a:gd name="T81" fmla="*/ 386 h 400"/>
                <a:gd name="T82" fmla="*/ 276 w 372"/>
                <a:gd name="T83" fmla="*/ 382 h 400"/>
                <a:gd name="T84" fmla="*/ 283 w 372"/>
                <a:gd name="T85" fmla="*/ 367 h 400"/>
                <a:gd name="T86" fmla="*/ 301 w 372"/>
                <a:gd name="T87" fmla="*/ 358 h 400"/>
                <a:gd name="T88" fmla="*/ 260 w 372"/>
                <a:gd name="T89" fmla="*/ 382 h 400"/>
                <a:gd name="T90" fmla="*/ 251 w 372"/>
                <a:gd name="T91" fmla="*/ 391 h 400"/>
                <a:gd name="T92" fmla="*/ 264 w 372"/>
                <a:gd name="T93" fmla="*/ 385 h 400"/>
                <a:gd name="T94" fmla="*/ 300 w 372"/>
                <a:gd name="T95" fmla="*/ 351 h 400"/>
                <a:gd name="T96" fmla="*/ 290 w 372"/>
                <a:gd name="T97" fmla="*/ 360 h 400"/>
                <a:gd name="T98" fmla="*/ 323 w 372"/>
                <a:gd name="T99" fmla="*/ 318 h 400"/>
                <a:gd name="T100" fmla="*/ 336 w 372"/>
                <a:gd name="T101" fmla="*/ 296 h 400"/>
                <a:gd name="T102" fmla="*/ 315 w 372"/>
                <a:gd name="T103" fmla="*/ 329 h 400"/>
                <a:gd name="T104" fmla="*/ 322 w 372"/>
                <a:gd name="T105" fmla="*/ 320 h 400"/>
                <a:gd name="T106" fmla="*/ 61 w 372"/>
                <a:gd name="T107" fmla="*/ 320 h 400"/>
                <a:gd name="T108" fmla="*/ 68 w 372"/>
                <a:gd name="T109" fmla="*/ 332 h 400"/>
                <a:gd name="T110" fmla="*/ 60 w 372"/>
                <a:gd name="T111" fmla="*/ 321 h 400"/>
                <a:gd name="T112" fmla="*/ 59 w 372"/>
                <a:gd name="T113" fmla="*/ 314 h 400"/>
                <a:gd name="T114" fmla="*/ 243 w 372"/>
                <a:gd name="T115" fmla="*/ 389 h 400"/>
                <a:gd name="T116" fmla="*/ 238 w 372"/>
                <a:gd name="T117" fmla="*/ 394 h 400"/>
                <a:gd name="T118" fmla="*/ 244 w 372"/>
                <a:gd name="T119" fmla="*/ 388 h 400"/>
                <a:gd name="T120" fmla="*/ 78 w 372"/>
                <a:gd name="T121" fmla="*/ 343 h 400"/>
                <a:gd name="T122" fmla="*/ 79 w 372"/>
                <a:gd name="T123" fmla="*/ 34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2" h="400">
                  <a:moveTo>
                    <a:pt x="334" y="171"/>
                  </a:moveTo>
                  <a:cubicBezTo>
                    <a:pt x="336" y="172"/>
                    <a:pt x="335" y="168"/>
                    <a:pt x="334" y="169"/>
                  </a:cubicBezTo>
                  <a:cubicBezTo>
                    <a:pt x="334" y="170"/>
                    <a:pt x="334" y="171"/>
                    <a:pt x="334" y="171"/>
                  </a:cubicBezTo>
                  <a:close/>
                  <a:moveTo>
                    <a:pt x="330" y="156"/>
                  </a:moveTo>
                  <a:cubicBezTo>
                    <a:pt x="327" y="156"/>
                    <a:pt x="329" y="160"/>
                    <a:pt x="331" y="160"/>
                  </a:cubicBezTo>
                  <a:cubicBezTo>
                    <a:pt x="331" y="158"/>
                    <a:pt x="329" y="158"/>
                    <a:pt x="330" y="156"/>
                  </a:cubicBezTo>
                  <a:close/>
                  <a:moveTo>
                    <a:pt x="336" y="153"/>
                  </a:moveTo>
                  <a:cubicBezTo>
                    <a:pt x="336" y="151"/>
                    <a:pt x="335" y="150"/>
                    <a:pt x="334" y="149"/>
                  </a:cubicBezTo>
                  <a:cubicBezTo>
                    <a:pt x="333" y="151"/>
                    <a:pt x="335" y="152"/>
                    <a:pt x="336" y="153"/>
                  </a:cubicBezTo>
                  <a:close/>
                  <a:moveTo>
                    <a:pt x="216" y="50"/>
                  </a:moveTo>
                  <a:cubicBezTo>
                    <a:pt x="216" y="47"/>
                    <a:pt x="209" y="48"/>
                    <a:pt x="209" y="49"/>
                  </a:cubicBezTo>
                  <a:cubicBezTo>
                    <a:pt x="212" y="49"/>
                    <a:pt x="214" y="50"/>
                    <a:pt x="216" y="50"/>
                  </a:cubicBezTo>
                  <a:close/>
                  <a:moveTo>
                    <a:pt x="212" y="100"/>
                  </a:moveTo>
                  <a:cubicBezTo>
                    <a:pt x="211" y="98"/>
                    <a:pt x="207" y="99"/>
                    <a:pt x="205" y="98"/>
                  </a:cubicBezTo>
                  <a:cubicBezTo>
                    <a:pt x="204" y="98"/>
                    <a:pt x="204" y="100"/>
                    <a:pt x="202" y="100"/>
                  </a:cubicBezTo>
                  <a:cubicBezTo>
                    <a:pt x="203" y="98"/>
                    <a:pt x="204" y="97"/>
                    <a:pt x="204" y="95"/>
                  </a:cubicBezTo>
                  <a:cubicBezTo>
                    <a:pt x="210" y="96"/>
                    <a:pt x="215" y="98"/>
                    <a:pt x="221" y="97"/>
                  </a:cubicBezTo>
                  <a:cubicBezTo>
                    <a:pt x="220" y="96"/>
                    <a:pt x="220" y="95"/>
                    <a:pt x="219" y="94"/>
                  </a:cubicBezTo>
                  <a:cubicBezTo>
                    <a:pt x="218" y="95"/>
                    <a:pt x="218" y="96"/>
                    <a:pt x="217" y="96"/>
                  </a:cubicBezTo>
                  <a:cubicBezTo>
                    <a:pt x="217" y="95"/>
                    <a:pt x="217" y="96"/>
                    <a:pt x="217" y="94"/>
                  </a:cubicBezTo>
                  <a:cubicBezTo>
                    <a:pt x="216" y="96"/>
                    <a:pt x="214" y="95"/>
                    <a:pt x="213" y="96"/>
                  </a:cubicBezTo>
                  <a:cubicBezTo>
                    <a:pt x="212" y="95"/>
                    <a:pt x="211" y="94"/>
                    <a:pt x="210" y="94"/>
                  </a:cubicBezTo>
                  <a:cubicBezTo>
                    <a:pt x="208" y="93"/>
                    <a:pt x="209" y="95"/>
                    <a:pt x="207" y="95"/>
                  </a:cubicBezTo>
                  <a:cubicBezTo>
                    <a:pt x="208" y="93"/>
                    <a:pt x="206" y="92"/>
                    <a:pt x="206" y="91"/>
                  </a:cubicBezTo>
                  <a:cubicBezTo>
                    <a:pt x="207" y="91"/>
                    <a:pt x="208" y="92"/>
                    <a:pt x="209" y="92"/>
                  </a:cubicBezTo>
                  <a:cubicBezTo>
                    <a:pt x="210" y="90"/>
                    <a:pt x="208" y="92"/>
                    <a:pt x="208" y="91"/>
                  </a:cubicBezTo>
                  <a:cubicBezTo>
                    <a:pt x="208" y="89"/>
                    <a:pt x="212" y="91"/>
                    <a:pt x="213" y="90"/>
                  </a:cubicBezTo>
                  <a:cubicBezTo>
                    <a:pt x="212" y="90"/>
                    <a:pt x="212" y="90"/>
                    <a:pt x="212" y="89"/>
                  </a:cubicBezTo>
                  <a:cubicBezTo>
                    <a:pt x="216" y="88"/>
                    <a:pt x="223" y="88"/>
                    <a:pt x="226" y="91"/>
                  </a:cubicBezTo>
                  <a:cubicBezTo>
                    <a:pt x="226" y="92"/>
                    <a:pt x="224" y="91"/>
                    <a:pt x="224" y="93"/>
                  </a:cubicBezTo>
                  <a:cubicBezTo>
                    <a:pt x="230" y="96"/>
                    <a:pt x="239" y="94"/>
                    <a:pt x="244" y="99"/>
                  </a:cubicBezTo>
                  <a:cubicBezTo>
                    <a:pt x="240" y="99"/>
                    <a:pt x="236" y="97"/>
                    <a:pt x="233" y="98"/>
                  </a:cubicBezTo>
                  <a:cubicBezTo>
                    <a:pt x="239" y="100"/>
                    <a:pt x="244" y="101"/>
                    <a:pt x="249" y="102"/>
                  </a:cubicBezTo>
                  <a:cubicBezTo>
                    <a:pt x="249" y="101"/>
                    <a:pt x="250" y="101"/>
                    <a:pt x="251" y="101"/>
                  </a:cubicBezTo>
                  <a:cubicBezTo>
                    <a:pt x="248" y="98"/>
                    <a:pt x="243" y="97"/>
                    <a:pt x="241" y="94"/>
                  </a:cubicBezTo>
                  <a:cubicBezTo>
                    <a:pt x="243" y="93"/>
                    <a:pt x="244" y="94"/>
                    <a:pt x="244" y="93"/>
                  </a:cubicBezTo>
                  <a:cubicBezTo>
                    <a:pt x="245" y="93"/>
                    <a:pt x="248" y="94"/>
                    <a:pt x="246" y="95"/>
                  </a:cubicBezTo>
                  <a:cubicBezTo>
                    <a:pt x="249" y="97"/>
                    <a:pt x="255" y="100"/>
                    <a:pt x="257" y="99"/>
                  </a:cubicBezTo>
                  <a:cubicBezTo>
                    <a:pt x="256" y="99"/>
                    <a:pt x="256" y="99"/>
                    <a:pt x="255" y="98"/>
                  </a:cubicBezTo>
                  <a:cubicBezTo>
                    <a:pt x="259" y="98"/>
                    <a:pt x="262" y="99"/>
                    <a:pt x="265" y="101"/>
                  </a:cubicBezTo>
                  <a:cubicBezTo>
                    <a:pt x="265" y="100"/>
                    <a:pt x="265" y="100"/>
                    <a:pt x="265" y="100"/>
                  </a:cubicBezTo>
                  <a:cubicBezTo>
                    <a:pt x="266" y="100"/>
                    <a:pt x="265" y="101"/>
                    <a:pt x="267" y="101"/>
                  </a:cubicBezTo>
                  <a:cubicBezTo>
                    <a:pt x="267" y="101"/>
                    <a:pt x="267" y="101"/>
                    <a:pt x="266" y="102"/>
                  </a:cubicBezTo>
                  <a:cubicBezTo>
                    <a:pt x="270" y="103"/>
                    <a:pt x="273" y="105"/>
                    <a:pt x="277" y="106"/>
                  </a:cubicBezTo>
                  <a:cubicBezTo>
                    <a:pt x="277" y="105"/>
                    <a:pt x="275" y="106"/>
                    <a:pt x="275" y="105"/>
                  </a:cubicBezTo>
                  <a:cubicBezTo>
                    <a:pt x="280" y="107"/>
                    <a:pt x="285" y="109"/>
                    <a:pt x="289" y="112"/>
                  </a:cubicBezTo>
                  <a:cubicBezTo>
                    <a:pt x="290" y="111"/>
                    <a:pt x="287" y="111"/>
                    <a:pt x="289" y="109"/>
                  </a:cubicBezTo>
                  <a:cubicBezTo>
                    <a:pt x="291" y="110"/>
                    <a:pt x="292" y="112"/>
                    <a:pt x="294" y="112"/>
                  </a:cubicBezTo>
                  <a:cubicBezTo>
                    <a:pt x="291" y="107"/>
                    <a:pt x="282" y="104"/>
                    <a:pt x="284" y="97"/>
                  </a:cubicBezTo>
                  <a:cubicBezTo>
                    <a:pt x="278" y="96"/>
                    <a:pt x="274" y="93"/>
                    <a:pt x="270" y="90"/>
                  </a:cubicBezTo>
                  <a:cubicBezTo>
                    <a:pt x="272" y="90"/>
                    <a:pt x="275" y="92"/>
                    <a:pt x="277" y="92"/>
                  </a:cubicBezTo>
                  <a:cubicBezTo>
                    <a:pt x="276" y="92"/>
                    <a:pt x="274" y="90"/>
                    <a:pt x="275" y="90"/>
                  </a:cubicBezTo>
                  <a:cubicBezTo>
                    <a:pt x="281" y="92"/>
                    <a:pt x="286" y="95"/>
                    <a:pt x="292" y="97"/>
                  </a:cubicBezTo>
                  <a:cubicBezTo>
                    <a:pt x="290" y="95"/>
                    <a:pt x="289" y="93"/>
                    <a:pt x="287" y="91"/>
                  </a:cubicBezTo>
                  <a:cubicBezTo>
                    <a:pt x="287" y="91"/>
                    <a:pt x="287" y="91"/>
                    <a:pt x="288" y="90"/>
                  </a:cubicBezTo>
                  <a:cubicBezTo>
                    <a:pt x="285" y="89"/>
                    <a:pt x="283" y="87"/>
                    <a:pt x="281" y="86"/>
                  </a:cubicBezTo>
                  <a:cubicBezTo>
                    <a:pt x="280" y="87"/>
                    <a:pt x="282" y="87"/>
                    <a:pt x="282" y="89"/>
                  </a:cubicBezTo>
                  <a:cubicBezTo>
                    <a:pt x="270" y="82"/>
                    <a:pt x="256" y="77"/>
                    <a:pt x="243" y="72"/>
                  </a:cubicBezTo>
                  <a:cubicBezTo>
                    <a:pt x="243" y="71"/>
                    <a:pt x="243" y="71"/>
                    <a:pt x="242" y="71"/>
                  </a:cubicBezTo>
                  <a:cubicBezTo>
                    <a:pt x="241" y="71"/>
                    <a:pt x="240" y="70"/>
                    <a:pt x="239" y="72"/>
                  </a:cubicBezTo>
                  <a:cubicBezTo>
                    <a:pt x="238" y="70"/>
                    <a:pt x="237" y="70"/>
                    <a:pt x="236" y="70"/>
                  </a:cubicBezTo>
                  <a:cubicBezTo>
                    <a:pt x="237" y="69"/>
                    <a:pt x="240" y="69"/>
                    <a:pt x="241" y="68"/>
                  </a:cubicBezTo>
                  <a:cubicBezTo>
                    <a:pt x="241" y="69"/>
                    <a:pt x="244" y="70"/>
                    <a:pt x="245" y="69"/>
                  </a:cubicBezTo>
                  <a:cubicBezTo>
                    <a:pt x="243" y="68"/>
                    <a:pt x="241" y="68"/>
                    <a:pt x="239" y="67"/>
                  </a:cubicBezTo>
                  <a:cubicBezTo>
                    <a:pt x="240" y="67"/>
                    <a:pt x="241" y="67"/>
                    <a:pt x="241" y="66"/>
                  </a:cubicBezTo>
                  <a:cubicBezTo>
                    <a:pt x="236" y="62"/>
                    <a:pt x="228" y="67"/>
                    <a:pt x="224" y="62"/>
                  </a:cubicBezTo>
                  <a:cubicBezTo>
                    <a:pt x="219" y="61"/>
                    <a:pt x="214" y="64"/>
                    <a:pt x="212" y="60"/>
                  </a:cubicBezTo>
                  <a:cubicBezTo>
                    <a:pt x="211" y="60"/>
                    <a:pt x="209" y="61"/>
                    <a:pt x="208" y="60"/>
                  </a:cubicBezTo>
                  <a:cubicBezTo>
                    <a:pt x="209" y="59"/>
                    <a:pt x="213" y="59"/>
                    <a:pt x="214" y="59"/>
                  </a:cubicBezTo>
                  <a:cubicBezTo>
                    <a:pt x="213" y="56"/>
                    <a:pt x="220" y="59"/>
                    <a:pt x="221" y="58"/>
                  </a:cubicBezTo>
                  <a:cubicBezTo>
                    <a:pt x="221" y="58"/>
                    <a:pt x="220" y="57"/>
                    <a:pt x="221" y="57"/>
                  </a:cubicBezTo>
                  <a:cubicBezTo>
                    <a:pt x="221" y="58"/>
                    <a:pt x="224" y="58"/>
                    <a:pt x="224" y="57"/>
                  </a:cubicBezTo>
                  <a:cubicBezTo>
                    <a:pt x="223" y="56"/>
                    <a:pt x="221" y="56"/>
                    <a:pt x="218" y="56"/>
                  </a:cubicBezTo>
                  <a:cubicBezTo>
                    <a:pt x="218" y="55"/>
                    <a:pt x="219" y="55"/>
                    <a:pt x="218" y="54"/>
                  </a:cubicBezTo>
                  <a:cubicBezTo>
                    <a:pt x="216" y="56"/>
                    <a:pt x="212" y="53"/>
                    <a:pt x="212" y="56"/>
                  </a:cubicBezTo>
                  <a:cubicBezTo>
                    <a:pt x="209" y="55"/>
                    <a:pt x="206" y="56"/>
                    <a:pt x="203" y="54"/>
                  </a:cubicBezTo>
                  <a:cubicBezTo>
                    <a:pt x="204" y="53"/>
                    <a:pt x="203" y="52"/>
                    <a:pt x="204" y="52"/>
                  </a:cubicBezTo>
                  <a:cubicBezTo>
                    <a:pt x="205" y="55"/>
                    <a:pt x="209" y="52"/>
                    <a:pt x="211" y="52"/>
                  </a:cubicBezTo>
                  <a:cubicBezTo>
                    <a:pt x="208" y="50"/>
                    <a:pt x="205" y="53"/>
                    <a:pt x="203" y="49"/>
                  </a:cubicBezTo>
                  <a:cubicBezTo>
                    <a:pt x="204" y="49"/>
                    <a:pt x="206" y="50"/>
                    <a:pt x="206" y="48"/>
                  </a:cubicBezTo>
                  <a:cubicBezTo>
                    <a:pt x="203" y="47"/>
                    <a:pt x="199" y="48"/>
                    <a:pt x="198" y="50"/>
                  </a:cubicBezTo>
                  <a:cubicBezTo>
                    <a:pt x="199" y="50"/>
                    <a:pt x="200" y="50"/>
                    <a:pt x="200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6" y="50"/>
                    <a:pt x="198" y="49"/>
                    <a:pt x="195" y="49"/>
                  </a:cubicBezTo>
                  <a:cubicBezTo>
                    <a:pt x="195" y="50"/>
                    <a:pt x="196" y="50"/>
                    <a:pt x="196" y="50"/>
                  </a:cubicBezTo>
                  <a:cubicBezTo>
                    <a:pt x="195" y="51"/>
                    <a:pt x="193" y="51"/>
                    <a:pt x="192" y="53"/>
                  </a:cubicBezTo>
                  <a:cubicBezTo>
                    <a:pt x="194" y="52"/>
                    <a:pt x="194" y="55"/>
                    <a:pt x="196" y="54"/>
                  </a:cubicBezTo>
                  <a:cubicBezTo>
                    <a:pt x="196" y="53"/>
                    <a:pt x="196" y="52"/>
                    <a:pt x="197" y="52"/>
                  </a:cubicBezTo>
                  <a:cubicBezTo>
                    <a:pt x="198" y="52"/>
                    <a:pt x="199" y="53"/>
                    <a:pt x="199" y="54"/>
                  </a:cubicBezTo>
                  <a:cubicBezTo>
                    <a:pt x="198" y="54"/>
                    <a:pt x="197" y="55"/>
                    <a:pt x="197" y="56"/>
                  </a:cubicBezTo>
                  <a:cubicBezTo>
                    <a:pt x="201" y="58"/>
                    <a:pt x="208" y="55"/>
                    <a:pt x="212" y="58"/>
                  </a:cubicBezTo>
                  <a:cubicBezTo>
                    <a:pt x="209" y="58"/>
                    <a:pt x="207" y="58"/>
                    <a:pt x="205" y="57"/>
                  </a:cubicBezTo>
                  <a:cubicBezTo>
                    <a:pt x="205" y="59"/>
                    <a:pt x="202" y="59"/>
                    <a:pt x="201" y="59"/>
                  </a:cubicBezTo>
                  <a:cubicBezTo>
                    <a:pt x="201" y="58"/>
                    <a:pt x="201" y="58"/>
                    <a:pt x="201" y="57"/>
                  </a:cubicBezTo>
                  <a:cubicBezTo>
                    <a:pt x="197" y="58"/>
                    <a:pt x="195" y="58"/>
                    <a:pt x="190" y="58"/>
                  </a:cubicBezTo>
                  <a:cubicBezTo>
                    <a:pt x="190" y="58"/>
                    <a:pt x="189" y="58"/>
                    <a:pt x="189" y="56"/>
                  </a:cubicBezTo>
                  <a:cubicBezTo>
                    <a:pt x="188" y="58"/>
                    <a:pt x="183" y="59"/>
                    <a:pt x="181" y="57"/>
                  </a:cubicBezTo>
                  <a:cubicBezTo>
                    <a:pt x="183" y="57"/>
                    <a:pt x="182" y="56"/>
                    <a:pt x="181" y="55"/>
                  </a:cubicBezTo>
                  <a:cubicBezTo>
                    <a:pt x="184" y="55"/>
                    <a:pt x="187" y="56"/>
                    <a:pt x="191" y="55"/>
                  </a:cubicBezTo>
                  <a:cubicBezTo>
                    <a:pt x="190" y="53"/>
                    <a:pt x="186" y="56"/>
                    <a:pt x="184" y="54"/>
                  </a:cubicBezTo>
                  <a:cubicBezTo>
                    <a:pt x="184" y="54"/>
                    <a:pt x="186" y="54"/>
                    <a:pt x="186" y="53"/>
                  </a:cubicBezTo>
                  <a:cubicBezTo>
                    <a:pt x="186" y="52"/>
                    <a:pt x="185" y="53"/>
                    <a:pt x="183" y="53"/>
                  </a:cubicBezTo>
                  <a:cubicBezTo>
                    <a:pt x="183" y="55"/>
                    <a:pt x="182" y="54"/>
                    <a:pt x="180" y="54"/>
                  </a:cubicBezTo>
                  <a:cubicBezTo>
                    <a:pt x="180" y="55"/>
                    <a:pt x="181" y="55"/>
                    <a:pt x="181" y="56"/>
                  </a:cubicBezTo>
                  <a:cubicBezTo>
                    <a:pt x="179" y="56"/>
                    <a:pt x="177" y="58"/>
                    <a:pt x="176" y="56"/>
                  </a:cubicBezTo>
                  <a:cubicBezTo>
                    <a:pt x="178" y="56"/>
                    <a:pt x="180" y="55"/>
                    <a:pt x="180" y="53"/>
                  </a:cubicBezTo>
                  <a:cubicBezTo>
                    <a:pt x="178" y="53"/>
                    <a:pt x="178" y="52"/>
                    <a:pt x="177" y="53"/>
                  </a:cubicBezTo>
                  <a:cubicBezTo>
                    <a:pt x="177" y="52"/>
                    <a:pt x="178" y="52"/>
                    <a:pt x="178" y="52"/>
                  </a:cubicBezTo>
                  <a:cubicBezTo>
                    <a:pt x="176" y="51"/>
                    <a:pt x="172" y="51"/>
                    <a:pt x="171" y="53"/>
                  </a:cubicBezTo>
                  <a:cubicBezTo>
                    <a:pt x="172" y="54"/>
                    <a:pt x="176" y="51"/>
                    <a:pt x="176" y="54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4" y="56"/>
                    <a:pt x="173" y="54"/>
                    <a:pt x="175" y="55"/>
                  </a:cubicBezTo>
                  <a:cubicBezTo>
                    <a:pt x="176" y="58"/>
                    <a:pt x="173" y="57"/>
                    <a:pt x="172" y="57"/>
                  </a:cubicBezTo>
                  <a:cubicBezTo>
                    <a:pt x="171" y="57"/>
                    <a:pt x="171" y="57"/>
                    <a:pt x="172" y="56"/>
                  </a:cubicBezTo>
                  <a:cubicBezTo>
                    <a:pt x="170" y="56"/>
                    <a:pt x="169" y="57"/>
                    <a:pt x="168" y="56"/>
                  </a:cubicBezTo>
                  <a:cubicBezTo>
                    <a:pt x="165" y="59"/>
                    <a:pt x="162" y="61"/>
                    <a:pt x="160" y="64"/>
                  </a:cubicBezTo>
                  <a:cubicBezTo>
                    <a:pt x="149" y="65"/>
                    <a:pt x="140" y="67"/>
                    <a:pt x="133" y="72"/>
                  </a:cubicBezTo>
                  <a:cubicBezTo>
                    <a:pt x="130" y="72"/>
                    <a:pt x="129" y="75"/>
                    <a:pt x="126" y="74"/>
                  </a:cubicBezTo>
                  <a:cubicBezTo>
                    <a:pt x="128" y="73"/>
                    <a:pt x="130" y="72"/>
                    <a:pt x="132" y="71"/>
                  </a:cubicBezTo>
                  <a:cubicBezTo>
                    <a:pt x="131" y="69"/>
                    <a:pt x="135" y="69"/>
                    <a:pt x="136" y="68"/>
                  </a:cubicBezTo>
                  <a:cubicBezTo>
                    <a:pt x="131" y="68"/>
                    <a:pt x="127" y="70"/>
                    <a:pt x="123" y="71"/>
                  </a:cubicBezTo>
                  <a:cubicBezTo>
                    <a:pt x="125" y="70"/>
                    <a:pt x="123" y="69"/>
                    <a:pt x="124" y="68"/>
                  </a:cubicBezTo>
                  <a:cubicBezTo>
                    <a:pt x="127" y="67"/>
                    <a:pt x="130" y="65"/>
                    <a:pt x="134" y="64"/>
                  </a:cubicBezTo>
                  <a:cubicBezTo>
                    <a:pt x="134" y="66"/>
                    <a:pt x="137" y="66"/>
                    <a:pt x="136" y="68"/>
                  </a:cubicBezTo>
                  <a:cubicBezTo>
                    <a:pt x="138" y="68"/>
                    <a:pt x="136" y="63"/>
                    <a:pt x="139" y="64"/>
                  </a:cubicBezTo>
                  <a:cubicBezTo>
                    <a:pt x="139" y="63"/>
                    <a:pt x="137" y="64"/>
                    <a:pt x="137" y="63"/>
                  </a:cubicBezTo>
                  <a:cubicBezTo>
                    <a:pt x="142" y="62"/>
                    <a:pt x="148" y="60"/>
                    <a:pt x="152" y="58"/>
                  </a:cubicBezTo>
                  <a:cubicBezTo>
                    <a:pt x="146" y="59"/>
                    <a:pt x="140" y="61"/>
                    <a:pt x="135" y="60"/>
                  </a:cubicBezTo>
                  <a:cubicBezTo>
                    <a:pt x="136" y="59"/>
                    <a:pt x="140" y="58"/>
                    <a:pt x="143" y="57"/>
                  </a:cubicBezTo>
                  <a:cubicBezTo>
                    <a:pt x="141" y="57"/>
                    <a:pt x="139" y="58"/>
                    <a:pt x="138" y="57"/>
                  </a:cubicBezTo>
                  <a:cubicBezTo>
                    <a:pt x="138" y="56"/>
                    <a:pt x="140" y="57"/>
                    <a:pt x="140" y="56"/>
                  </a:cubicBezTo>
                  <a:cubicBezTo>
                    <a:pt x="139" y="55"/>
                    <a:pt x="137" y="56"/>
                    <a:pt x="137" y="54"/>
                  </a:cubicBezTo>
                  <a:cubicBezTo>
                    <a:pt x="141" y="54"/>
                    <a:pt x="144" y="52"/>
                    <a:pt x="148" y="52"/>
                  </a:cubicBezTo>
                  <a:cubicBezTo>
                    <a:pt x="151" y="51"/>
                    <a:pt x="152" y="52"/>
                    <a:pt x="154" y="50"/>
                  </a:cubicBezTo>
                  <a:cubicBezTo>
                    <a:pt x="153" y="49"/>
                    <a:pt x="151" y="51"/>
                    <a:pt x="152" y="48"/>
                  </a:cubicBezTo>
                  <a:cubicBezTo>
                    <a:pt x="156" y="48"/>
                    <a:pt x="158" y="46"/>
                    <a:pt x="162" y="46"/>
                  </a:cubicBezTo>
                  <a:cubicBezTo>
                    <a:pt x="161" y="46"/>
                    <a:pt x="161" y="45"/>
                    <a:pt x="161" y="45"/>
                  </a:cubicBezTo>
                  <a:cubicBezTo>
                    <a:pt x="169" y="41"/>
                    <a:pt x="183" y="41"/>
                    <a:pt x="190" y="39"/>
                  </a:cubicBezTo>
                  <a:cubicBezTo>
                    <a:pt x="189" y="39"/>
                    <a:pt x="188" y="38"/>
                    <a:pt x="187" y="38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9" y="36"/>
                    <a:pt x="191" y="37"/>
                    <a:pt x="192" y="36"/>
                  </a:cubicBezTo>
                  <a:cubicBezTo>
                    <a:pt x="186" y="34"/>
                    <a:pt x="181" y="33"/>
                    <a:pt x="173" y="32"/>
                  </a:cubicBezTo>
                  <a:cubicBezTo>
                    <a:pt x="173" y="30"/>
                    <a:pt x="176" y="32"/>
                    <a:pt x="177" y="31"/>
                  </a:cubicBezTo>
                  <a:cubicBezTo>
                    <a:pt x="175" y="30"/>
                    <a:pt x="179" y="30"/>
                    <a:pt x="179" y="29"/>
                  </a:cubicBezTo>
                  <a:cubicBezTo>
                    <a:pt x="175" y="30"/>
                    <a:pt x="173" y="25"/>
                    <a:pt x="170" y="28"/>
                  </a:cubicBezTo>
                  <a:cubicBezTo>
                    <a:pt x="169" y="28"/>
                    <a:pt x="170" y="26"/>
                    <a:pt x="168" y="26"/>
                  </a:cubicBezTo>
                  <a:cubicBezTo>
                    <a:pt x="167" y="26"/>
                    <a:pt x="166" y="27"/>
                    <a:pt x="164" y="27"/>
                  </a:cubicBezTo>
                  <a:cubicBezTo>
                    <a:pt x="165" y="25"/>
                    <a:pt x="162" y="26"/>
                    <a:pt x="161" y="25"/>
                  </a:cubicBezTo>
                  <a:cubicBezTo>
                    <a:pt x="162" y="24"/>
                    <a:pt x="163" y="24"/>
                    <a:pt x="163" y="23"/>
                  </a:cubicBezTo>
                  <a:cubicBezTo>
                    <a:pt x="159" y="21"/>
                    <a:pt x="152" y="23"/>
                    <a:pt x="147" y="21"/>
                  </a:cubicBezTo>
                  <a:cubicBezTo>
                    <a:pt x="147" y="21"/>
                    <a:pt x="148" y="20"/>
                    <a:pt x="148" y="19"/>
                  </a:cubicBezTo>
                  <a:cubicBezTo>
                    <a:pt x="147" y="19"/>
                    <a:pt x="147" y="19"/>
                    <a:pt x="146" y="19"/>
                  </a:cubicBezTo>
                  <a:cubicBezTo>
                    <a:pt x="130" y="19"/>
                    <a:pt x="115" y="22"/>
                    <a:pt x="100" y="24"/>
                  </a:cubicBezTo>
                  <a:cubicBezTo>
                    <a:pt x="89" y="25"/>
                    <a:pt x="81" y="31"/>
                    <a:pt x="71" y="31"/>
                  </a:cubicBezTo>
                  <a:cubicBezTo>
                    <a:pt x="70" y="32"/>
                    <a:pt x="72" y="33"/>
                    <a:pt x="71" y="33"/>
                  </a:cubicBezTo>
                  <a:cubicBezTo>
                    <a:pt x="70" y="33"/>
                    <a:pt x="70" y="32"/>
                    <a:pt x="69" y="32"/>
                  </a:cubicBezTo>
                  <a:cubicBezTo>
                    <a:pt x="62" y="35"/>
                    <a:pt x="54" y="40"/>
                    <a:pt x="47" y="46"/>
                  </a:cubicBezTo>
                  <a:cubicBezTo>
                    <a:pt x="45" y="47"/>
                    <a:pt x="43" y="50"/>
                    <a:pt x="41" y="50"/>
                  </a:cubicBezTo>
                  <a:cubicBezTo>
                    <a:pt x="41" y="51"/>
                    <a:pt x="40" y="51"/>
                    <a:pt x="40" y="51"/>
                  </a:cubicBezTo>
                  <a:cubicBezTo>
                    <a:pt x="33" y="56"/>
                    <a:pt x="24" y="61"/>
                    <a:pt x="23" y="70"/>
                  </a:cubicBezTo>
                  <a:cubicBezTo>
                    <a:pt x="24" y="70"/>
                    <a:pt x="25" y="67"/>
                    <a:pt x="27" y="69"/>
                  </a:cubicBezTo>
                  <a:cubicBezTo>
                    <a:pt x="27" y="68"/>
                    <a:pt x="28" y="67"/>
                    <a:pt x="30" y="67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3" y="77"/>
                    <a:pt x="34" y="75"/>
                    <a:pt x="35" y="76"/>
                  </a:cubicBezTo>
                  <a:cubicBezTo>
                    <a:pt x="34" y="77"/>
                    <a:pt x="33" y="79"/>
                    <a:pt x="32" y="79"/>
                  </a:cubicBezTo>
                  <a:cubicBezTo>
                    <a:pt x="33" y="80"/>
                    <a:pt x="30" y="82"/>
                    <a:pt x="32" y="82"/>
                  </a:cubicBezTo>
                  <a:cubicBezTo>
                    <a:pt x="33" y="80"/>
                    <a:pt x="35" y="78"/>
                    <a:pt x="37" y="76"/>
                  </a:cubicBezTo>
                  <a:cubicBezTo>
                    <a:pt x="39" y="77"/>
                    <a:pt x="37" y="80"/>
                    <a:pt x="39" y="80"/>
                  </a:cubicBezTo>
                  <a:cubicBezTo>
                    <a:pt x="37" y="83"/>
                    <a:pt x="36" y="86"/>
                    <a:pt x="34" y="87"/>
                  </a:cubicBezTo>
                  <a:cubicBezTo>
                    <a:pt x="34" y="96"/>
                    <a:pt x="24" y="99"/>
                    <a:pt x="20" y="105"/>
                  </a:cubicBezTo>
                  <a:cubicBezTo>
                    <a:pt x="20" y="106"/>
                    <a:pt x="21" y="106"/>
                    <a:pt x="21" y="106"/>
                  </a:cubicBezTo>
                  <a:cubicBezTo>
                    <a:pt x="20" y="108"/>
                    <a:pt x="19" y="109"/>
                    <a:pt x="19" y="112"/>
                  </a:cubicBezTo>
                  <a:cubicBezTo>
                    <a:pt x="20" y="113"/>
                    <a:pt x="21" y="111"/>
                    <a:pt x="21" y="112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4" y="121"/>
                    <a:pt x="31" y="120"/>
                    <a:pt x="35" y="123"/>
                  </a:cubicBezTo>
                  <a:cubicBezTo>
                    <a:pt x="33" y="125"/>
                    <a:pt x="38" y="129"/>
                    <a:pt x="34" y="130"/>
                  </a:cubicBezTo>
                  <a:cubicBezTo>
                    <a:pt x="35" y="131"/>
                    <a:pt x="37" y="131"/>
                    <a:pt x="37" y="130"/>
                  </a:cubicBezTo>
                  <a:cubicBezTo>
                    <a:pt x="38" y="130"/>
                    <a:pt x="38" y="130"/>
                    <a:pt x="38" y="131"/>
                  </a:cubicBezTo>
                  <a:cubicBezTo>
                    <a:pt x="36" y="135"/>
                    <a:pt x="34" y="140"/>
                    <a:pt x="30" y="142"/>
                  </a:cubicBezTo>
                  <a:cubicBezTo>
                    <a:pt x="30" y="140"/>
                    <a:pt x="32" y="138"/>
                    <a:pt x="32" y="137"/>
                  </a:cubicBezTo>
                  <a:cubicBezTo>
                    <a:pt x="28" y="141"/>
                    <a:pt x="24" y="149"/>
                    <a:pt x="21" y="151"/>
                  </a:cubicBezTo>
                  <a:cubicBezTo>
                    <a:pt x="19" y="156"/>
                    <a:pt x="16" y="163"/>
                    <a:pt x="15" y="171"/>
                  </a:cubicBezTo>
                  <a:cubicBezTo>
                    <a:pt x="14" y="174"/>
                    <a:pt x="15" y="177"/>
                    <a:pt x="12" y="179"/>
                  </a:cubicBezTo>
                  <a:cubicBezTo>
                    <a:pt x="13" y="183"/>
                    <a:pt x="8" y="187"/>
                    <a:pt x="10" y="191"/>
                  </a:cubicBezTo>
                  <a:cubicBezTo>
                    <a:pt x="11" y="190"/>
                    <a:pt x="11" y="189"/>
                    <a:pt x="12" y="188"/>
                  </a:cubicBezTo>
                  <a:cubicBezTo>
                    <a:pt x="13" y="188"/>
                    <a:pt x="11" y="187"/>
                    <a:pt x="12" y="186"/>
                  </a:cubicBezTo>
                  <a:cubicBezTo>
                    <a:pt x="13" y="187"/>
                    <a:pt x="12" y="187"/>
                    <a:pt x="14" y="186"/>
                  </a:cubicBezTo>
                  <a:cubicBezTo>
                    <a:pt x="15" y="190"/>
                    <a:pt x="14" y="194"/>
                    <a:pt x="13" y="196"/>
                  </a:cubicBezTo>
                  <a:cubicBezTo>
                    <a:pt x="12" y="196"/>
                    <a:pt x="12" y="195"/>
                    <a:pt x="12" y="195"/>
                  </a:cubicBezTo>
                  <a:cubicBezTo>
                    <a:pt x="11" y="197"/>
                    <a:pt x="11" y="199"/>
                    <a:pt x="11" y="200"/>
                  </a:cubicBezTo>
                  <a:cubicBezTo>
                    <a:pt x="11" y="200"/>
                    <a:pt x="12" y="199"/>
                    <a:pt x="13" y="199"/>
                  </a:cubicBezTo>
                  <a:cubicBezTo>
                    <a:pt x="13" y="203"/>
                    <a:pt x="13" y="205"/>
                    <a:pt x="14" y="207"/>
                  </a:cubicBezTo>
                  <a:cubicBezTo>
                    <a:pt x="14" y="207"/>
                    <a:pt x="13" y="207"/>
                    <a:pt x="13" y="208"/>
                  </a:cubicBezTo>
                  <a:cubicBezTo>
                    <a:pt x="13" y="210"/>
                    <a:pt x="16" y="210"/>
                    <a:pt x="15" y="209"/>
                  </a:cubicBezTo>
                  <a:cubicBezTo>
                    <a:pt x="15" y="210"/>
                    <a:pt x="15" y="205"/>
                    <a:pt x="17" y="205"/>
                  </a:cubicBezTo>
                  <a:cubicBezTo>
                    <a:pt x="15" y="209"/>
                    <a:pt x="17" y="215"/>
                    <a:pt x="15" y="218"/>
                  </a:cubicBezTo>
                  <a:cubicBezTo>
                    <a:pt x="15" y="216"/>
                    <a:pt x="15" y="215"/>
                    <a:pt x="15" y="213"/>
                  </a:cubicBezTo>
                  <a:cubicBezTo>
                    <a:pt x="14" y="213"/>
                    <a:pt x="13" y="214"/>
                    <a:pt x="12" y="213"/>
                  </a:cubicBezTo>
                  <a:cubicBezTo>
                    <a:pt x="8" y="216"/>
                    <a:pt x="12" y="223"/>
                    <a:pt x="8" y="226"/>
                  </a:cubicBezTo>
                  <a:cubicBezTo>
                    <a:pt x="8" y="226"/>
                    <a:pt x="9" y="226"/>
                    <a:pt x="9" y="227"/>
                  </a:cubicBezTo>
                  <a:cubicBezTo>
                    <a:pt x="8" y="227"/>
                    <a:pt x="7" y="227"/>
                    <a:pt x="7" y="228"/>
                  </a:cubicBezTo>
                  <a:cubicBezTo>
                    <a:pt x="8" y="230"/>
                    <a:pt x="7" y="232"/>
                    <a:pt x="7" y="235"/>
                  </a:cubicBezTo>
                  <a:cubicBezTo>
                    <a:pt x="9" y="236"/>
                    <a:pt x="8" y="234"/>
                    <a:pt x="9" y="234"/>
                  </a:cubicBezTo>
                  <a:cubicBezTo>
                    <a:pt x="9" y="236"/>
                    <a:pt x="8" y="237"/>
                    <a:pt x="9" y="239"/>
                  </a:cubicBezTo>
                  <a:cubicBezTo>
                    <a:pt x="10" y="239"/>
                    <a:pt x="11" y="239"/>
                    <a:pt x="12" y="239"/>
                  </a:cubicBezTo>
                  <a:cubicBezTo>
                    <a:pt x="12" y="242"/>
                    <a:pt x="10" y="243"/>
                    <a:pt x="12" y="245"/>
                  </a:cubicBezTo>
                  <a:cubicBezTo>
                    <a:pt x="13" y="243"/>
                    <a:pt x="15" y="240"/>
                    <a:pt x="17" y="242"/>
                  </a:cubicBezTo>
                  <a:cubicBezTo>
                    <a:pt x="15" y="243"/>
                    <a:pt x="14" y="245"/>
                    <a:pt x="15" y="248"/>
                  </a:cubicBezTo>
                  <a:cubicBezTo>
                    <a:pt x="16" y="248"/>
                    <a:pt x="15" y="245"/>
                    <a:pt x="17" y="246"/>
                  </a:cubicBezTo>
                  <a:cubicBezTo>
                    <a:pt x="18" y="246"/>
                    <a:pt x="18" y="246"/>
                    <a:pt x="18" y="246"/>
                  </a:cubicBezTo>
                  <a:cubicBezTo>
                    <a:pt x="18" y="248"/>
                    <a:pt x="15" y="248"/>
                    <a:pt x="17" y="250"/>
                  </a:cubicBezTo>
                  <a:cubicBezTo>
                    <a:pt x="19" y="249"/>
                    <a:pt x="20" y="253"/>
                    <a:pt x="18" y="255"/>
                  </a:cubicBezTo>
                  <a:cubicBezTo>
                    <a:pt x="16" y="256"/>
                    <a:pt x="18" y="253"/>
                    <a:pt x="16" y="254"/>
                  </a:cubicBezTo>
                  <a:cubicBezTo>
                    <a:pt x="17" y="256"/>
                    <a:pt x="15" y="256"/>
                    <a:pt x="15" y="258"/>
                  </a:cubicBezTo>
                  <a:cubicBezTo>
                    <a:pt x="16" y="258"/>
                    <a:pt x="17" y="258"/>
                    <a:pt x="19" y="258"/>
                  </a:cubicBezTo>
                  <a:cubicBezTo>
                    <a:pt x="20" y="257"/>
                    <a:pt x="20" y="256"/>
                    <a:pt x="22" y="257"/>
                  </a:cubicBezTo>
                  <a:cubicBezTo>
                    <a:pt x="22" y="259"/>
                    <a:pt x="24" y="260"/>
                    <a:pt x="24" y="262"/>
                  </a:cubicBezTo>
                  <a:cubicBezTo>
                    <a:pt x="23" y="264"/>
                    <a:pt x="22" y="264"/>
                    <a:pt x="22" y="267"/>
                  </a:cubicBezTo>
                  <a:cubicBezTo>
                    <a:pt x="22" y="267"/>
                    <a:pt x="22" y="267"/>
                    <a:pt x="22" y="267"/>
                  </a:cubicBezTo>
                  <a:cubicBezTo>
                    <a:pt x="22" y="267"/>
                    <a:pt x="22" y="267"/>
                    <a:pt x="22" y="268"/>
                  </a:cubicBezTo>
                  <a:cubicBezTo>
                    <a:pt x="22" y="268"/>
                    <a:pt x="23" y="267"/>
                    <a:pt x="23" y="267"/>
                  </a:cubicBezTo>
                  <a:cubicBezTo>
                    <a:pt x="24" y="267"/>
                    <a:pt x="24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9"/>
                    <a:pt x="26" y="269"/>
                    <a:pt x="26" y="269"/>
                  </a:cubicBezTo>
                  <a:cubicBezTo>
                    <a:pt x="27" y="270"/>
                    <a:pt x="27" y="271"/>
                    <a:pt x="28" y="273"/>
                  </a:cubicBezTo>
                  <a:cubicBezTo>
                    <a:pt x="27" y="273"/>
                    <a:pt x="27" y="273"/>
                    <a:pt x="27" y="274"/>
                  </a:cubicBezTo>
                  <a:cubicBezTo>
                    <a:pt x="27" y="274"/>
                    <a:pt x="28" y="274"/>
                    <a:pt x="28" y="274"/>
                  </a:cubicBezTo>
                  <a:cubicBezTo>
                    <a:pt x="29" y="276"/>
                    <a:pt x="29" y="279"/>
                    <a:pt x="30" y="282"/>
                  </a:cubicBezTo>
                  <a:cubicBezTo>
                    <a:pt x="30" y="282"/>
                    <a:pt x="30" y="282"/>
                    <a:pt x="30" y="282"/>
                  </a:cubicBezTo>
                  <a:cubicBezTo>
                    <a:pt x="30" y="282"/>
                    <a:pt x="30" y="284"/>
                    <a:pt x="30" y="285"/>
                  </a:cubicBezTo>
                  <a:cubicBezTo>
                    <a:pt x="31" y="285"/>
                    <a:pt x="31" y="285"/>
                    <a:pt x="31" y="285"/>
                  </a:cubicBezTo>
                  <a:cubicBezTo>
                    <a:pt x="31" y="285"/>
                    <a:pt x="30" y="285"/>
                    <a:pt x="30" y="285"/>
                  </a:cubicBezTo>
                  <a:cubicBezTo>
                    <a:pt x="30" y="286"/>
                    <a:pt x="30" y="287"/>
                    <a:pt x="31" y="287"/>
                  </a:cubicBezTo>
                  <a:cubicBezTo>
                    <a:pt x="31" y="287"/>
                    <a:pt x="31" y="287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2" y="286"/>
                    <a:pt x="32" y="286"/>
                    <a:pt x="32" y="286"/>
                  </a:cubicBezTo>
                  <a:cubicBezTo>
                    <a:pt x="32" y="286"/>
                    <a:pt x="32" y="286"/>
                    <a:pt x="31" y="285"/>
                  </a:cubicBezTo>
                  <a:cubicBezTo>
                    <a:pt x="32" y="282"/>
                    <a:pt x="32" y="280"/>
                    <a:pt x="32" y="277"/>
                  </a:cubicBezTo>
                  <a:cubicBezTo>
                    <a:pt x="32" y="277"/>
                    <a:pt x="32" y="277"/>
                    <a:pt x="33" y="277"/>
                  </a:cubicBezTo>
                  <a:cubicBezTo>
                    <a:pt x="33" y="276"/>
                    <a:pt x="33" y="275"/>
                    <a:pt x="33" y="275"/>
                  </a:cubicBezTo>
                  <a:cubicBezTo>
                    <a:pt x="33" y="272"/>
                    <a:pt x="33" y="270"/>
                    <a:pt x="34" y="268"/>
                  </a:cubicBezTo>
                  <a:cubicBezTo>
                    <a:pt x="34" y="268"/>
                    <a:pt x="35" y="269"/>
                    <a:pt x="35" y="269"/>
                  </a:cubicBezTo>
                  <a:cubicBezTo>
                    <a:pt x="35" y="269"/>
                    <a:pt x="35" y="270"/>
                    <a:pt x="35" y="271"/>
                  </a:cubicBezTo>
                  <a:cubicBezTo>
                    <a:pt x="35" y="271"/>
                    <a:pt x="34" y="271"/>
                    <a:pt x="34" y="271"/>
                  </a:cubicBezTo>
                  <a:cubicBezTo>
                    <a:pt x="34" y="273"/>
                    <a:pt x="33" y="273"/>
                    <a:pt x="33" y="274"/>
                  </a:cubicBezTo>
                  <a:cubicBezTo>
                    <a:pt x="34" y="274"/>
                    <a:pt x="34" y="274"/>
                    <a:pt x="34" y="274"/>
                  </a:cubicBezTo>
                  <a:cubicBezTo>
                    <a:pt x="34" y="275"/>
                    <a:pt x="36" y="275"/>
                    <a:pt x="35" y="277"/>
                  </a:cubicBezTo>
                  <a:cubicBezTo>
                    <a:pt x="36" y="276"/>
                    <a:pt x="37" y="277"/>
                    <a:pt x="38" y="277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5" y="277"/>
                    <a:pt x="36" y="274"/>
                    <a:pt x="35" y="272"/>
                  </a:cubicBezTo>
                  <a:cubicBezTo>
                    <a:pt x="36" y="272"/>
                    <a:pt x="37" y="271"/>
                    <a:pt x="37" y="271"/>
                  </a:cubicBezTo>
                  <a:cubicBezTo>
                    <a:pt x="38" y="273"/>
                    <a:pt x="36" y="272"/>
                    <a:pt x="36" y="273"/>
                  </a:cubicBezTo>
                  <a:cubicBezTo>
                    <a:pt x="37" y="274"/>
                    <a:pt x="38" y="273"/>
                    <a:pt x="38" y="274"/>
                  </a:cubicBezTo>
                  <a:cubicBezTo>
                    <a:pt x="37" y="274"/>
                    <a:pt x="36" y="274"/>
                    <a:pt x="37" y="275"/>
                  </a:cubicBezTo>
                  <a:cubicBezTo>
                    <a:pt x="37" y="275"/>
                    <a:pt x="38" y="275"/>
                    <a:pt x="39" y="275"/>
                  </a:cubicBezTo>
                  <a:cubicBezTo>
                    <a:pt x="39" y="275"/>
                    <a:pt x="39" y="276"/>
                    <a:pt x="39" y="276"/>
                  </a:cubicBezTo>
                  <a:cubicBezTo>
                    <a:pt x="39" y="276"/>
                    <a:pt x="39" y="277"/>
                    <a:pt x="39" y="278"/>
                  </a:cubicBezTo>
                  <a:cubicBezTo>
                    <a:pt x="38" y="277"/>
                    <a:pt x="36" y="279"/>
                    <a:pt x="36" y="277"/>
                  </a:cubicBezTo>
                  <a:cubicBezTo>
                    <a:pt x="35" y="277"/>
                    <a:pt x="35" y="278"/>
                    <a:pt x="35" y="279"/>
                  </a:cubicBezTo>
                  <a:cubicBezTo>
                    <a:pt x="35" y="279"/>
                    <a:pt x="35" y="280"/>
                    <a:pt x="36" y="280"/>
                  </a:cubicBezTo>
                  <a:cubicBezTo>
                    <a:pt x="36" y="279"/>
                    <a:pt x="37" y="279"/>
                    <a:pt x="38" y="279"/>
                  </a:cubicBezTo>
                  <a:cubicBezTo>
                    <a:pt x="38" y="278"/>
                    <a:pt x="39" y="278"/>
                    <a:pt x="39" y="277"/>
                  </a:cubicBezTo>
                  <a:cubicBezTo>
                    <a:pt x="40" y="278"/>
                    <a:pt x="40" y="278"/>
                    <a:pt x="40" y="278"/>
                  </a:cubicBezTo>
                  <a:cubicBezTo>
                    <a:pt x="39" y="279"/>
                    <a:pt x="39" y="280"/>
                    <a:pt x="40" y="281"/>
                  </a:cubicBezTo>
                  <a:cubicBezTo>
                    <a:pt x="40" y="281"/>
                    <a:pt x="40" y="281"/>
                    <a:pt x="40" y="281"/>
                  </a:cubicBezTo>
                  <a:cubicBezTo>
                    <a:pt x="40" y="283"/>
                    <a:pt x="41" y="284"/>
                    <a:pt x="41" y="28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85"/>
                    <a:pt x="41" y="285"/>
                    <a:pt x="41" y="286"/>
                  </a:cubicBezTo>
                  <a:cubicBezTo>
                    <a:pt x="41" y="286"/>
                    <a:pt x="41" y="286"/>
                    <a:pt x="41" y="287"/>
                  </a:cubicBezTo>
                  <a:cubicBezTo>
                    <a:pt x="41" y="287"/>
                    <a:pt x="41" y="287"/>
                    <a:pt x="41" y="287"/>
                  </a:cubicBezTo>
                  <a:cubicBezTo>
                    <a:pt x="41" y="287"/>
                    <a:pt x="41" y="288"/>
                    <a:pt x="41" y="288"/>
                  </a:cubicBezTo>
                  <a:cubicBezTo>
                    <a:pt x="41" y="288"/>
                    <a:pt x="41" y="288"/>
                    <a:pt x="41" y="288"/>
                  </a:cubicBezTo>
                  <a:cubicBezTo>
                    <a:pt x="42" y="290"/>
                    <a:pt x="43" y="293"/>
                    <a:pt x="44" y="295"/>
                  </a:cubicBezTo>
                  <a:cubicBezTo>
                    <a:pt x="44" y="295"/>
                    <a:pt x="44" y="295"/>
                    <a:pt x="44" y="296"/>
                  </a:cubicBezTo>
                  <a:cubicBezTo>
                    <a:pt x="44" y="296"/>
                    <a:pt x="44" y="296"/>
                    <a:pt x="44" y="296"/>
                  </a:cubicBezTo>
                  <a:cubicBezTo>
                    <a:pt x="44" y="296"/>
                    <a:pt x="44" y="297"/>
                    <a:pt x="45" y="298"/>
                  </a:cubicBezTo>
                  <a:cubicBezTo>
                    <a:pt x="44" y="298"/>
                    <a:pt x="44" y="297"/>
                    <a:pt x="43" y="297"/>
                  </a:cubicBezTo>
                  <a:cubicBezTo>
                    <a:pt x="42" y="298"/>
                    <a:pt x="43" y="298"/>
                    <a:pt x="43" y="299"/>
                  </a:cubicBezTo>
                  <a:cubicBezTo>
                    <a:pt x="44" y="298"/>
                    <a:pt x="45" y="298"/>
                    <a:pt x="45" y="298"/>
                  </a:cubicBezTo>
                  <a:cubicBezTo>
                    <a:pt x="45" y="298"/>
                    <a:pt x="46" y="297"/>
                    <a:pt x="46" y="297"/>
                  </a:cubicBezTo>
                  <a:cubicBezTo>
                    <a:pt x="46" y="297"/>
                    <a:pt x="46" y="298"/>
                    <a:pt x="46" y="299"/>
                  </a:cubicBezTo>
                  <a:cubicBezTo>
                    <a:pt x="46" y="299"/>
                    <a:pt x="45" y="299"/>
                    <a:pt x="45" y="299"/>
                  </a:cubicBezTo>
                  <a:cubicBezTo>
                    <a:pt x="45" y="300"/>
                    <a:pt x="46" y="300"/>
                    <a:pt x="46" y="300"/>
                  </a:cubicBezTo>
                  <a:cubicBezTo>
                    <a:pt x="46" y="300"/>
                    <a:pt x="46" y="300"/>
                    <a:pt x="46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1"/>
                  </a:cubicBezTo>
                  <a:cubicBezTo>
                    <a:pt x="46" y="301"/>
                    <a:pt x="46" y="302"/>
                    <a:pt x="47" y="302"/>
                  </a:cubicBezTo>
                  <a:cubicBezTo>
                    <a:pt x="47" y="302"/>
                    <a:pt x="47" y="302"/>
                    <a:pt x="48" y="301"/>
                  </a:cubicBezTo>
                  <a:cubicBezTo>
                    <a:pt x="48" y="303"/>
                    <a:pt x="49" y="304"/>
                    <a:pt x="49" y="306"/>
                  </a:cubicBezTo>
                  <a:cubicBezTo>
                    <a:pt x="49" y="306"/>
                    <a:pt x="49" y="306"/>
                    <a:pt x="49" y="306"/>
                  </a:cubicBezTo>
                  <a:cubicBezTo>
                    <a:pt x="49" y="306"/>
                    <a:pt x="49" y="307"/>
                    <a:pt x="49" y="307"/>
                  </a:cubicBezTo>
                  <a:cubicBezTo>
                    <a:pt x="49" y="307"/>
                    <a:pt x="49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8"/>
                    <a:pt x="47" y="308"/>
                    <a:pt x="47" y="308"/>
                  </a:cubicBezTo>
                  <a:cubicBezTo>
                    <a:pt x="47" y="308"/>
                    <a:pt x="48" y="308"/>
                    <a:pt x="48" y="308"/>
                  </a:cubicBezTo>
                  <a:cubicBezTo>
                    <a:pt x="48" y="308"/>
                    <a:pt x="48" y="309"/>
                    <a:pt x="48" y="309"/>
                  </a:cubicBezTo>
                  <a:cubicBezTo>
                    <a:pt x="48" y="309"/>
                    <a:pt x="49" y="308"/>
                    <a:pt x="49" y="308"/>
                  </a:cubicBezTo>
                  <a:cubicBezTo>
                    <a:pt x="49" y="308"/>
                    <a:pt x="49" y="307"/>
                    <a:pt x="49" y="307"/>
                  </a:cubicBezTo>
                  <a:cubicBezTo>
                    <a:pt x="49" y="307"/>
                    <a:pt x="49" y="307"/>
                    <a:pt x="50" y="308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6"/>
                    <a:pt x="50" y="306"/>
                    <a:pt x="50" y="305"/>
                  </a:cubicBezTo>
                  <a:cubicBezTo>
                    <a:pt x="50" y="305"/>
                    <a:pt x="51" y="305"/>
                    <a:pt x="51" y="305"/>
                  </a:cubicBezTo>
                  <a:cubicBezTo>
                    <a:pt x="51" y="305"/>
                    <a:pt x="52" y="306"/>
                    <a:pt x="52" y="306"/>
                  </a:cubicBezTo>
                  <a:cubicBezTo>
                    <a:pt x="51" y="306"/>
                    <a:pt x="52" y="307"/>
                    <a:pt x="52" y="307"/>
                  </a:cubicBezTo>
                  <a:cubicBezTo>
                    <a:pt x="52" y="308"/>
                    <a:pt x="52" y="309"/>
                    <a:pt x="53" y="310"/>
                  </a:cubicBezTo>
                  <a:cubicBezTo>
                    <a:pt x="52" y="310"/>
                    <a:pt x="52" y="310"/>
                    <a:pt x="51" y="311"/>
                  </a:cubicBezTo>
                  <a:cubicBezTo>
                    <a:pt x="53" y="311"/>
                    <a:pt x="52" y="312"/>
                    <a:pt x="53" y="312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3" y="312"/>
                    <a:pt x="53" y="313"/>
                    <a:pt x="54" y="313"/>
                  </a:cubicBezTo>
                  <a:cubicBezTo>
                    <a:pt x="54" y="312"/>
                    <a:pt x="55" y="312"/>
                    <a:pt x="55" y="310"/>
                  </a:cubicBezTo>
                  <a:cubicBezTo>
                    <a:pt x="56" y="311"/>
                    <a:pt x="56" y="311"/>
                    <a:pt x="56" y="312"/>
                  </a:cubicBezTo>
                  <a:cubicBezTo>
                    <a:pt x="57" y="311"/>
                    <a:pt x="57" y="311"/>
                    <a:pt x="58" y="312"/>
                  </a:cubicBezTo>
                  <a:cubicBezTo>
                    <a:pt x="57" y="311"/>
                    <a:pt x="57" y="311"/>
                    <a:pt x="57" y="311"/>
                  </a:cubicBezTo>
                  <a:cubicBezTo>
                    <a:pt x="56" y="311"/>
                    <a:pt x="56" y="310"/>
                    <a:pt x="56" y="309"/>
                  </a:cubicBezTo>
                  <a:cubicBezTo>
                    <a:pt x="56" y="309"/>
                    <a:pt x="56" y="308"/>
                    <a:pt x="56" y="308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54" y="303"/>
                    <a:pt x="52" y="298"/>
                    <a:pt x="50" y="293"/>
                  </a:cubicBezTo>
                  <a:cubicBezTo>
                    <a:pt x="50" y="293"/>
                    <a:pt x="50" y="294"/>
                    <a:pt x="50" y="294"/>
                  </a:cubicBezTo>
                  <a:cubicBezTo>
                    <a:pt x="50" y="294"/>
                    <a:pt x="49" y="294"/>
                    <a:pt x="49" y="293"/>
                  </a:cubicBezTo>
                  <a:cubicBezTo>
                    <a:pt x="49" y="293"/>
                    <a:pt x="49" y="293"/>
                    <a:pt x="49" y="292"/>
                  </a:cubicBezTo>
                  <a:cubicBezTo>
                    <a:pt x="49" y="292"/>
                    <a:pt x="49" y="292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8" y="286"/>
                    <a:pt x="47" y="281"/>
                    <a:pt x="46" y="277"/>
                  </a:cubicBezTo>
                  <a:cubicBezTo>
                    <a:pt x="45" y="277"/>
                    <a:pt x="45" y="275"/>
                    <a:pt x="45" y="274"/>
                  </a:cubicBezTo>
                  <a:cubicBezTo>
                    <a:pt x="45" y="274"/>
                    <a:pt x="45" y="274"/>
                    <a:pt x="45" y="274"/>
                  </a:cubicBezTo>
                  <a:cubicBezTo>
                    <a:pt x="44" y="265"/>
                    <a:pt x="43" y="256"/>
                    <a:pt x="43" y="247"/>
                  </a:cubicBezTo>
                  <a:cubicBezTo>
                    <a:pt x="43" y="244"/>
                    <a:pt x="43" y="241"/>
                    <a:pt x="43" y="238"/>
                  </a:cubicBezTo>
                  <a:cubicBezTo>
                    <a:pt x="43" y="237"/>
                    <a:pt x="42" y="237"/>
                    <a:pt x="42" y="236"/>
                  </a:cubicBezTo>
                  <a:cubicBezTo>
                    <a:pt x="43" y="235"/>
                    <a:pt x="43" y="233"/>
                    <a:pt x="44" y="232"/>
                  </a:cubicBezTo>
                  <a:cubicBezTo>
                    <a:pt x="44" y="223"/>
                    <a:pt x="46" y="215"/>
                    <a:pt x="48" y="207"/>
                  </a:cubicBezTo>
                  <a:cubicBezTo>
                    <a:pt x="48" y="204"/>
                    <a:pt x="49" y="201"/>
                    <a:pt x="51" y="199"/>
                  </a:cubicBezTo>
                  <a:cubicBezTo>
                    <a:pt x="52" y="197"/>
                    <a:pt x="53" y="194"/>
                    <a:pt x="54" y="192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2" y="188"/>
                    <a:pt x="55" y="185"/>
                    <a:pt x="57" y="182"/>
                  </a:cubicBezTo>
                  <a:cubicBezTo>
                    <a:pt x="57" y="183"/>
                    <a:pt x="57" y="184"/>
                    <a:pt x="57" y="184"/>
                  </a:cubicBezTo>
                  <a:cubicBezTo>
                    <a:pt x="61" y="175"/>
                    <a:pt x="66" y="166"/>
                    <a:pt x="73" y="158"/>
                  </a:cubicBezTo>
                  <a:cubicBezTo>
                    <a:pt x="73" y="158"/>
                    <a:pt x="73" y="157"/>
                    <a:pt x="74" y="157"/>
                  </a:cubicBezTo>
                  <a:cubicBezTo>
                    <a:pt x="90" y="135"/>
                    <a:pt x="113" y="119"/>
                    <a:pt x="139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41" y="107"/>
                    <a:pt x="144" y="106"/>
                    <a:pt x="146" y="105"/>
                  </a:cubicBezTo>
                  <a:cubicBezTo>
                    <a:pt x="147" y="107"/>
                    <a:pt x="143" y="107"/>
                    <a:pt x="141" y="108"/>
                  </a:cubicBezTo>
                  <a:cubicBezTo>
                    <a:pt x="154" y="104"/>
                    <a:pt x="167" y="101"/>
                    <a:pt x="181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0" y="100"/>
                    <a:pt x="179" y="100"/>
                    <a:pt x="179" y="99"/>
                  </a:cubicBezTo>
                  <a:cubicBezTo>
                    <a:pt x="180" y="100"/>
                    <a:pt x="182" y="99"/>
                    <a:pt x="184" y="100"/>
                  </a:cubicBezTo>
                  <a:cubicBezTo>
                    <a:pt x="183" y="95"/>
                    <a:pt x="189" y="96"/>
                    <a:pt x="191" y="94"/>
                  </a:cubicBezTo>
                  <a:cubicBezTo>
                    <a:pt x="192" y="97"/>
                    <a:pt x="197" y="94"/>
                    <a:pt x="199" y="97"/>
                  </a:cubicBezTo>
                  <a:cubicBezTo>
                    <a:pt x="197" y="97"/>
                    <a:pt x="195" y="97"/>
                    <a:pt x="194" y="97"/>
                  </a:cubicBezTo>
                  <a:cubicBezTo>
                    <a:pt x="196" y="98"/>
                    <a:pt x="198" y="99"/>
                    <a:pt x="200" y="100"/>
                  </a:cubicBezTo>
                  <a:cubicBezTo>
                    <a:pt x="202" y="101"/>
                    <a:pt x="204" y="101"/>
                    <a:pt x="206" y="101"/>
                  </a:cubicBezTo>
                  <a:cubicBezTo>
                    <a:pt x="206" y="100"/>
                    <a:pt x="207" y="101"/>
                    <a:pt x="208" y="101"/>
                  </a:cubicBezTo>
                  <a:cubicBezTo>
                    <a:pt x="209" y="101"/>
                    <a:pt x="210" y="101"/>
                    <a:pt x="211" y="102"/>
                  </a:cubicBezTo>
                  <a:cubicBezTo>
                    <a:pt x="211" y="101"/>
                    <a:pt x="209" y="101"/>
                    <a:pt x="209" y="100"/>
                  </a:cubicBezTo>
                  <a:cubicBezTo>
                    <a:pt x="210" y="99"/>
                    <a:pt x="211" y="100"/>
                    <a:pt x="212" y="100"/>
                  </a:cubicBezTo>
                  <a:close/>
                  <a:moveTo>
                    <a:pt x="244" y="98"/>
                  </a:moveTo>
                  <a:cubicBezTo>
                    <a:pt x="247" y="98"/>
                    <a:pt x="246" y="100"/>
                    <a:pt x="248" y="100"/>
                  </a:cubicBezTo>
                  <a:cubicBezTo>
                    <a:pt x="247" y="101"/>
                    <a:pt x="244" y="100"/>
                    <a:pt x="244" y="98"/>
                  </a:cubicBezTo>
                  <a:close/>
                  <a:moveTo>
                    <a:pt x="285" y="106"/>
                  </a:moveTo>
                  <a:cubicBezTo>
                    <a:pt x="284" y="107"/>
                    <a:pt x="282" y="105"/>
                    <a:pt x="280" y="105"/>
                  </a:cubicBezTo>
                  <a:cubicBezTo>
                    <a:pt x="281" y="104"/>
                    <a:pt x="284" y="105"/>
                    <a:pt x="285" y="106"/>
                  </a:cubicBezTo>
                  <a:close/>
                  <a:moveTo>
                    <a:pt x="277" y="102"/>
                  </a:moveTo>
                  <a:cubicBezTo>
                    <a:pt x="276" y="102"/>
                    <a:pt x="275" y="101"/>
                    <a:pt x="274" y="101"/>
                  </a:cubicBezTo>
                  <a:cubicBezTo>
                    <a:pt x="275" y="99"/>
                    <a:pt x="277" y="101"/>
                    <a:pt x="277" y="102"/>
                  </a:cubicBezTo>
                  <a:close/>
                  <a:moveTo>
                    <a:pt x="275" y="102"/>
                  </a:moveTo>
                  <a:cubicBezTo>
                    <a:pt x="273" y="102"/>
                    <a:pt x="271" y="103"/>
                    <a:pt x="272" y="101"/>
                  </a:cubicBezTo>
                  <a:cubicBezTo>
                    <a:pt x="273" y="101"/>
                    <a:pt x="275" y="101"/>
                    <a:pt x="275" y="102"/>
                  </a:cubicBezTo>
                  <a:close/>
                  <a:moveTo>
                    <a:pt x="271" y="100"/>
                  </a:moveTo>
                  <a:cubicBezTo>
                    <a:pt x="271" y="103"/>
                    <a:pt x="269" y="99"/>
                    <a:pt x="267" y="99"/>
                  </a:cubicBezTo>
                  <a:cubicBezTo>
                    <a:pt x="268" y="98"/>
                    <a:pt x="270" y="101"/>
                    <a:pt x="271" y="100"/>
                  </a:cubicBezTo>
                  <a:close/>
                  <a:moveTo>
                    <a:pt x="233" y="70"/>
                  </a:moveTo>
                  <a:cubicBezTo>
                    <a:pt x="234" y="70"/>
                    <a:pt x="233" y="69"/>
                    <a:pt x="233" y="68"/>
                  </a:cubicBezTo>
                  <a:cubicBezTo>
                    <a:pt x="234" y="68"/>
                    <a:pt x="234" y="70"/>
                    <a:pt x="235" y="70"/>
                  </a:cubicBezTo>
                  <a:cubicBezTo>
                    <a:pt x="234" y="70"/>
                    <a:pt x="233" y="70"/>
                    <a:pt x="231" y="70"/>
                  </a:cubicBezTo>
                  <a:cubicBezTo>
                    <a:pt x="231" y="70"/>
                    <a:pt x="231" y="69"/>
                    <a:pt x="230" y="69"/>
                  </a:cubicBezTo>
                  <a:cubicBezTo>
                    <a:pt x="231" y="67"/>
                    <a:pt x="232" y="70"/>
                    <a:pt x="233" y="70"/>
                  </a:cubicBezTo>
                  <a:close/>
                  <a:moveTo>
                    <a:pt x="232" y="90"/>
                  </a:moveTo>
                  <a:cubicBezTo>
                    <a:pt x="232" y="88"/>
                    <a:pt x="236" y="87"/>
                    <a:pt x="238" y="88"/>
                  </a:cubicBezTo>
                  <a:cubicBezTo>
                    <a:pt x="238" y="89"/>
                    <a:pt x="236" y="90"/>
                    <a:pt x="235" y="90"/>
                  </a:cubicBezTo>
                  <a:cubicBezTo>
                    <a:pt x="235" y="91"/>
                    <a:pt x="236" y="90"/>
                    <a:pt x="237" y="90"/>
                  </a:cubicBezTo>
                  <a:cubicBezTo>
                    <a:pt x="233" y="93"/>
                    <a:pt x="240" y="91"/>
                    <a:pt x="240" y="94"/>
                  </a:cubicBezTo>
                  <a:cubicBezTo>
                    <a:pt x="236" y="93"/>
                    <a:pt x="233" y="92"/>
                    <a:pt x="229" y="90"/>
                  </a:cubicBezTo>
                  <a:cubicBezTo>
                    <a:pt x="229" y="88"/>
                    <a:pt x="232" y="89"/>
                    <a:pt x="232" y="90"/>
                  </a:cubicBezTo>
                  <a:close/>
                  <a:moveTo>
                    <a:pt x="224" y="76"/>
                  </a:moveTo>
                  <a:cubicBezTo>
                    <a:pt x="226" y="76"/>
                    <a:pt x="226" y="76"/>
                    <a:pt x="224" y="76"/>
                  </a:cubicBezTo>
                  <a:cubicBezTo>
                    <a:pt x="223" y="77"/>
                    <a:pt x="221" y="78"/>
                    <a:pt x="217" y="78"/>
                  </a:cubicBezTo>
                  <a:cubicBezTo>
                    <a:pt x="218" y="76"/>
                    <a:pt x="222" y="76"/>
                    <a:pt x="224" y="76"/>
                  </a:cubicBezTo>
                  <a:close/>
                  <a:moveTo>
                    <a:pt x="217" y="77"/>
                  </a:moveTo>
                  <a:cubicBezTo>
                    <a:pt x="216" y="79"/>
                    <a:pt x="213" y="79"/>
                    <a:pt x="211" y="79"/>
                  </a:cubicBezTo>
                  <a:cubicBezTo>
                    <a:pt x="211" y="77"/>
                    <a:pt x="215" y="78"/>
                    <a:pt x="217" y="77"/>
                  </a:cubicBezTo>
                  <a:close/>
                  <a:moveTo>
                    <a:pt x="134" y="61"/>
                  </a:moveTo>
                  <a:cubicBezTo>
                    <a:pt x="134" y="62"/>
                    <a:pt x="132" y="62"/>
                    <a:pt x="131" y="62"/>
                  </a:cubicBezTo>
                  <a:cubicBezTo>
                    <a:pt x="130" y="60"/>
                    <a:pt x="133" y="61"/>
                    <a:pt x="134" y="61"/>
                  </a:cubicBezTo>
                  <a:close/>
                  <a:moveTo>
                    <a:pt x="12" y="199"/>
                  </a:moveTo>
                  <a:cubicBezTo>
                    <a:pt x="12" y="198"/>
                    <a:pt x="12" y="197"/>
                    <a:pt x="12" y="197"/>
                  </a:cubicBezTo>
                  <a:cubicBezTo>
                    <a:pt x="14" y="197"/>
                    <a:pt x="13" y="199"/>
                    <a:pt x="12" y="199"/>
                  </a:cubicBezTo>
                  <a:close/>
                  <a:moveTo>
                    <a:pt x="12" y="238"/>
                  </a:moveTo>
                  <a:cubicBezTo>
                    <a:pt x="11" y="237"/>
                    <a:pt x="11" y="237"/>
                    <a:pt x="10" y="237"/>
                  </a:cubicBezTo>
                  <a:cubicBezTo>
                    <a:pt x="10" y="237"/>
                    <a:pt x="11" y="237"/>
                    <a:pt x="11" y="235"/>
                  </a:cubicBezTo>
                  <a:cubicBezTo>
                    <a:pt x="11" y="236"/>
                    <a:pt x="11" y="236"/>
                    <a:pt x="12" y="236"/>
                  </a:cubicBezTo>
                  <a:cubicBezTo>
                    <a:pt x="12" y="237"/>
                    <a:pt x="12" y="237"/>
                    <a:pt x="12" y="238"/>
                  </a:cubicBezTo>
                  <a:close/>
                  <a:moveTo>
                    <a:pt x="12" y="233"/>
                  </a:moveTo>
                  <a:cubicBezTo>
                    <a:pt x="11" y="232"/>
                    <a:pt x="12" y="230"/>
                    <a:pt x="13" y="228"/>
                  </a:cubicBezTo>
                  <a:cubicBezTo>
                    <a:pt x="15" y="229"/>
                    <a:pt x="12" y="232"/>
                    <a:pt x="12" y="233"/>
                  </a:cubicBezTo>
                  <a:close/>
                  <a:moveTo>
                    <a:pt x="34" y="268"/>
                  </a:moveTo>
                  <a:cubicBezTo>
                    <a:pt x="34" y="268"/>
                    <a:pt x="34" y="267"/>
                    <a:pt x="34" y="267"/>
                  </a:cubicBezTo>
                  <a:cubicBezTo>
                    <a:pt x="35" y="267"/>
                    <a:pt x="35" y="267"/>
                    <a:pt x="35" y="268"/>
                  </a:cubicBezTo>
                  <a:cubicBezTo>
                    <a:pt x="34" y="268"/>
                    <a:pt x="34" y="268"/>
                    <a:pt x="34" y="268"/>
                  </a:cubicBezTo>
                  <a:close/>
                  <a:moveTo>
                    <a:pt x="38" y="274"/>
                  </a:moveTo>
                  <a:cubicBezTo>
                    <a:pt x="38" y="273"/>
                    <a:pt x="38" y="271"/>
                    <a:pt x="37" y="271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7" y="270"/>
                    <a:pt x="37" y="270"/>
                    <a:pt x="37" y="270"/>
                  </a:cubicBezTo>
                  <a:cubicBezTo>
                    <a:pt x="37" y="270"/>
                    <a:pt x="37" y="270"/>
                    <a:pt x="37" y="269"/>
                  </a:cubicBezTo>
                  <a:cubicBezTo>
                    <a:pt x="37" y="269"/>
                    <a:pt x="37" y="269"/>
                    <a:pt x="37" y="269"/>
                  </a:cubicBezTo>
                  <a:cubicBezTo>
                    <a:pt x="37" y="269"/>
                    <a:pt x="37" y="269"/>
                    <a:pt x="37" y="268"/>
                  </a:cubicBezTo>
                  <a:cubicBezTo>
                    <a:pt x="37" y="269"/>
                    <a:pt x="37" y="269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1"/>
                    <a:pt x="38" y="272"/>
                    <a:pt x="39" y="274"/>
                  </a:cubicBezTo>
                  <a:cubicBezTo>
                    <a:pt x="39" y="274"/>
                    <a:pt x="38" y="274"/>
                    <a:pt x="38" y="274"/>
                  </a:cubicBezTo>
                  <a:close/>
                  <a:moveTo>
                    <a:pt x="52" y="307"/>
                  </a:moveTo>
                  <a:cubicBezTo>
                    <a:pt x="52" y="307"/>
                    <a:pt x="52" y="306"/>
                    <a:pt x="52" y="306"/>
                  </a:cubicBezTo>
                  <a:cubicBezTo>
                    <a:pt x="52" y="306"/>
                    <a:pt x="52" y="307"/>
                    <a:pt x="52" y="307"/>
                  </a:cubicBezTo>
                  <a:close/>
                  <a:moveTo>
                    <a:pt x="50" y="307"/>
                  </a:move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lose/>
                  <a:moveTo>
                    <a:pt x="69" y="159"/>
                  </a:moveTo>
                  <a:cubicBezTo>
                    <a:pt x="68" y="158"/>
                    <a:pt x="70" y="157"/>
                    <a:pt x="70" y="157"/>
                  </a:cubicBezTo>
                  <a:cubicBezTo>
                    <a:pt x="72" y="157"/>
                    <a:pt x="70" y="158"/>
                    <a:pt x="69" y="159"/>
                  </a:cubicBezTo>
                  <a:close/>
                  <a:moveTo>
                    <a:pt x="81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0" y="146"/>
                    <a:pt x="79" y="149"/>
                    <a:pt x="78" y="149"/>
                  </a:cubicBezTo>
                  <a:cubicBezTo>
                    <a:pt x="78" y="148"/>
                    <a:pt x="79" y="147"/>
                    <a:pt x="81" y="146"/>
                  </a:cubicBezTo>
                  <a:cubicBezTo>
                    <a:pt x="81" y="146"/>
                    <a:pt x="81" y="146"/>
                    <a:pt x="81" y="146"/>
                  </a:cubicBezTo>
                  <a:close/>
                  <a:moveTo>
                    <a:pt x="114" y="81"/>
                  </a:moveTo>
                  <a:cubicBezTo>
                    <a:pt x="114" y="80"/>
                    <a:pt x="115" y="80"/>
                    <a:pt x="116" y="79"/>
                  </a:cubicBezTo>
                  <a:cubicBezTo>
                    <a:pt x="116" y="81"/>
                    <a:pt x="115" y="81"/>
                    <a:pt x="114" y="81"/>
                  </a:cubicBezTo>
                  <a:close/>
                  <a:moveTo>
                    <a:pt x="120" y="79"/>
                  </a:moveTo>
                  <a:cubicBezTo>
                    <a:pt x="120" y="78"/>
                    <a:pt x="119" y="78"/>
                    <a:pt x="119" y="78"/>
                  </a:cubicBezTo>
                  <a:cubicBezTo>
                    <a:pt x="120" y="77"/>
                    <a:pt x="121" y="77"/>
                    <a:pt x="123" y="76"/>
                  </a:cubicBezTo>
                  <a:cubicBezTo>
                    <a:pt x="123" y="78"/>
                    <a:pt x="121" y="78"/>
                    <a:pt x="120" y="79"/>
                  </a:cubicBezTo>
                  <a:close/>
                  <a:moveTo>
                    <a:pt x="168" y="98"/>
                  </a:moveTo>
                  <a:cubicBezTo>
                    <a:pt x="169" y="97"/>
                    <a:pt x="170" y="96"/>
                    <a:pt x="171" y="96"/>
                  </a:cubicBezTo>
                  <a:cubicBezTo>
                    <a:pt x="171" y="97"/>
                    <a:pt x="169" y="98"/>
                    <a:pt x="168" y="98"/>
                  </a:cubicBezTo>
                  <a:close/>
                  <a:moveTo>
                    <a:pt x="172" y="98"/>
                  </a:moveTo>
                  <a:cubicBezTo>
                    <a:pt x="170" y="98"/>
                    <a:pt x="172" y="96"/>
                    <a:pt x="174" y="96"/>
                  </a:cubicBezTo>
                  <a:cubicBezTo>
                    <a:pt x="173" y="97"/>
                    <a:pt x="172" y="97"/>
                    <a:pt x="172" y="98"/>
                  </a:cubicBezTo>
                  <a:close/>
                  <a:moveTo>
                    <a:pt x="177" y="95"/>
                  </a:moveTo>
                  <a:cubicBezTo>
                    <a:pt x="176" y="96"/>
                    <a:pt x="174" y="96"/>
                    <a:pt x="174" y="94"/>
                  </a:cubicBezTo>
                  <a:cubicBezTo>
                    <a:pt x="175" y="94"/>
                    <a:pt x="177" y="93"/>
                    <a:pt x="177" y="95"/>
                  </a:cubicBezTo>
                  <a:close/>
                  <a:moveTo>
                    <a:pt x="185" y="87"/>
                  </a:moveTo>
                  <a:cubicBezTo>
                    <a:pt x="186" y="85"/>
                    <a:pt x="189" y="85"/>
                    <a:pt x="191" y="84"/>
                  </a:cubicBezTo>
                  <a:cubicBezTo>
                    <a:pt x="190" y="86"/>
                    <a:pt x="187" y="87"/>
                    <a:pt x="185" y="87"/>
                  </a:cubicBezTo>
                  <a:close/>
                  <a:moveTo>
                    <a:pt x="206" y="94"/>
                  </a:moveTo>
                  <a:cubicBezTo>
                    <a:pt x="204" y="95"/>
                    <a:pt x="204" y="94"/>
                    <a:pt x="204" y="94"/>
                  </a:cubicBezTo>
                  <a:cubicBezTo>
                    <a:pt x="204" y="92"/>
                    <a:pt x="206" y="93"/>
                    <a:pt x="206" y="94"/>
                  </a:cubicBezTo>
                  <a:close/>
                  <a:moveTo>
                    <a:pt x="206" y="80"/>
                  </a:moveTo>
                  <a:cubicBezTo>
                    <a:pt x="205" y="81"/>
                    <a:pt x="204" y="81"/>
                    <a:pt x="202" y="81"/>
                  </a:cubicBezTo>
                  <a:cubicBezTo>
                    <a:pt x="203" y="80"/>
                    <a:pt x="205" y="80"/>
                    <a:pt x="206" y="80"/>
                  </a:cubicBezTo>
                  <a:close/>
                  <a:moveTo>
                    <a:pt x="201" y="97"/>
                  </a:moveTo>
                  <a:cubicBezTo>
                    <a:pt x="199" y="96"/>
                    <a:pt x="199" y="95"/>
                    <a:pt x="199" y="94"/>
                  </a:cubicBezTo>
                  <a:cubicBezTo>
                    <a:pt x="200" y="94"/>
                    <a:pt x="203" y="94"/>
                    <a:pt x="202" y="97"/>
                  </a:cubicBezTo>
                  <a:cubicBezTo>
                    <a:pt x="202" y="97"/>
                    <a:pt x="201" y="96"/>
                    <a:pt x="201" y="97"/>
                  </a:cubicBezTo>
                  <a:close/>
                  <a:moveTo>
                    <a:pt x="346" y="166"/>
                  </a:moveTo>
                  <a:cubicBezTo>
                    <a:pt x="345" y="159"/>
                    <a:pt x="340" y="153"/>
                    <a:pt x="337" y="146"/>
                  </a:cubicBezTo>
                  <a:cubicBezTo>
                    <a:pt x="336" y="147"/>
                    <a:pt x="336" y="144"/>
                    <a:pt x="335" y="146"/>
                  </a:cubicBezTo>
                  <a:cubicBezTo>
                    <a:pt x="340" y="152"/>
                    <a:pt x="341" y="162"/>
                    <a:pt x="346" y="168"/>
                  </a:cubicBezTo>
                  <a:cubicBezTo>
                    <a:pt x="347" y="167"/>
                    <a:pt x="346" y="167"/>
                    <a:pt x="346" y="166"/>
                  </a:cubicBezTo>
                  <a:close/>
                  <a:moveTo>
                    <a:pt x="333" y="189"/>
                  </a:moveTo>
                  <a:cubicBezTo>
                    <a:pt x="336" y="189"/>
                    <a:pt x="334" y="192"/>
                    <a:pt x="336" y="192"/>
                  </a:cubicBezTo>
                  <a:cubicBezTo>
                    <a:pt x="336" y="191"/>
                    <a:pt x="336" y="190"/>
                    <a:pt x="335" y="188"/>
                  </a:cubicBezTo>
                  <a:cubicBezTo>
                    <a:pt x="334" y="189"/>
                    <a:pt x="332" y="188"/>
                    <a:pt x="333" y="189"/>
                  </a:cubicBezTo>
                  <a:close/>
                  <a:moveTo>
                    <a:pt x="182" y="47"/>
                  </a:moveTo>
                  <a:cubicBezTo>
                    <a:pt x="183" y="47"/>
                    <a:pt x="184" y="47"/>
                    <a:pt x="184" y="46"/>
                  </a:cubicBezTo>
                  <a:cubicBezTo>
                    <a:pt x="183" y="47"/>
                    <a:pt x="181" y="46"/>
                    <a:pt x="182" y="47"/>
                  </a:cubicBezTo>
                  <a:close/>
                  <a:moveTo>
                    <a:pt x="337" y="272"/>
                  </a:moveTo>
                  <a:cubicBezTo>
                    <a:pt x="337" y="273"/>
                    <a:pt x="336" y="275"/>
                    <a:pt x="337" y="275"/>
                  </a:cubicBezTo>
                  <a:cubicBezTo>
                    <a:pt x="338" y="275"/>
                    <a:pt x="338" y="273"/>
                    <a:pt x="337" y="272"/>
                  </a:cubicBezTo>
                  <a:close/>
                  <a:moveTo>
                    <a:pt x="331" y="126"/>
                  </a:moveTo>
                  <a:cubicBezTo>
                    <a:pt x="331" y="128"/>
                    <a:pt x="330" y="128"/>
                    <a:pt x="329" y="127"/>
                  </a:cubicBezTo>
                  <a:cubicBezTo>
                    <a:pt x="329" y="129"/>
                    <a:pt x="330" y="129"/>
                    <a:pt x="331" y="130"/>
                  </a:cubicBezTo>
                  <a:cubicBezTo>
                    <a:pt x="331" y="128"/>
                    <a:pt x="333" y="127"/>
                    <a:pt x="331" y="126"/>
                  </a:cubicBezTo>
                  <a:close/>
                  <a:moveTo>
                    <a:pt x="342" y="195"/>
                  </a:moveTo>
                  <a:cubicBezTo>
                    <a:pt x="341" y="196"/>
                    <a:pt x="340" y="196"/>
                    <a:pt x="339" y="195"/>
                  </a:cubicBezTo>
                  <a:cubicBezTo>
                    <a:pt x="339" y="196"/>
                    <a:pt x="339" y="197"/>
                    <a:pt x="340" y="197"/>
                  </a:cubicBezTo>
                  <a:cubicBezTo>
                    <a:pt x="341" y="197"/>
                    <a:pt x="342" y="197"/>
                    <a:pt x="342" y="195"/>
                  </a:cubicBezTo>
                  <a:close/>
                  <a:moveTo>
                    <a:pt x="340" y="192"/>
                  </a:moveTo>
                  <a:cubicBezTo>
                    <a:pt x="340" y="188"/>
                    <a:pt x="338" y="186"/>
                    <a:pt x="337" y="184"/>
                  </a:cubicBezTo>
                  <a:cubicBezTo>
                    <a:pt x="336" y="187"/>
                    <a:pt x="337" y="190"/>
                    <a:pt x="340" y="192"/>
                  </a:cubicBezTo>
                  <a:close/>
                  <a:moveTo>
                    <a:pt x="230" y="62"/>
                  </a:moveTo>
                  <a:cubicBezTo>
                    <a:pt x="231" y="60"/>
                    <a:pt x="234" y="63"/>
                    <a:pt x="237" y="63"/>
                  </a:cubicBezTo>
                  <a:cubicBezTo>
                    <a:pt x="236" y="61"/>
                    <a:pt x="230" y="59"/>
                    <a:pt x="230" y="62"/>
                  </a:cubicBezTo>
                  <a:close/>
                  <a:moveTo>
                    <a:pt x="230" y="57"/>
                  </a:moveTo>
                  <a:cubicBezTo>
                    <a:pt x="230" y="56"/>
                    <a:pt x="228" y="56"/>
                    <a:pt x="227" y="56"/>
                  </a:cubicBezTo>
                  <a:cubicBezTo>
                    <a:pt x="227" y="58"/>
                    <a:pt x="228" y="58"/>
                    <a:pt x="230" y="57"/>
                  </a:cubicBezTo>
                  <a:close/>
                  <a:moveTo>
                    <a:pt x="337" y="135"/>
                  </a:moveTo>
                  <a:cubicBezTo>
                    <a:pt x="337" y="134"/>
                    <a:pt x="336" y="133"/>
                    <a:pt x="335" y="132"/>
                  </a:cubicBezTo>
                  <a:cubicBezTo>
                    <a:pt x="335" y="133"/>
                    <a:pt x="336" y="135"/>
                    <a:pt x="337" y="135"/>
                  </a:cubicBezTo>
                  <a:close/>
                  <a:moveTo>
                    <a:pt x="168" y="50"/>
                  </a:moveTo>
                  <a:cubicBezTo>
                    <a:pt x="167" y="50"/>
                    <a:pt x="164" y="48"/>
                    <a:pt x="165" y="50"/>
                  </a:cubicBezTo>
                  <a:cubicBezTo>
                    <a:pt x="166" y="51"/>
                    <a:pt x="167" y="50"/>
                    <a:pt x="168" y="50"/>
                  </a:cubicBezTo>
                  <a:close/>
                  <a:moveTo>
                    <a:pt x="230" y="51"/>
                  </a:moveTo>
                  <a:cubicBezTo>
                    <a:pt x="228" y="51"/>
                    <a:pt x="225" y="50"/>
                    <a:pt x="224" y="50"/>
                  </a:cubicBezTo>
                  <a:cubicBezTo>
                    <a:pt x="226" y="51"/>
                    <a:pt x="223" y="52"/>
                    <a:pt x="224" y="53"/>
                  </a:cubicBezTo>
                  <a:cubicBezTo>
                    <a:pt x="226" y="53"/>
                    <a:pt x="227" y="54"/>
                    <a:pt x="227" y="55"/>
                  </a:cubicBezTo>
                  <a:cubicBezTo>
                    <a:pt x="229" y="54"/>
                    <a:pt x="230" y="55"/>
                    <a:pt x="231" y="56"/>
                  </a:cubicBezTo>
                  <a:cubicBezTo>
                    <a:pt x="231" y="57"/>
                    <a:pt x="230" y="57"/>
                    <a:pt x="231" y="58"/>
                  </a:cubicBezTo>
                  <a:cubicBezTo>
                    <a:pt x="238" y="58"/>
                    <a:pt x="243" y="59"/>
                    <a:pt x="249" y="61"/>
                  </a:cubicBezTo>
                  <a:cubicBezTo>
                    <a:pt x="250" y="61"/>
                    <a:pt x="249" y="60"/>
                    <a:pt x="250" y="60"/>
                  </a:cubicBezTo>
                  <a:cubicBezTo>
                    <a:pt x="251" y="61"/>
                    <a:pt x="254" y="61"/>
                    <a:pt x="255" y="61"/>
                  </a:cubicBezTo>
                  <a:cubicBezTo>
                    <a:pt x="255" y="60"/>
                    <a:pt x="253" y="61"/>
                    <a:pt x="253" y="60"/>
                  </a:cubicBezTo>
                  <a:cubicBezTo>
                    <a:pt x="254" y="59"/>
                    <a:pt x="256" y="60"/>
                    <a:pt x="255" y="59"/>
                  </a:cubicBezTo>
                  <a:cubicBezTo>
                    <a:pt x="254" y="58"/>
                    <a:pt x="251" y="58"/>
                    <a:pt x="251" y="57"/>
                  </a:cubicBezTo>
                  <a:cubicBezTo>
                    <a:pt x="254" y="57"/>
                    <a:pt x="257" y="57"/>
                    <a:pt x="259" y="57"/>
                  </a:cubicBezTo>
                  <a:cubicBezTo>
                    <a:pt x="257" y="54"/>
                    <a:pt x="251" y="53"/>
                    <a:pt x="247" y="54"/>
                  </a:cubicBezTo>
                  <a:cubicBezTo>
                    <a:pt x="247" y="55"/>
                    <a:pt x="247" y="56"/>
                    <a:pt x="246" y="56"/>
                  </a:cubicBezTo>
                  <a:cubicBezTo>
                    <a:pt x="242" y="55"/>
                    <a:pt x="237" y="54"/>
                    <a:pt x="231" y="54"/>
                  </a:cubicBezTo>
                  <a:cubicBezTo>
                    <a:pt x="231" y="52"/>
                    <a:pt x="231" y="53"/>
                    <a:pt x="230" y="51"/>
                  </a:cubicBezTo>
                  <a:close/>
                  <a:moveTo>
                    <a:pt x="244" y="65"/>
                  </a:moveTo>
                  <a:cubicBezTo>
                    <a:pt x="253" y="67"/>
                    <a:pt x="264" y="69"/>
                    <a:pt x="270" y="71"/>
                  </a:cubicBezTo>
                  <a:cubicBezTo>
                    <a:pt x="264" y="68"/>
                    <a:pt x="253" y="59"/>
                    <a:pt x="244" y="65"/>
                  </a:cubicBezTo>
                  <a:close/>
                  <a:moveTo>
                    <a:pt x="247" y="68"/>
                  </a:moveTo>
                  <a:cubicBezTo>
                    <a:pt x="248" y="68"/>
                    <a:pt x="248" y="68"/>
                    <a:pt x="249" y="68"/>
                  </a:cubicBezTo>
                  <a:cubicBezTo>
                    <a:pt x="249" y="66"/>
                    <a:pt x="248" y="66"/>
                    <a:pt x="247" y="66"/>
                  </a:cubicBezTo>
                  <a:lnTo>
                    <a:pt x="247" y="68"/>
                  </a:lnTo>
                  <a:close/>
                  <a:moveTo>
                    <a:pt x="227" y="101"/>
                  </a:moveTo>
                  <a:cubicBezTo>
                    <a:pt x="225" y="101"/>
                    <a:pt x="221" y="99"/>
                    <a:pt x="219" y="101"/>
                  </a:cubicBezTo>
                  <a:cubicBezTo>
                    <a:pt x="219" y="101"/>
                    <a:pt x="219" y="100"/>
                    <a:pt x="218" y="100"/>
                  </a:cubicBezTo>
                  <a:cubicBezTo>
                    <a:pt x="220" y="103"/>
                    <a:pt x="215" y="101"/>
                    <a:pt x="216" y="102"/>
                  </a:cubicBezTo>
                  <a:cubicBezTo>
                    <a:pt x="217" y="102"/>
                    <a:pt x="218" y="102"/>
                    <a:pt x="218" y="103"/>
                  </a:cubicBezTo>
                  <a:cubicBezTo>
                    <a:pt x="220" y="103"/>
                    <a:pt x="222" y="104"/>
                    <a:pt x="224" y="104"/>
                  </a:cubicBezTo>
                  <a:cubicBezTo>
                    <a:pt x="226" y="104"/>
                    <a:pt x="227" y="104"/>
                    <a:pt x="229" y="104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27" y="104"/>
                    <a:pt x="227" y="103"/>
                    <a:pt x="227" y="101"/>
                  </a:cubicBezTo>
                  <a:close/>
                  <a:moveTo>
                    <a:pt x="229" y="105"/>
                  </a:moveTo>
                  <a:cubicBezTo>
                    <a:pt x="230" y="106"/>
                    <a:pt x="230" y="106"/>
                    <a:pt x="231" y="106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31" y="105"/>
                    <a:pt x="230" y="105"/>
                    <a:pt x="229" y="105"/>
                  </a:cubicBezTo>
                  <a:close/>
                  <a:moveTo>
                    <a:pt x="224" y="97"/>
                  </a:moveTo>
                  <a:cubicBezTo>
                    <a:pt x="228" y="99"/>
                    <a:pt x="233" y="100"/>
                    <a:pt x="233" y="97"/>
                  </a:cubicBezTo>
                  <a:cubicBezTo>
                    <a:pt x="230" y="96"/>
                    <a:pt x="228" y="97"/>
                    <a:pt x="224" y="97"/>
                  </a:cubicBezTo>
                  <a:close/>
                  <a:moveTo>
                    <a:pt x="284" y="98"/>
                  </a:moveTo>
                  <a:cubicBezTo>
                    <a:pt x="284" y="99"/>
                    <a:pt x="285" y="99"/>
                    <a:pt x="284" y="100"/>
                  </a:cubicBezTo>
                  <a:cubicBezTo>
                    <a:pt x="285" y="100"/>
                    <a:pt x="286" y="100"/>
                    <a:pt x="286" y="99"/>
                  </a:cubicBezTo>
                  <a:cubicBezTo>
                    <a:pt x="285" y="100"/>
                    <a:pt x="285" y="98"/>
                    <a:pt x="284" y="98"/>
                  </a:cubicBezTo>
                  <a:close/>
                  <a:moveTo>
                    <a:pt x="228" y="105"/>
                  </a:moveTo>
                  <a:cubicBezTo>
                    <a:pt x="228" y="105"/>
                    <a:pt x="227" y="105"/>
                    <a:pt x="227" y="105"/>
                  </a:cubicBezTo>
                  <a:cubicBezTo>
                    <a:pt x="227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lose/>
                  <a:moveTo>
                    <a:pt x="162" y="59"/>
                  </a:moveTo>
                  <a:cubicBezTo>
                    <a:pt x="162" y="58"/>
                    <a:pt x="165" y="59"/>
                    <a:pt x="165" y="57"/>
                  </a:cubicBezTo>
                  <a:cubicBezTo>
                    <a:pt x="164" y="58"/>
                    <a:pt x="161" y="58"/>
                    <a:pt x="162" y="59"/>
                  </a:cubicBezTo>
                  <a:close/>
                  <a:moveTo>
                    <a:pt x="223" y="50"/>
                  </a:moveTo>
                  <a:cubicBezTo>
                    <a:pt x="222" y="50"/>
                    <a:pt x="223" y="49"/>
                    <a:pt x="224" y="49"/>
                  </a:cubicBezTo>
                  <a:cubicBezTo>
                    <a:pt x="227" y="48"/>
                    <a:pt x="230" y="51"/>
                    <a:pt x="231" y="49"/>
                  </a:cubicBezTo>
                  <a:cubicBezTo>
                    <a:pt x="229" y="47"/>
                    <a:pt x="224" y="47"/>
                    <a:pt x="222" y="45"/>
                  </a:cubicBezTo>
                  <a:cubicBezTo>
                    <a:pt x="222" y="46"/>
                    <a:pt x="221" y="46"/>
                    <a:pt x="221" y="47"/>
                  </a:cubicBezTo>
                  <a:cubicBezTo>
                    <a:pt x="222" y="47"/>
                    <a:pt x="222" y="48"/>
                    <a:pt x="222" y="49"/>
                  </a:cubicBezTo>
                  <a:cubicBezTo>
                    <a:pt x="221" y="50"/>
                    <a:pt x="218" y="48"/>
                    <a:pt x="218" y="50"/>
                  </a:cubicBezTo>
                  <a:cubicBezTo>
                    <a:pt x="220" y="50"/>
                    <a:pt x="222" y="51"/>
                    <a:pt x="223" y="50"/>
                  </a:cubicBezTo>
                  <a:close/>
                  <a:moveTo>
                    <a:pt x="217" y="100"/>
                  </a:moveTo>
                  <a:cubicBezTo>
                    <a:pt x="216" y="100"/>
                    <a:pt x="215" y="99"/>
                    <a:pt x="214" y="99"/>
                  </a:cubicBezTo>
                  <a:cubicBezTo>
                    <a:pt x="214" y="99"/>
                    <a:pt x="213" y="101"/>
                    <a:pt x="212" y="102"/>
                  </a:cubicBezTo>
                  <a:cubicBezTo>
                    <a:pt x="213" y="102"/>
                    <a:pt x="213" y="102"/>
                    <a:pt x="214" y="102"/>
                  </a:cubicBezTo>
                  <a:cubicBezTo>
                    <a:pt x="215" y="100"/>
                    <a:pt x="216" y="102"/>
                    <a:pt x="217" y="100"/>
                  </a:cubicBezTo>
                  <a:close/>
                  <a:moveTo>
                    <a:pt x="243" y="103"/>
                  </a:moveTo>
                  <a:cubicBezTo>
                    <a:pt x="241" y="103"/>
                    <a:pt x="240" y="101"/>
                    <a:pt x="237" y="102"/>
                  </a:cubicBezTo>
                  <a:cubicBezTo>
                    <a:pt x="237" y="104"/>
                    <a:pt x="237" y="104"/>
                    <a:pt x="237" y="104"/>
                  </a:cubicBezTo>
                  <a:cubicBezTo>
                    <a:pt x="239" y="102"/>
                    <a:pt x="242" y="104"/>
                    <a:pt x="243" y="103"/>
                  </a:cubicBezTo>
                  <a:close/>
                  <a:moveTo>
                    <a:pt x="197" y="100"/>
                  </a:move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lose/>
                  <a:moveTo>
                    <a:pt x="1" y="62"/>
                  </a:moveTo>
                  <a:cubicBezTo>
                    <a:pt x="2" y="61"/>
                    <a:pt x="4" y="62"/>
                    <a:pt x="4" y="60"/>
                  </a:cubicBezTo>
                  <a:cubicBezTo>
                    <a:pt x="3" y="59"/>
                    <a:pt x="2" y="61"/>
                    <a:pt x="1" y="62"/>
                  </a:cubicBezTo>
                  <a:close/>
                  <a:moveTo>
                    <a:pt x="368" y="214"/>
                  </a:moveTo>
                  <a:cubicBezTo>
                    <a:pt x="368" y="216"/>
                    <a:pt x="368" y="217"/>
                    <a:pt x="369" y="218"/>
                  </a:cubicBezTo>
                  <a:cubicBezTo>
                    <a:pt x="369" y="217"/>
                    <a:pt x="369" y="215"/>
                    <a:pt x="368" y="214"/>
                  </a:cubicBezTo>
                  <a:close/>
                  <a:moveTo>
                    <a:pt x="369" y="223"/>
                  </a:moveTo>
                  <a:cubicBezTo>
                    <a:pt x="370" y="225"/>
                    <a:pt x="369" y="228"/>
                    <a:pt x="371" y="229"/>
                  </a:cubicBezTo>
                  <a:cubicBezTo>
                    <a:pt x="370" y="227"/>
                    <a:pt x="371" y="223"/>
                    <a:pt x="369" y="223"/>
                  </a:cubicBezTo>
                  <a:close/>
                  <a:moveTo>
                    <a:pt x="371" y="229"/>
                  </a:moveTo>
                  <a:cubicBezTo>
                    <a:pt x="370" y="233"/>
                    <a:pt x="371" y="236"/>
                    <a:pt x="371" y="236"/>
                  </a:cubicBezTo>
                  <a:cubicBezTo>
                    <a:pt x="372" y="238"/>
                    <a:pt x="372" y="239"/>
                    <a:pt x="372" y="237"/>
                  </a:cubicBezTo>
                  <a:cubicBezTo>
                    <a:pt x="372" y="234"/>
                    <a:pt x="372" y="230"/>
                    <a:pt x="371" y="229"/>
                  </a:cubicBezTo>
                  <a:close/>
                  <a:moveTo>
                    <a:pt x="9" y="40"/>
                  </a:moveTo>
                  <a:cubicBezTo>
                    <a:pt x="13" y="42"/>
                    <a:pt x="17" y="37"/>
                    <a:pt x="19" y="37"/>
                  </a:cubicBezTo>
                  <a:cubicBezTo>
                    <a:pt x="17" y="40"/>
                    <a:pt x="17" y="40"/>
                    <a:pt x="14" y="42"/>
                  </a:cubicBezTo>
                  <a:cubicBezTo>
                    <a:pt x="19" y="47"/>
                    <a:pt x="23" y="40"/>
                    <a:pt x="26" y="36"/>
                  </a:cubicBezTo>
                  <a:cubicBezTo>
                    <a:pt x="34" y="27"/>
                    <a:pt x="43" y="18"/>
                    <a:pt x="52" y="14"/>
                  </a:cubicBezTo>
                  <a:cubicBezTo>
                    <a:pt x="54" y="9"/>
                    <a:pt x="59" y="8"/>
                    <a:pt x="62" y="3"/>
                  </a:cubicBezTo>
                  <a:cubicBezTo>
                    <a:pt x="57" y="4"/>
                    <a:pt x="56" y="8"/>
                    <a:pt x="52" y="9"/>
                  </a:cubicBezTo>
                  <a:cubicBezTo>
                    <a:pt x="53" y="8"/>
                    <a:pt x="52" y="7"/>
                    <a:pt x="53" y="6"/>
                  </a:cubicBezTo>
                  <a:cubicBezTo>
                    <a:pt x="51" y="6"/>
                    <a:pt x="50" y="8"/>
                    <a:pt x="48" y="8"/>
                  </a:cubicBezTo>
                  <a:cubicBezTo>
                    <a:pt x="49" y="5"/>
                    <a:pt x="53" y="4"/>
                    <a:pt x="52" y="0"/>
                  </a:cubicBezTo>
                  <a:cubicBezTo>
                    <a:pt x="46" y="0"/>
                    <a:pt x="44" y="5"/>
                    <a:pt x="39" y="7"/>
                  </a:cubicBezTo>
                  <a:cubicBezTo>
                    <a:pt x="38" y="6"/>
                    <a:pt x="38" y="5"/>
                    <a:pt x="37" y="5"/>
                  </a:cubicBezTo>
                  <a:cubicBezTo>
                    <a:pt x="34" y="8"/>
                    <a:pt x="30" y="10"/>
                    <a:pt x="26" y="12"/>
                  </a:cubicBezTo>
                  <a:cubicBezTo>
                    <a:pt x="26" y="16"/>
                    <a:pt x="23" y="19"/>
                    <a:pt x="20" y="21"/>
                  </a:cubicBezTo>
                  <a:cubicBezTo>
                    <a:pt x="14" y="25"/>
                    <a:pt x="5" y="28"/>
                    <a:pt x="0" y="34"/>
                  </a:cubicBezTo>
                  <a:cubicBezTo>
                    <a:pt x="3" y="35"/>
                    <a:pt x="3" y="33"/>
                    <a:pt x="5" y="33"/>
                  </a:cubicBezTo>
                  <a:cubicBezTo>
                    <a:pt x="6" y="35"/>
                    <a:pt x="2" y="36"/>
                    <a:pt x="3" y="39"/>
                  </a:cubicBezTo>
                  <a:cubicBezTo>
                    <a:pt x="5" y="41"/>
                    <a:pt x="9" y="38"/>
                    <a:pt x="11" y="37"/>
                  </a:cubicBezTo>
                  <a:cubicBezTo>
                    <a:pt x="11" y="39"/>
                    <a:pt x="9" y="39"/>
                    <a:pt x="9" y="40"/>
                  </a:cubicBezTo>
                  <a:close/>
                  <a:moveTo>
                    <a:pt x="194" y="97"/>
                  </a:moveTo>
                  <a:cubicBezTo>
                    <a:pt x="190" y="96"/>
                    <a:pt x="188" y="98"/>
                    <a:pt x="186" y="97"/>
                  </a:cubicBezTo>
                  <a:cubicBezTo>
                    <a:pt x="185" y="99"/>
                    <a:pt x="188" y="98"/>
                    <a:pt x="188" y="99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88" y="100"/>
                    <a:pt x="189" y="100"/>
                    <a:pt x="190" y="100"/>
                  </a:cubicBezTo>
                  <a:cubicBezTo>
                    <a:pt x="191" y="100"/>
                    <a:pt x="193" y="100"/>
                    <a:pt x="195" y="100"/>
                  </a:cubicBezTo>
                  <a:cubicBezTo>
                    <a:pt x="194" y="100"/>
                    <a:pt x="193" y="100"/>
                    <a:pt x="192" y="100"/>
                  </a:cubicBezTo>
                  <a:cubicBezTo>
                    <a:pt x="192" y="99"/>
                    <a:pt x="194" y="99"/>
                    <a:pt x="194" y="97"/>
                  </a:cubicBezTo>
                  <a:close/>
                  <a:moveTo>
                    <a:pt x="12" y="45"/>
                  </a:moveTo>
                  <a:cubicBezTo>
                    <a:pt x="12" y="47"/>
                    <a:pt x="11" y="48"/>
                    <a:pt x="9" y="48"/>
                  </a:cubicBezTo>
                  <a:cubicBezTo>
                    <a:pt x="11" y="49"/>
                    <a:pt x="13" y="47"/>
                    <a:pt x="15" y="45"/>
                  </a:cubicBezTo>
                  <a:cubicBezTo>
                    <a:pt x="13" y="46"/>
                    <a:pt x="14" y="45"/>
                    <a:pt x="12" y="45"/>
                  </a:cubicBezTo>
                  <a:close/>
                  <a:moveTo>
                    <a:pt x="7" y="213"/>
                  </a:moveTo>
                  <a:cubicBezTo>
                    <a:pt x="6" y="213"/>
                    <a:pt x="6" y="215"/>
                    <a:pt x="7" y="216"/>
                  </a:cubicBezTo>
                  <a:cubicBezTo>
                    <a:pt x="8" y="215"/>
                    <a:pt x="8" y="213"/>
                    <a:pt x="7" y="213"/>
                  </a:cubicBezTo>
                  <a:close/>
                  <a:moveTo>
                    <a:pt x="26" y="80"/>
                  </a:moveTo>
                  <a:cubicBezTo>
                    <a:pt x="26" y="81"/>
                    <a:pt x="26" y="81"/>
                    <a:pt x="27" y="81"/>
                  </a:cubicBezTo>
                  <a:cubicBezTo>
                    <a:pt x="27" y="80"/>
                    <a:pt x="29" y="80"/>
                    <a:pt x="29" y="78"/>
                  </a:cubicBezTo>
                  <a:cubicBezTo>
                    <a:pt x="27" y="79"/>
                    <a:pt x="28" y="78"/>
                    <a:pt x="27" y="76"/>
                  </a:cubicBezTo>
                  <a:cubicBezTo>
                    <a:pt x="24" y="80"/>
                    <a:pt x="21" y="83"/>
                    <a:pt x="18" y="87"/>
                  </a:cubicBezTo>
                  <a:cubicBezTo>
                    <a:pt x="20" y="87"/>
                    <a:pt x="21" y="87"/>
                    <a:pt x="22" y="86"/>
                  </a:cubicBezTo>
                  <a:cubicBezTo>
                    <a:pt x="22" y="85"/>
                    <a:pt x="21" y="85"/>
                    <a:pt x="21" y="84"/>
                  </a:cubicBezTo>
                  <a:cubicBezTo>
                    <a:pt x="22" y="83"/>
                    <a:pt x="24" y="84"/>
                    <a:pt x="25" y="84"/>
                  </a:cubicBezTo>
                  <a:cubicBezTo>
                    <a:pt x="24" y="83"/>
                    <a:pt x="26" y="82"/>
                    <a:pt x="25" y="81"/>
                  </a:cubicBezTo>
                  <a:cubicBezTo>
                    <a:pt x="25" y="82"/>
                    <a:pt x="24" y="83"/>
                    <a:pt x="23" y="82"/>
                  </a:cubicBezTo>
                  <a:cubicBezTo>
                    <a:pt x="24" y="81"/>
                    <a:pt x="25" y="80"/>
                    <a:pt x="26" y="80"/>
                  </a:cubicBezTo>
                  <a:close/>
                  <a:moveTo>
                    <a:pt x="21" y="264"/>
                  </a:moveTo>
                  <a:cubicBezTo>
                    <a:pt x="20" y="264"/>
                    <a:pt x="20" y="264"/>
                    <a:pt x="19" y="264"/>
                  </a:cubicBezTo>
                  <a:cubicBezTo>
                    <a:pt x="19" y="264"/>
                    <a:pt x="18" y="265"/>
                    <a:pt x="18" y="265"/>
                  </a:cubicBezTo>
                  <a:cubicBezTo>
                    <a:pt x="19" y="266"/>
                    <a:pt x="21" y="266"/>
                    <a:pt x="21" y="264"/>
                  </a:cubicBezTo>
                  <a:close/>
                  <a:moveTo>
                    <a:pt x="23" y="77"/>
                  </a:moveTo>
                  <a:cubicBezTo>
                    <a:pt x="21" y="79"/>
                    <a:pt x="18" y="82"/>
                    <a:pt x="18" y="84"/>
                  </a:cubicBezTo>
                  <a:cubicBezTo>
                    <a:pt x="19" y="81"/>
                    <a:pt x="25" y="80"/>
                    <a:pt x="23" y="77"/>
                  </a:cubicBezTo>
                  <a:close/>
                  <a:moveTo>
                    <a:pt x="21" y="76"/>
                  </a:moveTo>
                  <a:cubicBezTo>
                    <a:pt x="23" y="76"/>
                    <a:pt x="24" y="75"/>
                    <a:pt x="24" y="73"/>
                  </a:cubicBezTo>
                  <a:cubicBezTo>
                    <a:pt x="22" y="74"/>
                    <a:pt x="22" y="75"/>
                    <a:pt x="21" y="76"/>
                  </a:cubicBezTo>
                  <a:close/>
                  <a:moveTo>
                    <a:pt x="363" y="197"/>
                  </a:moveTo>
                  <a:cubicBezTo>
                    <a:pt x="363" y="199"/>
                    <a:pt x="364" y="202"/>
                    <a:pt x="365" y="203"/>
                  </a:cubicBezTo>
                  <a:cubicBezTo>
                    <a:pt x="365" y="201"/>
                    <a:pt x="365" y="197"/>
                    <a:pt x="363" y="197"/>
                  </a:cubicBezTo>
                  <a:close/>
                  <a:moveTo>
                    <a:pt x="343" y="286"/>
                  </a:moveTo>
                  <a:cubicBezTo>
                    <a:pt x="344" y="286"/>
                    <a:pt x="344" y="284"/>
                    <a:pt x="344" y="282"/>
                  </a:cubicBezTo>
                  <a:cubicBezTo>
                    <a:pt x="342" y="282"/>
                    <a:pt x="343" y="284"/>
                    <a:pt x="343" y="286"/>
                  </a:cubicBezTo>
                  <a:close/>
                  <a:moveTo>
                    <a:pt x="341" y="143"/>
                  </a:moveTo>
                  <a:cubicBezTo>
                    <a:pt x="340" y="141"/>
                    <a:pt x="340" y="139"/>
                    <a:pt x="339" y="138"/>
                  </a:cubicBezTo>
                  <a:cubicBezTo>
                    <a:pt x="338" y="140"/>
                    <a:pt x="340" y="142"/>
                    <a:pt x="341" y="143"/>
                  </a:cubicBezTo>
                  <a:close/>
                  <a:moveTo>
                    <a:pt x="343" y="152"/>
                  </a:moveTo>
                  <a:cubicBezTo>
                    <a:pt x="343" y="151"/>
                    <a:pt x="343" y="151"/>
                    <a:pt x="343" y="151"/>
                  </a:cubicBezTo>
                  <a:cubicBezTo>
                    <a:pt x="346" y="152"/>
                    <a:pt x="345" y="158"/>
                    <a:pt x="348" y="157"/>
                  </a:cubicBezTo>
                  <a:cubicBezTo>
                    <a:pt x="346" y="155"/>
                    <a:pt x="346" y="152"/>
                    <a:pt x="344" y="149"/>
                  </a:cubicBezTo>
                  <a:cubicBezTo>
                    <a:pt x="344" y="150"/>
                    <a:pt x="342" y="151"/>
                    <a:pt x="343" y="152"/>
                  </a:cubicBezTo>
                  <a:close/>
                  <a:moveTo>
                    <a:pt x="343" y="249"/>
                  </a:moveTo>
                  <a:cubicBezTo>
                    <a:pt x="344" y="242"/>
                    <a:pt x="344" y="235"/>
                    <a:pt x="343" y="230"/>
                  </a:cubicBezTo>
                  <a:cubicBezTo>
                    <a:pt x="343" y="237"/>
                    <a:pt x="342" y="243"/>
                    <a:pt x="343" y="249"/>
                  </a:cubicBezTo>
                  <a:close/>
                  <a:moveTo>
                    <a:pt x="341" y="250"/>
                  </a:moveTo>
                  <a:cubicBezTo>
                    <a:pt x="341" y="251"/>
                    <a:pt x="340" y="254"/>
                    <a:pt x="341" y="254"/>
                  </a:cubicBezTo>
                  <a:cubicBezTo>
                    <a:pt x="342" y="253"/>
                    <a:pt x="342" y="251"/>
                    <a:pt x="341" y="250"/>
                  </a:cubicBezTo>
                  <a:close/>
                  <a:moveTo>
                    <a:pt x="339" y="296"/>
                  </a:moveTo>
                  <a:cubicBezTo>
                    <a:pt x="340" y="295"/>
                    <a:pt x="341" y="292"/>
                    <a:pt x="340" y="290"/>
                  </a:cubicBezTo>
                  <a:cubicBezTo>
                    <a:pt x="340" y="292"/>
                    <a:pt x="338" y="294"/>
                    <a:pt x="339" y="296"/>
                  </a:cubicBezTo>
                  <a:close/>
                  <a:moveTo>
                    <a:pt x="344" y="227"/>
                  </a:moveTo>
                  <a:cubicBezTo>
                    <a:pt x="344" y="225"/>
                    <a:pt x="345" y="223"/>
                    <a:pt x="343" y="223"/>
                  </a:cubicBezTo>
                  <a:cubicBezTo>
                    <a:pt x="344" y="224"/>
                    <a:pt x="343" y="227"/>
                    <a:pt x="344" y="227"/>
                  </a:cubicBezTo>
                  <a:close/>
                  <a:moveTo>
                    <a:pt x="353" y="183"/>
                  </a:moveTo>
                  <a:cubicBezTo>
                    <a:pt x="353" y="183"/>
                    <a:pt x="354" y="184"/>
                    <a:pt x="354" y="185"/>
                  </a:cubicBezTo>
                  <a:cubicBezTo>
                    <a:pt x="355" y="184"/>
                    <a:pt x="353" y="181"/>
                    <a:pt x="353" y="183"/>
                  </a:cubicBezTo>
                  <a:close/>
                  <a:moveTo>
                    <a:pt x="355" y="183"/>
                  </a:moveTo>
                  <a:cubicBezTo>
                    <a:pt x="355" y="181"/>
                    <a:pt x="354" y="180"/>
                    <a:pt x="353" y="179"/>
                  </a:cubicBezTo>
                  <a:cubicBezTo>
                    <a:pt x="354" y="180"/>
                    <a:pt x="354" y="182"/>
                    <a:pt x="355" y="183"/>
                  </a:cubicBezTo>
                  <a:close/>
                  <a:moveTo>
                    <a:pt x="357" y="186"/>
                  </a:moveTo>
                  <a:cubicBezTo>
                    <a:pt x="355" y="185"/>
                    <a:pt x="355" y="187"/>
                    <a:pt x="356" y="188"/>
                  </a:cubicBezTo>
                  <a:cubicBezTo>
                    <a:pt x="357" y="188"/>
                    <a:pt x="356" y="187"/>
                    <a:pt x="357" y="186"/>
                  </a:cubicBezTo>
                  <a:close/>
                  <a:moveTo>
                    <a:pt x="343" y="276"/>
                  </a:moveTo>
                  <a:cubicBezTo>
                    <a:pt x="344" y="276"/>
                    <a:pt x="344" y="278"/>
                    <a:pt x="345" y="278"/>
                  </a:cubicBezTo>
                  <a:cubicBezTo>
                    <a:pt x="344" y="276"/>
                    <a:pt x="346" y="277"/>
                    <a:pt x="346" y="275"/>
                  </a:cubicBezTo>
                  <a:cubicBezTo>
                    <a:pt x="344" y="275"/>
                    <a:pt x="343" y="275"/>
                    <a:pt x="343" y="276"/>
                  </a:cubicBezTo>
                  <a:close/>
                  <a:moveTo>
                    <a:pt x="346" y="209"/>
                  </a:moveTo>
                  <a:cubicBezTo>
                    <a:pt x="348" y="212"/>
                    <a:pt x="345" y="208"/>
                    <a:pt x="344" y="206"/>
                  </a:cubicBezTo>
                  <a:cubicBezTo>
                    <a:pt x="344" y="203"/>
                    <a:pt x="344" y="200"/>
                    <a:pt x="343" y="199"/>
                  </a:cubicBezTo>
                  <a:cubicBezTo>
                    <a:pt x="341" y="199"/>
                    <a:pt x="341" y="200"/>
                    <a:pt x="340" y="199"/>
                  </a:cubicBezTo>
                  <a:cubicBezTo>
                    <a:pt x="341" y="204"/>
                    <a:pt x="342" y="206"/>
                    <a:pt x="345" y="209"/>
                  </a:cubicBezTo>
                  <a:cubicBezTo>
                    <a:pt x="344" y="212"/>
                    <a:pt x="345" y="216"/>
                    <a:pt x="346" y="219"/>
                  </a:cubicBezTo>
                  <a:cubicBezTo>
                    <a:pt x="349" y="215"/>
                    <a:pt x="344" y="212"/>
                    <a:pt x="346" y="209"/>
                  </a:cubicBezTo>
                  <a:close/>
                  <a:moveTo>
                    <a:pt x="346" y="180"/>
                  </a:moveTo>
                  <a:cubicBezTo>
                    <a:pt x="348" y="179"/>
                    <a:pt x="347" y="181"/>
                    <a:pt x="349" y="181"/>
                  </a:cubicBezTo>
                  <a:cubicBezTo>
                    <a:pt x="349" y="180"/>
                    <a:pt x="348" y="179"/>
                    <a:pt x="348" y="178"/>
                  </a:cubicBezTo>
                  <a:cubicBezTo>
                    <a:pt x="347" y="178"/>
                    <a:pt x="346" y="179"/>
                    <a:pt x="346" y="180"/>
                  </a:cubicBezTo>
                  <a:close/>
                  <a:moveTo>
                    <a:pt x="258" y="101"/>
                  </a:moveTo>
                  <a:cubicBezTo>
                    <a:pt x="256" y="101"/>
                    <a:pt x="255" y="100"/>
                    <a:pt x="254" y="100"/>
                  </a:cubicBezTo>
                  <a:cubicBezTo>
                    <a:pt x="254" y="102"/>
                    <a:pt x="258" y="102"/>
                    <a:pt x="258" y="101"/>
                  </a:cubicBezTo>
                  <a:close/>
                  <a:moveTo>
                    <a:pt x="328" y="130"/>
                  </a:moveTo>
                  <a:cubicBezTo>
                    <a:pt x="327" y="128"/>
                    <a:pt x="326" y="125"/>
                    <a:pt x="324" y="124"/>
                  </a:cubicBezTo>
                  <a:cubicBezTo>
                    <a:pt x="324" y="126"/>
                    <a:pt x="326" y="129"/>
                    <a:pt x="328" y="130"/>
                  </a:cubicBezTo>
                  <a:close/>
                  <a:moveTo>
                    <a:pt x="324" y="135"/>
                  </a:moveTo>
                  <a:cubicBezTo>
                    <a:pt x="326" y="137"/>
                    <a:pt x="328" y="141"/>
                    <a:pt x="330" y="141"/>
                  </a:cubicBezTo>
                  <a:cubicBezTo>
                    <a:pt x="328" y="140"/>
                    <a:pt x="327" y="138"/>
                    <a:pt x="328" y="136"/>
                  </a:cubicBezTo>
                  <a:cubicBezTo>
                    <a:pt x="326" y="137"/>
                    <a:pt x="325" y="134"/>
                    <a:pt x="324" y="135"/>
                  </a:cubicBezTo>
                  <a:close/>
                  <a:moveTo>
                    <a:pt x="333" y="131"/>
                  </a:moveTo>
                  <a:cubicBezTo>
                    <a:pt x="335" y="131"/>
                    <a:pt x="333" y="129"/>
                    <a:pt x="332" y="128"/>
                  </a:cubicBezTo>
                  <a:cubicBezTo>
                    <a:pt x="332" y="130"/>
                    <a:pt x="334" y="130"/>
                    <a:pt x="333" y="131"/>
                  </a:cubicBezTo>
                  <a:close/>
                  <a:moveTo>
                    <a:pt x="273" y="126"/>
                  </a:moveTo>
                  <a:cubicBezTo>
                    <a:pt x="273" y="126"/>
                    <a:pt x="274" y="126"/>
                    <a:pt x="274" y="127"/>
                  </a:cubicBezTo>
                  <a:cubicBezTo>
                    <a:pt x="275" y="127"/>
                    <a:pt x="275" y="126"/>
                    <a:pt x="274" y="126"/>
                  </a:cubicBezTo>
                  <a:cubicBezTo>
                    <a:pt x="274" y="126"/>
                    <a:pt x="273" y="125"/>
                    <a:pt x="273" y="126"/>
                  </a:cubicBezTo>
                  <a:close/>
                  <a:moveTo>
                    <a:pt x="270" y="118"/>
                  </a:moveTo>
                  <a:cubicBezTo>
                    <a:pt x="269" y="118"/>
                    <a:pt x="268" y="115"/>
                    <a:pt x="267" y="116"/>
                  </a:cubicBezTo>
                  <a:cubicBezTo>
                    <a:pt x="269" y="116"/>
                    <a:pt x="269" y="119"/>
                    <a:pt x="267" y="119"/>
                  </a:cubicBezTo>
                  <a:cubicBezTo>
                    <a:pt x="266" y="118"/>
                    <a:pt x="264" y="116"/>
                    <a:pt x="263" y="115"/>
                  </a:cubicBezTo>
                  <a:cubicBezTo>
                    <a:pt x="263" y="115"/>
                    <a:pt x="264" y="115"/>
                    <a:pt x="264" y="114"/>
                  </a:cubicBezTo>
                  <a:cubicBezTo>
                    <a:pt x="261" y="114"/>
                    <a:pt x="260" y="114"/>
                    <a:pt x="259" y="112"/>
                  </a:cubicBezTo>
                  <a:cubicBezTo>
                    <a:pt x="257" y="118"/>
                    <a:pt x="267" y="121"/>
                    <a:pt x="270" y="118"/>
                  </a:cubicBezTo>
                  <a:close/>
                  <a:moveTo>
                    <a:pt x="251" y="105"/>
                  </a:moveTo>
                  <a:cubicBezTo>
                    <a:pt x="249" y="105"/>
                    <a:pt x="248" y="103"/>
                    <a:pt x="248" y="105"/>
                  </a:cubicBezTo>
                  <a:cubicBezTo>
                    <a:pt x="248" y="105"/>
                    <a:pt x="250" y="105"/>
                    <a:pt x="251" y="105"/>
                  </a:cubicBezTo>
                  <a:close/>
                  <a:moveTo>
                    <a:pt x="275" y="63"/>
                  </a:moveTo>
                  <a:cubicBezTo>
                    <a:pt x="273" y="62"/>
                    <a:pt x="270" y="58"/>
                    <a:pt x="266" y="59"/>
                  </a:cubicBezTo>
                  <a:cubicBezTo>
                    <a:pt x="266" y="61"/>
                    <a:pt x="266" y="61"/>
                    <a:pt x="266" y="61"/>
                  </a:cubicBezTo>
                  <a:cubicBezTo>
                    <a:pt x="270" y="60"/>
                    <a:pt x="272" y="64"/>
                    <a:pt x="275" y="63"/>
                  </a:cubicBezTo>
                  <a:close/>
                  <a:moveTo>
                    <a:pt x="260" y="107"/>
                  </a:moveTo>
                  <a:cubicBezTo>
                    <a:pt x="260" y="106"/>
                    <a:pt x="261" y="105"/>
                    <a:pt x="262" y="105"/>
                  </a:cubicBezTo>
                  <a:cubicBezTo>
                    <a:pt x="257" y="105"/>
                    <a:pt x="254" y="101"/>
                    <a:pt x="251" y="101"/>
                  </a:cubicBezTo>
                  <a:cubicBezTo>
                    <a:pt x="253" y="105"/>
                    <a:pt x="257" y="105"/>
                    <a:pt x="260" y="107"/>
                  </a:cubicBezTo>
                  <a:close/>
                  <a:moveTo>
                    <a:pt x="278" y="114"/>
                  </a:moveTo>
                  <a:cubicBezTo>
                    <a:pt x="275" y="112"/>
                    <a:pt x="270" y="103"/>
                    <a:pt x="263" y="106"/>
                  </a:cubicBezTo>
                  <a:cubicBezTo>
                    <a:pt x="265" y="107"/>
                    <a:pt x="267" y="108"/>
                    <a:pt x="268" y="109"/>
                  </a:cubicBezTo>
                  <a:cubicBezTo>
                    <a:pt x="267" y="110"/>
                    <a:pt x="265" y="109"/>
                    <a:pt x="264" y="110"/>
                  </a:cubicBezTo>
                  <a:cubicBezTo>
                    <a:pt x="261" y="109"/>
                    <a:pt x="255" y="107"/>
                    <a:pt x="251" y="109"/>
                  </a:cubicBezTo>
                  <a:cubicBezTo>
                    <a:pt x="249" y="107"/>
                    <a:pt x="246" y="107"/>
                    <a:pt x="244" y="106"/>
                  </a:cubicBezTo>
                  <a:cubicBezTo>
                    <a:pt x="246" y="109"/>
                    <a:pt x="251" y="109"/>
                    <a:pt x="253" y="112"/>
                  </a:cubicBezTo>
                  <a:cubicBezTo>
                    <a:pt x="256" y="112"/>
                    <a:pt x="256" y="112"/>
                    <a:pt x="256" y="112"/>
                  </a:cubicBezTo>
                  <a:cubicBezTo>
                    <a:pt x="256" y="113"/>
                    <a:pt x="257" y="115"/>
                    <a:pt x="257" y="113"/>
                  </a:cubicBezTo>
                  <a:cubicBezTo>
                    <a:pt x="257" y="113"/>
                    <a:pt x="256" y="112"/>
                    <a:pt x="257" y="112"/>
                  </a:cubicBezTo>
                  <a:cubicBezTo>
                    <a:pt x="258" y="113"/>
                    <a:pt x="262" y="111"/>
                    <a:pt x="261" y="113"/>
                  </a:cubicBezTo>
                  <a:cubicBezTo>
                    <a:pt x="263" y="111"/>
                    <a:pt x="265" y="115"/>
                    <a:pt x="266" y="114"/>
                  </a:cubicBezTo>
                  <a:cubicBezTo>
                    <a:pt x="263" y="113"/>
                    <a:pt x="267" y="113"/>
                    <a:pt x="268" y="112"/>
                  </a:cubicBezTo>
                  <a:cubicBezTo>
                    <a:pt x="267" y="112"/>
                    <a:pt x="266" y="111"/>
                    <a:pt x="267" y="111"/>
                  </a:cubicBezTo>
                  <a:cubicBezTo>
                    <a:pt x="270" y="110"/>
                    <a:pt x="274" y="109"/>
                    <a:pt x="275" y="113"/>
                  </a:cubicBezTo>
                  <a:cubicBezTo>
                    <a:pt x="273" y="114"/>
                    <a:pt x="272" y="112"/>
                    <a:pt x="271" y="113"/>
                  </a:cubicBezTo>
                  <a:cubicBezTo>
                    <a:pt x="272" y="114"/>
                    <a:pt x="274" y="115"/>
                    <a:pt x="276" y="115"/>
                  </a:cubicBezTo>
                  <a:cubicBezTo>
                    <a:pt x="275" y="112"/>
                    <a:pt x="278" y="114"/>
                    <a:pt x="278" y="114"/>
                  </a:cubicBezTo>
                  <a:close/>
                  <a:moveTo>
                    <a:pt x="272" y="121"/>
                  </a:moveTo>
                  <a:cubicBezTo>
                    <a:pt x="271" y="121"/>
                    <a:pt x="271" y="121"/>
                    <a:pt x="270" y="121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2"/>
                    <a:pt x="271" y="122"/>
                    <a:pt x="272" y="121"/>
                  </a:cubicBezTo>
                  <a:close/>
                  <a:moveTo>
                    <a:pt x="291" y="136"/>
                  </a:moveTo>
                  <a:cubicBezTo>
                    <a:pt x="292" y="138"/>
                    <a:pt x="297" y="142"/>
                    <a:pt x="297" y="141"/>
                  </a:cubicBezTo>
                  <a:cubicBezTo>
                    <a:pt x="297" y="139"/>
                    <a:pt x="290" y="136"/>
                    <a:pt x="293" y="133"/>
                  </a:cubicBezTo>
                  <a:cubicBezTo>
                    <a:pt x="291" y="133"/>
                    <a:pt x="291" y="134"/>
                    <a:pt x="289" y="134"/>
                  </a:cubicBezTo>
                  <a:cubicBezTo>
                    <a:pt x="289" y="132"/>
                    <a:pt x="287" y="133"/>
                    <a:pt x="286" y="132"/>
                  </a:cubicBezTo>
                  <a:cubicBezTo>
                    <a:pt x="286" y="130"/>
                    <a:pt x="286" y="130"/>
                    <a:pt x="286" y="128"/>
                  </a:cubicBezTo>
                  <a:cubicBezTo>
                    <a:pt x="284" y="128"/>
                    <a:pt x="284" y="128"/>
                    <a:pt x="284" y="128"/>
                  </a:cubicBezTo>
                  <a:cubicBezTo>
                    <a:pt x="285" y="130"/>
                    <a:pt x="285" y="129"/>
                    <a:pt x="284" y="132"/>
                  </a:cubicBezTo>
                  <a:cubicBezTo>
                    <a:pt x="288" y="132"/>
                    <a:pt x="288" y="136"/>
                    <a:pt x="291" y="136"/>
                  </a:cubicBezTo>
                  <a:close/>
                  <a:moveTo>
                    <a:pt x="320" y="159"/>
                  </a:moveTo>
                  <a:cubicBezTo>
                    <a:pt x="320" y="160"/>
                    <a:pt x="319" y="160"/>
                    <a:pt x="319" y="161"/>
                  </a:cubicBezTo>
                  <a:cubicBezTo>
                    <a:pt x="320" y="162"/>
                    <a:pt x="321" y="163"/>
                    <a:pt x="322" y="164"/>
                  </a:cubicBezTo>
                  <a:cubicBezTo>
                    <a:pt x="322" y="162"/>
                    <a:pt x="321" y="161"/>
                    <a:pt x="320" y="159"/>
                  </a:cubicBezTo>
                  <a:close/>
                  <a:moveTo>
                    <a:pt x="301" y="137"/>
                  </a:moveTo>
                  <a:cubicBezTo>
                    <a:pt x="303" y="139"/>
                    <a:pt x="305" y="142"/>
                    <a:pt x="309" y="144"/>
                  </a:cubicBezTo>
                  <a:cubicBezTo>
                    <a:pt x="307" y="141"/>
                    <a:pt x="302" y="137"/>
                    <a:pt x="301" y="137"/>
                  </a:cubicBezTo>
                  <a:close/>
                  <a:moveTo>
                    <a:pt x="279" y="123"/>
                  </a:moveTo>
                  <a:cubicBezTo>
                    <a:pt x="279" y="122"/>
                    <a:pt x="279" y="121"/>
                    <a:pt x="278" y="120"/>
                  </a:cubicBezTo>
                  <a:cubicBezTo>
                    <a:pt x="277" y="121"/>
                    <a:pt x="278" y="123"/>
                    <a:pt x="279" y="123"/>
                  </a:cubicBezTo>
                  <a:close/>
                  <a:moveTo>
                    <a:pt x="323" y="160"/>
                  </a:moveTo>
                  <a:cubicBezTo>
                    <a:pt x="325" y="162"/>
                    <a:pt x="325" y="164"/>
                    <a:pt x="327" y="165"/>
                  </a:cubicBezTo>
                  <a:cubicBezTo>
                    <a:pt x="326" y="163"/>
                    <a:pt x="325" y="160"/>
                    <a:pt x="323" y="160"/>
                  </a:cubicBezTo>
                  <a:close/>
                  <a:moveTo>
                    <a:pt x="327" y="156"/>
                  </a:moveTo>
                  <a:cubicBezTo>
                    <a:pt x="326" y="157"/>
                    <a:pt x="324" y="156"/>
                    <a:pt x="324" y="157"/>
                  </a:cubicBezTo>
                  <a:cubicBezTo>
                    <a:pt x="325" y="157"/>
                    <a:pt x="326" y="159"/>
                    <a:pt x="327" y="159"/>
                  </a:cubicBezTo>
                  <a:cubicBezTo>
                    <a:pt x="327" y="158"/>
                    <a:pt x="326" y="157"/>
                    <a:pt x="327" y="156"/>
                  </a:cubicBezTo>
                  <a:close/>
                  <a:moveTo>
                    <a:pt x="303" y="146"/>
                  </a:moveTo>
                  <a:cubicBezTo>
                    <a:pt x="302" y="147"/>
                    <a:pt x="304" y="149"/>
                    <a:pt x="305" y="149"/>
                  </a:cubicBezTo>
                  <a:cubicBezTo>
                    <a:pt x="304" y="148"/>
                    <a:pt x="305" y="146"/>
                    <a:pt x="303" y="146"/>
                  </a:cubicBezTo>
                  <a:close/>
                  <a:moveTo>
                    <a:pt x="294" y="132"/>
                  </a:moveTo>
                  <a:cubicBezTo>
                    <a:pt x="294" y="131"/>
                    <a:pt x="292" y="130"/>
                    <a:pt x="292" y="132"/>
                  </a:cubicBezTo>
                  <a:cubicBezTo>
                    <a:pt x="293" y="131"/>
                    <a:pt x="294" y="133"/>
                    <a:pt x="294" y="132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7"/>
                    <a:pt x="277" y="117"/>
                  </a:cubicBezTo>
                  <a:cubicBezTo>
                    <a:pt x="277" y="118"/>
                    <a:pt x="279" y="120"/>
                    <a:pt x="280" y="119"/>
                  </a:cubicBezTo>
                  <a:close/>
                  <a:moveTo>
                    <a:pt x="316" y="137"/>
                  </a:moveTo>
                  <a:cubicBezTo>
                    <a:pt x="311" y="132"/>
                    <a:pt x="302" y="121"/>
                    <a:pt x="292" y="118"/>
                  </a:cubicBezTo>
                  <a:cubicBezTo>
                    <a:pt x="293" y="119"/>
                    <a:pt x="292" y="120"/>
                    <a:pt x="291" y="120"/>
                  </a:cubicBezTo>
                  <a:cubicBezTo>
                    <a:pt x="290" y="119"/>
                    <a:pt x="288" y="118"/>
                    <a:pt x="288" y="117"/>
                  </a:cubicBezTo>
                  <a:cubicBezTo>
                    <a:pt x="285" y="119"/>
                    <a:pt x="282" y="114"/>
                    <a:pt x="279" y="115"/>
                  </a:cubicBezTo>
                  <a:cubicBezTo>
                    <a:pt x="279" y="117"/>
                    <a:pt x="282" y="117"/>
                    <a:pt x="284" y="118"/>
                  </a:cubicBezTo>
                  <a:cubicBezTo>
                    <a:pt x="284" y="119"/>
                    <a:pt x="285" y="123"/>
                    <a:pt x="287" y="122"/>
                  </a:cubicBezTo>
                  <a:cubicBezTo>
                    <a:pt x="286" y="121"/>
                    <a:pt x="285" y="120"/>
                    <a:pt x="286" y="120"/>
                  </a:cubicBezTo>
                  <a:cubicBezTo>
                    <a:pt x="287" y="120"/>
                    <a:pt x="288" y="120"/>
                    <a:pt x="288" y="122"/>
                  </a:cubicBezTo>
                  <a:cubicBezTo>
                    <a:pt x="289" y="122"/>
                    <a:pt x="291" y="121"/>
                    <a:pt x="292" y="123"/>
                  </a:cubicBezTo>
                  <a:cubicBezTo>
                    <a:pt x="291" y="124"/>
                    <a:pt x="288" y="124"/>
                    <a:pt x="287" y="126"/>
                  </a:cubicBezTo>
                  <a:cubicBezTo>
                    <a:pt x="290" y="127"/>
                    <a:pt x="291" y="130"/>
                    <a:pt x="295" y="130"/>
                  </a:cubicBezTo>
                  <a:cubicBezTo>
                    <a:pt x="296" y="129"/>
                    <a:pt x="292" y="128"/>
                    <a:pt x="295" y="127"/>
                  </a:cubicBezTo>
                  <a:cubicBezTo>
                    <a:pt x="298" y="130"/>
                    <a:pt x="301" y="135"/>
                    <a:pt x="306" y="134"/>
                  </a:cubicBezTo>
                  <a:cubicBezTo>
                    <a:pt x="306" y="132"/>
                    <a:pt x="304" y="132"/>
                    <a:pt x="303" y="131"/>
                  </a:cubicBezTo>
                  <a:cubicBezTo>
                    <a:pt x="304" y="131"/>
                    <a:pt x="304" y="130"/>
                    <a:pt x="304" y="130"/>
                  </a:cubicBezTo>
                  <a:cubicBezTo>
                    <a:pt x="309" y="134"/>
                    <a:pt x="314" y="136"/>
                    <a:pt x="317" y="141"/>
                  </a:cubicBezTo>
                  <a:cubicBezTo>
                    <a:pt x="316" y="141"/>
                    <a:pt x="314" y="138"/>
                    <a:pt x="313" y="139"/>
                  </a:cubicBezTo>
                  <a:cubicBezTo>
                    <a:pt x="315" y="142"/>
                    <a:pt x="318" y="143"/>
                    <a:pt x="320" y="146"/>
                  </a:cubicBezTo>
                  <a:cubicBezTo>
                    <a:pt x="319" y="148"/>
                    <a:pt x="323" y="150"/>
                    <a:pt x="323" y="153"/>
                  </a:cubicBezTo>
                  <a:cubicBezTo>
                    <a:pt x="325" y="153"/>
                    <a:pt x="325" y="154"/>
                    <a:pt x="326" y="154"/>
                  </a:cubicBezTo>
                  <a:cubicBezTo>
                    <a:pt x="326" y="155"/>
                    <a:pt x="328" y="157"/>
                    <a:pt x="329" y="156"/>
                  </a:cubicBezTo>
                  <a:cubicBezTo>
                    <a:pt x="327" y="151"/>
                    <a:pt x="325" y="145"/>
                    <a:pt x="320" y="144"/>
                  </a:cubicBezTo>
                  <a:cubicBezTo>
                    <a:pt x="322" y="141"/>
                    <a:pt x="317" y="140"/>
                    <a:pt x="316" y="137"/>
                  </a:cubicBezTo>
                  <a:close/>
                  <a:moveTo>
                    <a:pt x="292" y="128"/>
                  </a:moveTo>
                  <a:cubicBezTo>
                    <a:pt x="291" y="127"/>
                    <a:pt x="290" y="127"/>
                    <a:pt x="291" y="125"/>
                  </a:cubicBezTo>
                  <a:cubicBezTo>
                    <a:pt x="292" y="125"/>
                    <a:pt x="292" y="124"/>
                    <a:pt x="294" y="125"/>
                  </a:cubicBezTo>
                  <a:cubicBezTo>
                    <a:pt x="294" y="127"/>
                    <a:pt x="293" y="127"/>
                    <a:pt x="292" y="128"/>
                  </a:cubicBezTo>
                  <a:close/>
                  <a:moveTo>
                    <a:pt x="294" y="126"/>
                  </a:moveTo>
                  <a:cubicBezTo>
                    <a:pt x="296" y="124"/>
                    <a:pt x="300" y="125"/>
                    <a:pt x="300" y="128"/>
                  </a:cubicBezTo>
                  <a:cubicBezTo>
                    <a:pt x="298" y="128"/>
                    <a:pt x="297" y="125"/>
                    <a:pt x="294" y="126"/>
                  </a:cubicBezTo>
                  <a:close/>
                  <a:moveTo>
                    <a:pt x="328" y="169"/>
                  </a:moveTo>
                  <a:cubicBezTo>
                    <a:pt x="329" y="167"/>
                    <a:pt x="328" y="171"/>
                    <a:pt x="329" y="170"/>
                  </a:cubicBezTo>
                  <a:cubicBezTo>
                    <a:pt x="330" y="169"/>
                    <a:pt x="328" y="167"/>
                    <a:pt x="328" y="166"/>
                  </a:cubicBezTo>
                  <a:cubicBezTo>
                    <a:pt x="328" y="167"/>
                    <a:pt x="327" y="169"/>
                    <a:pt x="328" y="169"/>
                  </a:cubicBezTo>
                  <a:close/>
                  <a:moveTo>
                    <a:pt x="263" y="120"/>
                  </a:move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lose/>
                  <a:moveTo>
                    <a:pt x="300" y="78"/>
                  </a:moveTo>
                  <a:cubicBezTo>
                    <a:pt x="300" y="78"/>
                    <a:pt x="299" y="76"/>
                    <a:pt x="298" y="77"/>
                  </a:cubicBezTo>
                  <a:cubicBezTo>
                    <a:pt x="299" y="78"/>
                    <a:pt x="300" y="80"/>
                    <a:pt x="300" y="78"/>
                  </a:cubicBezTo>
                  <a:close/>
                  <a:moveTo>
                    <a:pt x="310" y="89"/>
                  </a:moveTo>
                  <a:cubicBezTo>
                    <a:pt x="310" y="88"/>
                    <a:pt x="309" y="87"/>
                    <a:pt x="307" y="86"/>
                  </a:cubicBezTo>
                  <a:cubicBezTo>
                    <a:pt x="307" y="87"/>
                    <a:pt x="310" y="89"/>
                    <a:pt x="310" y="89"/>
                  </a:cubicBezTo>
                  <a:close/>
                  <a:moveTo>
                    <a:pt x="308" y="94"/>
                  </a:moveTo>
                  <a:cubicBezTo>
                    <a:pt x="306" y="92"/>
                    <a:pt x="303" y="88"/>
                    <a:pt x="302" y="89"/>
                  </a:cubicBezTo>
                  <a:cubicBezTo>
                    <a:pt x="304" y="90"/>
                    <a:pt x="305" y="93"/>
                    <a:pt x="308" y="94"/>
                  </a:cubicBezTo>
                  <a:close/>
                  <a:moveTo>
                    <a:pt x="310" y="89"/>
                  </a:moveTo>
                  <a:cubicBezTo>
                    <a:pt x="310" y="89"/>
                    <a:pt x="310" y="89"/>
                    <a:pt x="310" y="89"/>
                  </a:cubicBezTo>
                  <a:cubicBezTo>
                    <a:pt x="311" y="89"/>
                    <a:pt x="311" y="89"/>
                    <a:pt x="310" y="89"/>
                  </a:cubicBezTo>
                  <a:close/>
                  <a:moveTo>
                    <a:pt x="309" y="96"/>
                  </a:moveTo>
                  <a:cubicBezTo>
                    <a:pt x="310" y="96"/>
                    <a:pt x="311" y="99"/>
                    <a:pt x="312" y="98"/>
                  </a:cubicBezTo>
                  <a:cubicBezTo>
                    <a:pt x="311" y="98"/>
                    <a:pt x="311" y="94"/>
                    <a:pt x="309" y="96"/>
                  </a:cubicBezTo>
                  <a:close/>
                  <a:moveTo>
                    <a:pt x="301" y="109"/>
                  </a:moveTo>
                  <a:cubicBezTo>
                    <a:pt x="299" y="108"/>
                    <a:pt x="296" y="103"/>
                    <a:pt x="295" y="105"/>
                  </a:cubicBezTo>
                  <a:cubicBezTo>
                    <a:pt x="298" y="105"/>
                    <a:pt x="298" y="110"/>
                    <a:pt x="301" y="109"/>
                  </a:cubicBezTo>
                  <a:close/>
                  <a:moveTo>
                    <a:pt x="297" y="81"/>
                  </a:moveTo>
                  <a:cubicBezTo>
                    <a:pt x="298" y="81"/>
                    <a:pt x="299" y="82"/>
                    <a:pt x="300" y="82"/>
                  </a:cubicBezTo>
                  <a:cubicBezTo>
                    <a:pt x="300" y="81"/>
                    <a:pt x="297" y="79"/>
                    <a:pt x="297" y="81"/>
                  </a:cubicBezTo>
                  <a:close/>
                  <a:moveTo>
                    <a:pt x="305" y="102"/>
                  </a:moveTo>
                  <a:cubicBezTo>
                    <a:pt x="305" y="103"/>
                    <a:pt x="304" y="104"/>
                    <a:pt x="304" y="105"/>
                  </a:cubicBezTo>
                  <a:cubicBezTo>
                    <a:pt x="309" y="106"/>
                    <a:pt x="310" y="110"/>
                    <a:pt x="314" y="112"/>
                  </a:cubicBezTo>
                  <a:cubicBezTo>
                    <a:pt x="313" y="108"/>
                    <a:pt x="308" y="105"/>
                    <a:pt x="305" y="102"/>
                  </a:cubicBezTo>
                  <a:close/>
                  <a:moveTo>
                    <a:pt x="305" y="103"/>
                  </a:moveTo>
                  <a:cubicBezTo>
                    <a:pt x="307" y="103"/>
                    <a:pt x="306" y="105"/>
                    <a:pt x="307" y="105"/>
                  </a:cubicBezTo>
                  <a:cubicBezTo>
                    <a:pt x="307" y="106"/>
                    <a:pt x="305" y="104"/>
                    <a:pt x="305" y="103"/>
                  </a:cubicBezTo>
                  <a:close/>
                  <a:moveTo>
                    <a:pt x="284" y="73"/>
                  </a:moveTo>
                  <a:cubicBezTo>
                    <a:pt x="283" y="71"/>
                    <a:pt x="285" y="73"/>
                    <a:pt x="285" y="72"/>
                  </a:cubicBezTo>
                  <a:cubicBezTo>
                    <a:pt x="284" y="71"/>
                    <a:pt x="284" y="70"/>
                    <a:pt x="282" y="70"/>
                  </a:cubicBezTo>
                  <a:cubicBezTo>
                    <a:pt x="282" y="71"/>
                    <a:pt x="281" y="71"/>
                    <a:pt x="281" y="72"/>
                  </a:cubicBezTo>
                  <a:cubicBezTo>
                    <a:pt x="283" y="71"/>
                    <a:pt x="282" y="73"/>
                    <a:pt x="284" y="73"/>
                  </a:cubicBezTo>
                  <a:close/>
                  <a:moveTo>
                    <a:pt x="301" y="88"/>
                  </a:moveTo>
                  <a:cubicBezTo>
                    <a:pt x="299" y="86"/>
                    <a:pt x="298" y="85"/>
                    <a:pt x="295" y="84"/>
                  </a:cubicBezTo>
                  <a:cubicBezTo>
                    <a:pt x="297" y="86"/>
                    <a:pt x="298" y="87"/>
                    <a:pt x="301" y="88"/>
                  </a:cubicBezTo>
                  <a:close/>
                  <a:moveTo>
                    <a:pt x="261" y="108"/>
                  </a:moveTo>
                  <a:cubicBezTo>
                    <a:pt x="262" y="108"/>
                    <a:pt x="262" y="108"/>
                    <a:pt x="262" y="108"/>
                  </a:cubicBezTo>
                  <a:cubicBezTo>
                    <a:pt x="263" y="108"/>
                    <a:pt x="263" y="108"/>
                    <a:pt x="264" y="108"/>
                  </a:cubicBezTo>
                  <a:cubicBezTo>
                    <a:pt x="264" y="108"/>
                    <a:pt x="264" y="107"/>
                    <a:pt x="264" y="107"/>
                  </a:cubicBezTo>
                  <a:cubicBezTo>
                    <a:pt x="263" y="108"/>
                    <a:pt x="260" y="107"/>
                    <a:pt x="261" y="108"/>
                  </a:cubicBezTo>
                  <a:close/>
                  <a:moveTo>
                    <a:pt x="277" y="81"/>
                  </a:moveTo>
                  <a:cubicBezTo>
                    <a:pt x="276" y="79"/>
                    <a:pt x="274" y="79"/>
                    <a:pt x="272" y="78"/>
                  </a:cubicBezTo>
                  <a:cubicBezTo>
                    <a:pt x="272" y="80"/>
                    <a:pt x="275" y="80"/>
                    <a:pt x="277" y="81"/>
                  </a:cubicBezTo>
                  <a:close/>
                  <a:moveTo>
                    <a:pt x="288" y="114"/>
                  </a:moveTo>
                  <a:cubicBezTo>
                    <a:pt x="286" y="114"/>
                    <a:pt x="286" y="114"/>
                    <a:pt x="286" y="114"/>
                  </a:cubicBezTo>
                  <a:cubicBezTo>
                    <a:pt x="286" y="115"/>
                    <a:pt x="286" y="115"/>
                    <a:pt x="286" y="115"/>
                  </a:cubicBezTo>
                  <a:cubicBezTo>
                    <a:pt x="287" y="115"/>
                    <a:pt x="287" y="116"/>
                    <a:pt x="288" y="116"/>
                  </a:cubicBezTo>
                  <a:lnTo>
                    <a:pt x="288" y="114"/>
                  </a:lnTo>
                  <a:close/>
                  <a:moveTo>
                    <a:pt x="298" y="116"/>
                  </a:moveTo>
                  <a:cubicBezTo>
                    <a:pt x="300" y="118"/>
                    <a:pt x="303" y="122"/>
                    <a:pt x="306" y="122"/>
                  </a:cubicBezTo>
                  <a:cubicBezTo>
                    <a:pt x="304" y="119"/>
                    <a:pt x="300" y="117"/>
                    <a:pt x="298" y="116"/>
                  </a:cubicBezTo>
                  <a:close/>
                  <a:moveTo>
                    <a:pt x="275" y="110"/>
                  </a:moveTo>
                  <a:cubicBezTo>
                    <a:pt x="278" y="110"/>
                    <a:pt x="281" y="113"/>
                    <a:pt x="284" y="113"/>
                  </a:cubicBezTo>
                  <a:cubicBezTo>
                    <a:pt x="282" y="112"/>
                    <a:pt x="279" y="110"/>
                    <a:pt x="277" y="109"/>
                  </a:cubicBezTo>
                  <a:cubicBezTo>
                    <a:pt x="277" y="111"/>
                    <a:pt x="275" y="108"/>
                    <a:pt x="275" y="110"/>
                  </a:cubicBezTo>
                  <a:close/>
                  <a:moveTo>
                    <a:pt x="309" y="125"/>
                  </a:moveTo>
                  <a:cubicBezTo>
                    <a:pt x="312" y="129"/>
                    <a:pt x="308" y="122"/>
                    <a:pt x="306" y="123"/>
                  </a:cubicBezTo>
                  <a:cubicBezTo>
                    <a:pt x="307" y="124"/>
                    <a:pt x="307" y="126"/>
                    <a:pt x="309" y="125"/>
                  </a:cubicBezTo>
                  <a:close/>
                  <a:moveTo>
                    <a:pt x="321" y="123"/>
                  </a:moveTo>
                  <a:cubicBezTo>
                    <a:pt x="322" y="122"/>
                    <a:pt x="323" y="123"/>
                    <a:pt x="323" y="123"/>
                  </a:cubicBezTo>
                  <a:cubicBezTo>
                    <a:pt x="321" y="121"/>
                    <a:pt x="320" y="115"/>
                    <a:pt x="317" y="117"/>
                  </a:cubicBezTo>
                  <a:cubicBezTo>
                    <a:pt x="318" y="119"/>
                    <a:pt x="320" y="121"/>
                    <a:pt x="321" y="123"/>
                  </a:cubicBezTo>
                  <a:close/>
                  <a:moveTo>
                    <a:pt x="317" y="115"/>
                  </a:moveTo>
                  <a:cubicBezTo>
                    <a:pt x="317" y="113"/>
                    <a:pt x="316" y="113"/>
                    <a:pt x="315" y="112"/>
                  </a:cubicBezTo>
                  <a:cubicBezTo>
                    <a:pt x="316" y="114"/>
                    <a:pt x="316" y="113"/>
                    <a:pt x="315" y="115"/>
                  </a:cubicBezTo>
                  <a:lnTo>
                    <a:pt x="317" y="115"/>
                  </a:lnTo>
                  <a:close/>
                  <a:moveTo>
                    <a:pt x="313" y="130"/>
                  </a:moveTo>
                  <a:cubicBezTo>
                    <a:pt x="315" y="130"/>
                    <a:pt x="315" y="131"/>
                    <a:pt x="316" y="131"/>
                  </a:cubicBezTo>
                  <a:cubicBezTo>
                    <a:pt x="316" y="130"/>
                    <a:pt x="313" y="128"/>
                    <a:pt x="313" y="130"/>
                  </a:cubicBezTo>
                  <a:close/>
                  <a:moveTo>
                    <a:pt x="337" y="183"/>
                  </a:moveTo>
                  <a:cubicBezTo>
                    <a:pt x="337" y="180"/>
                    <a:pt x="335" y="178"/>
                    <a:pt x="335" y="175"/>
                  </a:cubicBezTo>
                  <a:cubicBezTo>
                    <a:pt x="332" y="177"/>
                    <a:pt x="336" y="181"/>
                    <a:pt x="337" y="183"/>
                  </a:cubicBezTo>
                  <a:close/>
                  <a:moveTo>
                    <a:pt x="39" y="302"/>
                  </a:moveTo>
                  <a:cubicBezTo>
                    <a:pt x="39" y="302"/>
                    <a:pt x="38" y="302"/>
                    <a:pt x="38" y="303"/>
                  </a:cubicBezTo>
                  <a:cubicBezTo>
                    <a:pt x="38" y="303"/>
                    <a:pt x="39" y="303"/>
                    <a:pt x="39" y="303"/>
                  </a:cubicBezTo>
                  <a:cubicBezTo>
                    <a:pt x="39" y="303"/>
                    <a:pt x="39" y="302"/>
                    <a:pt x="39" y="302"/>
                  </a:cubicBezTo>
                  <a:close/>
                  <a:moveTo>
                    <a:pt x="40" y="292"/>
                  </a:moveTo>
                  <a:cubicBezTo>
                    <a:pt x="40" y="291"/>
                    <a:pt x="40" y="291"/>
                    <a:pt x="40" y="291"/>
                  </a:cubicBezTo>
                  <a:cubicBezTo>
                    <a:pt x="39" y="291"/>
                    <a:pt x="39" y="291"/>
                    <a:pt x="39" y="291"/>
                  </a:cubicBezTo>
                  <a:cubicBezTo>
                    <a:pt x="39" y="292"/>
                    <a:pt x="39" y="292"/>
                    <a:pt x="40" y="292"/>
                  </a:cubicBezTo>
                  <a:close/>
                  <a:moveTo>
                    <a:pt x="37" y="287"/>
                  </a:moveTo>
                  <a:cubicBezTo>
                    <a:pt x="37" y="287"/>
                    <a:pt x="37" y="288"/>
                    <a:pt x="37" y="288"/>
                  </a:cubicBezTo>
                  <a:cubicBezTo>
                    <a:pt x="37" y="288"/>
                    <a:pt x="38" y="287"/>
                    <a:pt x="38" y="287"/>
                  </a:cubicBezTo>
                  <a:cubicBezTo>
                    <a:pt x="37" y="287"/>
                    <a:pt x="37" y="287"/>
                    <a:pt x="37" y="287"/>
                  </a:cubicBezTo>
                  <a:close/>
                  <a:moveTo>
                    <a:pt x="35" y="292"/>
                  </a:moveTo>
                  <a:cubicBezTo>
                    <a:pt x="35" y="292"/>
                    <a:pt x="36" y="292"/>
                    <a:pt x="36" y="291"/>
                  </a:cubicBezTo>
                  <a:cubicBezTo>
                    <a:pt x="36" y="292"/>
                    <a:pt x="35" y="291"/>
                    <a:pt x="35" y="292"/>
                  </a:cubicBezTo>
                  <a:close/>
                  <a:moveTo>
                    <a:pt x="40" y="295"/>
                  </a:moveTo>
                  <a:cubicBezTo>
                    <a:pt x="39" y="295"/>
                    <a:pt x="39" y="295"/>
                    <a:pt x="39" y="294"/>
                  </a:cubicBezTo>
                  <a:cubicBezTo>
                    <a:pt x="38" y="294"/>
                    <a:pt x="38" y="294"/>
                    <a:pt x="38" y="294"/>
                  </a:cubicBezTo>
                  <a:cubicBezTo>
                    <a:pt x="39" y="295"/>
                    <a:pt x="38" y="295"/>
                    <a:pt x="39" y="296"/>
                  </a:cubicBezTo>
                  <a:cubicBezTo>
                    <a:pt x="39" y="295"/>
                    <a:pt x="40" y="296"/>
                    <a:pt x="40" y="295"/>
                  </a:cubicBezTo>
                  <a:close/>
                  <a:moveTo>
                    <a:pt x="52" y="320"/>
                  </a:moveTo>
                  <a:cubicBezTo>
                    <a:pt x="52" y="320"/>
                    <a:pt x="51" y="320"/>
                    <a:pt x="51" y="320"/>
                  </a:cubicBezTo>
                  <a:cubicBezTo>
                    <a:pt x="51" y="321"/>
                    <a:pt x="51" y="322"/>
                    <a:pt x="52" y="322"/>
                  </a:cubicBezTo>
                  <a:cubicBezTo>
                    <a:pt x="52" y="321"/>
                    <a:pt x="52" y="321"/>
                    <a:pt x="53" y="321"/>
                  </a:cubicBezTo>
                  <a:cubicBezTo>
                    <a:pt x="53" y="321"/>
                    <a:pt x="52" y="321"/>
                    <a:pt x="52" y="320"/>
                  </a:cubicBezTo>
                  <a:close/>
                  <a:moveTo>
                    <a:pt x="40" y="294"/>
                  </a:moveTo>
                  <a:cubicBezTo>
                    <a:pt x="40" y="293"/>
                    <a:pt x="39" y="292"/>
                    <a:pt x="39" y="293"/>
                  </a:cubicBezTo>
                  <a:cubicBezTo>
                    <a:pt x="39" y="293"/>
                    <a:pt x="40" y="294"/>
                    <a:pt x="40" y="294"/>
                  </a:cubicBezTo>
                  <a:close/>
                  <a:moveTo>
                    <a:pt x="37" y="293"/>
                  </a:moveTo>
                  <a:cubicBezTo>
                    <a:pt x="37" y="292"/>
                    <a:pt x="37" y="292"/>
                    <a:pt x="37" y="292"/>
                  </a:cubicBezTo>
                  <a:cubicBezTo>
                    <a:pt x="37" y="292"/>
                    <a:pt x="37" y="293"/>
                    <a:pt x="36" y="293"/>
                  </a:cubicBezTo>
                  <a:cubicBezTo>
                    <a:pt x="36" y="293"/>
                    <a:pt x="37" y="293"/>
                    <a:pt x="37" y="293"/>
                  </a:cubicBezTo>
                  <a:close/>
                  <a:moveTo>
                    <a:pt x="48" y="310"/>
                  </a:moveTo>
                  <a:cubicBezTo>
                    <a:pt x="48" y="310"/>
                    <a:pt x="47" y="310"/>
                    <a:pt x="47" y="311"/>
                  </a:cubicBezTo>
                  <a:cubicBezTo>
                    <a:pt x="48" y="311"/>
                    <a:pt x="48" y="312"/>
                    <a:pt x="48" y="311"/>
                  </a:cubicBezTo>
                  <a:cubicBezTo>
                    <a:pt x="47" y="311"/>
                    <a:pt x="48" y="311"/>
                    <a:pt x="48" y="310"/>
                  </a:cubicBezTo>
                  <a:close/>
                  <a:moveTo>
                    <a:pt x="39" y="285"/>
                  </a:moveTo>
                  <a:cubicBezTo>
                    <a:pt x="38" y="285"/>
                    <a:pt x="38" y="286"/>
                    <a:pt x="38" y="286"/>
                  </a:cubicBezTo>
                  <a:cubicBezTo>
                    <a:pt x="38" y="286"/>
                    <a:pt x="37" y="286"/>
                    <a:pt x="37" y="286"/>
                  </a:cubicBezTo>
                  <a:cubicBezTo>
                    <a:pt x="37" y="287"/>
                    <a:pt x="40" y="286"/>
                    <a:pt x="39" y="289"/>
                  </a:cubicBezTo>
                  <a:cubicBezTo>
                    <a:pt x="39" y="289"/>
                    <a:pt x="39" y="289"/>
                    <a:pt x="39" y="289"/>
                  </a:cubicBezTo>
                  <a:cubicBezTo>
                    <a:pt x="40" y="288"/>
                    <a:pt x="37" y="286"/>
                    <a:pt x="40" y="286"/>
                  </a:cubicBezTo>
                  <a:cubicBezTo>
                    <a:pt x="40" y="286"/>
                    <a:pt x="40" y="287"/>
                    <a:pt x="40" y="287"/>
                  </a:cubicBezTo>
                  <a:cubicBezTo>
                    <a:pt x="41" y="286"/>
                    <a:pt x="40" y="286"/>
                    <a:pt x="40" y="285"/>
                  </a:cubicBezTo>
                  <a:cubicBezTo>
                    <a:pt x="40" y="285"/>
                    <a:pt x="39" y="285"/>
                    <a:pt x="39" y="285"/>
                  </a:cubicBezTo>
                  <a:cubicBezTo>
                    <a:pt x="40" y="284"/>
                    <a:pt x="39" y="283"/>
                    <a:pt x="40" y="282"/>
                  </a:cubicBezTo>
                  <a:cubicBezTo>
                    <a:pt x="39" y="283"/>
                    <a:pt x="39" y="284"/>
                    <a:pt x="39" y="285"/>
                  </a:cubicBezTo>
                  <a:close/>
                  <a:moveTo>
                    <a:pt x="35" y="280"/>
                  </a:moveTo>
                  <a:cubicBezTo>
                    <a:pt x="35" y="280"/>
                    <a:pt x="35" y="281"/>
                    <a:pt x="35" y="282"/>
                  </a:cubicBezTo>
                  <a:cubicBezTo>
                    <a:pt x="35" y="282"/>
                    <a:pt x="36" y="281"/>
                    <a:pt x="36" y="282"/>
                  </a:cubicBezTo>
                  <a:cubicBezTo>
                    <a:pt x="37" y="283"/>
                    <a:pt x="36" y="282"/>
                    <a:pt x="36" y="283"/>
                  </a:cubicBezTo>
                  <a:cubicBezTo>
                    <a:pt x="37" y="283"/>
                    <a:pt x="37" y="284"/>
                    <a:pt x="37" y="285"/>
                  </a:cubicBezTo>
                  <a:cubicBezTo>
                    <a:pt x="39" y="284"/>
                    <a:pt x="36" y="283"/>
                    <a:pt x="38" y="281"/>
                  </a:cubicBezTo>
                  <a:cubicBezTo>
                    <a:pt x="37" y="280"/>
                    <a:pt x="36" y="280"/>
                    <a:pt x="35" y="280"/>
                  </a:cubicBezTo>
                  <a:close/>
                  <a:moveTo>
                    <a:pt x="35" y="289"/>
                  </a:moveTo>
                  <a:cubicBezTo>
                    <a:pt x="35" y="290"/>
                    <a:pt x="36" y="291"/>
                    <a:pt x="37" y="291"/>
                  </a:cubicBezTo>
                  <a:cubicBezTo>
                    <a:pt x="37" y="291"/>
                    <a:pt x="37" y="291"/>
                    <a:pt x="37" y="291"/>
                  </a:cubicBezTo>
                  <a:cubicBezTo>
                    <a:pt x="37" y="291"/>
                    <a:pt x="37" y="291"/>
                    <a:pt x="37" y="290"/>
                  </a:cubicBezTo>
                  <a:cubicBezTo>
                    <a:pt x="36" y="291"/>
                    <a:pt x="36" y="289"/>
                    <a:pt x="35" y="289"/>
                  </a:cubicBezTo>
                  <a:close/>
                  <a:moveTo>
                    <a:pt x="41" y="306"/>
                  </a:moveTo>
                  <a:cubicBezTo>
                    <a:pt x="41" y="307"/>
                    <a:pt x="41" y="307"/>
                    <a:pt x="41" y="307"/>
                  </a:cubicBezTo>
                  <a:cubicBezTo>
                    <a:pt x="41" y="307"/>
                    <a:pt x="42" y="307"/>
                    <a:pt x="42" y="306"/>
                  </a:cubicBezTo>
                  <a:lnTo>
                    <a:pt x="41" y="306"/>
                  </a:lnTo>
                  <a:close/>
                  <a:moveTo>
                    <a:pt x="45" y="306"/>
                  </a:moveTo>
                  <a:cubicBezTo>
                    <a:pt x="45" y="307"/>
                    <a:pt x="45" y="307"/>
                    <a:pt x="46" y="307"/>
                  </a:cubicBezTo>
                  <a:cubicBezTo>
                    <a:pt x="46" y="307"/>
                    <a:pt x="46" y="307"/>
                    <a:pt x="46" y="306"/>
                  </a:cubicBezTo>
                  <a:cubicBezTo>
                    <a:pt x="46" y="307"/>
                    <a:pt x="45" y="306"/>
                    <a:pt x="45" y="306"/>
                  </a:cubicBezTo>
                  <a:close/>
                  <a:moveTo>
                    <a:pt x="48" y="322"/>
                  </a:moveTo>
                  <a:cubicBezTo>
                    <a:pt x="48" y="323"/>
                    <a:pt x="49" y="323"/>
                    <a:pt x="50" y="323"/>
                  </a:cubicBezTo>
                  <a:cubicBezTo>
                    <a:pt x="49" y="322"/>
                    <a:pt x="49" y="322"/>
                    <a:pt x="48" y="322"/>
                  </a:cubicBezTo>
                  <a:close/>
                  <a:moveTo>
                    <a:pt x="46" y="303"/>
                  </a:moveTo>
                  <a:cubicBezTo>
                    <a:pt x="46" y="304"/>
                    <a:pt x="47" y="304"/>
                    <a:pt x="47" y="304"/>
                  </a:cubicBezTo>
                  <a:cubicBezTo>
                    <a:pt x="47" y="303"/>
                    <a:pt x="47" y="303"/>
                    <a:pt x="46" y="303"/>
                  </a:cubicBezTo>
                  <a:close/>
                  <a:moveTo>
                    <a:pt x="45" y="303"/>
                  </a:moveTo>
                  <a:cubicBezTo>
                    <a:pt x="45" y="304"/>
                    <a:pt x="45" y="304"/>
                    <a:pt x="46" y="305"/>
                  </a:cubicBezTo>
                  <a:cubicBezTo>
                    <a:pt x="45" y="304"/>
                    <a:pt x="47" y="303"/>
                    <a:pt x="45" y="303"/>
                  </a:cubicBezTo>
                  <a:close/>
                  <a:moveTo>
                    <a:pt x="44" y="306"/>
                  </a:moveTo>
                  <a:cubicBezTo>
                    <a:pt x="45" y="306"/>
                    <a:pt x="46" y="306"/>
                    <a:pt x="46" y="306"/>
                  </a:cubicBezTo>
                  <a:cubicBezTo>
                    <a:pt x="46" y="306"/>
                    <a:pt x="44" y="306"/>
                    <a:pt x="44" y="306"/>
                  </a:cubicBezTo>
                  <a:close/>
                  <a:moveTo>
                    <a:pt x="49" y="309"/>
                  </a:moveTo>
                  <a:cubicBezTo>
                    <a:pt x="49" y="309"/>
                    <a:pt x="50" y="309"/>
                    <a:pt x="50" y="308"/>
                  </a:cubicBezTo>
                  <a:cubicBezTo>
                    <a:pt x="49" y="308"/>
                    <a:pt x="49" y="309"/>
                    <a:pt x="49" y="309"/>
                  </a:cubicBezTo>
                  <a:close/>
                  <a:moveTo>
                    <a:pt x="42" y="299"/>
                  </a:moveTo>
                  <a:cubicBezTo>
                    <a:pt x="40" y="298"/>
                    <a:pt x="40" y="300"/>
                    <a:pt x="40" y="301"/>
                  </a:cubicBezTo>
                  <a:cubicBezTo>
                    <a:pt x="40" y="301"/>
                    <a:pt x="41" y="300"/>
                    <a:pt x="41" y="301"/>
                  </a:cubicBezTo>
                  <a:cubicBezTo>
                    <a:pt x="42" y="301"/>
                    <a:pt x="42" y="300"/>
                    <a:pt x="42" y="300"/>
                  </a:cubicBezTo>
                  <a:cubicBezTo>
                    <a:pt x="41" y="300"/>
                    <a:pt x="41" y="299"/>
                    <a:pt x="42" y="299"/>
                  </a:cubicBezTo>
                  <a:close/>
                  <a:moveTo>
                    <a:pt x="44" y="302"/>
                  </a:moveTo>
                  <a:cubicBezTo>
                    <a:pt x="43" y="302"/>
                    <a:pt x="43" y="302"/>
                    <a:pt x="43" y="301"/>
                  </a:cubicBezTo>
                  <a:cubicBezTo>
                    <a:pt x="43" y="302"/>
                    <a:pt x="42" y="302"/>
                    <a:pt x="42" y="303"/>
                  </a:cubicBezTo>
                  <a:cubicBezTo>
                    <a:pt x="43" y="303"/>
                    <a:pt x="43" y="302"/>
                    <a:pt x="44" y="302"/>
                  </a:cubicBezTo>
                  <a:close/>
                  <a:moveTo>
                    <a:pt x="43" y="303"/>
                  </a:moveTo>
                  <a:cubicBezTo>
                    <a:pt x="43" y="303"/>
                    <a:pt x="43" y="304"/>
                    <a:pt x="44" y="304"/>
                  </a:cubicBezTo>
                  <a:cubicBezTo>
                    <a:pt x="44" y="303"/>
                    <a:pt x="44" y="303"/>
                    <a:pt x="43" y="303"/>
                  </a:cubicBezTo>
                  <a:close/>
                  <a:moveTo>
                    <a:pt x="43" y="308"/>
                  </a:moveTo>
                  <a:cubicBezTo>
                    <a:pt x="43" y="309"/>
                    <a:pt x="43" y="309"/>
                    <a:pt x="43" y="309"/>
                  </a:cubicBezTo>
                  <a:cubicBezTo>
                    <a:pt x="44" y="310"/>
                    <a:pt x="44" y="308"/>
                    <a:pt x="43" y="308"/>
                  </a:cubicBezTo>
                  <a:close/>
                  <a:moveTo>
                    <a:pt x="45" y="313"/>
                  </a:moveTo>
                  <a:cubicBezTo>
                    <a:pt x="45" y="312"/>
                    <a:pt x="45" y="312"/>
                    <a:pt x="45" y="312"/>
                  </a:cubicBezTo>
                  <a:cubicBezTo>
                    <a:pt x="44" y="312"/>
                    <a:pt x="45" y="314"/>
                    <a:pt x="46" y="313"/>
                  </a:cubicBezTo>
                  <a:cubicBezTo>
                    <a:pt x="45" y="313"/>
                    <a:pt x="45" y="313"/>
                    <a:pt x="45" y="313"/>
                  </a:cubicBezTo>
                  <a:close/>
                  <a:moveTo>
                    <a:pt x="305" y="342"/>
                  </a:moveTo>
                  <a:cubicBezTo>
                    <a:pt x="306" y="342"/>
                    <a:pt x="306" y="342"/>
                    <a:pt x="306" y="342"/>
                  </a:cubicBezTo>
                  <a:cubicBezTo>
                    <a:pt x="306" y="342"/>
                    <a:pt x="307" y="341"/>
                    <a:pt x="307" y="340"/>
                  </a:cubicBezTo>
                  <a:cubicBezTo>
                    <a:pt x="307" y="341"/>
                    <a:pt x="306" y="341"/>
                    <a:pt x="305" y="342"/>
                  </a:cubicBezTo>
                  <a:close/>
                  <a:moveTo>
                    <a:pt x="309" y="339"/>
                  </a:moveTo>
                  <a:cubicBezTo>
                    <a:pt x="309" y="339"/>
                    <a:pt x="309" y="338"/>
                    <a:pt x="309" y="338"/>
                  </a:cubicBezTo>
                  <a:cubicBezTo>
                    <a:pt x="308" y="339"/>
                    <a:pt x="308" y="339"/>
                    <a:pt x="308" y="340"/>
                  </a:cubicBezTo>
                  <a:cubicBezTo>
                    <a:pt x="308" y="339"/>
                    <a:pt x="308" y="339"/>
                    <a:pt x="309" y="339"/>
                  </a:cubicBezTo>
                  <a:close/>
                  <a:moveTo>
                    <a:pt x="307" y="347"/>
                  </a:moveTo>
                  <a:cubicBezTo>
                    <a:pt x="305" y="347"/>
                    <a:pt x="307" y="345"/>
                    <a:pt x="306" y="344"/>
                  </a:cubicBezTo>
                  <a:cubicBezTo>
                    <a:pt x="305" y="344"/>
                    <a:pt x="304" y="346"/>
                    <a:pt x="303" y="345"/>
                  </a:cubicBezTo>
                  <a:cubicBezTo>
                    <a:pt x="304" y="344"/>
                    <a:pt x="305" y="345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4" y="344"/>
                    <a:pt x="303" y="345"/>
                    <a:pt x="302" y="346"/>
                  </a:cubicBezTo>
                  <a:cubicBezTo>
                    <a:pt x="302" y="346"/>
                    <a:pt x="302" y="346"/>
                    <a:pt x="303" y="346"/>
                  </a:cubicBezTo>
                  <a:cubicBezTo>
                    <a:pt x="303" y="346"/>
                    <a:pt x="303" y="347"/>
                    <a:pt x="304" y="347"/>
                  </a:cubicBezTo>
                  <a:cubicBezTo>
                    <a:pt x="304" y="346"/>
                    <a:pt x="304" y="345"/>
                    <a:pt x="304" y="345"/>
                  </a:cubicBezTo>
                  <a:cubicBezTo>
                    <a:pt x="305" y="346"/>
                    <a:pt x="305" y="346"/>
                    <a:pt x="305" y="346"/>
                  </a:cubicBezTo>
                  <a:cubicBezTo>
                    <a:pt x="306" y="346"/>
                    <a:pt x="305" y="346"/>
                    <a:pt x="305" y="347"/>
                  </a:cubicBezTo>
                  <a:cubicBezTo>
                    <a:pt x="305" y="347"/>
                    <a:pt x="306" y="347"/>
                    <a:pt x="306" y="348"/>
                  </a:cubicBezTo>
                  <a:cubicBezTo>
                    <a:pt x="306" y="347"/>
                    <a:pt x="307" y="347"/>
                    <a:pt x="307" y="347"/>
                  </a:cubicBezTo>
                  <a:close/>
                  <a:moveTo>
                    <a:pt x="34" y="285"/>
                  </a:move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3" y="285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4" y="285"/>
                  </a:cubicBezTo>
                  <a:close/>
                  <a:moveTo>
                    <a:pt x="312" y="339"/>
                  </a:moveTo>
                  <a:cubicBezTo>
                    <a:pt x="311" y="339"/>
                    <a:pt x="311" y="339"/>
                    <a:pt x="311" y="339"/>
                  </a:cubicBezTo>
                  <a:cubicBezTo>
                    <a:pt x="311" y="340"/>
                    <a:pt x="312" y="339"/>
                    <a:pt x="312" y="339"/>
                  </a:cubicBezTo>
                  <a:close/>
                  <a:moveTo>
                    <a:pt x="287" y="361"/>
                  </a:moveTo>
                  <a:cubicBezTo>
                    <a:pt x="287" y="361"/>
                    <a:pt x="287" y="361"/>
                    <a:pt x="287" y="361"/>
                  </a:cubicBezTo>
                  <a:cubicBezTo>
                    <a:pt x="286" y="361"/>
                    <a:pt x="286" y="361"/>
                    <a:pt x="286" y="361"/>
                  </a:cubicBezTo>
                  <a:cubicBezTo>
                    <a:pt x="286" y="361"/>
                    <a:pt x="287" y="361"/>
                    <a:pt x="287" y="361"/>
                  </a:cubicBezTo>
                  <a:close/>
                  <a:moveTo>
                    <a:pt x="256" y="381"/>
                  </a:moveTo>
                  <a:cubicBezTo>
                    <a:pt x="257" y="380"/>
                    <a:pt x="257" y="380"/>
                    <a:pt x="258" y="380"/>
                  </a:cubicBezTo>
                  <a:cubicBezTo>
                    <a:pt x="257" y="380"/>
                    <a:pt x="257" y="380"/>
                    <a:pt x="256" y="380"/>
                  </a:cubicBezTo>
                  <a:cubicBezTo>
                    <a:pt x="256" y="380"/>
                    <a:pt x="256" y="381"/>
                    <a:pt x="256" y="381"/>
                  </a:cubicBezTo>
                  <a:close/>
                  <a:moveTo>
                    <a:pt x="51" y="315"/>
                  </a:moveTo>
                  <a:cubicBezTo>
                    <a:pt x="52" y="315"/>
                    <a:pt x="51" y="315"/>
                    <a:pt x="51" y="316"/>
                  </a:cubicBezTo>
                  <a:cubicBezTo>
                    <a:pt x="52" y="316"/>
                    <a:pt x="52" y="316"/>
                    <a:pt x="52" y="316"/>
                  </a:cubicBezTo>
                  <a:cubicBezTo>
                    <a:pt x="52" y="315"/>
                    <a:pt x="52" y="314"/>
                    <a:pt x="51" y="315"/>
                  </a:cubicBezTo>
                  <a:close/>
                  <a:moveTo>
                    <a:pt x="298" y="351"/>
                  </a:moveTo>
                  <a:cubicBezTo>
                    <a:pt x="297" y="351"/>
                    <a:pt x="297" y="351"/>
                    <a:pt x="296" y="352"/>
                  </a:cubicBezTo>
                  <a:cubicBezTo>
                    <a:pt x="296" y="352"/>
                    <a:pt x="297" y="352"/>
                    <a:pt x="297" y="352"/>
                  </a:cubicBezTo>
                  <a:cubicBezTo>
                    <a:pt x="296" y="352"/>
                    <a:pt x="296" y="352"/>
                    <a:pt x="296" y="352"/>
                  </a:cubicBezTo>
                  <a:cubicBezTo>
                    <a:pt x="296" y="352"/>
                    <a:pt x="296" y="352"/>
                    <a:pt x="296" y="353"/>
                  </a:cubicBezTo>
                  <a:cubicBezTo>
                    <a:pt x="296" y="353"/>
                    <a:pt x="296" y="353"/>
                    <a:pt x="296" y="353"/>
                  </a:cubicBezTo>
                  <a:cubicBezTo>
                    <a:pt x="297" y="353"/>
                    <a:pt x="298" y="352"/>
                    <a:pt x="298" y="351"/>
                  </a:cubicBezTo>
                  <a:close/>
                  <a:moveTo>
                    <a:pt x="296" y="355"/>
                  </a:moveTo>
                  <a:cubicBezTo>
                    <a:pt x="295" y="354"/>
                    <a:pt x="295" y="355"/>
                    <a:pt x="295" y="355"/>
                  </a:cubicBezTo>
                  <a:cubicBezTo>
                    <a:pt x="295" y="355"/>
                    <a:pt x="295" y="356"/>
                    <a:pt x="296" y="355"/>
                  </a:cubicBezTo>
                  <a:cubicBezTo>
                    <a:pt x="295" y="355"/>
                    <a:pt x="296" y="355"/>
                    <a:pt x="296" y="355"/>
                  </a:cubicBezTo>
                  <a:close/>
                  <a:moveTo>
                    <a:pt x="314" y="332"/>
                  </a:moveTo>
                  <a:cubicBezTo>
                    <a:pt x="314" y="332"/>
                    <a:pt x="314" y="332"/>
                    <a:pt x="314" y="332"/>
                  </a:cubicBezTo>
                  <a:cubicBezTo>
                    <a:pt x="313" y="332"/>
                    <a:pt x="313" y="332"/>
                    <a:pt x="313" y="332"/>
                  </a:cubicBezTo>
                  <a:lnTo>
                    <a:pt x="314" y="332"/>
                  </a:lnTo>
                  <a:close/>
                  <a:moveTo>
                    <a:pt x="310" y="336"/>
                  </a:moveTo>
                  <a:cubicBezTo>
                    <a:pt x="310" y="336"/>
                    <a:pt x="310" y="337"/>
                    <a:pt x="309" y="337"/>
                  </a:cubicBezTo>
                  <a:cubicBezTo>
                    <a:pt x="309" y="338"/>
                    <a:pt x="310" y="338"/>
                    <a:pt x="310" y="338"/>
                  </a:cubicBezTo>
                  <a:cubicBezTo>
                    <a:pt x="310" y="338"/>
                    <a:pt x="309" y="338"/>
                    <a:pt x="309" y="339"/>
                  </a:cubicBezTo>
                  <a:cubicBezTo>
                    <a:pt x="310" y="339"/>
                    <a:pt x="310" y="337"/>
                    <a:pt x="311" y="337"/>
                  </a:cubicBezTo>
                  <a:cubicBezTo>
                    <a:pt x="311" y="338"/>
                    <a:pt x="311" y="338"/>
                    <a:pt x="311" y="338"/>
                  </a:cubicBezTo>
                  <a:cubicBezTo>
                    <a:pt x="313" y="338"/>
                    <a:pt x="311" y="337"/>
                    <a:pt x="310" y="336"/>
                  </a:cubicBezTo>
                  <a:close/>
                  <a:moveTo>
                    <a:pt x="28" y="275"/>
                  </a:moveTo>
                  <a:cubicBezTo>
                    <a:pt x="27" y="275"/>
                    <a:pt x="27" y="275"/>
                    <a:pt x="27" y="276"/>
                  </a:cubicBezTo>
                  <a:cubicBezTo>
                    <a:pt x="27" y="275"/>
                    <a:pt x="27" y="277"/>
                    <a:pt x="27" y="276"/>
                  </a:cubicBezTo>
                  <a:cubicBezTo>
                    <a:pt x="27" y="276"/>
                    <a:pt x="28" y="276"/>
                    <a:pt x="28" y="275"/>
                  </a:cubicBezTo>
                  <a:close/>
                  <a:moveTo>
                    <a:pt x="318" y="330"/>
                  </a:moveTo>
                  <a:cubicBezTo>
                    <a:pt x="318" y="330"/>
                    <a:pt x="317" y="330"/>
                    <a:pt x="317" y="330"/>
                  </a:cubicBezTo>
                  <a:cubicBezTo>
                    <a:pt x="317" y="330"/>
                    <a:pt x="317" y="331"/>
                    <a:pt x="317" y="332"/>
                  </a:cubicBezTo>
                  <a:cubicBezTo>
                    <a:pt x="318" y="332"/>
                    <a:pt x="318" y="331"/>
                    <a:pt x="318" y="330"/>
                  </a:cubicBezTo>
                  <a:close/>
                  <a:moveTo>
                    <a:pt x="32" y="286"/>
                  </a:moveTo>
                  <a:cubicBezTo>
                    <a:pt x="32" y="288"/>
                    <a:pt x="32" y="288"/>
                    <a:pt x="32" y="288"/>
                  </a:cubicBezTo>
                  <a:cubicBezTo>
                    <a:pt x="33" y="288"/>
                    <a:pt x="34" y="288"/>
                    <a:pt x="34" y="287"/>
                  </a:cubicBezTo>
                  <a:cubicBezTo>
                    <a:pt x="34" y="286"/>
                    <a:pt x="33" y="287"/>
                    <a:pt x="32" y="286"/>
                  </a:cubicBezTo>
                  <a:close/>
                  <a:moveTo>
                    <a:pt x="25" y="268"/>
                  </a:moveTo>
                  <a:cubicBezTo>
                    <a:pt x="25" y="269"/>
                    <a:pt x="24" y="269"/>
                    <a:pt x="25" y="270"/>
                  </a:cubicBezTo>
                  <a:cubicBezTo>
                    <a:pt x="25" y="269"/>
                    <a:pt x="26" y="268"/>
                    <a:pt x="25" y="268"/>
                  </a:cubicBezTo>
                  <a:close/>
                  <a:moveTo>
                    <a:pt x="32" y="298"/>
                  </a:moveTo>
                  <a:cubicBezTo>
                    <a:pt x="33" y="298"/>
                    <a:pt x="33" y="298"/>
                    <a:pt x="34" y="298"/>
                  </a:cubicBezTo>
                  <a:cubicBezTo>
                    <a:pt x="34" y="297"/>
                    <a:pt x="32" y="297"/>
                    <a:pt x="32" y="298"/>
                  </a:cubicBezTo>
                  <a:close/>
                  <a:moveTo>
                    <a:pt x="27" y="287"/>
                  </a:moveTo>
                  <a:cubicBezTo>
                    <a:pt x="27" y="288"/>
                    <a:pt x="28" y="288"/>
                    <a:pt x="29" y="288"/>
                  </a:cubicBezTo>
                  <a:cubicBezTo>
                    <a:pt x="29" y="287"/>
                    <a:pt x="28" y="287"/>
                    <a:pt x="27" y="287"/>
                  </a:cubicBezTo>
                  <a:close/>
                  <a:moveTo>
                    <a:pt x="24" y="271"/>
                  </a:moveTo>
                  <a:cubicBezTo>
                    <a:pt x="24" y="271"/>
                    <a:pt x="25" y="271"/>
                    <a:pt x="26" y="271"/>
                  </a:cubicBezTo>
                  <a:cubicBezTo>
                    <a:pt x="26" y="271"/>
                    <a:pt x="24" y="271"/>
                    <a:pt x="24" y="271"/>
                  </a:cubicBezTo>
                  <a:close/>
                  <a:moveTo>
                    <a:pt x="322" y="319"/>
                  </a:moveTo>
                  <a:cubicBezTo>
                    <a:pt x="322" y="319"/>
                    <a:pt x="322" y="319"/>
                    <a:pt x="321" y="319"/>
                  </a:cubicBezTo>
                  <a:cubicBezTo>
                    <a:pt x="321" y="319"/>
                    <a:pt x="321" y="319"/>
                    <a:pt x="321" y="319"/>
                  </a:cubicBezTo>
                  <a:cubicBezTo>
                    <a:pt x="321" y="319"/>
                    <a:pt x="321" y="319"/>
                    <a:pt x="322" y="319"/>
                  </a:cubicBezTo>
                  <a:close/>
                  <a:moveTo>
                    <a:pt x="319" y="323"/>
                  </a:moveTo>
                  <a:cubicBezTo>
                    <a:pt x="319" y="323"/>
                    <a:pt x="319" y="323"/>
                    <a:pt x="320" y="323"/>
                  </a:cubicBezTo>
                  <a:cubicBezTo>
                    <a:pt x="320" y="322"/>
                    <a:pt x="320" y="322"/>
                    <a:pt x="320" y="322"/>
                  </a:cubicBezTo>
                  <a:cubicBezTo>
                    <a:pt x="320" y="322"/>
                    <a:pt x="320" y="322"/>
                    <a:pt x="320" y="322"/>
                  </a:cubicBezTo>
                  <a:lnTo>
                    <a:pt x="319" y="323"/>
                  </a:lnTo>
                  <a:close/>
                  <a:moveTo>
                    <a:pt x="20" y="271"/>
                  </a:moveTo>
                  <a:cubicBezTo>
                    <a:pt x="20" y="272"/>
                    <a:pt x="20" y="272"/>
                    <a:pt x="20" y="272"/>
                  </a:cubicBezTo>
                  <a:cubicBezTo>
                    <a:pt x="20" y="272"/>
                    <a:pt x="21" y="272"/>
                    <a:pt x="21" y="271"/>
                  </a:cubicBezTo>
                  <a:lnTo>
                    <a:pt x="20" y="271"/>
                  </a:lnTo>
                  <a:close/>
                  <a:moveTo>
                    <a:pt x="24" y="278"/>
                  </a:moveTo>
                  <a:cubicBezTo>
                    <a:pt x="24" y="277"/>
                    <a:pt x="25" y="277"/>
                    <a:pt x="24" y="277"/>
                  </a:cubicBezTo>
                  <a:cubicBezTo>
                    <a:pt x="23" y="277"/>
                    <a:pt x="24" y="279"/>
                    <a:pt x="25" y="278"/>
                  </a:cubicBezTo>
                  <a:cubicBezTo>
                    <a:pt x="25" y="278"/>
                    <a:pt x="24" y="278"/>
                    <a:pt x="24" y="278"/>
                  </a:cubicBezTo>
                  <a:close/>
                  <a:moveTo>
                    <a:pt x="302" y="359"/>
                  </a:moveTo>
                  <a:cubicBezTo>
                    <a:pt x="302" y="361"/>
                    <a:pt x="303" y="361"/>
                    <a:pt x="303" y="361"/>
                  </a:cubicBezTo>
                  <a:cubicBezTo>
                    <a:pt x="303" y="360"/>
                    <a:pt x="304" y="360"/>
                    <a:pt x="304" y="359"/>
                  </a:cubicBezTo>
                  <a:cubicBezTo>
                    <a:pt x="303" y="360"/>
                    <a:pt x="303" y="359"/>
                    <a:pt x="302" y="359"/>
                  </a:cubicBezTo>
                  <a:close/>
                  <a:moveTo>
                    <a:pt x="289" y="366"/>
                  </a:moveTo>
                  <a:cubicBezTo>
                    <a:pt x="289" y="367"/>
                    <a:pt x="289" y="367"/>
                    <a:pt x="289" y="367"/>
                  </a:cubicBezTo>
                  <a:cubicBezTo>
                    <a:pt x="290" y="367"/>
                    <a:pt x="291" y="367"/>
                    <a:pt x="292" y="367"/>
                  </a:cubicBezTo>
                  <a:cubicBezTo>
                    <a:pt x="292" y="365"/>
                    <a:pt x="290" y="367"/>
                    <a:pt x="289" y="366"/>
                  </a:cubicBezTo>
                  <a:close/>
                  <a:moveTo>
                    <a:pt x="290" y="362"/>
                  </a:moveTo>
                  <a:cubicBezTo>
                    <a:pt x="291" y="362"/>
                    <a:pt x="291" y="362"/>
                    <a:pt x="291" y="363"/>
                  </a:cubicBezTo>
                  <a:cubicBezTo>
                    <a:pt x="290" y="363"/>
                    <a:pt x="289" y="363"/>
                    <a:pt x="289" y="363"/>
                  </a:cubicBezTo>
                  <a:cubicBezTo>
                    <a:pt x="289" y="364"/>
                    <a:pt x="288" y="365"/>
                    <a:pt x="289" y="365"/>
                  </a:cubicBezTo>
                  <a:cubicBezTo>
                    <a:pt x="290" y="364"/>
                    <a:pt x="291" y="364"/>
                    <a:pt x="292" y="364"/>
                  </a:cubicBezTo>
                  <a:cubicBezTo>
                    <a:pt x="292" y="364"/>
                    <a:pt x="293" y="363"/>
                    <a:pt x="293" y="363"/>
                  </a:cubicBezTo>
                  <a:cubicBezTo>
                    <a:pt x="292" y="363"/>
                    <a:pt x="291" y="361"/>
                    <a:pt x="290" y="362"/>
                  </a:cubicBezTo>
                  <a:close/>
                  <a:moveTo>
                    <a:pt x="248" y="390"/>
                  </a:moveTo>
                  <a:cubicBezTo>
                    <a:pt x="249" y="389"/>
                    <a:pt x="250" y="389"/>
                    <a:pt x="250" y="388"/>
                  </a:cubicBezTo>
                  <a:cubicBezTo>
                    <a:pt x="249" y="387"/>
                    <a:pt x="248" y="389"/>
                    <a:pt x="248" y="390"/>
                  </a:cubicBezTo>
                  <a:close/>
                  <a:moveTo>
                    <a:pt x="282" y="376"/>
                  </a:moveTo>
                  <a:cubicBezTo>
                    <a:pt x="283" y="377"/>
                    <a:pt x="283" y="377"/>
                    <a:pt x="284" y="377"/>
                  </a:cubicBezTo>
                  <a:cubicBezTo>
                    <a:pt x="283" y="376"/>
                    <a:pt x="283" y="375"/>
                    <a:pt x="282" y="374"/>
                  </a:cubicBezTo>
                  <a:cubicBezTo>
                    <a:pt x="282" y="375"/>
                    <a:pt x="282" y="375"/>
                    <a:pt x="282" y="376"/>
                  </a:cubicBezTo>
                  <a:close/>
                  <a:moveTo>
                    <a:pt x="295" y="357"/>
                  </a:moveTo>
                  <a:cubicBezTo>
                    <a:pt x="295" y="357"/>
                    <a:pt x="295" y="357"/>
                    <a:pt x="295" y="356"/>
                  </a:cubicBezTo>
                  <a:cubicBezTo>
                    <a:pt x="294" y="356"/>
                    <a:pt x="294" y="357"/>
                    <a:pt x="293" y="356"/>
                  </a:cubicBezTo>
                  <a:cubicBezTo>
                    <a:pt x="293" y="356"/>
                    <a:pt x="293" y="356"/>
                    <a:pt x="293" y="355"/>
                  </a:cubicBezTo>
                  <a:cubicBezTo>
                    <a:pt x="294" y="355"/>
                    <a:pt x="295" y="354"/>
                    <a:pt x="295" y="353"/>
                  </a:cubicBezTo>
                  <a:cubicBezTo>
                    <a:pt x="295" y="353"/>
                    <a:pt x="295" y="353"/>
                    <a:pt x="295" y="353"/>
                  </a:cubicBezTo>
                  <a:cubicBezTo>
                    <a:pt x="294" y="355"/>
                    <a:pt x="292" y="356"/>
                    <a:pt x="291" y="357"/>
                  </a:cubicBezTo>
                  <a:cubicBezTo>
                    <a:pt x="291" y="357"/>
                    <a:pt x="291" y="358"/>
                    <a:pt x="291" y="358"/>
                  </a:cubicBezTo>
                  <a:cubicBezTo>
                    <a:pt x="292" y="358"/>
                    <a:pt x="292" y="357"/>
                    <a:pt x="292" y="357"/>
                  </a:cubicBezTo>
                  <a:cubicBezTo>
                    <a:pt x="293" y="359"/>
                    <a:pt x="292" y="359"/>
                    <a:pt x="292" y="361"/>
                  </a:cubicBezTo>
                  <a:cubicBezTo>
                    <a:pt x="294" y="361"/>
                    <a:pt x="294" y="363"/>
                    <a:pt x="295" y="363"/>
                  </a:cubicBezTo>
                  <a:cubicBezTo>
                    <a:pt x="295" y="361"/>
                    <a:pt x="293" y="359"/>
                    <a:pt x="295" y="357"/>
                  </a:cubicBezTo>
                  <a:close/>
                  <a:moveTo>
                    <a:pt x="294" y="360"/>
                  </a:moveTo>
                  <a:cubicBezTo>
                    <a:pt x="294" y="360"/>
                    <a:pt x="294" y="361"/>
                    <a:pt x="294" y="361"/>
                  </a:cubicBezTo>
                  <a:cubicBezTo>
                    <a:pt x="294" y="361"/>
                    <a:pt x="293" y="361"/>
                    <a:pt x="294" y="360"/>
                  </a:cubicBezTo>
                  <a:close/>
                  <a:moveTo>
                    <a:pt x="283" y="373"/>
                  </a:moveTo>
                  <a:cubicBezTo>
                    <a:pt x="284" y="372"/>
                    <a:pt x="285" y="372"/>
                    <a:pt x="284" y="371"/>
                  </a:cubicBezTo>
                  <a:cubicBezTo>
                    <a:pt x="284" y="372"/>
                    <a:pt x="283" y="373"/>
                    <a:pt x="283" y="373"/>
                  </a:cubicBezTo>
                  <a:close/>
                  <a:moveTo>
                    <a:pt x="284" y="364"/>
                  </a:moveTo>
                  <a:cubicBezTo>
                    <a:pt x="284" y="363"/>
                    <a:pt x="285" y="363"/>
                    <a:pt x="285" y="363"/>
                  </a:cubicBezTo>
                  <a:cubicBezTo>
                    <a:pt x="285" y="362"/>
                    <a:pt x="285" y="362"/>
                    <a:pt x="285" y="362"/>
                  </a:cubicBezTo>
                  <a:cubicBezTo>
                    <a:pt x="285" y="362"/>
                    <a:pt x="284" y="363"/>
                    <a:pt x="283" y="364"/>
                  </a:cubicBezTo>
                  <a:cubicBezTo>
                    <a:pt x="283" y="364"/>
                    <a:pt x="283" y="364"/>
                    <a:pt x="282" y="364"/>
                  </a:cubicBezTo>
                  <a:cubicBezTo>
                    <a:pt x="282" y="364"/>
                    <a:pt x="282" y="365"/>
                    <a:pt x="282" y="365"/>
                  </a:cubicBezTo>
                  <a:cubicBezTo>
                    <a:pt x="282" y="365"/>
                    <a:pt x="281" y="366"/>
                    <a:pt x="281" y="366"/>
                  </a:cubicBezTo>
                  <a:cubicBezTo>
                    <a:pt x="281" y="366"/>
                    <a:pt x="281" y="366"/>
                    <a:pt x="281" y="365"/>
                  </a:cubicBezTo>
                  <a:cubicBezTo>
                    <a:pt x="281" y="366"/>
                    <a:pt x="280" y="366"/>
                    <a:pt x="280" y="366"/>
                  </a:cubicBezTo>
                  <a:cubicBezTo>
                    <a:pt x="281" y="367"/>
                    <a:pt x="279" y="369"/>
                    <a:pt x="279" y="370"/>
                  </a:cubicBezTo>
                  <a:cubicBezTo>
                    <a:pt x="278" y="368"/>
                    <a:pt x="280" y="368"/>
                    <a:pt x="280" y="366"/>
                  </a:cubicBezTo>
                  <a:cubicBezTo>
                    <a:pt x="279" y="367"/>
                    <a:pt x="278" y="367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6" y="369"/>
                  </a:cubicBezTo>
                  <a:cubicBezTo>
                    <a:pt x="277" y="369"/>
                    <a:pt x="277" y="369"/>
                    <a:pt x="277" y="369"/>
                  </a:cubicBezTo>
                  <a:cubicBezTo>
                    <a:pt x="278" y="370"/>
                    <a:pt x="276" y="369"/>
                    <a:pt x="276" y="369"/>
                  </a:cubicBezTo>
                  <a:cubicBezTo>
                    <a:pt x="272" y="371"/>
                    <a:pt x="268" y="374"/>
                    <a:pt x="264" y="376"/>
                  </a:cubicBezTo>
                  <a:cubicBezTo>
                    <a:pt x="265" y="377"/>
                    <a:pt x="266" y="378"/>
                    <a:pt x="266" y="380"/>
                  </a:cubicBezTo>
                  <a:cubicBezTo>
                    <a:pt x="267" y="380"/>
                    <a:pt x="268" y="379"/>
                    <a:pt x="268" y="379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8" y="378"/>
                    <a:pt x="267" y="377"/>
                    <a:pt x="268" y="377"/>
                  </a:cubicBezTo>
                  <a:cubicBezTo>
                    <a:pt x="269" y="377"/>
                    <a:pt x="269" y="378"/>
                    <a:pt x="270" y="379"/>
                  </a:cubicBezTo>
                  <a:cubicBezTo>
                    <a:pt x="269" y="379"/>
                    <a:pt x="270" y="380"/>
                    <a:pt x="270" y="381"/>
                  </a:cubicBezTo>
                  <a:cubicBezTo>
                    <a:pt x="269" y="381"/>
                    <a:pt x="269" y="381"/>
                    <a:pt x="269" y="382"/>
                  </a:cubicBezTo>
                  <a:cubicBezTo>
                    <a:pt x="268" y="381"/>
                    <a:pt x="267" y="381"/>
                    <a:pt x="267" y="380"/>
                  </a:cubicBezTo>
                  <a:cubicBezTo>
                    <a:pt x="266" y="381"/>
                    <a:pt x="265" y="382"/>
                    <a:pt x="265" y="383"/>
                  </a:cubicBezTo>
                  <a:cubicBezTo>
                    <a:pt x="265" y="384"/>
                    <a:pt x="264" y="383"/>
                    <a:pt x="264" y="383"/>
                  </a:cubicBezTo>
                  <a:cubicBezTo>
                    <a:pt x="264" y="384"/>
                    <a:pt x="265" y="383"/>
                    <a:pt x="265" y="384"/>
                  </a:cubicBezTo>
                  <a:cubicBezTo>
                    <a:pt x="265" y="384"/>
                    <a:pt x="264" y="384"/>
                    <a:pt x="264" y="385"/>
                  </a:cubicBezTo>
                  <a:cubicBezTo>
                    <a:pt x="265" y="386"/>
                    <a:pt x="266" y="386"/>
                    <a:pt x="265" y="388"/>
                  </a:cubicBezTo>
                  <a:cubicBezTo>
                    <a:pt x="266" y="387"/>
                    <a:pt x="267" y="387"/>
                    <a:pt x="268" y="386"/>
                  </a:cubicBezTo>
                  <a:cubicBezTo>
                    <a:pt x="267" y="386"/>
                    <a:pt x="266" y="386"/>
                    <a:pt x="266" y="386"/>
                  </a:cubicBezTo>
                  <a:cubicBezTo>
                    <a:pt x="266" y="384"/>
                    <a:pt x="266" y="384"/>
                    <a:pt x="266" y="384"/>
                  </a:cubicBezTo>
                  <a:cubicBezTo>
                    <a:pt x="267" y="384"/>
                    <a:pt x="267" y="383"/>
                    <a:pt x="268" y="383"/>
                  </a:cubicBezTo>
                  <a:cubicBezTo>
                    <a:pt x="267" y="384"/>
                    <a:pt x="269" y="383"/>
                    <a:pt x="269" y="383"/>
                  </a:cubicBezTo>
                  <a:cubicBezTo>
                    <a:pt x="270" y="384"/>
                    <a:pt x="269" y="382"/>
                    <a:pt x="270" y="383"/>
                  </a:cubicBezTo>
                  <a:cubicBezTo>
                    <a:pt x="271" y="383"/>
                    <a:pt x="270" y="382"/>
                    <a:pt x="272" y="382"/>
                  </a:cubicBezTo>
                  <a:cubicBezTo>
                    <a:pt x="271" y="383"/>
                    <a:pt x="273" y="383"/>
                    <a:pt x="273" y="384"/>
                  </a:cubicBezTo>
                  <a:cubicBezTo>
                    <a:pt x="273" y="385"/>
                    <a:pt x="272" y="385"/>
                    <a:pt x="272" y="385"/>
                  </a:cubicBezTo>
                  <a:cubicBezTo>
                    <a:pt x="272" y="384"/>
                    <a:pt x="271" y="385"/>
                    <a:pt x="270" y="385"/>
                  </a:cubicBezTo>
                  <a:cubicBezTo>
                    <a:pt x="270" y="385"/>
                    <a:pt x="270" y="384"/>
                    <a:pt x="270" y="384"/>
                  </a:cubicBezTo>
                  <a:cubicBezTo>
                    <a:pt x="270" y="385"/>
                    <a:pt x="269" y="385"/>
                    <a:pt x="269" y="385"/>
                  </a:cubicBezTo>
                  <a:cubicBezTo>
                    <a:pt x="270" y="385"/>
                    <a:pt x="270" y="386"/>
                    <a:pt x="271" y="386"/>
                  </a:cubicBezTo>
                  <a:cubicBezTo>
                    <a:pt x="272" y="385"/>
                    <a:pt x="274" y="386"/>
                    <a:pt x="274" y="384"/>
                  </a:cubicBezTo>
                  <a:cubicBezTo>
                    <a:pt x="274" y="384"/>
                    <a:pt x="273" y="384"/>
                    <a:pt x="273" y="383"/>
                  </a:cubicBezTo>
                  <a:cubicBezTo>
                    <a:pt x="273" y="383"/>
                    <a:pt x="273" y="383"/>
                    <a:pt x="273" y="382"/>
                  </a:cubicBezTo>
                  <a:cubicBezTo>
                    <a:pt x="273" y="382"/>
                    <a:pt x="272" y="382"/>
                    <a:pt x="272" y="381"/>
                  </a:cubicBezTo>
                  <a:cubicBezTo>
                    <a:pt x="271" y="381"/>
                    <a:pt x="271" y="381"/>
                    <a:pt x="270" y="381"/>
                  </a:cubicBezTo>
                  <a:cubicBezTo>
                    <a:pt x="270" y="380"/>
                    <a:pt x="271" y="380"/>
                    <a:pt x="272" y="379"/>
                  </a:cubicBezTo>
                  <a:cubicBezTo>
                    <a:pt x="272" y="378"/>
                    <a:pt x="272" y="378"/>
                    <a:pt x="272" y="377"/>
                  </a:cubicBezTo>
                  <a:cubicBezTo>
                    <a:pt x="273" y="378"/>
                    <a:pt x="272" y="377"/>
                    <a:pt x="273" y="377"/>
                  </a:cubicBezTo>
                  <a:cubicBezTo>
                    <a:pt x="274" y="377"/>
                    <a:pt x="274" y="377"/>
                    <a:pt x="274" y="378"/>
                  </a:cubicBezTo>
                  <a:cubicBezTo>
                    <a:pt x="276" y="377"/>
                    <a:pt x="277" y="375"/>
                    <a:pt x="278" y="374"/>
                  </a:cubicBezTo>
                  <a:cubicBezTo>
                    <a:pt x="278" y="375"/>
                    <a:pt x="279" y="375"/>
                    <a:pt x="279" y="376"/>
                  </a:cubicBezTo>
                  <a:cubicBezTo>
                    <a:pt x="279" y="376"/>
                    <a:pt x="277" y="376"/>
                    <a:pt x="277" y="377"/>
                  </a:cubicBezTo>
                  <a:cubicBezTo>
                    <a:pt x="277" y="377"/>
                    <a:pt x="277" y="377"/>
                    <a:pt x="277" y="377"/>
                  </a:cubicBezTo>
                  <a:cubicBezTo>
                    <a:pt x="276" y="378"/>
                    <a:pt x="276" y="379"/>
                    <a:pt x="275" y="380"/>
                  </a:cubicBezTo>
                  <a:cubicBezTo>
                    <a:pt x="276" y="380"/>
                    <a:pt x="276" y="379"/>
                    <a:pt x="277" y="380"/>
                  </a:cubicBezTo>
                  <a:cubicBezTo>
                    <a:pt x="277" y="380"/>
                    <a:pt x="277" y="380"/>
                    <a:pt x="277" y="381"/>
                  </a:cubicBezTo>
                  <a:cubicBezTo>
                    <a:pt x="277" y="381"/>
                    <a:pt x="277" y="382"/>
                    <a:pt x="276" y="382"/>
                  </a:cubicBezTo>
                  <a:cubicBezTo>
                    <a:pt x="276" y="381"/>
                    <a:pt x="275" y="381"/>
                    <a:pt x="275" y="381"/>
                  </a:cubicBezTo>
                  <a:cubicBezTo>
                    <a:pt x="274" y="381"/>
                    <a:pt x="275" y="380"/>
                    <a:pt x="274" y="379"/>
                  </a:cubicBezTo>
                  <a:cubicBezTo>
                    <a:pt x="275" y="379"/>
                    <a:pt x="275" y="379"/>
                    <a:pt x="275" y="378"/>
                  </a:cubicBezTo>
                  <a:cubicBezTo>
                    <a:pt x="274" y="378"/>
                    <a:pt x="273" y="379"/>
                    <a:pt x="272" y="379"/>
                  </a:cubicBezTo>
                  <a:cubicBezTo>
                    <a:pt x="274" y="380"/>
                    <a:pt x="274" y="381"/>
                    <a:pt x="273" y="382"/>
                  </a:cubicBezTo>
                  <a:cubicBezTo>
                    <a:pt x="275" y="383"/>
                    <a:pt x="274" y="382"/>
                    <a:pt x="275" y="382"/>
                  </a:cubicBezTo>
                  <a:cubicBezTo>
                    <a:pt x="275" y="383"/>
                    <a:pt x="276" y="382"/>
                    <a:pt x="276" y="383"/>
                  </a:cubicBezTo>
                  <a:cubicBezTo>
                    <a:pt x="277" y="382"/>
                    <a:pt x="278" y="382"/>
                    <a:pt x="278" y="380"/>
                  </a:cubicBezTo>
                  <a:cubicBezTo>
                    <a:pt x="277" y="380"/>
                    <a:pt x="277" y="378"/>
                    <a:pt x="277" y="377"/>
                  </a:cubicBezTo>
                  <a:cubicBezTo>
                    <a:pt x="278" y="378"/>
                    <a:pt x="279" y="377"/>
                    <a:pt x="279" y="378"/>
                  </a:cubicBezTo>
                  <a:cubicBezTo>
                    <a:pt x="280" y="379"/>
                    <a:pt x="280" y="377"/>
                    <a:pt x="280" y="377"/>
                  </a:cubicBezTo>
                  <a:cubicBezTo>
                    <a:pt x="280" y="377"/>
                    <a:pt x="281" y="377"/>
                    <a:pt x="281" y="378"/>
                  </a:cubicBezTo>
                  <a:cubicBezTo>
                    <a:pt x="281" y="378"/>
                    <a:pt x="281" y="378"/>
                    <a:pt x="281" y="378"/>
                  </a:cubicBezTo>
                  <a:cubicBezTo>
                    <a:pt x="282" y="378"/>
                    <a:pt x="282" y="378"/>
                    <a:pt x="282" y="378"/>
                  </a:cubicBezTo>
                  <a:cubicBezTo>
                    <a:pt x="282" y="378"/>
                    <a:pt x="282" y="378"/>
                    <a:pt x="282" y="377"/>
                  </a:cubicBezTo>
                  <a:cubicBezTo>
                    <a:pt x="281" y="377"/>
                    <a:pt x="281" y="376"/>
                    <a:pt x="282" y="375"/>
                  </a:cubicBezTo>
                  <a:cubicBezTo>
                    <a:pt x="281" y="375"/>
                    <a:pt x="281" y="375"/>
                    <a:pt x="281" y="374"/>
                  </a:cubicBezTo>
                  <a:cubicBezTo>
                    <a:pt x="280" y="374"/>
                    <a:pt x="280" y="372"/>
                    <a:pt x="280" y="372"/>
                  </a:cubicBezTo>
                  <a:cubicBezTo>
                    <a:pt x="280" y="372"/>
                    <a:pt x="280" y="373"/>
                    <a:pt x="279" y="373"/>
                  </a:cubicBezTo>
                  <a:cubicBezTo>
                    <a:pt x="279" y="372"/>
                    <a:pt x="279" y="372"/>
                    <a:pt x="279" y="372"/>
                  </a:cubicBezTo>
                  <a:cubicBezTo>
                    <a:pt x="279" y="372"/>
                    <a:pt x="278" y="372"/>
                    <a:pt x="278" y="371"/>
                  </a:cubicBezTo>
                  <a:cubicBezTo>
                    <a:pt x="279" y="372"/>
                    <a:pt x="279" y="371"/>
                    <a:pt x="279" y="370"/>
                  </a:cubicBezTo>
                  <a:cubicBezTo>
                    <a:pt x="280" y="371"/>
                    <a:pt x="281" y="371"/>
                    <a:pt x="282" y="372"/>
                  </a:cubicBezTo>
                  <a:cubicBezTo>
                    <a:pt x="282" y="370"/>
                    <a:pt x="282" y="370"/>
                    <a:pt x="282" y="370"/>
                  </a:cubicBezTo>
                  <a:cubicBezTo>
                    <a:pt x="283" y="370"/>
                    <a:pt x="282" y="369"/>
                    <a:pt x="283" y="369"/>
                  </a:cubicBezTo>
                  <a:cubicBezTo>
                    <a:pt x="284" y="369"/>
                    <a:pt x="285" y="370"/>
                    <a:pt x="285" y="371"/>
                  </a:cubicBezTo>
                  <a:cubicBezTo>
                    <a:pt x="286" y="370"/>
                    <a:pt x="287" y="370"/>
                    <a:pt x="287" y="368"/>
                  </a:cubicBezTo>
                  <a:cubicBezTo>
                    <a:pt x="285" y="368"/>
                    <a:pt x="285" y="368"/>
                    <a:pt x="283" y="368"/>
                  </a:cubicBezTo>
                  <a:cubicBezTo>
                    <a:pt x="283" y="368"/>
                    <a:pt x="283" y="367"/>
                    <a:pt x="283" y="367"/>
                  </a:cubicBezTo>
                  <a:cubicBezTo>
                    <a:pt x="284" y="367"/>
                    <a:pt x="286" y="366"/>
                    <a:pt x="287" y="367"/>
                  </a:cubicBezTo>
                  <a:cubicBezTo>
                    <a:pt x="287" y="366"/>
                    <a:pt x="287" y="365"/>
                    <a:pt x="287" y="365"/>
                  </a:cubicBezTo>
                  <a:cubicBezTo>
                    <a:pt x="285" y="366"/>
                    <a:pt x="285" y="364"/>
                    <a:pt x="284" y="364"/>
                  </a:cubicBezTo>
                  <a:close/>
                  <a:moveTo>
                    <a:pt x="271" y="376"/>
                  </a:moveTo>
                  <a:cubicBezTo>
                    <a:pt x="269" y="376"/>
                    <a:pt x="269" y="376"/>
                    <a:pt x="269" y="376"/>
                  </a:cubicBezTo>
                  <a:cubicBezTo>
                    <a:pt x="270" y="375"/>
                    <a:pt x="269" y="375"/>
                    <a:pt x="269" y="374"/>
                  </a:cubicBezTo>
                  <a:cubicBezTo>
                    <a:pt x="270" y="374"/>
                    <a:pt x="270" y="375"/>
                    <a:pt x="271" y="375"/>
                  </a:cubicBezTo>
                  <a:lnTo>
                    <a:pt x="271" y="376"/>
                  </a:lnTo>
                  <a:close/>
                  <a:moveTo>
                    <a:pt x="273" y="375"/>
                  </a:moveTo>
                  <a:cubicBezTo>
                    <a:pt x="272" y="375"/>
                    <a:pt x="272" y="375"/>
                    <a:pt x="272" y="376"/>
                  </a:cubicBezTo>
                  <a:cubicBezTo>
                    <a:pt x="271" y="375"/>
                    <a:pt x="272" y="375"/>
                    <a:pt x="272" y="374"/>
                  </a:cubicBezTo>
                  <a:cubicBezTo>
                    <a:pt x="274" y="374"/>
                    <a:pt x="274" y="374"/>
                    <a:pt x="274" y="375"/>
                  </a:cubicBezTo>
                  <a:cubicBezTo>
                    <a:pt x="274" y="376"/>
                    <a:pt x="274" y="375"/>
                    <a:pt x="273" y="375"/>
                  </a:cubicBezTo>
                  <a:close/>
                  <a:moveTo>
                    <a:pt x="274" y="374"/>
                  </a:moveTo>
                  <a:cubicBezTo>
                    <a:pt x="274" y="373"/>
                    <a:pt x="274" y="372"/>
                    <a:pt x="275" y="372"/>
                  </a:cubicBezTo>
                  <a:cubicBezTo>
                    <a:pt x="275" y="372"/>
                    <a:pt x="274" y="370"/>
                    <a:pt x="276" y="370"/>
                  </a:cubicBezTo>
                  <a:cubicBezTo>
                    <a:pt x="275" y="371"/>
                    <a:pt x="276" y="372"/>
                    <a:pt x="277" y="372"/>
                  </a:cubicBezTo>
                  <a:cubicBezTo>
                    <a:pt x="276" y="372"/>
                    <a:pt x="275" y="373"/>
                    <a:pt x="274" y="374"/>
                  </a:cubicBezTo>
                  <a:close/>
                  <a:moveTo>
                    <a:pt x="281" y="370"/>
                  </a:moveTo>
                  <a:cubicBezTo>
                    <a:pt x="281" y="370"/>
                    <a:pt x="281" y="369"/>
                    <a:pt x="280" y="369"/>
                  </a:cubicBezTo>
                  <a:cubicBezTo>
                    <a:pt x="280" y="369"/>
                    <a:pt x="280" y="368"/>
                    <a:pt x="280" y="368"/>
                  </a:cubicBezTo>
                  <a:cubicBezTo>
                    <a:pt x="281" y="368"/>
                    <a:pt x="281" y="368"/>
                    <a:pt x="281" y="368"/>
                  </a:cubicBezTo>
                  <a:cubicBezTo>
                    <a:pt x="281" y="369"/>
                    <a:pt x="282" y="369"/>
                    <a:pt x="281" y="370"/>
                  </a:cubicBezTo>
                  <a:close/>
                  <a:moveTo>
                    <a:pt x="301" y="364"/>
                  </a:moveTo>
                  <a:cubicBezTo>
                    <a:pt x="302" y="365"/>
                    <a:pt x="301" y="365"/>
                    <a:pt x="301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02" y="365"/>
                    <a:pt x="303" y="364"/>
                    <a:pt x="301" y="364"/>
                  </a:cubicBezTo>
                  <a:close/>
                  <a:moveTo>
                    <a:pt x="304" y="356"/>
                  </a:moveTo>
                  <a:cubicBezTo>
                    <a:pt x="302" y="356"/>
                    <a:pt x="302" y="359"/>
                    <a:pt x="301" y="358"/>
                  </a:cubicBezTo>
                  <a:cubicBezTo>
                    <a:pt x="300" y="358"/>
                    <a:pt x="299" y="359"/>
                    <a:pt x="300" y="359"/>
                  </a:cubicBezTo>
                  <a:cubicBezTo>
                    <a:pt x="300" y="358"/>
                    <a:pt x="301" y="359"/>
                    <a:pt x="300" y="359"/>
                  </a:cubicBezTo>
                  <a:cubicBezTo>
                    <a:pt x="302" y="359"/>
                    <a:pt x="303" y="357"/>
                    <a:pt x="304" y="358"/>
                  </a:cubicBezTo>
                  <a:cubicBezTo>
                    <a:pt x="304" y="357"/>
                    <a:pt x="304" y="357"/>
                    <a:pt x="304" y="356"/>
                  </a:cubicBezTo>
                  <a:close/>
                  <a:moveTo>
                    <a:pt x="274" y="390"/>
                  </a:moveTo>
                  <a:cubicBezTo>
                    <a:pt x="275" y="390"/>
                    <a:pt x="275" y="391"/>
                    <a:pt x="276" y="390"/>
                  </a:cubicBezTo>
                  <a:cubicBezTo>
                    <a:pt x="276" y="390"/>
                    <a:pt x="275" y="389"/>
                    <a:pt x="274" y="390"/>
                  </a:cubicBezTo>
                  <a:close/>
                  <a:moveTo>
                    <a:pt x="304" y="354"/>
                  </a:moveTo>
                  <a:cubicBezTo>
                    <a:pt x="305" y="355"/>
                    <a:pt x="304" y="356"/>
                    <a:pt x="305" y="356"/>
                  </a:cubicBezTo>
                  <a:cubicBezTo>
                    <a:pt x="305" y="355"/>
                    <a:pt x="305" y="355"/>
                    <a:pt x="305" y="354"/>
                  </a:cubicBezTo>
                  <a:lnTo>
                    <a:pt x="304" y="354"/>
                  </a:lnTo>
                  <a:close/>
                  <a:moveTo>
                    <a:pt x="300" y="360"/>
                  </a:moveTo>
                  <a:cubicBezTo>
                    <a:pt x="300" y="361"/>
                    <a:pt x="301" y="361"/>
                    <a:pt x="301" y="361"/>
                  </a:cubicBezTo>
                  <a:cubicBezTo>
                    <a:pt x="300" y="362"/>
                    <a:pt x="299" y="363"/>
                    <a:pt x="300" y="363"/>
                  </a:cubicBezTo>
                  <a:cubicBezTo>
                    <a:pt x="301" y="363"/>
                    <a:pt x="300" y="362"/>
                    <a:pt x="301" y="362"/>
                  </a:cubicBezTo>
                  <a:cubicBezTo>
                    <a:pt x="301" y="361"/>
                    <a:pt x="302" y="360"/>
                    <a:pt x="300" y="360"/>
                  </a:cubicBezTo>
                  <a:close/>
                  <a:moveTo>
                    <a:pt x="296" y="359"/>
                  </a:moveTo>
                  <a:cubicBezTo>
                    <a:pt x="296" y="359"/>
                    <a:pt x="295" y="359"/>
                    <a:pt x="296" y="360"/>
                  </a:cubicBezTo>
                  <a:cubicBezTo>
                    <a:pt x="296" y="360"/>
                    <a:pt x="297" y="360"/>
                    <a:pt x="297" y="359"/>
                  </a:cubicBezTo>
                  <a:cubicBezTo>
                    <a:pt x="296" y="360"/>
                    <a:pt x="297" y="359"/>
                    <a:pt x="296" y="359"/>
                  </a:cubicBezTo>
                  <a:close/>
                  <a:moveTo>
                    <a:pt x="298" y="362"/>
                  </a:moveTo>
                  <a:cubicBezTo>
                    <a:pt x="298" y="363"/>
                    <a:pt x="298" y="363"/>
                    <a:pt x="298" y="364"/>
                  </a:cubicBezTo>
                  <a:cubicBezTo>
                    <a:pt x="298" y="363"/>
                    <a:pt x="298" y="364"/>
                    <a:pt x="299" y="363"/>
                  </a:cubicBezTo>
                  <a:cubicBezTo>
                    <a:pt x="299" y="363"/>
                    <a:pt x="299" y="362"/>
                    <a:pt x="298" y="362"/>
                  </a:cubicBezTo>
                  <a:close/>
                  <a:moveTo>
                    <a:pt x="260" y="386"/>
                  </a:moveTo>
                  <a:cubicBezTo>
                    <a:pt x="259" y="386"/>
                    <a:pt x="259" y="386"/>
                    <a:pt x="259" y="386"/>
                  </a:cubicBezTo>
                  <a:cubicBezTo>
                    <a:pt x="259" y="386"/>
                    <a:pt x="258" y="386"/>
                    <a:pt x="258" y="385"/>
                  </a:cubicBezTo>
                  <a:cubicBezTo>
                    <a:pt x="259" y="384"/>
                    <a:pt x="258" y="383"/>
                    <a:pt x="259" y="382"/>
                  </a:cubicBezTo>
                  <a:cubicBezTo>
                    <a:pt x="259" y="382"/>
                    <a:pt x="259" y="382"/>
                    <a:pt x="260" y="382"/>
                  </a:cubicBezTo>
                  <a:cubicBezTo>
                    <a:pt x="259" y="381"/>
                    <a:pt x="259" y="380"/>
                    <a:pt x="258" y="380"/>
                  </a:cubicBezTo>
                  <a:cubicBezTo>
                    <a:pt x="259" y="381"/>
                    <a:pt x="258" y="382"/>
                    <a:pt x="257" y="382"/>
                  </a:cubicBezTo>
                  <a:cubicBezTo>
                    <a:pt x="256" y="384"/>
                    <a:pt x="258" y="385"/>
                    <a:pt x="258" y="386"/>
                  </a:cubicBezTo>
                  <a:cubicBezTo>
                    <a:pt x="258" y="387"/>
                    <a:pt x="256" y="387"/>
                    <a:pt x="255" y="387"/>
                  </a:cubicBezTo>
                  <a:cubicBezTo>
                    <a:pt x="254" y="387"/>
                    <a:pt x="254" y="387"/>
                    <a:pt x="254" y="388"/>
                  </a:cubicBezTo>
                  <a:cubicBezTo>
                    <a:pt x="254" y="388"/>
                    <a:pt x="254" y="388"/>
                    <a:pt x="254" y="389"/>
                  </a:cubicBezTo>
                  <a:cubicBezTo>
                    <a:pt x="255" y="389"/>
                    <a:pt x="255" y="389"/>
                    <a:pt x="256" y="389"/>
                  </a:cubicBezTo>
                  <a:cubicBezTo>
                    <a:pt x="256" y="389"/>
                    <a:pt x="257" y="389"/>
                    <a:pt x="257" y="389"/>
                  </a:cubicBezTo>
                  <a:cubicBezTo>
                    <a:pt x="256" y="389"/>
                    <a:pt x="256" y="388"/>
                    <a:pt x="256" y="388"/>
                  </a:cubicBezTo>
                  <a:cubicBezTo>
                    <a:pt x="258" y="388"/>
                    <a:pt x="258" y="388"/>
                    <a:pt x="258" y="388"/>
                  </a:cubicBezTo>
                  <a:cubicBezTo>
                    <a:pt x="258" y="388"/>
                    <a:pt x="258" y="389"/>
                    <a:pt x="259" y="389"/>
                  </a:cubicBezTo>
                  <a:cubicBezTo>
                    <a:pt x="258" y="388"/>
                    <a:pt x="259" y="388"/>
                    <a:pt x="260" y="387"/>
                  </a:cubicBezTo>
                  <a:cubicBezTo>
                    <a:pt x="260" y="387"/>
                    <a:pt x="260" y="387"/>
                    <a:pt x="260" y="386"/>
                  </a:cubicBezTo>
                  <a:close/>
                  <a:moveTo>
                    <a:pt x="257" y="393"/>
                  </a:moveTo>
                  <a:cubicBezTo>
                    <a:pt x="257" y="393"/>
                    <a:pt x="256" y="393"/>
                    <a:pt x="256" y="394"/>
                  </a:cubicBezTo>
                  <a:cubicBezTo>
                    <a:pt x="257" y="394"/>
                    <a:pt x="257" y="394"/>
                    <a:pt x="257" y="394"/>
                  </a:cubicBezTo>
                  <a:cubicBezTo>
                    <a:pt x="257" y="393"/>
                    <a:pt x="258" y="393"/>
                    <a:pt x="257" y="393"/>
                  </a:cubicBezTo>
                  <a:close/>
                  <a:moveTo>
                    <a:pt x="252" y="391"/>
                  </a:moveTo>
                  <a:cubicBezTo>
                    <a:pt x="252" y="391"/>
                    <a:pt x="254" y="392"/>
                    <a:pt x="254" y="391"/>
                  </a:cubicBezTo>
                  <a:cubicBezTo>
                    <a:pt x="253" y="391"/>
                    <a:pt x="253" y="390"/>
                    <a:pt x="252" y="391"/>
                  </a:cubicBezTo>
                  <a:close/>
                  <a:moveTo>
                    <a:pt x="254" y="396"/>
                  </a:moveTo>
                  <a:cubicBezTo>
                    <a:pt x="254" y="396"/>
                    <a:pt x="253" y="396"/>
                    <a:pt x="253" y="396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7"/>
                    <a:pt x="254" y="397"/>
                    <a:pt x="254" y="396"/>
                  </a:cubicBezTo>
                  <a:close/>
                  <a:moveTo>
                    <a:pt x="253" y="399"/>
                  </a:moveTo>
                  <a:cubicBezTo>
                    <a:pt x="255" y="400"/>
                    <a:pt x="254" y="398"/>
                    <a:pt x="254" y="398"/>
                  </a:cubicBezTo>
                  <a:cubicBezTo>
                    <a:pt x="254" y="398"/>
                    <a:pt x="254" y="398"/>
                    <a:pt x="254" y="398"/>
                  </a:cubicBezTo>
                  <a:cubicBezTo>
                    <a:pt x="254" y="399"/>
                    <a:pt x="253" y="399"/>
                    <a:pt x="253" y="399"/>
                  </a:cubicBezTo>
                  <a:close/>
                  <a:moveTo>
                    <a:pt x="251" y="391"/>
                  </a:moveTo>
                  <a:cubicBezTo>
                    <a:pt x="251" y="390"/>
                    <a:pt x="251" y="390"/>
                    <a:pt x="251" y="390"/>
                  </a:cubicBezTo>
                  <a:cubicBezTo>
                    <a:pt x="250" y="390"/>
                    <a:pt x="250" y="390"/>
                    <a:pt x="250" y="390"/>
                  </a:cubicBezTo>
                  <a:cubicBezTo>
                    <a:pt x="250" y="391"/>
                    <a:pt x="250" y="391"/>
                    <a:pt x="251" y="391"/>
                  </a:cubicBezTo>
                  <a:close/>
                  <a:moveTo>
                    <a:pt x="252" y="388"/>
                  </a:moveTo>
                  <a:cubicBezTo>
                    <a:pt x="252" y="388"/>
                    <a:pt x="251" y="389"/>
                    <a:pt x="251" y="389"/>
                  </a:cubicBezTo>
                  <a:cubicBezTo>
                    <a:pt x="251" y="390"/>
                    <a:pt x="252" y="389"/>
                    <a:pt x="252" y="388"/>
                  </a:cubicBezTo>
                  <a:close/>
                  <a:moveTo>
                    <a:pt x="253" y="394"/>
                  </a:moveTo>
                  <a:cubicBezTo>
                    <a:pt x="253" y="394"/>
                    <a:pt x="252" y="393"/>
                    <a:pt x="252" y="394"/>
                  </a:cubicBezTo>
                  <a:cubicBezTo>
                    <a:pt x="252" y="395"/>
                    <a:pt x="254" y="395"/>
                    <a:pt x="253" y="394"/>
                  </a:cubicBezTo>
                  <a:close/>
                  <a:moveTo>
                    <a:pt x="258" y="390"/>
                  </a:moveTo>
                  <a:cubicBezTo>
                    <a:pt x="258" y="391"/>
                    <a:pt x="259" y="391"/>
                    <a:pt x="260" y="390"/>
                  </a:cubicBezTo>
                  <a:cubicBezTo>
                    <a:pt x="260" y="390"/>
                    <a:pt x="260" y="390"/>
                    <a:pt x="260" y="389"/>
                  </a:cubicBezTo>
                  <a:cubicBezTo>
                    <a:pt x="259" y="389"/>
                    <a:pt x="259" y="390"/>
                    <a:pt x="258" y="390"/>
                  </a:cubicBezTo>
                  <a:close/>
                  <a:moveTo>
                    <a:pt x="264" y="385"/>
                  </a:moveTo>
                  <a:cubicBezTo>
                    <a:pt x="263" y="385"/>
                    <a:pt x="263" y="384"/>
                    <a:pt x="263" y="383"/>
                  </a:cubicBezTo>
                  <a:cubicBezTo>
                    <a:pt x="263" y="383"/>
                    <a:pt x="263" y="383"/>
                    <a:pt x="263" y="383"/>
                  </a:cubicBezTo>
                  <a:cubicBezTo>
                    <a:pt x="264" y="382"/>
                    <a:pt x="263" y="382"/>
                    <a:pt x="263" y="382"/>
                  </a:cubicBezTo>
                  <a:cubicBezTo>
                    <a:pt x="263" y="381"/>
                    <a:pt x="263" y="381"/>
                    <a:pt x="264" y="381"/>
                  </a:cubicBezTo>
                  <a:cubicBezTo>
                    <a:pt x="264" y="380"/>
                    <a:pt x="263" y="380"/>
                    <a:pt x="263" y="379"/>
                  </a:cubicBezTo>
                  <a:cubicBezTo>
                    <a:pt x="264" y="379"/>
                    <a:pt x="264" y="378"/>
                    <a:pt x="264" y="377"/>
                  </a:cubicBezTo>
                  <a:cubicBezTo>
                    <a:pt x="264" y="377"/>
                    <a:pt x="263" y="377"/>
                    <a:pt x="263" y="377"/>
                  </a:cubicBezTo>
                  <a:cubicBezTo>
                    <a:pt x="262" y="377"/>
                    <a:pt x="261" y="378"/>
                    <a:pt x="259" y="379"/>
                  </a:cubicBezTo>
                  <a:cubicBezTo>
                    <a:pt x="259" y="379"/>
                    <a:pt x="260" y="379"/>
                    <a:pt x="260" y="380"/>
                  </a:cubicBezTo>
                  <a:cubicBezTo>
                    <a:pt x="261" y="380"/>
                    <a:pt x="260" y="379"/>
                    <a:pt x="261" y="379"/>
                  </a:cubicBezTo>
                  <a:cubicBezTo>
                    <a:pt x="261" y="380"/>
                    <a:pt x="261" y="380"/>
                    <a:pt x="261" y="381"/>
                  </a:cubicBezTo>
                  <a:cubicBezTo>
                    <a:pt x="261" y="381"/>
                    <a:pt x="260" y="381"/>
                    <a:pt x="261" y="382"/>
                  </a:cubicBezTo>
                  <a:cubicBezTo>
                    <a:pt x="261" y="382"/>
                    <a:pt x="262" y="382"/>
                    <a:pt x="262" y="382"/>
                  </a:cubicBezTo>
                  <a:cubicBezTo>
                    <a:pt x="262" y="383"/>
                    <a:pt x="261" y="384"/>
                    <a:pt x="262" y="386"/>
                  </a:cubicBezTo>
                  <a:cubicBezTo>
                    <a:pt x="263" y="386"/>
                    <a:pt x="263" y="386"/>
                    <a:pt x="264" y="385"/>
                  </a:cubicBezTo>
                  <a:close/>
                  <a:moveTo>
                    <a:pt x="264" y="387"/>
                  </a:moveTo>
                  <a:cubicBezTo>
                    <a:pt x="264" y="388"/>
                    <a:pt x="262" y="388"/>
                    <a:pt x="263" y="388"/>
                  </a:cubicBezTo>
                  <a:cubicBezTo>
                    <a:pt x="263" y="389"/>
                    <a:pt x="263" y="388"/>
                    <a:pt x="264" y="388"/>
                  </a:cubicBezTo>
                  <a:cubicBezTo>
                    <a:pt x="264" y="389"/>
                    <a:pt x="265" y="389"/>
                    <a:pt x="266" y="389"/>
                  </a:cubicBezTo>
                  <a:cubicBezTo>
                    <a:pt x="266" y="389"/>
                    <a:pt x="266" y="389"/>
                    <a:pt x="266" y="388"/>
                  </a:cubicBezTo>
                  <a:cubicBezTo>
                    <a:pt x="264" y="389"/>
                    <a:pt x="265" y="387"/>
                    <a:pt x="264" y="387"/>
                  </a:cubicBezTo>
                  <a:close/>
                  <a:moveTo>
                    <a:pt x="258" y="391"/>
                  </a:moveTo>
                  <a:cubicBezTo>
                    <a:pt x="258" y="391"/>
                    <a:pt x="258" y="392"/>
                    <a:pt x="258" y="392"/>
                  </a:cubicBezTo>
                  <a:cubicBezTo>
                    <a:pt x="258" y="391"/>
                    <a:pt x="259" y="392"/>
                    <a:pt x="259" y="391"/>
                  </a:cubicBezTo>
                  <a:lnTo>
                    <a:pt x="258" y="391"/>
                  </a:lnTo>
                  <a:close/>
                  <a:moveTo>
                    <a:pt x="259" y="384"/>
                  </a:moveTo>
                  <a:cubicBezTo>
                    <a:pt x="260" y="385"/>
                    <a:pt x="259" y="385"/>
                    <a:pt x="259" y="385"/>
                  </a:cubicBezTo>
                  <a:cubicBezTo>
                    <a:pt x="260" y="386"/>
                    <a:pt x="260" y="384"/>
                    <a:pt x="259" y="384"/>
                  </a:cubicBezTo>
                  <a:close/>
                  <a:moveTo>
                    <a:pt x="268" y="384"/>
                  </a:moveTo>
                  <a:cubicBezTo>
                    <a:pt x="267" y="385"/>
                    <a:pt x="268" y="385"/>
                    <a:pt x="269" y="385"/>
                  </a:cubicBezTo>
                  <a:cubicBezTo>
                    <a:pt x="268" y="384"/>
                    <a:pt x="268" y="384"/>
                    <a:pt x="268" y="384"/>
                  </a:cubicBezTo>
                  <a:close/>
                  <a:moveTo>
                    <a:pt x="304" y="352"/>
                  </a:moveTo>
                  <a:cubicBezTo>
                    <a:pt x="306" y="351"/>
                    <a:pt x="303" y="349"/>
                    <a:pt x="305" y="348"/>
                  </a:cubicBezTo>
                  <a:cubicBezTo>
                    <a:pt x="305" y="348"/>
                    <a:pt x="305" y="347"/>
                    <a:pt x="304" y="347"/>
                  </a:cubicBezTo>
                  <a:cubicBezTo>
                    <a:pt x="303" y="348"/>
                    <a:pt x="303" y="347"/>
                    <a:pt x="302" y="347"/>
                  </a:cubicBezTo>
                  <a:cubicBezTo>
                    <a:pt x="302" y="348"/>
                    <a:pt x="303" y="347"/>
                    <a:pt x="303" y="348"/>
                  </a:cubicBezTo>
                  <a:cubicBezTo>
                    <a:pt x="302" y="348"/>
                    <a:pt x="302" y="348"/>
                    <a:pt x="302" y="348"/>
                  </a:cubicBezTo>
                  <a:cubicBezTo>
                    <a:pt x="302" y="350"/>
                    <a:pt x="303" y="349"/>
                    <a:pt x="304" y="349"/>
                  </a:cubicBezTo>
                  <a:cubicBezTo>
                    <a:pt x="303" y="350"/>
                    <a:pt x="304" y="350"/>
                    <a:pt x="304" y="351"/>
                  </a:cubicBezTo>
                  <a:cubicBezTo>
                    <a:pt x="304" y="351"/>
                    <a:pt x="304" y="352"/>
                    <a:pt x="303" y="352"/>
                  </a:cubicBezTo>
                  <a:cubicBezTo>
                    <a:pt x="302" y="351"/>
                    <a:pt x="304" y="350"/>
                    <a:pt x="302" y="350"/>
                  </a:cubicBezTo>
                  <a:cubicBezTo>
                    <a:pt x="302" y="350"/>
                    <a:pt x="303" y="351"/>
                    <a:pt x="301" y="352"/>
                  </a:cubicBezTo>
                  <a:cubicBezTo>
                    <a:pt x="302" y="351"/>
                    <a:pt x="302" y="351"/>
                    <a:pt x="301" y="350"/>
                  </a:cubicBezTo>
                  <a:cubicBezTo>
                    <a:pt x="301" y="350"/>
                    <a:pt x="301" y="351"/>
                    <a:pt x="300" y="351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0" y="350"/>
                    <a:pt x="301" y="350"/>
                    <a:pt x="301" y="349"/>
                  </a:cubicBezTo>
                  <a:cubicBezTo>
                    <a:pt x="301" y="349"/>
                    <a:pt x="301" y="349"/>
                    <a:pt x="301" y="348"/>
                  </a:cubicBezTo>
                  <a:cubicBezTo>
                    <a:pt x="302" y="348"/>
                    <a:pt x="301" y="348"/>
                    <a:pt x="301" y="347"/>
                  </a:cubicBezTo>
                  <a:cubicBezTo>
                    <a:pt x="300" y="348"/>
                    <a:pt x="300" y="349"/>
                    <a:pt x="299" y="349"/>
                  </a:cubicBezTo>
                  <a:cubicBezTo>
                    <a:pt x="299" y="350"/>
                    <a:pt x="299" y="351"/>
                    <a:pt x="298" y="351"/>
                  </a:cubicBezTo>
                  <a:cubicBezTo>
                    <a:pt x="298" y="351"/>
                    <a:pt x="298" y="351"/>
                    <a:pt x="298" y="352"/>
                  </a:cubicBezTo>
                  <a:cubicBezTo>
                    <a:pt x="298" y="353"/>
                    <a:pt x="297" y="353"/>
                    <a:pt x="296" y="353"/>
                  </a:cubicBezTo>
                  <a:cubicBezTo>
                    <a:pt x="297" y="354"/>
                    <a:pt x="298" y="352"/>
                    <a:pt x="299" y="354"/>
                  </a:cubicBezTo>
                  <a:cubicBezTo>
                    <a:pt x="295" y="353"/>
                    <a:pt x="297" y="357"/>
                    <a:pt x="295" y="358"/>
                  </a:cubicBezTo>
                  <a:cubicBezTo>
                    <a:pt x="296" y="358"/>
                    <a:pt x="296" y="358"/>
                    <a:pt x="296" y="358"/>
                  </a:cubicBezTo>
                  <a:cubicBezTo>
                    <a:pt x="297" y="358"/>
                    <a:pt x="298" y="358"/>
                    <a:pt x="298" y="359"/>
                  </a:cubicBezTo>
                  <a:cubicBezTo>
                    <a:pt x="298" y="359"/>
                    <a:pt x="297" y="359"/>
                    <a:pt x="298" y="360"/>
                  </a:cubicBezTo>
                  <a:cubicBezTo>
                    <a:pt x="298" y="360"/>
                    <a:pt x="299" y="360"/>
                    <a:pt x="300" y="360"/>
                  </a:cubicBezTo>
                  <a:cubicBezTo>
                    <a:pt x="298" y="360"/>
                    <a:pt x="300" y="358"/>
                    <a:pt x="298" y="357"/>
                  </a:cubicBezTo>
                  <a:cubicBezTo>
                    <a:pt x="299" y="357"/>
                    <a:pt x="300" y="354"/>
                    <a:pt x="301" y="356"/>
                  </a:cubicBezTo>
                  <a:cubicBezTo>
                    <a:pt x="300" y="356"/>
                    <a:pt x="299" y="358"/>
                    <a:pt x="300" y="357"/>
                  </a:cubicBezTo>
                  <a:cubicBezTo>
                    <a:pt x="300" y="356"/>
                    <a:pt x="301" y="357"/>
                    <a:pt x="301" y="356"/>
                  </a:cubicBezTo>
                  <a:cubicBezTo>
                    <a:pt x="301" y="356"/>
                    <a:pt x="302" y="354"/>
                    <a:pt x="302" y="355"/>
                  </a:cubicBezTo>
                  <a:cubicBezTo>
                    <a:pt x="302" y="354"/>
                    <a:pt x="303" y="353"/>
                    <a:pt x="302" y="354"/>
                  </a:cubicBezTo>
                  <a:cubicBezTo>
                    <a:pt x="302" y="354"/>
                    <a:pt x="302" y="354"/>
                    <a:pt x="301" y="354"/>
                  </a:cubicBezTo>
                  <a:cubicBezTo>
                    <a:pt x="301" y="353"/>
                    <a:pt x="299" y="353"/>
                    <a:pt x="300" y="352"/>
                  </a:cubicBezTo>
                  <a:cubicBezTo>
                    <a:pt x="301" y="353"/>
                    <a:pt x="302" y="352"/>
                    <a:pt x="303" y="352"/>
                  </a:cubicBezTo>
                  <a:cubicBezTo>
                    <a:pt x="303" y="352"/>
                    <a:pt x="303" y="353"/>
                    <a:pt x="303" y="353"/>
                  </a:cubicBezTo>
                  <a:cubicBezTo>
                    <a:pt x="304" y="353"/>
                    <a:pt x="304" y="353"/>
                    <a:pt x="304" y="353"/>
                  </a:cubicBezTo>
                  <a:cubicBezTo>
                    <a:pt x="304" y="352"/>
                    <a:pt x="305" y="353"/>
                    <a:pt x="306" y="352"/>
                  </a:cubicBezTo>
                  <a:cubicBezTo>
                    <a:pt x="305" y="352"/>
                    <a:pt x="304" y="352"/>
                    <a:pt x="304" y="352"/>
                  </a:cubicBezTo>
                  <a:close/>
                  <a:moveTo>
                    <a:pt x="291" y="361"/>
                  </a:moveTo>
                  <a:cubicBezTo>
                    <a:pt x="290" y="360"/>
                    <a:pt x="290" y="360"/>
                    <a:pt x="290" y="360"/>
                  </a:cubicBezTo>
                  <a:cubicBezTo>
                    <a:pt x="290" y="359"/>
                    <a:pt x="290" y="359"/>
                    <a:pt x="291" y="359"/>
                  </a:cubicBezTo>
                  <a:cubicBezTo>
                    <a:pt x="291" y="358"/>
                    <a:pt x="290" y="358"/>
                    <a:pt x="290" y="358"/>
                  </a:cubicBezTo>
                  <a:cubicBezTo>
                    <a:pt x="290" y="358"/>
                    <a:pt x="289" y="359"/>
                    <a:pt x="288" y="360"/>
                  </a:cubicBezTo>
                  <a:cubicBezTo>
                    <a:pt x="288" y="360"/>
                    <a:pt x="289" y="361"/>
                    <a:pt x="289" y="362"/>
                  </a:cubicBezTo>
                  <a:cubicBezTo>
                    <a:pt x="288" y="362"/>
                    <a:pt x="287" y="362"/>
                    <a:pt x="287" y="361"/>
                  </a:cubicBezTo>
                  <a:cubicBezTo>
                    <a:pt x="287" y="362"/>
                    <a:pt x="286" y="364"/>
                    <a:pt x="286" y="363"/>
                  </a:cubicBezTo>
                  <a:cubicBezTo>
                    <a:pt x="287" y="363"/>
                    <a:pt x="286" y="362"/>
                    <a:pt x="287" y="362"/>
                  </a:cubicBezTo>
                  <a:cubicBezTo>
                    <a:pt x="288" y="362"/>
                    <a:pt x="288" y="363"/>
                    <a:pt x="288" y="363"/>
                  </a:cubicBezTo>
                  <a:cubicBezTo>
                    <a:pt x="289" y="363"/>
                    <a:pt x="289" y="361"/>
                    <a:pt x="291" y="361"/>
                  </a:cubicBezTo>
                  <a:close/>
                  <a:moveTo>
                    <a:pt x="327" y="320"/>
                  </a:moveTo>
                  <a:cubicBezTo>
                    <a:pt x="328" y="320"/>
                    <a:pt x="329" y="319"/>
                    <a:pt x="328" y="319"/>
                  </a:cubicBezTo>
                  <a:cubicBezTo>
                    <a:pt x="328" y="319"/>
                    <a:pt x="327" y="319"/>
                    <a:pt x="327" y="320"/>
                  </a:cubicBezTo>
                  <a:close/>
                  <a:moveTo>
                    <a:pt x="328" y="313"/>
                  </a:moveTo>
                  <a:cubicBezTo>
                    <a:pt x="328" y="314"/>
                    <a:pt x="327" y="314"/>
                    <a:pt x="328" y="314"/>
                  </a:cubicBezTo>
                  <a:cubicBezTo>
                    <a:pt x="328" y="314"/>
                    <a:pt x="329" y="313"/>
                    <a:pt x="328" y="313"/>
                  </a:cubicBezTo>
                  <a:close/>
                  <a:moveTo>
                    <a:pt x="329" y="309"/>
                  </a:moveTo>
                  <a:cubicBezTo>
                    <a:pt x="329" y="309"/>
                    <a:pt x="328" y="309"/>
                    <a:pt x="328" y="308"/>
                  </a:cubicBezTo>
                  <a:cubicBezTo>
                    <a:pt x="327" y="308"/>
                    <a:pt x="327" y="308"/>
                    <a:pt x="327" y="308"/>
                  </a:cubicBezTo>
                  <a:cubicBezTo>
                    <a:pt x="327" y="309"/>
                    <a:pt x="328" y="309"/>
                    <a:pt x="328" y="310"/>
                  </a:cubicBezTo>
                  <a:cubicBezTo>
                    <a:pt x="328" y="309"/>
                    <a:pt x="329" y="310"/>
                    <a:pt x="329" y="309"/>
                  </a:cubicBezTo>
                  <a:close/>
                  <a:moveTo>
                    <a:pt x="329" y="327"/>
                  </a:moveTo>
                  <a:cubicBezTo>
                    <a:pt x="329" y="328"/>
                    <a:pt x="329" y="327"/>
                    <a:pt x="330" y="328"/>
                  </a:cubicBezTo>
                  <a:cubicBezTo>
                    <a:pt x="330" y="326"/>
                    <a:pt x="329" y="327"/>
                    <a:pt x="329" y="327"/>
                  </a:cubicBezTo>
                  <a:close/>
                  <a:moveTo>
                    <a:pt x="323" y="323"/>
                  </a:moveTo>
                  <a:cubicBezTo>
                    <a:pt x="324" y="323"/>
                    <a:pt x="324" y="322"/>
                    <a:pt x="324" y="322"/>
                  </a:cubicBezTo>
                  <a:cubicBezTo>
                    <a:pt x="324" y="322"/>
                    <a:pt x="323" y="321"/>
                    <a:pt x="323" y="321"/>
                  </a:cubicBezTo>
                  <a:lnTo>
                    <a:pt x="323" y="323"/>
                  </a:lnTo>
                  <a:close/>
                  <a:moveTo>
                    <a:pt x="324" y="318"/>
                  </a:moveTo>
                  <a:cubicBezTo>
                    <a:pt x="323" y="318"/>
                    <a:pt x="322" y="318"/>
                    <a:pt x="323" y="318"/>
                  </a:cubicBezTo>
                  <a:cubicBezTo>
                    <a:pt x="323" y="318"/>
                    <a:pt x="324" y="319"/>
                    <a:pt x="324" y="318"/>
                  </a:cubicBezTo>
                  <a:close/>
                  <a:moveTo>
                    <a:pt x="324" y="320"/>
                  </a:moveTo>
                  <a:cubicBezTo>
                    <a:pt x="324" y="320"/>
                    <a:pt x="324" y="320"/>
                    <a:pt x="325" y="320"/>
                  </a:cubicBezTo>
                  <a:cubicBezTo>
                    <a:pt x="325" y="319"/>
                    <a:pt x="324" y="319"/>
                    <a:pt x="324" y="320"/>
                  </a:cubicBezTo>
                  <a:close/>
                  <a:moveTo>
                    <a:pt x="326" y="312"/>
                  </a:moveTo>
                  <a:cubicBezTo>
                    <a:pt x="326" y="312"/>
                    <a:pt x="326" y="312"/>
                    <a:pt x="326" y="313"/>
                  </a:cubicBezTo>
                  <a:cubicBezTo>
                    <a:pt x="327" y="313"/>
                    <a:pt x="327" y="312"/>
                    <a:pt x="326" y="312"/>
                  </a:cubicBezTo>
                  <a:close/>
                  <a:moveTo>
                    <a:pt x="338" y="301"/>
                  </a:moveTo>
                  <a:cubicBezTo>
                    <a:pt x="338" y="302"/>
                    <a:pt x="337" y="301"/>
                    <a:pt x="338" y="302"/>
                  </a:cubicBezTo>
                  <a:cubicBezTo>
                    <a:pt x="339" y="302"/>
                    <a:pt x="339" y="301"/>
                    <a:pt x="338" y="301"/>
                  </a:cubicBezTo>
                  <a:close/>
                  <a:moveTo>
                    <a:pt x="339" y="306"/>
                  </a:moveTo>
                  <a:cubicBezTo>
                    <a:pt x="339" y="307"/>
                    <a:pt x="339" y="307"/>
                    <a:pt x="340" y="307"/>
                  </a:cubicBezTo>
                  <a:cubicBezTo>
                    <a:pt x="340" y="307"/>
                    <a:pt x="340" y="306"/>
                    <a:pt x="339" y="306"/>
                  </a:cubicBezTo>
                  <a:close/>
                  <a:moveTo>
                    <a:pt x="306" y="350"/>
                  </a:moveTo>
                  <a:cubicBezTo>
                    <a:pt x="306" y="350"/>
                    <a:pt x="306" y="350"/>
                    <a:pt x="307" y="350"/>
                  </a:cubicBezTo>
                  <a:cubicBezTo>
                    <a:pt x="307" y="350"/>
                    <a:pt x="307" y="349"/>
                    <a:pt x="307" y="349"/>
                  </a:cubicBezTo>
                  <a:cubicBezTo>
                    <a:pt x="308" y="349"/>
                    <a:pt x="308" y="350"/>
                    <a:pt x="309" y="350"/>
                  </a:cubicBezTo>
                  <a:cubicBezTo>
                    <a:pt x="309" y="349"/>
                    <a:pt x="309" y="349"/>
                    <a:pt x="309" y="349"/>
                  </a:cubicBezTo>
                  <a:cubicBezTo>
                    <a:pt x="307" y="348"/>
                    <a:pt x="306" y="349"/>
                    <a:pt x="306" y="350"/>
                  </a:cubicBezTo>
                  <a:close/>
                  <a:moveTo>
                    <a:pt x="336" y="295"/>
                  </a:moveTo>
                  <a:cubicBezTo>
                    <a:pt x="336" y="294"/>
                    <a:pt x="336" y="294"/>
                    <a:pt x="336" y="293"/>
                  </a:cubicBezTo>
                  <a:cubicBezTo>
                    <a:pt x="335" y="293"/>
                    <a:pt x="335" y="292"/>
                    <a:pt x="334" y="292"/>
                  </a:cubicBezTo>
                  <a:cubicBezTo>
                    <a:pt x="334" y="293"/>
                    <a:pt x="335" y="293"/>
                    <a:pt x="334" y="294"/>
                  </a:cubicBezTo>
                  <a:cubicBezTo>
                    <a:pt x="334" y="295"/>
                    <a:pt x="335" y="295"/>
                    <a:pt x="336" y="295"/>
                  </a:cubicBezTo>
                  <a:close/>
                  <a:moveTo>
                    <a:pt x="53" y="333"/>
                  </a:moveTo>
                  <a:cubicBezTo>
                    <a:pt x="53" y="333"/>
                    <a:pt x="54" y="333"/>
                    <a:pt x="54" y="333"/>
                  </a:cubicBezTo>
                  <a:cubicBezTo>
                    <a:pt x="54" y="332"/>
                    <a:pt x="53" y="332"/>
                    <a:pt x="53" y="333"/>
                  </a:cubicBezTo>
                  <a:close/>
                  <a:moveTo>
                    <a:pt x="335" y="297"/>
                  </a:moveTo>
                  <a:cubicBezTo>
                    <a:pt x="336" y="297"/>
                    <a:pt x="336" y="297"/>
                    <a:pt x="336" y="296"/>
                  </a:cubicBezTo>
                  <a:cubicBezTo>
                    <a:pt x="335" y="296"/>
                    <a:pt x="335" y="297"/>
                    <a:pt x="335" y="297"/>
                  </a:cubicBezTo>
                  <a:close/>
                  <a:moveTo>
                    <a:pt x="341" y="310"/>
                  </a:moveTo>
                  <a:cubicBezTo>
                    <a:pt x="341" y="310"/>
                    <a:pt x="341" y="311"/>
                    <a:pt x="342" y="311"/>
                  </a:cubicBezTo>
                  <a:cubicBezTo>
                    <a:pt x="342" y="311"/>
                    <a:pt x="342" y="310"/>
                    <a:pt x="341" y="310"/>
                  </a:cubicBezTo>
                  <a:close/>
                  <a:moveTo>
                    <a:pt x="312" y="342"/>
                  </a:moveTo>
                  <a:cubicBezTo>
                    <a:pt x="312" y="341"/>
                    <a:pt x="310" y="342"/>
                    <a:pt x="310" y="343"/>
                  </a:cubicBezTo>
                  <a:cubicBezTo>
                    <a:pt x="311" y="343"/>
                    <a:pt x="312" y="343"/>
                    <a:pt x="312" y="342"/>
                  </a:cubicBezTo>
                  <a:close/>
                  <a:moveTo>
                    <a:pt x="311" y="347"/>
                  </a:moveTo>
                  <a:cubicBezTo>
                    <a:pt x="312" y="347"/>
                    <a:pt x="313" y="347"/>
                    <a:pt x="313" y="346"/>
                  </a:cubicBezTo>
                  <a:cubicBezTo>
                    <a:pt x="312" y="346"/>
                    <a:pt x="311" y="346"/>
                    <a:pt x="311" y="347"/>
                  </a:cubicBezTo>
                  <a:close/>
                  <a:moveTo>
                    <a:pt x="314" y="348"/>
                  </a:moveTo>
                  <a:cubicBezTo>
                    <a:pt x="314" y="349"/>
                    <a:pt x="313" y="349"/>
                    <a:pt x="314" y="350"/>
                  </a:cubicBezTo>
                  <a:cubicBezTo>
                    <a:pt x="314" y="349"/>
                    <a:pt x="315" y="349"/>
                    <a:pt x="314" y="348"/>
                  </a:cubicBezTo>
                  <a:close/>
                  <a:moveTo>
                    <a:pt x="310" y="341"/>
                  </a:moveTo>
                  <a:cubicBezTo>
                    <a:pt x="309" y="341"/>
                    <a:pt x="309" y="341"/>
                    <a:pt x="309" y="342"/>
                  </a:cubicBezTo>
                  <a:cubicBezTo>
                    <a:pt x="310" y="342"/>
                    <a:pt x="310" y="341"/>
                    <a:pt x="310" y="341"/>
                  </a:cubicBezTo>
                  <a:close/>
                  <a:moveTo>
                    <a:pt x="315" y="346"/>
                  </a:moveTo>
                  <a:cubicBezTo>
                    <a:pt x="314" y="346"/>
                    <a:pt x="314" y="346"/>
                    <a:pt x="314" y="346"/>
                  </a:cubicBezTo>
                  <a:cubicBezTo>
                    <a:pt x="314" y="347"/>
                    <a:pt x="314" y="347"/>
                    <a:pt x="314" y="347"/>
                  </a:cubicBezTo>
                  <a:cubicBezTo>
                    <a:pt x="315" y="347"/>
                    <a:pt x="315" y="346"/>
                    <a:pt x="315" y="346"/>
                  </a:cubicBezTo>
                  <a:close/>
                  <a:moveTo>
                    <a:pt x="307" y="341"/>
                  </a:moveTo>
                  <a:cubicBezTo>
                    <a:pt x="308" y="342"/>
                    <a:pt x="308" y="341"/>
                    <a:pt x="308" y="341"/>
                  </a:cubicBezTo>
                  <a:cubicBezTo>
                    <a:pt x="307" y="343"/>
                    <a:pt x="307" y="343"/>
                    <a:pt x="307" y="345"/>
                  </a:cubicBezTo>
                  <a:cubicBezTo>
                    <a:pt x="307" y="345"/>
                    <a:pt x="308" y="346"/>
                    <a:pt x="308" y="346"/>
                  </a:cubicBezTo>
                  <a:cubicBezTo>
                    <a:pt x="309" y="344"/>
                    <a:pt x="309" y="342"/>
                    <a:pt x="308" y="340"/>
                  </a:cubicBezTo>
                  <a:cubicBezTo>
                    <a:pt x="308" y="340"/>
                    <a:pt x="307" y="340"/>
                    <a:pt x="307" y="341"/>
                  </a:cubicBezTo>
                  <a:close/>
                  <a:moveTo>
                    <a:pt x="316" y="330"/>
                  </a:moveTo>
                  <a:cubicBezTo>
                    <a:pt x="315" y="329"/>
                    <a:pt x="316" y="328"/>
                    <a:pt x="317" y="327"/>
                  </a:cubicBezTo>
                  <a:cubicBezTo>
                    <a:pt x="316" y="328"/>
                    <a:pt x="316" y="328"/>
                    <a:pt x="315" y="329"/>
                  </a:cubicBezTo>
                  <a:cubicBezTo>
                    <a:pt x="316" y="330"/>
                    <a:pt x="316" y="331"/>
                    <a:pt x="315" y="331"/>
                  </a:cubicBezTo>
                  <a:cubicBezTo>
                    <a:pt x="316" y="332"/>
                    <a:pt x="316" y="330"/>
                    <a:pt x="316" y="330"/>
                  </a:cubicBezTo>
                  <a:close/>
                  <a:moveTo>
                    <a:pt x="321" y="334"/>
                  </a:moveTo>
                  <a:cubicBezTo>
                    <a:pt x="321" y="333"/>
                    <a:pt x="320" y="333"/>
                    <a:pt x="319" y="333"/>
                  </a:cubicBezTo>
                  <a:cubicBezTo>
                    <a:pt x="319" y="333"/>
                    <a:pt x="319" y="334"/>
                    <a:pt x="319" y="334"/>
                  </a:cubicBezTo>
                  <a:cubicBezTo>
                    <a:pt x="320" y="334"/>
                    <a:pt x="320" y="334"/>
                    <a:pt x="321" y="334"/>
                  </a:cubicBezTo>
                  <a:close/>
                  <a:moveTo>
                    <a:pt x="315" y="332"/>
                  </a:moveTo>
                  <a:cubicBezTo>
                    <a:pt x="315" y="332"/>
                    <a:pt x="315" y="332"/>
                    <a:pt x="315" y="332"/>
                  </a:cubicBezTo>
                  <a:cubicBezTo>
                    <a:pt x="315" y="332"/>
                    <a:pt x="315" y="332"/>
                    <a:pt x="314" y="332"/>
                  </a:cubicBezTo>
                  <a:cubicBezTo>
                    <a:pt x="314" y="332"/>
                    <a:pt x="313" y="333"/>
                    <a:pt x="313" y="333"/>
                  </a:cubicBezTo>
                  <a:cubicBezTo>
                    <a:pt x="314" y="332"/>
                    <a:pt x="314" y="334"/>
                    <a:pt x="314" y="334"/>
                  </a:cubicBezTo>
                  <a:cubicBezTo>
                    <a:pt x="313" y="334"/>
                    <a:pt x="312" y="334"/>
                    <a:pt x="311" y="335"/>
                  </a:cubicBezTo>
                  <a:cubicBezTo>
                    <a:pt x="312" y="335"/>
                    <a:pt x="312" y="335"/>
                    <a:pt x="312" y="335"/>
                  </a:cubicBezTo>
                  <a:cubicBezTo>
                    <a:pt x="313" y="335"/>
                    <a:pt x="313" y="334"/>
                    <a:pt x="314" y="334"/>
                  </a:cubicBezTo>
                  <a:cubicBezTo>
                    <a:pt x="314" y="335"/>
                    <a:pt x="313" y="335"/>
                    <a:pt x="314" y="335"/>
                  </a:cubicBezTo>
                  <a:cubicBezTo>
                    <a:pt x="314" y="335"/>
                    <a:pt x="314" y="336"/>
                    <a:pt x="315" y="336"/>
                  </a:cubicBezTo>
                  <a:cubicBezTo>
                    <a:pt x="314" y="335"/>
                    <a:pt x="315" y="335"/>
                    <a:pt x="315" y="334"/>
                  </a:cubicBezTo>
                  <a:cubicBezTo>
                    <a:pt x="314" y="335"/>
                    <a:pt x="314" y="332"/>
                    <a:pt x="315" y="332"/>
                  </a:cubicBezTo>
                  <a:close/>
                  <a:moveTo>
                    <a:pt x="320" y="327"/>
                  </a:moveTo>
                  <a:cubicBezTo>
                    <a:pt x="320" y="327"/>
                    <a:pt x="320" y="327"/>
                    <a:pt x="320" y="327"/>
                  </a:cubicBezTo>
                  <a:cubicBezTo>
                    <a:pt x="319" y="327"/>
                    <a:pt x="318" y="329"/>
                    <a:pt x="319" y="329"/>
                  </a:cubicBezTo>
                  <a:cubicBezTo>
                    <a:pt x="319" y="328"/>
                    <a:pt x="320" y="328"/>
                    <a:pt x="320" y="327"/>
                  </a:cubicBezTo>
                  <a:close/>
                  <a:moveTo>
                    <a:pt x="320" y="342"/>
                  </a:moveTo>
                  <a:cubicBezTo>
                    <a:pt x="320" y="343"/>
                    <a:pt x="321" y="343"/>
                    <a:pt x="321" y="342"/>
                  </a:cubicBezTo>
                  <a:lnTo>
                    <a:pt x="320" y="342"/>
                  </a:lnTo>
                  <a:close/>
                  <a:moveTo>
                    <a:pt x="322" y="320"/>
                  </a:moveTo>
                  <a:cubicBezTo>
                    <a:pt x="322" y="321"/>
                    <a:pt x="321" y="320"/>
                    <a:pt x="321" y="321"/>
                  </a:cubicBezTo>
                  <a:cubicBezTo>
                    <a:pt x="322" y="321"/>
                    <a:pt x="321" y="322"/>
                    <a:pt x="322" y="322"/>
                  </a:cubicBezTo>
                  <a:cubicBezTo>
                    <a:pt x="322" y="320"/>
                    <a:pt x="323" y="320"/>
                    <a:pt x="322" y="320"/>
                  </a:cubicBezTo>
                  <a:close/>
                  <a:moveTo>
                    <a:pt x="317" y="333"/>
                  </a:moveTo>
                  <a:cubicBezTo>
                    <a:pt x="317" y="333"/>
                    <a:pt x="316" y="334"/>
                    <a:pt x="316" y="335"/>
                  </a:cubicBezTo>
                  <a:cubicBezTo>
                    <a:pt x="317" y="335"/>
                    <a:pt x="318" y="334"/>
                    <a:pt x="318" y="333"/>
                  </a:cubicBezTo>
                  <a:cubicBezTo>
                    <a:pt x="318" y="333"/>
                    <a:pt x="318" y="333"/>
                    <a:pt x="317" y="333"/>
                  </a:cubicBezTo>
                  <a:close/>
                  <a:moveTo>
                    <a:pt x="332" y="295"/>
                  </a:moveTo>
                  <a:cubicBezTo>
                    <a:pt x="332" y="295"/>
                    <a:pt x="332" y="296"/>
                    <a:pt x="332" y="296"/>
                  </a:cubicBezTo>
                  <a:cubicBezTo>
                    <a:pt x="332" y="296"/>
                    <a:pt x="332" y="296"/>
                    <a:pt x="332" y="296"/>
                  </a:cubicBezTo>
                  <a:cubicBezTo>
                    <a:pt x="332" y="295"/>
                    <a:pt x="334" y="295"/>
                    <a:pt x="334" y="294"/>
                  </a:cubicBezTo>
                  <a:cubicBezTo>
                    <a:pt x="333" y="294"/>
                    <a:pt x="333" y="295"/>
                    <a:pt x="332" y="295"/>
                  </a:cubicBezTo>
                  <a:close/>
                  <a:moveTo>
                    <a:pt x="64" y="326"/>
                  </a:moveTo>
                  <a:cubicBezTo>
                    <a:pt x="65" y="328"/>
                    <a:pt x="64" y="329"/>
                    <a:pt x="64" y="331"/>
                  </a:cubicBezTo>
                  <a:cubicBezTo>
                    <a:pt x="65" y="331"/>
                    <a:pt x="65" y="331"/>
                    <a:pt x="65" y="331"/>
                  </a:cubicBezTo>
                  <a:cubicBezTo>
                    <a:pt x="65" y="330"/>
                    <a:pt x="65" y="327"/>
                    <a:pt x="64" y="326"/>
                  </a:cubicBezTo>
                  <a:close/>
                  <a:moveTo>
                    <a:pt x="64" y="338"/>
                  </a:moveTo>
                  <a:cubicBezTo>
                    <a:pt x="63" y="338"/>
                    <a:pt x="63" y="339"/>
                    <a:pt x="64" y="339"/>
                  </a:cubicBezTo>
                  <a:cubicBezTo>
                    <a:pt x="64" y="338"/>
                    <a:pt x="64" y="338"/>
                    <a:pt x="64" y="338"/>
                  </a:cubicBezTo>
                  <a:close/>
                  <a:moveTo>
                    <a:pt x="65" y="325"/>
                  </a:moveTo>
                  <a:cubicBezTo>
                    <a:pt x="65" y="325"/>
                    <a:pt x="65" y="325"/>
                    <a:pt x="65" y="325"/>
                  </a:cubicBezTo>
                  <a:cubicBezTo>
                    <a:pt x="64" y="326"/>
                    <a:pt x="65" y="327"/>
                    <a:pt x="66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6" y="326"/>
                    <a:pt x="65" y="326"/>
                    <a:pt x="65" y="325"/>
                  </a:cubicBezTo>
                  <a:close/>
                  <a:moveTo>
                    <a:pt x="62" y="334"/>
                  </a:moveTo>
                  <a:cubicBezTo>
                    <a:pt x="61" y="333"/>
                    <a:pt x="61" y="335"/>
                    <a:pt x="60" y="336"/>
                  </a:cubicBezTo>
                  <a:cubicBezTo>
                    <a:pt x="61" y="337"/>
                    <a:pt x="62" y="335"/>
                    <a:pt x="61" y="336"/>
                  </a:cubicBezTo>
                  <a:cubicBezTo>
                    <a:pt x="62" y="336"/>
                    <a:pt x="63" y="336"/>
                    <a:pt x="63" y="335"/>
                  </a:cubicBezTo>
                  <a:cubicBezTo>
                    <a:pt x="62" y="335"/>
                    <a:pt x="61" y="334"/>
                    <a:pt x="62" y="334"/>
                  </a:cubicBezTo>
                  <a:close/>
                  <a:moveTo>
                    <a:pt x="63" y="321"/>
                  </a:moveTo>
                  <a:cubicBezTo>
                    <a:pt x="62" y="321"/>
                    <a:pt x="62" y="320"/>
                    <a:pt x="62" y="320"/>
                  </a:cubicBezTo>
                  <a:cubicBezTo>
                    <a:pt x="62" y="320"/>
                    <a:pt x="61" y="320"/>
                    <a:pt x="61" y="320"/>
                  </a:cubicBezTo>
                  <a:cubicBezTo>
                    <a:pt x="62" y="320"/>
                    <a:pt x="62" y="321"/>
                    <a:pt x="63" y="321"/>
                  </a:cubicBezTo>
                  <a:cubicBezTo>
                    <a:pt x="63" y="321"/>
                    <a:pt x="63" y="321"/>
                    <a:pt x="63" y="321"/>
                  </a:cubicBezTo>
                  <a:close/>
                  <a:moveTo>
                    <a:pt x="61" y="322"/>
                  </a:moveTo>
                  <a:cubicBezTo>
                    <a:pt x="62" y="322"/>
                    <a:pt x="62" y="323"/>
                    <a:pt x="62" y="323"/>
                  </a:cubicBezTo>
                  <a:cubicBezTo>
                    <a:pt x="62" y="322"/>
                    <a:pt x="63" y="323"/>
                    <a:pt x="62" y="322"/>
                  </a:cubicBezTo>
                  <a:cubicBezTo>
                    <a:pt x="62" y="322"/>
                    <a:pt x="62" y="322"/>
                    <a:pt x="61" y="322"/>
                  </a:cubicBezTo>
                  <a:close/>
                  <a:moveTo>
                    <a:pt x="64" y="343"/>
                  </a:moveTo>
                  <a:cubicBezTo>
                    <a:pt x="64" y="344"/>
                    <a:pt x="63" y="344"/>
                    <a:pt x="63" y="344"/>
                  </a:cubicBezTo>
                  <a:cubicBezTo>
                    <a:pt x="65" y="345"/>
                    <a:pt x="65" y="343"/>
                    <a:pt x="64" y="343"/>
                  </a:cubicBezTo>
                  <a:close/>
                  <a:moveTo>
                    <a:pt x="63" y="332"/>
                  </a:moveTo>
                  <a:cubicBezTo>
                    <a:pt x="63" y="333"/>
                    <a:pt x="64" y="333"/>
                    <a:pt x="64" y="334"/>
                  </a:cubicBezTo>
                  <a:cubicBezTo>
                    <a:pt x="65" y="334"/>
                    <a:pt x="65" y="333"/>
                    <a:pt x="66" y="333"/>
                  </a:cubicBezTo>
                  <a:cubicBezTo>
                    <a:pt x="65" y="333"/>
                    <a:pt x="64" y="332"/>
                    <a:pt x="63" y="332"/>
                  </a:cubicBezTo>
                  <a:close/>
                  <a:moveTo>
                    <a:pt x="66" y="341"/>
                  </a:moveTo>
                  <a:cubicBezTo>
                    <a:pt x="66" y="342"/>
                    <a:pt x="66" y="342"/>
                    <a:pt x="66" y="343"/>
                  </a:cubicBezTo>
                  <a:cubicBezTo>
                    <a:pt x="66" y="342"/>
                    <a:pt x="67" y="342"/>
                    <a:pt x="67" y="342"/>
                  </a:cubicBezTo>
                  <a:cubicBezTo>
                    <a:pt x="66" y="342"/>
                    <a:pt x="66" y="341"/>
                    <a:pt x="66" y="341"/>
                  </a:cubicBezTo>
                  <a:close/>
                  <a:moveTo>
                    <a:pt x="68" y="334"/>
                  </a:moveTo>
                  <a:cubicBezTo>
                    <a:pt x="67" y="334"/>
                    <a:pt x="68" y="334"/>
                    <a:pt x="67" y="334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4"/>
                    <a:pt x="68" y="335"/>
                    <a:pt x="68" y="334"/>
                  </a:cubicBezTo>
                  <a:close/>
                  <a:moveTo>
                    <a:pt x="68" y="344"/>
                  </a:moveTo>
                  <a:cubicBezTo>
                    <a:pt x="69" y="343"/>
                    <a:pt x="70" y="342"/>
                    <a:pt x="70" y="342"/>
                  </a:cubicBezTo>
                  <a:cubicBezTo>
                    <a:pt x="69" y="342"/>
                    <a:pt x="68" y="342"/>
                    <a:pt x="68" y="344"/>
                  </a:cubicBezTo>
                  <a:close/>
                  <a:moveTo>
                    <a:pt x="69" y="335"/>
                  </a:moveTo>
                  <a:cubicBezTo>
                    <a:pt x="68" y="335"/>
                    <a:pt x="66" y="337"/>
                    <a:pt x="67" y="337"/>
                  </a:cubicBezTo>
                  <a:cubicBezTo>
                    <a:pt x="68" y="337"/>
                    <a:pt x="69" y="336"/>
                    <a:pt x="69" y="335"/>
                  </a:cubicBezTo>
                  <a:close/>
                  <a:moveTo>
                    <a:pt x="68" y="332"/>
                  </a:moveTo>
                  <a:cubicBezTo>
                    <a:pt x="67" y="332"/>
                    <a:pt x="66" y="333"/>
                    <a:pt x="67" y="333"/>
                  </a:cubicBezTo>
                  <a:cubicBezTo>
                    <a:pt x="67" y="333"/>
                    <a:pt x="68" y="333"/>
                    <a:pt x="68" y="332"/>
                  </a:cubicBezTo>
                  <a:close/>
                  <a:moveTo>
                    <a:pt x="67" y="329"/>
                  </a:moveTo>
                  <a:cubicBezTo>
                    <a:pt x="67" y="329"/>
                    <a:pt x="66" y="329"/>
                    <a:pt x="66" y="329"/>
                  </a:cubicBezTo>
                  <a:cubicBezTo>
                    <a:pt x="67" y="329"/>
                    <a:pt x="67" y="329"/>
                    <a:pt x="68" y="329"/>
                  </a:cubicBezTo>
                  <a:cubicBezTo>
                    <a:pt x="68" y="329"/>
                    <a:pt x="68" y="329"/>
                    <a:pt x="67" y="329"/>
                  </a:cubicBezTo>
                  <a:close/>
                  <a:moveTo>
                    <a:pt x="57" y="317"/>
                  </a:moveTo>
                  <a:cubicBezTo>
                    <a:pt x="57" y="317"/>
                    <a:pt x="57" y="317"/>
                    <a:pt x="57" y="317"/>
                  </a:cubicBezTo>
                  <a:cubicBezTo>
                    <a:pt x="56" y="317"/>
                    <a:pt x="56" y="318"/>
                    <a:pt x="56" y="318"/>
                  </a:cubicBezTo>
                  <a:cubicBezTo>
                    <a:pt x="56" y="318"/>
                    <a:pt x="56" y="318"/>
                    <a:pt x="56" y="319"/>
                  </a:cubicBezTo>
                  <a:cubicBezTo>
                    <a:pt x="58" y="318"/>
                    <a:pt x="57" y="319"/>
                    <a:pt x="58" y="320"/>
                  </a:cubicBezTo>
                  <a:cubicBezTo>
                    <a:pt x="60" y="319"/>
                    <a:pt x="57" y="318"/>
                    <a:pt x="58" y="316"/>
                  </a:cubicBezTo>
                  <a:cubicBezTo>
                    <a:pt x="57" y="316"/>
                    <a:pt x="57" y="315"/>
                    <a:pt x="56" y="315"/>
                  </a:cubicBezTo>
                  <a:cubicBezTo>
                    <a:pt x="56" y="315"/>
                    <a:pt x="56" y="316"/>
                    <a:pt x="55" y="317"/>
                  </a:cubicBezTo>
                  <a:cubicBezTo>
                    <a:pt x="56" y="317"/>
                    <a:pt x="57" y="316"/>
                    <a:pt x="57" y="317"/>
                  </a:cubicBezTo>
                  <a:close/>
                  <a:moveTo>
                    <a:pt x="55" y="327"/>
                  </a:moveTo>
                  <a:cubicBezTo>
                    <a:pt x="56" y="327"/>
                    <a:pt x="57" y="328"/>
                    <a:pt x="57" y="326"/>
                  </a:cubicBezTo>
                  <a:cubicBezTo>
                    <a:pt x="56" y="327"/>
                    <a:pt x="55" y="326"/>
                    <a:pt x="55" y="327"/>
                  </a:cubicBezTo>
                  <a:close/>
                  <a:moveTo>
                    <a:pt x="58" y="328"/>
                  </a:moveTo>
                  <a:cubicBezTo>
                    <a:pt x="58" y="327"/>
                    <a:pt x="58" y="327"/>
                    <a:pt x="58" y="327"/>
                  </a:cubicBezTo>
                  <a:cubicBezTo>
                    <a:pt x="57" y="327"/>
                    <a:pt x="57" y="328"/>
                    <a:pt x="57" y="328"/>
                  </a:cubicBezTo>
                  <a:cubicBezTo>
                    <a:pt x="57" y="328"/>
                    <a:pt x="57" y="328"/>
                    <a:pt x="58" y="328"/>
                  </a:cubicBezTo>
                  <a:close/>
                  <a:moveTo>
                    <a:pt x="61" y="317"/>
                  </a:moveTo>
                  <a:cubicBezTo>
                    <a:pt x="60" y="318"/>
                    <a:pt x="59" y="319"/>
                    <a:pt x="59" y="320"/>
                  </a:cubicBezTo>
                  <a:cubicBezTo>
                    <a:pt x="59" y="320"/>
                    <a:pt x="59" y="321"/>
                    <a:pt x="58" y="321"/>
                  </a:cubicBezTo>
                  <a:cubicBezTo>
                    <a:pt x="58" y="321"/>
                    <a:pt x="58" y="321"/>
                    <a:pt x="57" y="321"/>
                  </a:cubicBezTo>
                  <a:cubicBezTo>
                    <a:pt x="58" y="322"/>
                    <a:pt x="60" y="322"/>
                    <a:pt x="59" y="324"/>
                  </a:cubicBezTo>
                  <a:cubicBezTo>
                    <a:pt x="60" y="324"/>
                    <a:pt x="60" y="324"/>
                    <a:pt x="60" y="324"/>
                  </a:cubicBezTo>
                  <a:cubicBezTo>
                    <a:pt x="61" y="323"/>
                    <a:pt x="58" y="321"/>
                    <a:pt x="60" y="321"/>
                  </a:cubicBezTo>
                  <a:cubicBezTo>
                    <a:pt x="60" y="321"/>
                    <a:pt x="60" y="322"/>
                    <a:pt x="61" y="322"/>
                  </a:cubicBezTo>
                  <a:cubicBezTo>
                    <a:pt x="61" y="321"/>
                    <a:pt x="60" y="321"/>
                    <a:pt x="61" y="320"/>
                  </a:cubicBezTo>
                  <a:cubicBezTo>
                    <a:pt x="60" y="321"/>
                    <a:pt x="60" y="320"/>
                    <a:pt x="60" y="320"/>
                  </a:cubicBezTo>
                  <a:cubicBezTo>
                    <a:pt x="61" y="319"/>
                    <a:pt x="60" y="319"/>
                    <a:pt x="61" y="317"/>
                  </a:cubicBezTo>
                  <a:cubicBezTo>
                    <a:pt x="61" y="317"/>
                    <a:pt x="61" y="317"/>
                    <a:pt x="61" y="317"/>
                  </a:cubicBezTo>
                  <a:close/>
                  <a:moveTo>
                    <a:pt x="55" y="324"/>
                  </a:moveTo>
                  <a:cubicBezTo>
                    <a:pt x="56" y="325"/>
                    <a:pt x="57" y="326"/>
                    <a:pt x="57" y="326"/>
                  </a:cubicBezTo>
                  <a:cubicBezTo>
                    <a:pt x="57" y="326"/>
                    <a:pt x="57" y="326"/>
                    <a:pt x="57" y="326"/>
                  </a:cubicBezTo>
                  <a:cubicBezTo>
                    <a:pt x="57" y="326"/>
                    <a:pt x="58" y="326"/>
                    <a:pt x="58" y="325"/>
                  </a:cubicBezTo>
                  <a:cubicBezTo>
                    <a:pt x="57" y="326"/>
                    <a:pt x="57" y="324"/>
                    <a:pt x="55" y="324"/>
                  </a:cubicBezTo>
                  <a:close/>
                  <a:moveTo>
                    <a:pt x="53" y="321"/>
                  </a:moveTo>
                  <a:cubicBezTo>
                    <a:pt x="53" y="323"/>
                    <a:pt x="53" y="323"/>
                    <a:pt x="53" y="323"/>
                  </a:cubicBezTo>
                  <a:cubicBezTo>
                    <a:pt x="54" y="323"/>
                    <a:pt x="55" y="323"/>
                    <a:pt x="55" y="322"/>
                  </a:cubicBezTo>
                  <a:cubicBezTo>
                    <a:pt x="54" y="321"/>
                    <a:pt x="53" y="322"/>
                    <a:pt x="53" y="321"/>
                  </a:cubicBezTo>
                  <a:close/>
                  <a:moveTo>
                    <a:pt x="55" y="320"/>
                  </a:moveTo>
                  <a:cubicBezTo>
                    <a:pt x="54" y="320"/>
                    <a:pt x="54" y="320"/>
                    <a:pt x="54" y="320"/>
                  </a:cubicBezTo>
                  <a:cubicBezTo>
                    <a:pt x="54" y="320"/>
                    <a:pt x="54" y="321"/>
                    <a:pt x="54" y="320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0"/>
                    <a:pt x="55" y="320"/>
                    <a:pt x="55" y="320"/>
                  </a:cubicBezTo>
                  <a:cubicBezTo>
                    <a:pt x="55" y="320"/>
                    <a:pt x="55" y="320"/>
                    <a:pt x="55" y="320"/>
                  </a:cubicBezTo>
                  <a:close/>
                  <a:moveTo>
                    <a:pt x="57" y="322"/>
                  </a:moveTo>
                  <a:cubicBezTo>
                    <a:pt x="58" y="323"/>
                    <a:pt x="58" y="323"/>
                    <a:pt x="58" y="323"/>
                  </a:cubicBezTo>
                  <a:cubicBezTo>
                    <a:pt x="58" y="323"/>
                    <a:pt x="58" y="322"/>
                    <a:pt x="58" y="322"/>
                  </a:cubicBezTo>
                  <a:cubicBezTo>
                    <a:pt x="58" y="322"/>
                    <a:pt x="57" y="322"/>
                    <a:pt x="57" y="322"/>
                  </a:cubicBezTo>
                  <a:close/>
                  <a:moveTo>
                    <a:pt x="58" y="314"/>
                  </a:moveTo>
                  <a:cubicBezTo>
                    <a:pt x="58" y="314"/>
                    <a:pt x="58" y="314"/>
                    <a:pt x="59" y="31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7" y="313"/>
                  </a:cubicBezTo>
                  <a:cubicBezTo>
                    <a:pt x="57" y="313"/>
                    <a:pt x="57" y="313"/>
                    <a:pt x="57" y="313"/>
                  </a:cubicBezTo>
                  <a:cubicBezTo>
                    <a:pt x="57" y="313"/>
                    <a:pt x="56" y="313"/>
                    <a:pt x="56" y="312"/>
                  </a:cubicBezTo>
                  <a:cubicBezTo>
                    <a:pt x="56" y="313"/>
                    <a:pt x="56" y="313"/>
                    <a:pt x="55" y="314"/>
                  </a:cubicBezTo>
                  <a:cubicBezTo>
                    <a:pt x="56" y="314"/>
                    <a:pt x="56" y="315"/>
                    <a:pt x="56" y="315"/>
                  </a:cubicBezTo>
                  <a:cubicBezTo>
                    <a:pt x="57" y="314"/>
                    <a:pt x="58" y="314"/>
                    <a:pt x="58" y="314"/>
                  </a:cubicBezTo>
                  <a:close/>
                  <a:moveTo>
                    <a:pt x="61" y="329"/>
                  </a:moveTo>
                  <a:cubicBezTo>
                    <a:pt x="61" y="328"/>
                    <a:pt x="60" y="327"/>
                    <a:pt x="59" y="328"/>
                  </a:cubicBezTo>
                  <a:cubicBezTo>
                    <a:pt x="60" y="329"/>
                    <a:pt x="60" y="329"/>
                    <a:pt x="61" y="329"/>
                  </a:cubicBezTo>
                  <a:close/>
                  <a:moveTo>
                    <a:pt x="59" y="337"/>
                  </a:moveTo>
                  <a:cubicBezTo>
                    <a:pt x="59" y="337"/>
                    <a:pt x="58" y="337"/>
                    <a:pt x="59" y="338"/>
                  </a:cubicBezTo>
                  <a:cubicBezTo>
                    <a:pt x="59" y="338"/>
                    <a:pt x="59" y="338"/>
                    <a:pt x="60" y="338"/>
                  </a:cubicBezTo>
                  <a:cubicBezTo>
                    <a:pt x="60" y="338"/>
                    <a:pt x="60" y="337"/>
                    <a:pt x="59" y="337"/>
                  </a:cubicBezTo>
                  <a:close/>
                  <a:moveTo>
                    <a:pt x="60" y="330"/>
                  </a:moveTo>
                  <a:cubicBezTo>
                    <a:pt x="60" y="330"/>
                    <a:pt x="60" y="330"/>
                    <a:pt x="60" y="329"/>
                  </a:cubicBezTo>
                  <a:cubicBezTo>
                    <a:pt x="59" y="329"/>
                    <a:pt x="59" y="329"/>
                    <a:pt x="59" y="329"/>
                  </a:cubicBezTo>
                  <a:cubicBezTo>
                    <a:pt x="59" y="330"/>
                    <a:pt x="59" y="330"/>
                    <a:pt x="59" y="331"/>
                  </a:cubicBezTo>
                  <a:cubicBezTo>
                    <a:pt x="59" y="330"/>
                    <a:pt x="61" y="331"/>
                    <a:pt x="60" y="330"/>
                  </a:cubicBezTo>
                  <a:close/>
                  <a:moveTo>
                    <a:pt x="70" y="336"/>
                  </a:moveTo>
                  <a:cubicBezTo>
                    <a:pt x="70" y="337"/>
                    <a:pt x="69" y="337"/>
                    <a:pt x="69" y="338"/>
                  </a:cubicBezTo>
                  <a:cubicBezTo>
                    <a:pt x="70" y="338"/>
                    <a:pt x="71" y="337"/>
                    <a:pt x="70" y="336"/>
                  </a:cubicBezTo>
                  <a:close/>
                  <a:moveTo>
                    <a:pt x="60" y="327"/>
                  </a:moveTo>
                  <a:cubicBezTo>
                    <a:pt x="60" y="326"/>
                    <a:pt x="60" y="326"/>
                    <a:pt x="60" y="326"/>
                  </a:cubicBezTo>
                  <a:cubicBezTo>
                    <a:pt x="60" y="326"/>
                    <a:pt x="60" y="326"/>
                    <a:pt x="59" y="326"/>
                  </a:cubicBezTo>
                  <a:cubicBezTo>
                    <a:pt x="59" y="327"/>
                    <a:pt x="60" y="327"/>
                    <a:pt x="60" y="327"/>
                  </a:cubicBezTo>
                  <a:close/>
                  <a:moveTo>
                    <a:pt x="241" y="391"/>
                  </a:moveTo>
                  <a:cubicBezTo>
                    <a:pt x="242" y="391"/>
                    <a:pt x="243" y="390"/>
                    <a:pt x="243" y="389"/>
                  </a:cubicBezTo>
                  <a:cubicBezTo>
                    <a:pt x="242" y="390"/>
                    <a:pt x="242" y="390"/>
                    <a:pt x="241" y="391"/>
                  </a:cubicBezTo>
                  <a:close/>
                  <a:moveTo>
                    <a:pt x="227" y="394"/>
                  </a:moveTo>
                  <a:cubicBezTo>
                    <a:pt x="227" y="393"/>
                    <a:pt x="228" y="393"/>
                    <a:pt x="228" y="393"/>
                  </a:cubicBezTo>
                  <a:cubicBezTo>
                    <a:pt x="227" y="392"/>
                    <a:pt x="226" y="394"/>
                    <a:pt x="227" y="394"/>
                  </a:cubicBezTo>
                  <a:close/>
                  <a:moveTo>
                    <a:pt x="69" y="344"/>
                  </a:moveTo>
                  <a:cubicBezTo>
                    <a:pt x="70" y="344"/>
                    <a:pt x="71" y="344"/>
                    <a:pt x="71" y="343"/>
                  </a:cubicBezTo>
                  <a:cubicBezTo>
                    <a:pt x="70" y="343"/>
                    <a:pt x="70" y="344"/>
                    <a:pt x="69" y="344"/>
                  </a:cubicBezTo>
                  <a:close/>
                  <a:moveTo>
                    <a:pt x="250" y="388"/>
                  </a:moveTo>
                  <a:cubicBezTo>
                    <a:pt x="251" y="388"/>
                    <a:pt x="251" y="387"/>
                    <a:pt x="252" y="386"/>
                  </a:cubicBezTo>
                  <a:cubicBezTo>
                    <a:pt x="251" y="386"/>
                    <a:pt x="251" y="385"/>
                    <a:pt x="250" y="385"/>
                  </a:cubicBezTo>
                  <a:cubicBezTo>
                    <a:pt x="250" y="386"/>
                    <a:pt x="249" y="387"/>
                    <a:pt x="250" y="388"/>
                  </a:cubicBezTo>
                  <a:close/>
                  <a:moveTo>
                    <a:pt x="236" y="390"/>
                  </a:moveTo>
                  <a:cubicBezTo>
                    <a:pt x="237" y="390"/>
                    <a:pt x="236" y="389"/>
                    <a:pt x="237" y="388"/>
                  </a:cubicBezTo>
                  <a:cubicBezTo>
                    <a:pt x="236" y="388"/>
                    <a:pt x="236" y="388"/>
                    <a:pt x="236" y="389"/>
                  </a:cubicBezTo>
                  <a:cubicBezTo>
                    <a:pt x="235" y="389"/>
                    <a:pt x="235" y="390"/>
                    <a:pt x="236" y="390"/>
                  </a:cubicBezTo>
                  <a:close/>
                  <a:moveTo>
                    <a:pt x="232" y="390"/>
                  </a:moveTo>
                  <a:cubicBezTo>
                    <a:pt x="232" y="390"/>
                    <a:pt x="233" y="390"/>
                    <a:pt x="233" y="390"/>
                  </a:cubicBezTo>
                  <a:cubicBezTo>
                    <a:pt x="233" y="389"/>
                    <a:pt x="233" y="389"/>
                    <a:pt x="234" y="389"/>
                  </a:cubicBezTo>
                  <a:cubicBezTo>
                    <a:pt x="234" y="389"/>
                    <a:pt x="234" y="389"/>
                    <a:pt x="234" y="389"/>
                  </a:cubicBezTo>
                  <a:cubicBezTo>
                    <a:pt x="233" y="389"/>
                    <a:pt x="233" y="389"/>
                    <a:pt x="232" y="390"/>
                  </a:cubicBezTo>
                  <a:close/>
                  <a:moveTo>
                    <a:pt x="235" y="392"/>
                  </a:moveTo>
                  <a:cubicBezTo>
                    <a:pt x="235" y="391"/>
                    <a:pt x="235" y="390"/>
                    <a:pt x="235" y="390"/>
                  </a:cubicBezTo>
                  <a:cubicBezTo>
                    <a:pt x="235" y="390"/>
                    <a:pt x="234" y="390"/>
                    <a:pt x="234" y="391"/>
                  </a:cubicBezTo>
                  <a:cubicBezTo>
                    <a:pt x="234" y="391"/>
                    <a:pt x="234" y="392"/>
                    <a:pt x="235" y="392"/>
                  </a:cubicBezTo>
                  <a:close/>
                  <a:moveTo>
                    <a:pt x="234" y="395"/>
                  </a:moveTo>
                  <a:cubicBezTo>
                    <a:pt x="234" y="394"/>
                    <a:pt x="235" y="394"/>
                    <a:pt x="235" y="394"/>
                  </a:cubicBezTo>
                  <a:cubicBezTo>
                    <a:pt x="234" y="393"/>
                    <a:pt x="234" y="394"/>
                    <a:pt x="234" y="395"/>
                  </a:cubicBezTo>
                  <a:close/>
                  <a:moveTo>
                    <a:pt x="238" y="392"/>
                  </a:moveTo>
                  <a:cubicBezTo>
                    <a:pt x="238" y="393"/>
                    <a:pt x="237" y="394"/>
                    <a:pt x="238" y="394"/>
                  </a:cubicBezTo>
                  <a:cubicBezTo>
                    <a:pt x="239" y="393"/>
                    <a:pt x="238" y="392"/>
                    <a:pt x="238" y="392"/>
                  </a:cubicBezTo>
                  <a:close/>
                  <a:moveTo>
                    <a:pt x="238" y="390"/>
                  </a:moveTo>
                  <a:cubicBezTo>
                    <a:pt x="239" y="391"/>
                    <a:pt x="239" y="390"/>
                    <a:pt x="239" y="389"/>
                  </a:cubicBezTo>
                  <a:cubicBezTo>
                    <a:pt x="239" y="389"/>
                    <a:pt x="239" y="389"/>
                    <a:pt x="239" y="389"/>
                  </a:cubicBezTo>
                  <a:cubicBezTo>
                    <a:pt x="239" y="389"/>
                    <a:pt x="238" y="390"/>
                    <a:pt x="238" y="390"/>
                  </a:cubicBezTo>
                  <a:close/>
                  <a:moveTo>
                    <a:pt x="249" y="388"/>
                  </a:moveTo>
                  <a:cubicBezTo>
                    <a:pt x="249" y="387"/>
                    <a:pt x="248" y="387"/>
                    <a:pt x="248" y="386"/>
                  </a:cubicBezTo>
                  <a:cubicBezTo>
                    <a:pt x="248" y="386"/>
                    <a:pt x="248" y="386"/>
                    <a:pt x="249" y="385"/>
                  </a:cubicBezTo>
                  <a:cubicBezTo>
                    <a:pt x="249" y="386"/>
                    <a:pt x="248" y="387"/>
                    <a:pt x="249" y="387"/>
                  </a:cubicBezTo>
                  <a:cubicBezTo>
                    <a:pt x="250" y="386"/>
                    <a:pt x="250" y="385"/>
                    <a:pt x="250" y="385"/>
                  </a:cubicBezTo>
                  <a:cubicBezTo>
                    <a:pt x="252" y="385"/>
                    <a:pt x="252" y="386"/>
                    <a:pt x="253" y="387"/>
                  </a:cubicBezTo>
                  <a:cubicBezTo>
                    <a:pt x="253" y="385"/>
                    <a:pt x="254" y="385"/>
                    <a:pt x="254" y="384"/>
                  </a:cubicBezTo>
                  <a:cubicBezTo>
                    <a:pt x="255" y="385"/>
                    <a:pt x="254" y="386"/>
                    <a:pt x="254" y="386"/>
                  </a:cubicBezTo>
                  <a:cubicBezTo>
                    <a:pt x="255" y="386"/>
                    <a:pt x="256" y="384"/>
                    <a:pt x="256" y="383"/>
                  </a:cubicBezTo>
                  <a:cubicBezTo>
                    <a:pt x="256" y="384"/>
                    <a:pt x="255" y="384"/>
                    <a:pt x="255" y="383"/>
                  </a:cubicBezTo>
                  <a:cubicBezTo>
                    <a:pt x="257" y="383"/>
                    <a:pt x="255" y="382"/>
                    <a:pt x="256" y="381"/>
                  </a:cubicBezTo>
                  <a:cubicBezTo>
                    <a:pt x="256" y="381"/>
                    <a:pt x="256" y="381"/>
                    <a:pt x="255" y="381"/>
                  </a:cubicBezTo>
                  <a:cubicBezTo>
                    <a:pt x="254" y="381"/>
                    <a:pt x="254" y="382"/>
                    <a:pt x="253" y="382"/>
                  </a:cubicBezTo>
                  <a:cubicBezTo>
                    <a:pt x="253" y="382"/>
                    <a:pt x="253" y="383"/>
                    <a:pt x="252" y="383"/>
                  </a:cubicBezTo>
                  <a:cubicBezTo>
                    <a:pt x="252" y="383"/>
                    <a:pt x="252" y="383"/>
                    <a:pt x="252" y="382"/>
                  </a:cubicBezTo>
                  <a:cubicBezTo>
                    <a:pt x="252" y="383"/>
                    <a:pt x="251" y="383"/>
                    <a:pt x="251" y="383"/>
                  </a:cubicBezTo>
                  <a:cubicBezTo>
                    <a:pt x="251" y="383"/>
                    <a:pt x="251" y="383"/>
                    <a:pt x="252" y="383"/>
                  </a:cubicBezTo>
                  <a:cubicBezTo>
                    <a:pt x="252" y="384"/>
                    <a:pt x="252" y="384"/>
                    <a:pt x="252" y="384"/>
                  </a:cubicBezTo>
                  <a:cubicBezTo>
                    <a:pt x="251" y="384"/>
                    <a:pt x="250" y="384"/>
                    <a:pt x="250" y="383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5"/>
                    <a:pt x="248" y="385"/>
                    <a:pt x="247" y="387"/>
                  </a:cubicBezTo>
                  <a:cubicBezTo>
                    <a:pt x="248" y="387"/>
                    <a:pt x="248" y="387"/>
                    <a:pt x="249" y="388"/>
                  </a:cubicBezTo>
                  <a:close/>
                  <a:moveTo>
                    <a:pt x="244" y="388"/>
                  </a:moveTo>
                  <a:cubicBezTo>
                    <a:pt x="244" y="389"/>
                    <a:pt x="243" y="390"/>
                    <a:pt x="244" y="390"/>
                  </a:cubicBezTo>
                  <a:cubicBezTo>
                    <a:pt x="244" y="389"/>
                    <a:pt x="246" y="389"/>
                    <a:pt x="245" y="387"/>
                  </a:cubicBezTo>
                  <a:cubicBezTo>
                    <a:pt x="245" y="388"/>
                    <a:pt x="244" y="388"/>
                    <a:pt x="244" y="388"/>
                  </a:cubicBezTo>
                  <a:close/>
                  <a:moveTo>
                    <a:pt x="245" y="385"/>
                  </a:moveTo>
                  <a:cubicBezTo>
                    <a:pt x="245" y="386"/>
                    <a:pt x="244" y="386"/>
                    <a:pt x="244" y="387"/>
                  </a:cubicBezTo>
                  <a:cubicBezTo>
                    <a:pt x="245" y="387"/>
                    <a:pt x="245" y="386"/>
                    <a:pt x="246" y="386"/>
                  </a:cubicBezTo>
                  <a:cubicBezTo>
                    <a:pt x="246" y="386"/>
                    <a:pt x="246" y="385"/>
                    <a:pt x="245" y="385"/>
                  </a:cubicBezTo>
                  <a:close/>
                  <a:moveTo>
                    <a:pt x="239" y="388"/>
                  </a:moveTo>
                  <a:cubicBezTo>
                    <a:pt x="239" y="388"/>
                    <a:pt x="241" y="388"/>
                    <a:pt x="241" y="387"/>
                  </a:cubicBezTo>
                  <a:cubicBezTo>
                    <a:pt x="240" y="387"/>
                    <a:pt x="240" y="387"/>
                    <a:pt x="239" y="387"/>
                  </a:cubicBezTo>
                  <a:cubicBezTo>
                    <a:pt x="239" y="388"/>
                    <a:pt x="239" y="388"/>
                    <a:pt x="239" y="388"/>
                  </a:cubicBezTo>
                  <a:close/>
                  <a:moveTo>
                    <a:pt x="245" y="393"/>
                  </a:moveTo>
                  <a:cubicBezTo>
                    <a:pt x="244" y="393"/>
                    <a:pt x="244" y="393"/>
                    <a:pt x="243" y="393"/>
                  </a:cubicBezTo>
                  <a:cubicBezTo>
                    <a:pt x="243" y="395"/>
                    <a:pt x="241" y="394"/>
                    <a:pt x="241" y="395"/>
                  </a:cubicBezTo>
                  <a:cubicBezTo>
                    <a:pt x="242" y="396"/>
                    <a:pt x="243" y="394"/>
                    <a:pt x="245" y="394"/>
                  </a:cubicBezTo>
                  <a:cubicBezTo>
                    <a:pt x="244" y="394"/>
                    <a:pt x="245" y="394"/>
                    <a:pt x="245" y="393"/>
                  </a:cubicBezTo>
                  <a:close/>
                  <a:moveTo>
                    <a:pt x="243" y="386"/>
                  </a:moveTo>
                  <a:cubicBezTo>
                    <a:pt x="242" y="386"/>
                    <a:pt x="242" y="386"/>
                    <a:pt x="241" y="387"/>
                  </a:cubicBezTo>
                  <a:cubicBezTo>
                    <a:pt x="241" y="387"/>
                    <a:pt x="241" y="387"/>
                    <a:pt x="241" y="387"/>
                  </a:cubicBezTo>
                  <a:cubicBezTo>
                    <a:pt x="242" y="387"/>
                    <a:pt x="242" y="387"/>
                    <a:pt x="243" y="387"/>
                  </a:cubicBezTo>
                  <a:cubicBezTo>
                    <a:pt x="243" y="387"/>
                    <a:pt x="243" y="386"/>
                    <a:pt x="243" y="386"/>
                  </a:cubicBezTo>
                  <a:close/>
                  <a:moveTo>
                    <a:pt x="77" y="353"/>
                  </a:moveTo>
                  <a:cubicBezTo>
                    <a:pt x="77" y="353"/>
                    <a:pt x="78" y="353"/>
                    <a:pt x="78" y="352"/>
                  </a:cubicBezTo>
                  <a:cubicBezTo>
                    <a:pt x="77" y="352"/>
                    <a:pt x="77" y="353"/>
                    <a:pt x="77" y="353"/>
                  </a:cubicBezTo>
                  <a:close/>
                  <a:moveTo>
                    <a:pt x="75" y="344"/>
                  </a:moveTo>
                  <a:cubicBezTo>
                    <a:pt x="75" y="345"/>
                    <a:pt x="75" y="345"/>
                    <a:pt x="76" y="345"/>
                  </a:cubicBezTo>
                  <a:cubicBezTo>
                    <a:pt x="76" y="345"/>
                    <a:pt x="76" y="345"/>
                    <a:pt x="76" y="344"/>
                  </a:cubicBezTo>
                  <a:cubicBezTo>
                    <a:pt x="76" y="344"/>
                    <a:pt x="76" y="344"/>
                    <a:pt x="75" y="344"/>
                  </a:cubicBezTo>
                  <a:close/>
                  <a:moveTo>
                    <a:pt x="78" y="343"/>
                  </a:moveTo>
                  <a:cubicBezTo>
                    <a:pt x="78" y="342"/>
                    <a:pt x="78" y="342"/>
                    <a:pt x="77" y="342"/>
                  </a:cubicBezTo>
                  <a:cubicBezTo>
                    <a:pt x="77" y="342"/>
                    <a:pt x="77" y="342"/>
                    <a:pt x="77" y="343"/>
                  </a:cubicBezTo>
                  <a:cubicBezTo>
                    <a:pt x="78" y="343"/>
                    <a:pt x="78" y="343"/>
                    <a:pt x="78" y="343"/>
                  </a:cubicBezTo>
                  <a:close/>
                  <a:moveTo>
                    <a:pt x="78" y="349"/>
                  </a:moveTo>
                  <a:cubicBezTo>
                    <a:pt x="79" y="349"/>
                    <a:pt x="79" y="348"/>
                    <a:pt x="79" y="348"/>
                  </a:cubicBezTo>
                  <a:cubicBezTo>
                    <a:pt x="78" y="348"/>
                    <a:pt x="78" y="348"/>
                    <a:pt x="78" y="348"/>
                  </a:cubicBezTo>
                  <a:cubicBezTo>
                    <a:pt x="78" y="348"/>
                    <a:pt x="78" y="349"/>
                    <a:pt x="78" y="349"/>
                  </a:cubicBezTo>
                  <a:close/>
                  <a:moveTo>
                    <a:pt x="70" y="334"/>
                  </a:moveTo>
                  <a:cubicBezTo>
                    <a:pt x="70" y="334"/>
                    <a:pt x="71" y="334"/>
                    <a:pt x="71" y="334"/>
                  </a:cubicBezTo>
                  <a:cubicBezTo>
                    <a:pt x="71" y="333"/>
                    <a:pt x="71" y="333"/>
                    <a:pt x="70" y="333"/>
                  </a:cubicBezTo>
                  <a:cubicBezTo>
                    <a:pt x="70" y="333"/>
                    <a:pt x="70" y="334"/>
                    <a:pt x="70" y="334"/>
                  </a:cubicBezTo>
                  <a:close/>
                  <a:moveTo>
                    <a:pt x="75" y="340"/>
                  </a:moveTo>
                  <a:cubicBezTo>
                    <a:pt x="75" y="340"/>
                    <a:pt x="76" y="340"/>
                    <a:pt x="76" y="340"/>
                  </a:cubicBezTo>
                  <a:cubicBezTo>
                    <a:pt x="76" y="340"/>
                    <a:pt x="75" y="339"/>
                    <a:pt x="75" y="339"/>
                  </a:cubicBezTo>
                  <a:cubicBezTo>
                    <a:pt x="75" y="340"/>
                    <a:pt x="75" y="340"/>
                    <a:pt x="74" y="340"/>
                  </a:cubicBezTo>
                  <a:cubicBezTo>
                    <a:pt x="74" y="341"/>
                    <a:pt x="74" y="341"/>
                    <a:pt x="75" y="342"/>
                  </a:cubicBezTo>
                  <a:cubicBezTo>
                    <a:pt x="75" y="341"/>
                    <a:pt x="74" y="340"/>
                    <a:pt x="75" y="340"/>
                  </a:cubicBezTo>
                  <a:close/>
                  <a:moveTo>
                    <a:pt x="200" y="395"/>
                  </a:moveTo>
                  <a:cubicBezTo>
                    <a:pt x="201" y="396"/>
                    <a:pt x="201" y="395"/>
                    <a:pt x="201" y="395"/>
                  </a:cubicBezTo>
                  <a:cubicBezTo>
                    <a:pt x="201" y="395"/>
                    <a:pt x="201" y="395"/>
                    <a:pt x="201" y="395"/>
                  </a:cubicBezTo>
                  <a:cubicBezTo>
                    <a:pt x="200" y="395"/>
                    <a:pt x="200" y="395"/>
                    <a:pt x="200" y="395"/>
                  </a:cubicBezTo>
                  <a:close/>
                  <a:moveTo>
                    <a:pt x="88" y="355"/>
                  </a:moveTo>
                  <a:cubicBezTo>
                    <a:pt x="89" y="355"/>
                    <a:pt x="88" y="356"/>
                    <a:pt x="89" y="356"/>
                  </a:cubicBezTo>
                  <a:cubicBezTo>
                    <a:pt x="89" y="356"/>
                    <a:pt x="89" y="355"/>
                    <a:pt x="88" y="355"/>
                  </a:cubicBezTo>
                  <a:close/>
                  <a:moveTo>
                    <a:pt x="49" y="293"/>
                  </a:moveTo>
                  <a:cubicBezTo>
                    <a:pt x="50" y="293"/>
                    <a:pt x="50" y="293"/>
                    <a:pt x="50" y="293"/>
                  </a:cubicBezTo>
                  <a:cubicBezTo>
                    <a:pt x="50" y="293"/>
                    <a:pt x="50" y="293"/>
                    <a:pt x="50" y="292"/>
                  </a:cubicBezTo>
                  <a:cubicBezTo>
                    <a:pt x="50" y="293"/>
                    <a:pt x="50" y="293"/>
                    <a:pt x="49" y="293"/>
                  </a:cubicBezTo>
                  <a:close/>
                  <a:moveTo>
                    <a:pt x="79" y="344"/>
                  </a:moveTo>
                  <a:cubicBezTo>
                    <a:pt x="78" y="344"/>
                    <a:pt x="78" y="344"/>
                    <a:pt x="78" y="344"/>
                  </a:cubicBezTo>
                  <a:cubicBezTo>
                    <a:pt x="78" y="344"/>
                    <a:pt x="78" y="345"/>
                    <a:pt x="78" y="345"/>
                  </a:cubicBezTo>
                  <a:cubicBezTo>
                    <a:pt x="79" y="345"/>
                    <a:pt x="79" y="345"/>
                    <a:pt x="79" y="345"/>
                  </a:cubicBezTo>
                  <a:lnTo>
                    <a:pt x="79" y="344"/>
                  </a:lnTo>
                  <a:close/>
                  <a:moveTo>
                    <a:pt x="87" y="359"/>
                  </a:moveTo>
                  <a:cubicBezTo>
                    <a:pt x="88" y="359"/>
                    <a:pt x="88" y="358"/>
                    <a:pt x="88" y="357"/>
                  </a:cubicBezTo>
                  <a:cubicBezTo>
                    <a:pt x="88" y="357"/>
                    <a:pt x="88" y="357"/>
                    <a:pt x="87" y="357"/>
                  </a:cubicBezTo>
                  <a:cubicBezTo>
                    <a:pt x="87" y="358"/>
                    <a:pt x="87" y="358"/>
                    <a:pt x="87" y="359"/>
                  </a:cubicBezTo>
                  <a:close/>
                  <a:moveTo>
                    <a:pt x="83" y="349"/>
                  </a:moveTo>
                  <a:cubicBezTo>
                    <a:pt x="83" y="349"/>
                    <a:pt x="83" y="349"/>
                    <a:pt x="83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2" y="348"/>
                    <a:pt x="82" y="349"/>
                    <a:pt x="83" y="349"/>
                  </a:cubicBezTo>
                  <a:close/>
                  <a:moveTo>
                    <a:pt x="79" y="345"/>
                  </a:moveTo>
                  <a:cubicBezTo>
                    <a:pt x="79" y="346"/>
                    <a:pt x="78" y="346"/>
                    <a:pt x="78" y="346"/>
                  </a:cubicBezTo>
                  <a:cubicBezTo>
                    <a:pt x="79" y="346"/>
                    <a:pt x="80" y="346"/>
                    <a:pt x="80" y="345"/>
                  </a:cubicBezTo>
                  <a:lnTo>
                    <a:pt x="79" y="3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EAF7C574-FB45-43BC-A16C-49DDF90E10BE}"/>
                </a:ext>
              </a:extLst>
            </p:cNvPr>
            <p:cNvSpPr txBox="1"/>
            <p:nvPr/>
          </p:nvSpPr>
          <p:spPr>
            <a:xfrm>
              <a:off x="368300" y="482821"/>
              <a:ext cx="1887696" cy="545879"/>
            </a:xfrm>
            <a:prstGeom prst="rect">
              <a:avLst/>
            </a:prstGeom>
            <a:noFill/>
          </p:spPr>
          <p:txBody>
            <a:bodyPr wrap="none" lIns="0" tIns="45720" rIns="91440" bIns="7200" rtlCol="0">
              <a:spAutoFit/>
            </a:bodyPr>
            <a:lstStyle/>
            <a:p>
              <a:r>
                <a:rPr lang="zh-CN" altLang="en-US" sz="3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部分规范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6A1057C-56E1-4614-8348-40834240D269}"/>
              </a:ext>
            </a:extLst>
          </p:cNvPr>
          <p:cNvGrpSpPr/>
          <p:nvPr/>
        </p:nvGrpSpPr>
        <p:grpSpPr>
          <a:xfrm>
            <a:off x="1241649" y="1393928"/>
            <a:ext cx="8879840" cy="2350921"/>
            <a:chOff x="1241649" y="1393928"/>
            <a:chExt cx="8879840" cy="2350921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29E15B85-B23E-42D0-9D4A-255F1F15AA3C}"/>
                </a:ext>
              </a:extLst>
            </p:cNvPr>
            <p:cNvSpPr txBox="1"/>
            <p:nvPr/>
          </p:nvSpPr>
          <p:spPr>
            <a:xfrm>
              <a:off x="1241649" y="1393928"/>
              <a:ext cx="2412000" cy="4771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85750" indent="-285750" algn="just">
                <a:lnSpc>
                  <a:spcPct val="150000"/>
                </a:lnSpc>
                <a:buBlip>
                  <a:blip r:embed="rId2"/>
                </a:buBlip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颜色规范</a:t>
              </a: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7C2BCA83-5A23-4234-962D-EC9D13871EB8}"/>
                </a:ext>
              </a:extLst>
            </p:cNvPr>
            <p:cNvGrpSpPr/>
            <p:nvPr/>
          </p:nvGrpSpPr>
          <p:grpSpPr>
            <a:xfrm>
              <a:off x="2070511" y="2348138"/>
              <a:ext cx="8050978" cy="1396711"/>
              <a:chOff x="947057" y="2177138"/>
              <a:chExt cx="10668000" cy="1732338"/>
            </a:xfrm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grpSpPr>
          <p:sp>
            <p:nvSpPr>
              <p:cNvPr id="10" name="单圆角矩形 22">
                <a:extLst>
                  <a:ext uri="{FF2B5EF4-FFF2-40B4-BE49-F238E27FC236}">
                    <a16:creationId xmlns:a16="http://schemas.microsoft.com/office/drawing/2014/main" xmlns="" id="{4FBA61A4-E17F-4B81-BE3F-F3E663C97833}"/>
                  </a:ext>
                </a:extLst>
              </p:cNvPr>
              <p:cNvSpPr/>
              <p:nvPr/>
            </p:nvSpPr>
            <p:spPr>
              <a:xfrm rot="10800000" flipH="1" flipV="1">
                <a:off x="947057" y="2189534"/>
                <a:ext cx="1523999" cy="1719942"/>
              </a:xfrm>
              <a:prstGeom prst="rect">
                <a:avLst/>
              </a:prstGeom>
              <a:solidFill>
                <a:srgbClr val="FCF5E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vert="horz" lIns="0" rIns="0" rtlCol="0" anchor="ctr"/>
              <a:lstStyle/>
              <a:p>
                <a:pPr algn="ctr"/>
                <a:r>
                  <a:rPr kumimoji="1" lang="en-US" altLang="zh-CN" sz="1400" kern="0" dirty="0">
                    <a:solidFill>
                      <a:prstClr val="black"/>
                    </a:solidFill>
                    <a:latin typeface="YouSheBiaoTiHei" pitchFamily="2" charset="-122"/>
                    <a:ea typeface="YouSheBiaoTiHei" pitchFamily="2" charset="-122"/>
                  </a:rPr>
                  <a:t>#FCF5E3</a:t>
                </a:r>
                <a:endParaRPr kumimoji="1" lang="zh-CN" altLang="en-US" sz="1400" kern="0" dirty="0">
                  <a:solidFill>
                    <a:prstClr val="black"/>
                  </a:solidFill>
                  <a:latin typeface="YouSheBiaoTiHei" pitchFamily="2" charset="-122"/>
                  <a:ea typeface="YouSheBiaoTiHei" pitchFamily="2" charset="-122"/>
                </a:endParaRP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xmlns="" id="{F35F151A-ABA3-46A7-803E-9863A93682EF}"/>
                  </a:ext>
                </a:extLst>
              </p:cNvPr>
              <p:cNvSpPr/>
              <p:nvPr/>
            </p:nvSpPr>
            <p:spPr>
              <a:xfrm>
                <a:off x="2471057" y="2177142"/>
                <a:ext cx="1524000" cy="1719943"/>
              </a:xfrm>
              <a:prstGeom prst="rect">
                <a:avLst/>
              </a:prstGeom>
              <a:solidFill>
                <a:srgbClr val="E6D8C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rIns="0" rtlCol="0" anchor="ctr"/>
              <a:lstStyle/>
              <a:p>
                <a:pPr lvl="0" algn="ctr"/>
                <a:r>
                  <a:rPr kumimoji="1" lang="en-US" altLang="zh-CN" sz="1400" kern="0" dirty="0">
                    <a:solidFill>
                      <a:prstClr val="black"/>
                    </a:solidFill>
                    <a:latin typeface="YouSheBiaoTiHei" pitchFamily="2" charset="-122"/>
                    <a:ea typeface="YouSheBiaoTiHei" pitchFamily="2" charset="-122"/>
                  </a:rPr>
                  <a:t>#E6D8C5</a:t>
                </a:r>
                <a:endParaRPr kumimoji="1" lang="zh-CN" altLang="en-US" sz="1400" kern="0" dirty="0">
                  <a:solidFill>
                    <a:prstClr val="black"/>
                  </a:solidFill>
                  <a:latin typeface="YouSheBiaoTiHei" pitchFamily="2" charset="-122"/>
                  <a:ea typeface="YouSheBiaoTiHei" pitchFamily="2" charset="-122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9E0650BB-255A-4904-B4C0-61BD6C3E8B44}"/>
                  </a:ext>
                </a:extLst>
              </p:cNvPr>
              <p:cNvSpPr/>
              <p:nvPr/>
            </p:nvSpPr>
            <p:spPr>
              <a:xfrm>
                <a:off x="3995057" y="2177141"/>
                <a:ext cx="1524000" cy="1719943"/>
              </a:xfrm>
              <a:prstGeom prst="rect">
                <a:avLst/>
              </a:prstGeom>
              <a:solidFill>
                <a:srgbClr val="CC33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rIns="0" rtlCol="0" anchor="ctr"/>
              <a:lstStyle/>
              <a:p>
                <a:pPr lvl="0" algn="ctr"/>
                <a:r>
                  <a:rPr kumimoji="1" lang="en-US" altLang="zh-CN" sz="1400" kern="0" dirty="0">
                    <a:solidFill>
                      <a:schemeClr val="bg1"/>
                    </a:solidFill>
                    <a:latin typeface="YouSheBiaoTiHei" pitchFamily="2" charset="-122"/>
                    <a:ea typeface="YouSheBiaoTiHei" pitchFamily="2" charset="-122"/>
                  </a:rPr>
                  <a:t>#CC3300</a:t>
                </a:r>
                <a:endParaRPr kumimoji="1" lang="zh-CN" altLang="en-US" sz="1400" kern="0" dirty="0">
                  <a:solidFill>
                    <a:schemeClr val="bg1"/>
                  </a:solidFill>
                  <a:latin typeface="YouSheBiaoTiHei" pitchFamily="2" charset="-122"/>
                  <a:ea typeface="YouSheBiaoTiHei" pitchFamily="2" charset="-122"/>
                </a:endParaRP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xmlns="" id="{FA48838F-11F5-4AD7-AEF9-A66AE221B306}"/>
                  </a:ext>
                </a:extLst>
              </p:cNvPr>
              <p:cNvSpPr/>
              <p:nvPr/>
            </p:nvSpPr>
            <p:spPr>
              <a:xfrm>
                <a:off x="5519057" y="2177141"/>
                <a:ext cx="1524000" cy="1719943"/>
              </a:xfrm>
              <a:prstGeom prst="rect">
                <a:avLst/>
              </a:prstGeom>
              <a:solidFill>
                <a:srgbClr val="7A222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rIns="0" rtlCol="0" anchor="ctr"/>
              <a:lstStyle/>
              <a:p>
                <a:pPr lvl="0" algn="ctr"/>
                <a:r>
                  <a:rPr kumimoji="1" lang="en-US" altLang="zh-CN" sz="1400" kern="0" dirty="0">
                    <a:solidFill>
                      <a:schemeClr val="bg1"/>
                    </a:solidFill>
                    <a:latin typeface="YouSheBiaoTiHei" pitchFamily="2" charset="-122"/>
                    <a:ea typeface="YouSheBiaoTiHei" pitchFamily="2" charset="-122"/>
                  </a:rPr>
                  <a:t>#7A2221</a:t>
                </a:r>
                <a:endParaRPr kumimoji="1" lang="zh-CN" altLang="en-US" sz="1400" kern="0" dirty="0">
                  <a:solidFill>
                    <a:schemeClr val="bg1"/>
                  </a:solidFill>
                  <a:latin typeface="YouSheBiaoTiHei" pitchFamily="2" charset="-122"/>
                  <a:ea typeface="YouSheBiaoTiHei" pitchFamily="2" charset="-122"/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xmlns="" id="{69A26D20-3C19-4069-B880-A3836B36B376}"/>
                  </a:ext>
                </a:extLst>
              </p:cNvPr>
              <p:cNvSpPr/>
              <p:nvPr/>
            </p:nvSpPr>
            <p:spPr>
              <a:xfrm>
                <a:off x="7043057" y="2177140"/>
                <a:ext cx="1524000" cy="1719943"/>
              </a:xfrm>
              <a:prstGeom prst="rect">
                <a:avLst/>
              </a:prstGeom>
              <a:solidFill>
                <a:srgbClr val="58424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rIns="0" rtlCol="0" anchor="ctr"/>
              <a:lstStyle/>
              <a:p>
                <a:pPr lvl="0" algn="ctr"/>
                <a:r>
                  <a:rPr kumimoji="1" lang="en-US" altLang="zh-CN" sz="1400" kern="0" dirty="0">
                    <a:solidFill>
                      <a:schemeClr val="bg1"/>
                    </a:solidFill>
                    <a:latin typeface="YouSheBiaoTiHei" pitchFamily="2" charset="-122"/>
                    <a:ea typeface="YouSheBiaoTiHei" pitchFamily="2" charset="-122"/>
                  </a:rPr>
                  <a:t>#584244</a:t>
                </a:r>
                <a:endParaRPr kumimoji="1" lang="zh-CN" altLang="en-US" sz="1400" kern="0" dirty="0">
                  <a:solidFill>
                    <a:schemeClr val="bg1"/>
                  </a:solidFill>
                  <a:latin typeface="YouSheBiaoTiHei" pitchFamily="2" charset="-122"/>
                  <a:ea typeface="YouSheBiaoTiHei" pitchFamily="2" charset="-122"/>
                </a:endParaRPr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xmlns="" id="{266327B0-3053-4903-A10A-1EC9CA921C29}"/>
                  </a:ext>
                </a:extLst>
              </p:cNvPr>
              <p:cNvSpPr/>
              <p:nvPr/>
            </p:nvSpPr>
            <p:spPr>
              <a:xfrm>
                <a:off x="8567057" y="2177139"/>
                <a:ext cx="1524000" cy="1719943"/>
              </a:xfrm>
              <a:prstGeom prst="rect">
                <a:avLst/>
              </a:prstGeom>
              <a:solidFill>
                <a:srgbClr val="ADAFB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rIns="0" rtlCol="0" anchor="ctr"/>
              <a:lstStyle/>
              <a:p>
                <a:pPr lvl="0" algn="ctr"/>
                <a:r>
                  <a:rPr kumimoji="1" lang="en-US" altLang="zh-CN" sz="1400" kern="0" dirty="0">
                    <a:solidFill>
                      <a:schemeClr val="bg1"/>
                    </a:solidFill>
                    <a:latin typeface="YouSheBiaoTiHei" pitchFamily="2" charset="-122"/>
                    <a:ea typeface="YouSheBiaoTiHei" pitchFamily="2" charset="-122"/>
                  </a:rPr>
                  <a:t>#ADAFBB</a:t>
                </a:r>
                <a:endParaRPr kumimoji="1" lang="zh-CN" altLang="en-US" sz="1400" kern="0" dirty="0">
                  <a:solidFill>
                    <a:schemeClr val="bg1"/>
                  </a:solidFill>
                  <a:latin typeface="YouSheBiaoTiHei" pitchFamily="2" charset="-122"/>
                  <a:ea typeface="YouSheBiaoTiHei" pitchFamily="2" charset="-122"/>
                </a:endParaRPr>
              </a:p>
            </p:txBody>
          </p:sp>
          <p:sp>
            <p:nvSpPr>
              <p:cNvPr id="16" name="单圆角矩形 28">
                <a:extLst>
                  <a:ext uri="{FF2B5EF4-FFF2-40B4-BE49-F238E27FC236}">
                    <a16:creationId xmlns:a16="http://schemas.microsoft.com/office/drawing/2014/main" xmlns="" id="{7B6501FF-016A-48F0-801B-6125E8266C05}"/>
                  </a:ext>
                </a:extLst>
              </p:cNvPr>
              <p:cNvSpPr/>
              <p:nvPr/>
            </p:nvSpPr>
            <p:spPr>
              <a:xfrm rot="10800000" flipV="1">
                <a:off x="10091058" y="2177138"/>
                <a:ext cx="1523999" cy="1719942"/>
              </a:xfrm>
              <a:prstGeom prst="rect">
                <a:avLst/>
              </a:prstGeom>
              <a:solidFill>
                <a:srgbClr val="1E334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vert="horz" lIns="0" rIns="0" rtlCol="0" anchor="ctr"/>
              <a:lstStyle/>
              <a:p>
                <a:pPr algn="ctr"/>
                <a:r>
                  <a:rPr kumimoji="1" lang="en-US" altLang="zh-CN" sz="1400" kern="0" dirty="0">
                    <a:solidFill>
                      <a:prstClr val="white"/>
                    </a:solidFill>
                    <a:latin typeface="YouSheBiaoTiHei" pitchFamily="2" charset="-122"/>
                    <a:ea typeface="YouSheBiaoTiHei" pitchFamily="2" charset="-122"/>
                  </a:rPr>
                  <a:t>#1E3346</a:t>
                </a:r>
                <a:endParaRPr kumimoji="1" lang="zh-CN" altLang="en-US" sz="1400" kern="0" dirty="0">
                  <a:solidFill>
                    <a:prstClr val="white"/>
                  </a:solidFill>
                  <a:latin typeface="YouSheBiaoTiHei" pitchFamily="2" charset="-122"/>
                  <a:ea typeface="YouSheBiaoTiHei" pitchFamily="2" charset="-122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933E327-68AF-4EC2-95F9-6755C5551163}"/>
              </a:ext>
            </a:extLst>
          </p:cNvPr>
          <p:cNvGrpSpPr/>
          <p:nvPr/>
        </p:nvGrpSpPr>
        <p:grpSpPr>
          <a:xfrm>
            <a:off x="1241649" y="4418936"/>
            <a:ext cx="8879840" cy="1364314"/>
            <a:chOff x="1241649" y="4418936"/>
            <a:chExt cx="8879840" cy="1364314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D3B4E86F-5EC6-49BF-9830-467FB5EF3DDD}"/>
                </a:ext>
              </a:extLst>
            </p:cNvPr>
            <p:cNvSpPr txBox="1"/>
            <p:nvPr/>
          </p:nvSpPr>
          <p:spPr>
            <a:xfrm>
              <a:off x="1241649" y="4418936"/>
              <a:ext cx="2412000" cy="4771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85750" indent="-285750" algn="just">
                <a:lnSpc>
                  <a:spcPct val="150000"/>
                </a:lnSpc>
                <a:buBlip>
                  <a:blip r:embed="rId2"/>
                </a:buBlip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字体规范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207ADD66-A794-4B7F-8270-1380916580DE}"/>
                </a:ext>
              </a:extLst>
            </p:cNvPr>
            <p:cNvSpPr txBox="1"/>
            <p:nvPr/>
          </p:nvSpPr>
          <p:spPr>
            <a:xfrm>
              <a:off x="2070511" y="5383140"/>
              <a:ext cx="2311851" cy="400110"/>
            </a:xfrm>
            <a:prstGeom prst="rect">
              <a:avLst/>
            </a:prstGeom>
            <a:noFill/>
          </p:spPr>
          <p:txBody>
            <a:bodyPr wrap="none" lIns="91440" tIns="45720" rIns="91440" bIns="45720" rtlCol="0">
              <a:spAutoFit/>
            </a:bodyPr>
            <a:lstStyle/>
            <a:p>
              <a:r>
                <a:rPr lang="zh-CN" altLang="en-US" sz="2000" dirty="0"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喜鹊聚珍体 </a:t>
              </a:r>
              <a:r>
                <a:rPr lang="en-US" altLang="zh-CN" sz="2000" dirty="0"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regular</a:t>
              </a:r>
              <a:endParaRPr lang="zh-CN" altLang="en-US" sz="2000" dirty="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0464372B-78B2-4F7B-8201-5410469F9ABB}"/>
                </a:ext>
              </a:extLst>
            </p:cNvPr>
            <p:cNvSpPr txBox="1"/>
            <p:nvPr/>
          </p:nvSpPr>
          <p:spPr>
            <a:xfrm>
              <a:off x="4922115" y="5383140"/>
              <a:ext cx="3916783" cy="400110"/>
            </a:xfrm>
            <a:prstGeom prst="rect">
              <a:avLst/>
            </a:prstGeom>
            <a:noFill/>
          </p:spPr>
          <p:txBody>
            <a:bodyPr wrap="none" lIns="91440" tIns="45720" rIns="10800" bIns="45720" rtlCol="0">
              <a:spAutoFit/>
            </a:bodyPr>
            <a:lstStyle/>
            <a:p>
              <a:r>
                <a:rPr lang="zh-CN" altLang="en-US" sz="2000" dirty="0">
                  <a:latin typeface="文悦古典明朝体 (非商业使用) W5" pitchFamily="50" charset="-122"/>
                  <a:ea typeface="文悦古典明朝体 (非商业使用) W5" pitchFamily="50" charset="-122"/>
                </a:rPr>
                <a:t>文悦古典明朝体 </a:t>
              </a:r>
              <a:r>
                <a:rPr lang="en-US" altLang="zh-CN" sz="2000" dirty="0">
                  <a:latin typeface="文悦古典明朝体 (非商业使用) W5" pitchFamily="50" charset="-122"/>
                  <a:ea typeface="文悦古典明朝体 (非商业使用) W5" pitchFamily="50" charset="-122"/>
                </a:rPr>
                <a:t>(</a:t>
              </a:r>
              <a:r>
                <a:rPr lang="zh-CN" altLang="en-US" sz="2000" dirty="0">
                  <a:latin typeface="文悦古典明朝体 (非商业使用) W5" pitchFamily="50" charset="-122"/>
                  <a:ea typeface="文悦古典明朝体 (非商业使用) W5" pitchFamily="50" charset="-122"/>
                </a:rPr>
                <a:t>非商业使用</a:t>
              </a:r>
              <a:r>
                <a:rPr lang="en-US" altLang="zh-CN" sz="2000" dirty="0">
                  <a:latin typeface="文悦古典明朝体 (非商业使用) W5" pitchFamily="50" charset="-122"/>
                  <a:ea typeface="文悦古典明朝体 (非商业使用) W5" pitchFamily="50" charset="-122"/>
                </a:rPr>
                <a:t>) W5</a:t>
              </a:r>
              <a:endParaRPr lang="zh-CN" altLang="en-US" sz="2000" dirty="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9CD69371-A99B-4727-8E1B-30A49580C96C}"/>
                </a:ext>
              </a:extLst>
            </p:cNvPr>
            <p:cNvSpPr txBox="1"/>
            <p:nvPr/>
          </p:nvSpPr>
          <p:spPr>
            <a:xfrm>
              <a:off x="9378652" y="5383140"/>
              <a:ext cx="742837" cy="400110"/>
            </a:xfrm>
            <a:prstGeom prst="rect">
              <a:avLst/>
            </a:prstGeom>
            <a:noFill/>
          </p:spPr>
          <p:txBody>
            <a:bodyPr wrap="none" lIns="91440" tIns="45720" rIns="10800" bIns="45720" rtlCol="0">
              <a:spAutoFit/>
            </a:bodyPr>
            <a:lstStyle/>
            <a:p>
              <a:r>
                <a:rPr lang="en-US" altLang="zh-CN" sz="2000" dirty="0">
                  <a:latin typeface="Abadi" panose="020B0604020104020204" pitchFamily="34" charset="0"/>
                  <a:ea typeface="文悦古典明朝体 (非商业使用) W5" pitchFamily="50" charset="-122"/>
                </a:rPr>
                <a:t>Abadi</a:t>
              </a:r>
              <a:endParaRPr lang="zh-CN" altLang="en-US" sz="2000" dirty="0">
                <a:latin typeface="Abadi" panose="020B0604020104020204" pitchFamily="34" charset="0"/>
                <a:ea typeface="文悦古典明朝体 (非商业使用) W5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85679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FD867DC5-798E-4055-A70B-518AC6BC244D}"/>
              </a:ext>
            </a:extLst>
          </p:cNvPr>
          <p:cNvGrpSpPr/>
          <p:nvPr/>
        </p:nvGrpSpPr>
        <p:grpSpPr>
          <a:xfrm>
            <a:off x="368300" y="456840"/>
            <a:ext cx="1990402" cy="728868"/>
            <a:chOff x="368300" y="456840"/>
            <a:chExt cx="1990402" cy="728868"/>
          </a:xfrm>
        </p:grpSpPr>
        <p:sp>
          <p:nvSpPr>
            <p:cNvPr id="21" name="Freeform 32">
              <a:extLst>
                <a:ext uri="{FF2B5EF4-FFF2-40B4-BE49-F238E27FC236}">
                  <a16:creationId xmlns:a16="http://schemas.microsoft.com/office/drawing/2014/main" xmlns="" id="{15C382B5-33C6-451D-9A44-412696F2F45E}"/>
                </a:ext>
              </a:extLst>
            </p:cNvPr>
            <p:cNvSpPr>
              <a:spLocks noEditPoints="1"/>
            </p:cNvSpPr>
            <p:nvPr/>
          </p:nvSpPr>
          <p:spPr bwMode="auto">
            <a:xfrm rot="6400182">
              <a:off x="1623227" y="450232"/>
              <a:ext cx="728868" cy="742083"/>
            </a:xfrm>
            <a:custGeom>
              <a:avLst/>
              <a:gdLst>
                <a:gd name="T0" fmla="*/ 226 w 372"/>
                <a:gd name="T1" fmla="*/ 91 h 400"/>
                <a:gd name="T2" fmla="*/ 243 w 372"/>
                <a:gd name="T3" fmla="*/ 72 h 400"/>
                <a:gd name="T4" fmla="*/ 196 w 372"/>
                <a:gd name="T5" fmla="*/ 54 h 400"/>
                <a:gd name="T6" fmla="*/ 168 w 372"/>
                <a:gd name="T7" fmla="*/ 56 h 400"/>
                <a:gd name="T8" fmla="*/ 179 w 372"/>
                <a:gd name="T9" fmla="*/ 29 h 400"/>
                <a:gd name="T10" fmla="*/ 21 w 372"/>
                <a:gd name="T11" fmla="*/ 112 h 400"/>
                <a:gd name="T12" fmla="*/ 7 w 372"/>
                <a:gd name="T13" fmla="*/ 235 h 400"/>
                <a:gd name="T14" fmla="*/ 30 w 372"/>
                <a:gd name="T15" fmla="*/ 285 h 400"/>
                <a:gd name="T16" fmla="*/ 39 w 372"/>
                <a:gd name="T17" fmla="*/ 278 h 400"/>
                <a:gd name="T18" fmla="*/ 47 w 372"/>
                <a:gd name="T19" fmla="*/ 300 h 400"/>
                <a:gd name="T20" fmla="*/ 56 w 372"/>
                <a:gd name="T21" fmla="*/ 312 h 400"/>
                <a:gd name="T22" fmla="*/ 74 w 372"/>
                <a:gd name="T23" fmla="*/ 157 h 400"/>
                <a:gd name="T24" fmla="*/ 275 w 372"/>
                <a:gd name="T25" fmla="*/ 102 h 400"/>
                <a:gd name="T26" fmla="*/ 12 w 372"/>
                <a:gd name="T27" fmla="*/ 199 h 400"/>
                <a:gd name="T28" fmla="*/ 50 w 372"/>
                <a:gd name="T29" fmla="*/ 307 h 400"/>
                <a:gd name="T30" fmla="*/ 185 w 372"/>
                <a:gd name="T31" fmla="*/ 87 h 400"/>
                <a:gd name="T32" fmla="*/ 331 w 372"/>
                <a:gd name="T33" fmla="*/ 126 h 400"/>
                <a:gd name="T34" fmla="*/ 253 w 372"/>
                <a:gd name="T35" fmla="*/ 60 h 400"/>
                <a:gd name="T36" fmla="*/ 233 w 372"/>
                <a:gd name="T37" fmla="*/ 97 h 400"/>
                <a:gd name="T38" fmla="*/ 237 w 372"/>
                <a:gd name="T39" fmla="*/ 104 h 400"/>
                <a:gd name="T40" fmla="*/ 39 w 372"/>
                <a:gd name="T41" fmla="*/ 7 h 400"/>
                <a:gd name="T42" fmla="*/ 22 w 372"/>
                <a:gd name="T43" fmla="*/ 86 h 400"/>
                <a:gd name="T44" fmla="*/ 343 w 372"/>
                <a:gd name="T45" fmla="*/ 152 h 400"/>
                <a:gd name="T46" fmla="*/ 340 w 372"/>
                <a:gd name="T47" fmla="*/ 199 h 400"/>
                <a:gd name="T48" fmla="*/ 264 w 372"/>
                <a:gd name="T49" fmla="*/ 114 h 400"/>
                <a:gd name="T50" fmla="*/ 271 w 372"/>
                <a:gd name="T51" fmla="*/ 113 h 400"/>
                <a:gd name="T52" fmla="*/ 327 w 372"/>
                <a:gd name="T53" fmla="*/ 156 h 400"/>
                <a:gd name="T54" fmla="*/ 317 w 372"/>
                <a:gd name="T55" fmla="*/ 141 h 400"/>
                <a:gd name="T56" fmla="*/ 308 w 372"/>
                <a:gd name="T57" fmla="*/ 94 h 400"/>
                <a:gd name="T58" fmla="*/ 301 w 372"/>
                <a:gd name="T59" fmla="*/ 88 h 400"/>
                <a:gd name="T60" fmla="*/ 315 w 372"/>
                <a:gd name="T61" fmla="*/ 112 h 400"/>
                <a:gd name="T62" fmla="*/ 52 w 372"/>
                <a:gd name="T63" fmla="*/ 320 h 400"/>
                <a:gd name="T64" fmla="*/ 36 w 372"/>
                <a:gd name="T65" fmla="*/ 282 h 400"/>
                <a:gd name="T66" fmla="*/ 44 w 372"/>
                <a:gd name="T67" fmla="*/ 306 h 400"/>
                <a:gd name="T68" fmla="*/ 308 w 372"/>
                <a:gd name="T69" fmla="*/ 340 h 400"/>
                <a:gd name="T70" fmla="*/ 287 w 372"/>
                <a:gd name="T71" fmla="*/ 361 h 400"/>
                <a:gd name="T72" fmla="*/ 309 w 372"/>
                <a:gd name="T73" fmla="*/ 339 h 400"/>
                <a:gd name="T74" fmla="*/ 321 w 372"/>
                <a:gd name="T75" fmla="*/ 319 h 400"/>
                <a:gd name="T76" fmla="*/ 293 w 372"/>
                <a:gd name="T77" fmla="*/ 363 h 400"/>
                <a:gd name="T78" fmla="*/ 285 w 372"/>
                <a:gd name="T79" fmla="*/ 362 h 400"/>
                <a:gd name="T80" fmla="*/ 268 w 372"/>
                <a:gd name="T81" fmla="*/ 386 h 400"/>
                <a:gd name="T82" fmla="*/ 276 w 372"/>
                <a:gd name="T83" fmla="*/ 382 h 400"/>
                <a:gd name="T84" fmla="*/ 283 w 372"/>
                <a:gd name="T85" fmla="*/ 367 h 400"/>
                <a:gd name="T86" fmla="*/ 301 w 372"/>
                <a:gd name="T87" fmla="*/ 358 h 400"/>
                <a:gd name="T88" fmla="*/ 260 w 372"/>
                <a:gd name="T89" fmla="*/ 382 h 400"/>
                <a:gd name="T90" fmla="*/ 251 w 372"/>
                <a:gd name="T91" fmla="*/ 391 h 400"/>
                <a:gd name="T92" fmla="*/ 264 w 372"/>
                <a:gd name="T93" fmla="*/ 385 h 400"/>
                <a:gd name="T94" fmla="*/ 300 w 372"/>
                <a:gd name="T95" fmla="*/ 351 h 400"/>
                <a:gd name="T96" fmla="*/ 290 w 372"/>
                <a:gd name="T97" fmla="*/ 360 h 400"/>
                <a:gd name="T98" fmla="*/ 323 w 372"/>
                <a:gd name="T99" fmla="*/ 318 h 400"/>
                <a:gd name="T100" fmla="*/ 336 w 372"/>
                <a:gd name="T101" fmla="*/ 296 h 400"/>
                <a:gd name="T102" fmla="*/ 315 w 372"/>
                <a:gd name="T103" fmla="*/ 329 h 400"/>
                <a:gd name="T104" fmla="*/ 322 w 372"/>
                <a:gd name="T105" fmla="*/ 320 h 400"/>
                <a:gd name="T106" fmla="*/ 61 w 372"/>
                <a:gd name="T107" fmla="*/ 320 h 400"/>
                <a:gd name="T108" fmla="*/ 68 w 372"/>
                <a:gd name="T109" fmla="*/ 332 h 400"/>
                <a:gd name="T110" fmla="*/ 60 w 372"/>
                <a:gd name="T111" fmla="*/ 321 h 400"/>
                <a:gd name="T112" fmla="*/ 59 w 372"/>
                <a:gd name="T113" fmla="*/ 314 h 400"/>
                <a:gd name="T114" fmla="*/ 243 w 372"/>
                <a:gd name="T115" fmla="*/ 389 h 400"/>
                <a:gd name="T116" fmla="*/ 238 w 372"/>
                <a:gd name="T117" fmla="*/ 394 h 400"/>
                <a:gd name="T118" fmla="*/ 244 w 372"/>
                <a:gd name="T119" fmla="*/ 388 h 400"/>
                <a:gd name="T120" fmla="*/ 78 w 372"/>
                <a:gd name="T121" fmla="*/ 343 h 400"/>
                <a:gd name="T122" fmla="*/ 79 w 372"/>
                <a:gd name="T123" fmla="*/ 34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2" h="400">
                  <a:moveTo>
                    <a:pt x="334" y="171"/>
                  </a:moveTo>
                  <a:cubicBezTo>
                    <a:pt x="336" y="172"/>
                    <a:pt x="335" y="168"/>
                    <a:pt x="334" y="169"/>
                  </a:cubicBezTo>
                  <a:cubicBezTo>
                    <a:pt x="334" y="170"/>
                    <a:pt x="334" y="171"/>
                    <a:pt x="334" y="171"/>
                  </a:cubicBezTo>
                  <a:close/>
                  <a:moveTo>
                    <a:pt x="330" y="156"/>
                  </a:moveTo>
                  <a:cubicBezTo>
                    <a:pt x="327" y="156"/>
                    <a:pt x="329" y="160"/>
                    <a:pt x="331" y="160"/>
                  </a:cubicBezTo>
                  <a:cubicBezTo>
                    <a:pt x="331" y="158"/>
                    <a:pt x="329" y="158"/>
                    <a:pt x="330" y="156"/>
                  </a:cubicBezTo>
                  <a:close/>
                  <a:moveTo>
                    <a:pt x="336" y="153"/>
                  </a:moveTo>
                  <a:cubicBezTo>
                    <a:pt x="336" y="151"/>
                    <a:pt x="335" y="150"/>
                    <a:pt x="334" y="149"/>
                  </a:cubicBezTo>
                  <a:cubicBezTo>
                    <a:pt x="333" y="151"/>
                    <a:pt x="335" y="152"/>
                    <a:pt x="336" y="153"/>
                  </a:cubicBezTo>
                  <a:close/>
                  <a:moveTo>
                    <a:pt x="216" y="50"/>
                  </a:moveTo>
                  <a:cubicBezTo>
                    <a:pt x="216" y="47"/>
                    <a:pt x="209" y="48"/>
                    <a:pt x="209" y="49"/>
                  </a:cubicBezTo>
                  <a:cubicBezTo>
                    <a:pt x="212" y="49"/>
                    <a:pt x="214" y="50"/>
                    <a:pt x="216" y="50"/>
                  </a:cubicBezTo>
                  <a:close/>
                  <a:moveTo>
                    <a:pt x="212" y="100"/>
                  </a:moveTo>
                  <a:cubicBezTo>
                    <a:pt x="211" y="98"/>
                    <a:pt x="207" y="99"/>
                    <a:pt x="205" y="98"/>
                  </a:cubicBezTo>
                  <a:cubicBezTo>
                    <a:pt x="204" y="98"/>
                    <a:pt x="204" y="100"/>
                    <a:pt x="202" y="100"/>
                  </a:cubicBezTo>
                  <a:cubicBezTo>
                    <a:pt x="203" y="98"/>
                    <a:pt x="204" y="97"/>
                    <a:pt x="204" y="95"/>
                  </a:cubicBezTo>
                  <a:cubicBezTo>
                    <a:pt x="210" y="96"/>
                    <a:pt x="215" y="98"/>
                    <a:pt x="221" y="97"/>
                  </a:cubicBezTo>
                  <a:cubicBezTo>
                    <a:pt x="220" y="96"/>
                    <a:pt x="220" y="95"/>
                    <a:pt x="219" y="94"/>
                  </a:cubicBezTo>
                  <a:cubicBezTo>
                    <a:pt x="218" y="95"/>
                    <a:pt x="218" y="96"/>
                    <a:pt x="217" y="96"/>
                  </a:cubicBezTo>
                  <a:cubicBezTo>
                    <a:pt x="217" y="95"/>
                    <a:pt x="217" y="96"/>
                    <a:pt x="217" y="94"/>
                  </a:cubicBezTo>
                  <a:cubicBezTo>
                    <a:pt x="216" y="96"/>
                    <a:pt x="214" y="95"/>
                    <a:pt x="213" y="96"/>
                  </a:cubicBezTo>
                  <a:cubicBezTo>
                    <a:pt x="212" y="95"/>
                    <a:pt x="211" y="94"/>
                    <a:pt x="210" y="94"/>
                  </a:cubicBezTo>
                  <a:cubicBezTo>
                    <a:pt x="208" y="93"/>
                    <a:pt x="209" y="95"/>
                    <a:pt x="207" y="95"/>
                  </a:cubicBezTo>
                  <a:cubicBezTo>
                    <a:pt x="208" y="93"/>
                    <a:pt x="206" y="92"/>
                    <a:pt x="206" y="91"/>
                  </a:cubicBezTo>
                  <a:cubicBezTo>
                    <a:pt x="207" y="91"/>
                    <a:pt x="208" y="92"/>
                    <a:pt x="209" y="92"/>
                  </a:cubicBezTo>
                  <a:cubicBezTo>
                    <a:pt x="210" y="90"/>
                    <a:pt x="208" y="92"/>
                    <a:pt x="208" y="91"/>
                  </a:cubicBezTo>
                  <a:cubicBezTo>
                    <a:pt x="208" y="89"/>
                    <a:pt x="212" y="91"/>
                    <a:pt x="213" y="90"/>
                  </a:cubicBezTo>
                  <a:cubicBezTo>
                    <a:pt x="212" y="90"/>
                    <a:pt x="212" y="90"/>
                    <a:pt x="212" y="89"/>
                  </a:cubicBezTo>
                  <a:cubicBezTo>
                    <a:pt x="216" y="88"/>
                    <a:pt x="223" y="88"/>
                    <a:pt x="226" y="91"/>
                  </a:cubicBezTo>
                  <a:cubicBezTo>
                    <a:pt x="226" y="92"/>
                    <a:pt x="224" y="91"/>
                    <a:pt x="224" y="93"/>
                  </a:cubicBezTo>
                  <a:cubicBezTo>
                    <a:pt x="230" y="96"/>
                    <a:pt x="239" y="94"/>
                    <a:pt x="244" y="99"/>
                  </a:cubicBezTo>
                  <a:cubicBezTo>
                    <a:pt x="240" y="99"/>
                    <a:pt x="236" y="97"/>
                    <a:pt x="233" y="98"/>
                  </a:cubicBezTo>
                  <a:cubicBezTo>
                    <a:pt x="239" y="100"/>
                    <a:pt x="244" y="101"/>
                    <a:pt x="249" y="102"/>
                  </a:cubicBezTo>
                  <a:cubicBezTo>
                    <a:pt x="249" y="101"/>
                    <a:pt x="250" y="101"/>
                    <a:pt x="251" y="101"/>
                  </a:cubicBezTo>
                  <a:cubicBezTo>
                    <a:pt x="248" y="98"/>
                    <a:pt x="243" y="97"/>
                    <a:pt x="241" y="94"/>
                  </a:cubicBezTo>
                  <a:cubicBezTo>
                    <a:pt x="243" y="93"/>
                    <a:pt x="244" y="94"/>
                    <a:pt x="244" y="93"/>
                  </a:cubicBezTo>
                  <a:cubicBezTo>
                    <a:pt x="245" y="93"/>
                    <a:pt x="248" y="94"/>
                    <a:pt x="246" y="95"/>
                  </a:cubicBezTo>
                  <a:cubicBezTo>
                    <a:pt x="249" y="97"/>
                    <a:pt x="255" y="100"/>
                    <a:pt x="257" y="99"/>
                  </a:cubicBezTo>
                  <a:cubicBezTo>
                    <a:pt x="256" y="99"/>
                    <a:pt x="256" y="99"/>
                    <a:pt x="255" y="98"/>
                  </a:cubicBezTo>
                  <a:cubicBezTo>
                    <a:pt x="259" y="98"/>
                    <a:pt x="262" y="99"/>
                    <a:pt x="265" y="101"/>
                  </a:cubicBezTo>
                  <a:cubicBezTo>
                    <a:pt x="265" y="100"/>
                    <a:pt x="265" y="100"/>
                    <a:pt x="265" y="100"/>
                  </a:cubicBezTo>
                  <a:cubicBezTo>
                    <a:pt x="266" y="100"/>
                    <a:pt x="265" y="101"/>
                    <a:pt x="267" y="101"/>
                  </a:cubicBezTo>
                  <a:cubicBezTo>
                    <a:pt x="267" y="101"/>
                    <a:pt x="267" y="101"/>
                    <a:pt x="266" y="102"/>
                  </a:cubicBezTo>
                  <a:cubicBezTo>
                    <a:pt x="270" y="103"/>
                    <a:pt x="273" y="105"/>
                    <a:pt x="277" y="106"/>
                  </a:cubicBezTo>
                  <a:cubicBezTo>
                    <a:pt x="277" y="105"/>
                    <a:pt x="275" y="106"/>
                    <a:pt x="275" y="105"/>
                  </a:cubicBezTo>
                  <a:cubicBezTo>
                    <a:pt x="280" y="107"/>
                    <a:pt x="285" y="109"/>
                    <a:pt x="289" y="112"/>
                  </a:cubicBezTo>
                  <a:cubicBezTo>
                    <a:pt x="290" y="111"/>
                    <a:pt x="287" y="111"/>
                    <a:pt x="289" y="109"/>
                  </a:cubicBezTo>
                  <a:cubicBezTo>
                    <a:pt x="291" y="110"/>
                    <a:pt x="292" y="112"/>
                    <a:pt x="294" y="112"/>
                  </a:cubicBezTo>
                  <a:cubicBezTo>
                    <a:pt x="291" y="107"/>
                    <a:pt x="282" y="104"/>
                    <a:pt x="284" y="97"/>
                  </a:cubicBezTo>
                  <a:cubicBezTo>
                    <a:pt x="278" y="96"/>
                    <a:pt x="274" y="93"/>
                    <a:pt x="270" y="90"/>
                  </a:cubicBezTo>
                  <a:cubicBezTo>
                    <a:pt x="272" y="90"/>
                    <a:pt x="275" y="92"/>
                    <a:pt x="277" y="92"/>
                  </a:cubicBezTo>
                  <a:cubicBezTo>
                    <a:pt x="276" y="92"/>
                    <a:pt x="274" y="90"/>
                    <a:pt x="275" y="90"/>
                  </a:cubicBezTo>
                  <a:cubicBezTo>
                    <a:pt x="281" y="92"/>
                    <a:pt x="286" y="95"/>
                    <a:pt x="292" y="97"/>
                  </a:cubicBezTo>
                  <a:cubicBezTo>
                    <a:pt x="290" y="95"/>
                    <a:pt x="289" y="93"/>
                    <a:pt x="287" y="91"/>
                  </a:cubicBezTo>
                  <a:cubicBezTo>
                    <a:pt x="287" y="91"/>
                    <a:pt x="287" y="91"/>
                    <a:pt x="288" y="90"/>
                  </a:cubicBezTo>
                  <a:cubicBezTo>
                    <a:pt x="285" y="89"/>
                    <a:pt x="283" y="87"/>
                    <a:pt x="281" y="86"/>
                  </a:cubicBezTo>
                  <a:cubicBezTo>
                    <a:pt x="280" y="87"/>
                    <a:pt x="282" y="87"/>
                    <a:pt x="282" y="89"/>
                  </a:cubicBezTo>
                  <a:cubicBezTo>
                    <a:pt x="270" y="82"/>
                    <a:pt x="256" y="77"/>
                    <a:pt x="243" y="72"/>
                  </a:cubicBezTo>
                  <a:cubicBezTo>
                    <a:pt x="243" y="71"/>
                    <a:pt x="243" y="71"/>
                    <a:pt x="242" y="71"/>
                  </a:cubicBezTo>
                  <a:cubicBezTo>
                    <a:pt x="241" y="71"/>
                    <a:pt x="240" y="70"/>
                    <a:pt x="239" y="72"/>
                  </a:cubicBezTo>
                  <a:cubicBezTo>
                    <a:pt x="238" y="70"/>
                    <a:pt x="237" y="70"/>
                    <a:pt x="236" y="70"/>
                  </a:cubicBezTo>
                  <a:cubicBezTo>
                    <a:pt x="237" y="69"/>
                    <a:pt x="240" y="69"/>
                    <a:pt x="241" y="68"/>
                  </a:cubicBezTo>
                  <a:cubicBezTo>
                    <a:pt x="241" y="69"/>
                    <a:pt x="244" y="70"/>
                    <a:pt x="245" y="69"/>
                  </a:cubicBezTo>
                  <a:cubicBezTo>
                    <a:pt x="243" y="68"/>
                    <a:pt x="241" y="68"/>
                    <a:pt x="239" y="67"/>
                  </a:cubicBezTo>
                  <a:cubicBezTo>
                    <a:pt x="240" y="67"/>
                    <a:pt x="241" y="67"/>
                    <a:pt x="241" y="66"/>
                  </a:cubicBezTo>
                  <a:cubicBezTo>
                    <a:pt x="236" y="62"/>
                    <a:pt x="228" y="67"/>
                    <a:pt x="224" y="62"/>
                  </a:cubicBezTo>
                  <a:cubicBezTo>
                    <a:pt x="219" y="61"/>
                    <a:pt x="214" y="64"/>
                    <a:pt x="212" y="60"/>
                  </a:cubicBezTo>
                  <a:cubicBezTo>
                    <a:pt x="211" y="60"/>
                    <a:pt x="209" y="61"/>
                    <a:pt x="208" y="60"/>
                  </a:cubicBezTo>
                  <a:cubicBezTo>
                    <a:pt x="209" y="59"/>
                    <a:pt x="213" y="59"/>
                    <a:pt x="214" y="59"/>
                  </a:cubicBezTo>
                  <a:cubicBezTo>
                    <a:pt x="213" y="56"/>
                    <a:pt x="220" y="59"/>
                    <a:pt x="221" y="58"/>
                  </a:cubicBezTo>
                  <a:cubicBezTo>
                    <a:pt x="221" y="58"/>
                    <a:pt x="220" y="57"/>
                    <a:pt x="221" y="57"/>
                  </a:cubicBezTo>
                  <a:cubicBezTo>
                    <a:pt x="221" y="58"/>
                    <a:pt x="224" y="58"/>
                    <a:pt x="224" y="57"/>
                  </a:cubicBezTo>
                  <a:cubicBezTo>
                    <a:pt x="223" y="56"/>
                    <a:pt x="221" y="56"/>
                    <a:pt x="218" y="56"/>
                  </a:cubicBezTo>
                  <a:cubicBezTo>
                    <a:pt x="218" y="55"/>
                    <a:pt x="219" y="55"/>
                    <a:pt x="218" y="54"/>
                  </a:cubicBezTo>
                  <a:cubicBezTo>
                    <a:pt x="216" y="56"/>
                    <a:pt x="212" y="53"/>
                    <a:pt x="212" y="56"/>
                  </a:cubicBezTo>
                  <a:cubicBezTo>
                    <a:pt x="209" y="55"/>
                    <a:pt x="206" y="56"/>
                    <a:pt x="203" y="54"/>
                  </a:cubicBezTo>
                  <a:cubicBezTo>
                    <a:pt x="204" y="53"/>
                    <a:pt x="203" y="52"/>
                    <a:pt x="204" y="52"/>
                  </a:cubicBezTo>
                  <a:cubicBezTo>
                    <a:pt x="205" y="55"/>
                    <a:pt x="209" y="52"/>
                    <a:pt x="211" y="52"/>
                  </a:cubicBezTo>
                  <a:cubicBezTo>
                    <a:pt x="208" y="50"/>
                    <a:pt x="205" y="53"/>
                    <a:pt x="203" y="49"/>
                  </a:cubicBezTo>
                  <a:cubicBezTo>
                    <a:pt x="204" y="49"/>
                    <a:pt x="206" y="50"/>
                    <a:pt x="206" y="48"/>
                  </a:cubicBezTo>
                  <a:cubicBezTo>
                    <a:pt x="203" y="47"/>
                    <a:pt x="199" y="48"/>
                    <a:pt x="198" y="50"/>
                  </a:cubicBezTo>
                  <a:cubicBezTo>
                    <a:pt x="199" y="50"/>
                    <a:pt x="200" y="50"/>
                    <a:pt x="200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6" y="50"/>
                    <a:pt x="198" y="49"/>
                    <a:pt x="195" y="49"/>
                  </a:cubicBezTo>
                  <a:cubicBezTo>
                    <a:pt x="195" y="50"/>
                    <a:pt x="196" y="50"/>
                    <a:pt x="196" y="50"/>
                  </a:cubicBezTo>
                  <a:cubicBezTo>
                    <a:pt x="195" y="51"/>
                    <a:pt x="193" y="51"/>
                    <a:pt x="192" y="53"/>
                  </a:cubicBezTo>
                  <a:cubicBezTo>
                    <a:pt x="194" y="52"/>
                    <a:pt x="194" y="55"/>
                    <a:pt x="196" y="54"/>
                  </a:cubicBezTo>
                  <a:cubicBezTo>
                    <a:pt x="196" y="53"/>
                    <a:pt x="196" y="52"/>
                    <a:pt x="197" y="52"/>
                  </a:cubicBezTo>
                  <a:cubicBezTo>
                    <a:pt x="198" y="52"/>
                    <a:pt x="199" y="53"/>
                    <a:pt x="199" y="54"/>
                  </a:cubicBezTo>
                  <a:cubicBezTo>
                    <a:pt x="198" y="54"/>
                    <a:pt x="197" y="55"/>
                    <a:pt x="197" y="56"/>
                  </a:cubicBezTo>
                  <a:cubicBezTo>
                    <a:pt x="201" y="58"/>
                    <a:pt x="208" y="55"/>
                    <a:pt x="212" y="58"/>
                  </a:cubicBezTo>
                  <a:cubicBezTo>
                    <a:pt x="209" y="58"/>
                    <a:pt x="207" y="58"/>
                    <a:pt x="205" y="57"/>
                  </a:cubicBezTo>
                  <a:cubicBezTo>
                    <a:pt x="205" y="59"/>
                    <a:pt x="202" y="59"/>
                    <a:pt x="201" y="59"/>
                  </a:cubicBezTo>
                  <a:cubicBezTo>
                    <a:pt x="201" y="58"/>
                    <a:pt x="201" y="58"/>
                    <a:pt x="201" y="57"/>
                  </a:cubicBezTo>
                  <a:cubicBezTo>
                    <a:pt x="197" y="58"/>
                    <a:pt x="195" y="58"/>
                    <a:pt x="190" y="58"/>
                  </a:cubicBezTo>
                  <a:cubicBezTo>
                    <a:pt x="190" y="58"/>
                    <a:pt x="189" y="58"/>
                    <a:pt x="189" y="56"/>
                  </a:cubicBezTo>
                  <a:cubicBezTo>
                    <a:pt x="188" y="58"/>
                    <a:pt x="183" y="59"/>
                    <a:pt x="181" y="57"/>
                  </a:cubicBezTo>
                  <a:cubicBezTo>
                    <a:pt x="183" y="57"/>
                    <a:pt x="182" y="56"/>
                    <a:pt x="181" y="55"/>
                  </a:cubicBezTo>
                  <a:cubicBezTo>
                    <a:pt x="184" y="55"/>
                    <a:pt x="187" y="56"/>
                    <a:pt x="191" y="55"/>
                  </a:cubicBezTo>
                  <a:cubicBezTo>
                    <a:pt x="190" y="53"/>
                    <a:pt x="186" y="56"/>
                    <a:pt x="184" y="54"/>
                  </a:cubicBezTo>
                  <a:cubicBezTo>
                    <a:pt x="184" y="54"/>
                    <a:pt x="186" y="54"/>
                    <a:pt x="186" y="53"/>
                  </a:cubicBezTo>
                  <a:cubicBezTo>
                    <a:pt x="186" y="52"/>
                    <a:pt x="185" y="53"/>
                    <a:pt x="183" y="53"/>
                  </a:cubicBezTo>
                  <a:cubicBezTo>
                    <a:pt x="183" y="55"/>
                    <a:pt x="182" y="54"/>
                    <a:pt x="180" y="54"/>
                  </a:cubicBezTo>
                  <a:cubicBezTo>
                    <a:pt x="180" y="55"/>
                    <a:pt x="181" y="55"/>
                    <a:pt x="181" y="56"/>
                  </a:cubicBezTo>
                  <a:cubicBezTo>
                    <a:pt x="179" y="56"/>
                    <a:pt x="177" y="58"/>
                    <a:pt x="176" y="56"/>
                  </a:cubicBezTo>
                  <a:cubicBezTo>
                    <a:pt x="178" y="56"/>
                    <a:pt x="180" y="55"/>
                    <a:pt x="180" y="53"/>
                  </a:cubicBezTo>
                  <a:cubicBezTo>
                    <a:pt x="178" y="53"/>
                    <a:pt x="178" y="52"/>
                    <a:pt x="177" y="53"/>
                  </a:cubicBezTo>
                  <a:cubicBezTo>
                    <a:pt x="177" y="52"/>
                    <a:pt x="178" y="52"/>
                    <a:pt x="178" y="52"/>
                  </a:cubicBezTo>
                  <a:cubicBezTo>
                    <a:pt x="176" y="51"/>
                    <a:pt x="172" y="51"/>
                    <a:pt x="171" y="53"/>
                  </a:cubicBezTo>
                  <a:cubicBezTo>
                    <a:pt x="172" y="54"/>
                    <a:pt x="176" y="51"/>
                    <a:pt x="176" y="54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4" y="56"/>
                    <a:pt x="173" y="54"/>
                    <a:pt x="175" y="55"/>
                  </a:cubicBezTo>
                  <a:cubicBezTo>
                    <a:pt x="176" y="58"/>
                    <a:pt x="173" y="57"/>
                    <a:pt x="172" y="57"/>
                  </a:cubicBezTo>
                  <a:cubicBezTo>
                    <a:pt x="171" y="57"/>
                    <a:pt x="171" y="57"/>
                    <a:pt x="172" y="56"/>
                  </a:cubicBezTo>
                  <a:cubicBezTo>
                    <a:pt x="170" y="56"/>
                    <a:pt x="169" y="57"/>
                    <a:pt x="168" y="56"/>
                  </a:cubicBezTo>
                  <a:cubicBezTo>
                    <a:pt x="165" y="59"/>
                    <a:pt x="162" y="61"/>
                    <a:pt x="160" y="64"/>
                  </a:cubicBezTo>
                  <a:cubicBezTo>
                    <a:pt x="149" y="65"/>
                    <a:pt x="140" y="67"/>
                    <a:pt x="133" y="72"/>
                  </a:cubicBezTo>
                  <a:cubicBezTo>
                    <a:pt x="130" y="72"/>
                    <a:pt x="129" y="75"/>
                    <a:pt x="126" y="74"/>
                  </a:cubicBezTo>
                  <a:cubicBezTo>
                    <a:pt x="128" y="73"/>
                    <a:pt x="130" y="72"/>
                    <a:pt x="132" y="71"/>
                  </a:cubicBezTo>
                  <a:cubicBezTo>
                    <a:pt x="131" y="69"/>
                    <a:pt x="135" y="69"/>
                    <a:pt x="136" y="68"/>
                  </a:cubicBezTo>
                  <a:cubicBezTo>
                    <a:pt x="131" y="68"/>
                    <a:pt x="127" y="70"/>
                    <a:pt x="123" y="71"/>
                  </a:cubicBezTo>
                  <a:cubicBezTo>
                    <a:pt x="125" y="70"/>
                    <a:pt x="123" y="69"/>
                    <a:pt x="124" y="68"/>
                  </a:cubicBezTo>
                  <a:cubicBezTo>
                    <a:pt x="127" y="67"/>
                    <a:pt x="130" y="65"/>
                    <a:pt x="134" y="64"/>
                  </a:cubicBezTo>
                  <a:cubicBezTo>
                    <a:pt x="134" y="66"/>
                    <a:pt x="137" y="66"/>
                    <a:pt x="136" y="68"/>
                  </a:cubicBezTo>
                  <a:cubicBezTo>
                    <a:pt x="138" y="68"/>
                    <a:pt x="136" y="63"/>
                    <a:pt x="139" y="64"/>
                  </a:cubicBezTo>
                  <a:cubicBezTo>
                    <a:pt x="139" y="63"/>
                    <a:pt x="137" y="64"/>
                    <a:pt x="137" y="63"/>
                  </a:cubicBezTo>
                  <a:cubicBezTo>
                    <a:pt x="142" y="62"/>
                    <a:pt x="148" y="60"/>
                    <a:pt x="152" y="58"/>
                  </a:cubicBezTo>
                  <a:cubicBezTo>
                    <a:pt x="146" y="59"/>
                    <a:pt x="140" y="61"/>
                    <a:pt x="135" y="60"/>
                  </a:cubicBezTo>
                  <a:cubicBezTo>
                    <a:pt x="136" y="59"/>
                    <a:pt x="140" y="58"/>
                    <a:pt x="143" y="57"/>
                  </a:cubicBezTo>
                  <a:cubicBezTo>
                    <a:pt x="141" y="57"/>
                    <a:pt x="139" y="58"/>
                    <a:pt x="138" y="57"/>
                  </a:cubicBezTo>
                  <a:cubicBezTo>
                    <a:pt x="138" y="56"/>
                    <a:pt x="140" y="57"/>
                    <a:pt x="140" y="56"/>
                  </a:cubicBezTo>
                  <a:cubicBezTo>
                    <a:pt x="139" y="55"/>
                    <a:pt x="137" y="56"/>
                    <a:pt x="137" y="54"/>
                  </a:cubicBezTo>
                  <a:cubicBezTo>
                    <a:pt x="141" y="54"/>
                    <a:pt x="144" y="52"/>
                    <a:pt x="148" y="52"/>
                  </a:cubicBezTo>
                  <a:cubicBezTo>
                    <a:pt x="151" y="51"/>
                    <a:pt x="152" y="52"/>
                    <a:pt x="154" y="50"/>
                  </a:cubicBezTo>
                  <a:cubicBezTo>
                    <a:pt x="153" y="49"/>
                    <a:pt x="151" y="51"/>
                    <a:pt x="152" y="48"/>
                  </a:cubicBezTo>
                  <a:cubicBezTo>
                    <a:pt x="156" y="48"/>
                    <a:pt x="158" y="46"/>
                    <a:pt x="162" y="46"/>
                  </a:cubicBezTo>
                  <a:cubicBezTo>
                    <a:pt x="161" y="46"/>
                    <a:pt x="161" y="45"/>
                    <a:pt x="161" y="45"/>
                  </a:cubicBezTo>
                  <a:cubicBezTo>
                    <a:pt x="169" y="41"/>
                    <a:pt x="183" y="41"/>
                    <a:pt x="190" y="39"/>
                  </a:cubicBezTo>
                  <a:cubicBezTo>
                    <a:pt x="189" y="39"/>
                    <a:pt x="188" y="38"/>
                    <a:pt x="187" y="38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9" y="36"/>
                    <a:pt x="191" y="37"/>
                    <a:pt x="192" y="36"/>
                  </a:cubicBezTo>
                  <a:cubicBezTo>
                    <a:pt x="186" y="34"/>
                    <a:pt x="181" y="33"/>
                    <a:pt x="173" y="32"/>
                  </a:cubicBezTo>
                  <a:cubicBezTo>
                    <a:pt x="173" y="30"/>
                    <a:pt x="176" y="32"/>
                    <a:pt x="177" y="31"/>
                  </a:cubicBezTo>
                  <a:cubicBezTo>
                    <a:pt x="175" y="30"/>
                    <a:pt x="179" y="30"/>
                    <a:pt x="179" y="29"/>
                  </a:cubicBezTo>
                  <a:cubicBezTo>
                    <a:pt x="175" y="30"/>
                    <a:pt x="173" y="25"/>
                    <a:pt x="170" y="28"/>
                  </a:cubicBezTo>
                  <a:cubicBezTo>
                    <a:pt x="169" y="28"/>
                    <a:pt x="170" y="26"/>
                    <a:pt x="168" y="26"/>
                  </a:cubicBezTo>
                  <a:cubicBezTo>
                    <a:pt x="167" y="26"/>
                    <a:pt x="166" y="27"/>
                    <a:pt x="164" y="27"/>
                  </a:cubicBezTo>
                  <a:cubicBezTo>
                    <a:pt x="165" y="25"/>
                    <a:pt x="162" y="26"/>
                    <a:pt x="161" y="25"/>
                  </a:cubicBezTo>
                  <a:cubicBezTo>
                    <a:pt x="162" y="24"/>
                    <a:pt x="163" y="24"/>
                    <a:pt x="163" y="23"/>
                  </a:cubicBezTo>
                  <a:cubicBezTo>
                    <a:pt x="159" y="21"/>
                    <a:pt x="152" y="23"/>
                    <a:pt x="147" y="21"/>
                  </a:cubicBezTo>
                  <a:cubicBezTo>
                    <a:pt x="147" y="21"/>
                    <a:pt x="148" y="20"/>
                    <a:pt x="148" y="19"/>
                  </a:cubicBezTo>
                  <a:cubicBezTo>
                    <a:pt x="147" y="19"/>
                    <a:pt x="147" y="19"/>
                    <a:pt x="146" y="19"/>
                  </a:cubicBezTo>
                  <a:cubicBezTo>
                    <a:pt x="130" y="19"/>
                    <a:pt x="115" y="22"/>
                    <a:pt x="100" y="24"/>
                  </a:cubicBezTo>
                  <a:cubicBezTo>
                    <a:pt x="89" y="25"/>
                    <a:pt x="81" y="31"/>
                    <a:pt x="71" y="31"/>
                  </a:cubicBezTo>
                  <a:cubicBezTo>
                    <a:pt x="70" y="32"/>
                    <a:pt x="72" y="33"/>
                    <a:pt x="71" y="33"/>
                  </a:cubicBezTo>
                  <a:cubicBezTo>
                    <a:pt x="70" y="33"/>
                    <a:pt x="70" y="32"/>
                    <a:pt x="69" y="32"/>
                  </a:cubicBezTo>
                  <a:cubicBezTo>
                    <a:pt x="62" y="35"/>
                    <a:pt x="54" y="40"/>
                    <a:pt x="47" y="46"/>
                  </a:cubicBezTo>
                  <a:cubicBezTo>
                    <a:pt x="45" y="47"/>
                    <a:pt x="43" y="50"/>
                    <a:pt x="41" y="50"/>
                  </a:cubicBezTo>
                  <a:cubicBezTo>
                    <a:pt x="41" y="51"/>
                    <a:pt x="40" y="51"/>
                    <a:pt x="40" y="51"/>
                  </a:cubicBezTo>
                  <a:cubicBezTo>
                    <a:pt x="33" y="56"/>
                    <a:pt x="24" y="61"/>
                    <a:pt x="23" y="70"/>
                  </a:cubicBezTo>
                  <a:cubicBezTo>
                    <a:pt x="24" y="70"/>
                    <a:pt x="25" y="67"/>
                    <a:pt x="27" y="69"/>
                  </a:cubicBezTo>
                  <a:cubicBezTo>
                    <a:pt x="27" y="68"/>
                    <a:pt x="28" y="67"/>
                    <a:pt x="30" y="67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3" y="77"/>
                    <a:pt x="34" y="75"/>
                    <a:pt x="35" y="76"/>
                  </a:cubicBezTo>
                  <a:cubicBezTo>
                    <a:pt x="34" y="77"/>
                    <a:pt x="33" y="79"/>
                    <a:pt x="32" y="79"/>
                  </a:cubicBezTo>
                  <a:cubicBezTo>
                    <a:pt x="33" y="80"/>
                    <a:pt x="30" y="82"/>
                    <a:pt x="32" y="82"/>
                  </a:cubicBezTo>
                  <a:cubicBezTo>
                    <a:pt x="33" y="80"/>
                    <a:pt x="35" y="78"/>
                    <a:pt x="37" y="76"/>
                  </a:cubicBezTo>
                  <a:cubicBezTo>
                    <a:pt x="39" y="77"/>
                    <a:pt x="37" y="80"/>
                    <a:pt x="39" y="80"/>
                  </a:cubicBezTo>
                  <a:cubicBezTo>
                    <a:pt x="37" y="83"/>
                    <a:pt x="36" y="86"/>
                    <a:pt x="34" y="87"/>
                  </a:cubicBezTo>
                  <a:cubicBezTo>
                    <a:pt x="34" y="96"/>
                    <a:pt x="24" y="99"/>
                    <a:pt x="20" y="105"/>
                  </a:cubicBezTo>
                  <a:cubicBezTo>
                    <a:pt x="20" y="106"/>
                    <a:pt x="21" y="106"/>
                    <a:pt x="21" y="106"/>
                  </a:cubicBezTo>
                  <a:cubicBezTo>
                    <a:pt x="20" y="108"/>
                    <a:pt x="19" y="109"/>
                    <a:pt x="19" y="112"/>
                  </a:cubicBezTo>
                  <a:cubicBezTo>
                    <a:pt x="20" y="113"/>
                    <a:pt x="21" y="111"/>
                    <a:pt x="21" y="112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4" y="121"/>
                    <a:pt x="31" y="120"/>
                    <a:pt x="35" y="123"/>
                  </a:cubicBezTo>
                  <a:cubicBezTo>
                    <a:pt x="33" y="125"/>
                    <a:pt x="38" y="129"/>
                    <a:pt x="34" y="130"/>
                  </a:cubicBezTo>
                  <a:cubicBezTo>
                    <a:pt x="35" y="131"/>
                    <a:pt x="37" y="131"/>
                    <a:pt x="37" y="130"/>
                  </a:cubicBezTo>
                  <a:cubicBezTo>
                    <a:pt x="38" y="130"/>
                    <a:pt x="38" y="130"/>
                    <a:pt x="38" y="131"/>
                  </a:cubicBezTo>
                  <a:cubicBezTo>
                    <a:pt x="36" y="135"/>
                    <a:pt x="34" y="140"/>
                    <a:pt x="30" y="142"/>
                  </a:cubicBezTo>
                  <a:cubicBezTo>
                    <a:pt x="30" y="140"/>
                    <a:pt x="32" y="138"/>
                    <a:pt x="32" y="137"/>
                  </a:cubicBezTo>
                  <a:cubicBezTo>
                    <a:pt x="28" y="141"/>
                    <a:pt x="24" y="149"/>
                    <a:pt x="21" y="151"/>
                  </a:cubicBezTo>
                  <a:cubicBezTo>
                    <a:pt x="19" y="156"/>
                    <a:pt x="16" y="163"/>
                    <a:pt x="15" y="171"/>
                  </a:cubicBezTo>
                  <a:cubicBezTo>
                    <a:pt x="14" y="174"/>
                    <a:pt x="15" y="177"/>
                    <a:pt x="12" y="179"/>
                  </a:cubicBezTo>
                  <a:cubicBezTo>
                    <a:pt x="13" y="183"/>
                    <a:pt x="8" y="187"/>
                    <a:pt x="10" y="191"/>
                  </a:cubicBezTo>
                  <a:cubicBezTo>
                    <a:pt x="11" y="190"/>
                    <a:pt x="11" y="189"/>
                    <a:pt x="12" y="188"/>
                  </a:cubicBezTo>
                  <a:cubicBezTo>
                    <a:pt x="13" y="188"/>
                    <a:pt x="11" y="187"/>
                    <a:pt x="12" y="186"/>
                  </a:cubicBezTo>
                  <a:cubicBezTo>
                    <a:pt x="13" y="187"/>
                    <a:pt x="12" y="187"/>
                    <a:pt x="14" y="186"/>
                  </a:cubicBezTo>
                  <a:cubicBezTo>
                    <a:pt x="15" y="190"/>
                    <a:pt x="14" y="194"/>
                    <a:pt x="13" y="196"/>
                  </a:cubicBezTo>
                  <a:cubicBezTo>
                    <a:pt x="12" y="196"/>
                    <a:pt x="12" y="195"/>
                    <a:pt x="12" y="195"/>
                  </a:cubicBezTo>
                  <a:cubicBezTo>
                    <a:pt x="11" y="197"/>
                    <a:pt x="11" y="199"/>
                    <a:pt x="11" y="200"/>
                  </a:cubicBezTo>
                  <a:cubicBezTo>
                    <a:pt x="11" y="200"/>
                    <a:pt x="12" y="199"/>
                    <a:pt x="13" y="199"/>
                  </a:cubicBezTo>
                  <a:cubicBezTo>
                    <a:pt x="13" y="203"/>
                    <a:pt x="13" y="205"/>
                    <a:pt x="14" y="207"/>
                  </a:cubicBezTo>
                  <a:cubicBezTo>
                    <a:pt x="14" y="207"/>
                    <a:pt x="13" y="207"/>
                    <a:pt x="13" y="208"/>
                  </a:cubicBezTo>
                  <a:cubicBezTo>
                    <a:pt x="13" y="210"/>
                    <a:pt x="16" y="210"/>
                    <a:pt x="15" y="209"/>
                  </a:cubicBezTo>
                  <a:cubicBezTo>
                    <a:pt x="15" y="210"/>
                    <a:pt x="15" y="205"/>
                    <a:pt x="17" y="205"/>
                  </a:cubicBezTo>
                  <a:cubicBezTo>
                    <a:pt x="15" y="209"/>
                    <a:pt x="17" y="215"/>
                    <a:pt x="15" y="218"/>
                  </a:cubicBezTo>
                  <a:cubicBezTo>
                    <a:pt x="15" y="216"/>
                    <a:pt x="15" y="215"/>
                    <a:pt x="15" y="213"/>
                  </a:cubicBezTo>
                  <a:cubicBezTo>
                    <a:pt x="14" y="213"/>
                    <a:pt x="13" y="214"/>
                    <a:pt x="12" y="213"/>
                  </a:cubicBezTo>
                  <a:cubicBezTo>
                    <a:pt x="8" y="216"/>
                    <a:pt x="12" y="223"/>
                    <a:pt x="8" y="226"/>
                  </a:cubicBezTo>
                  <a:cubicBezTo>
                    <a:pt x="8" y="226"/>
                    <a:pt x="9" y="226"/>
                    <a:pt x="9" y="227"/>
                  </a:cubicBezTo>
                  <a:cubicBezTo>
                    <a:pt x="8" y="227"/>
                    <a:pt x="7" y="227"/>
                    <a:pt x="7" y="228"/>
                  </a:cubicBezTo>
                  <a:cubicBezTo>
                    <a:pt x="8" y="230"/>
                    <a:pt x="7" y="232"/>
                    <a:pt x="7" y="235"/>
                  </a:cubicBezTo>
                  <a:cubicBezTo>
                    <a:pt x="9" y="236"/>
                    <a:pt x="8" y="234"/>
                    <a:pt x="9" y="234"/>
                  </a:cubicBezTo>
                  <a:cubicBezTo>
                    <a:pt x="9" y="236"/>
                    <a:pt x="8" y="237"/>
                    <a:pt x="9" y="239"/>
                  </a:cubicBezTo>
                  <a:cubicBezTo>
                    <a:pt x="10" y="239"/>
                    <a:pt x="11" y="239"/>
                    <a:pt x="12" y="239"/>
                  </a:cubicBezTo>
                  <a:cubicBezTo>
                    <a:pt x="12" y="242"/>
                    <a:pt x="10" y="243"/>
                    <a:pt x="12" y="245"/>
                  </a:cubicBezTo>
                  <a:cubicBezTo>
                    <a:pt x="13" y="243"/>
                    <a:pt x="15" y="240"/>
                    <a:pt x="17" y="242"/>
                  </a:cubicBezTo>
                  <a:cubicBezTo>
                    <a:pt x="15" y="243"/>
                    <a:pt x="14" y="245"/>
                    <a:pt x="15" y="248"/>
                  </a:cubicBezTo>
                  <a:cubicBezTo>
                    <a:pt x="16" y="248"/>
                    <a:pt x="15" y="245"/>
                    <a:pt x="17" y="246"/>
                  </a:cubicBezTo>
                  <a:cubicBezTo>
                    <a:pt x="18" y="246"/>
                    <a:pt x="18" y="246"/>
                    <a:pt x="18" y="246"/>
                  </a:cubicBezTo>
                  <a:cubicBezTo>
                    <a:pt x="18" y="248"/>
                    <a:pt x="15" y="248"/>
                    <a:pt x="17" y="250"/>
                  </a:cubicBezTo>
                  <a:cubicBezTo>
                    <a:pt x="19" y="249"/>
                    <a:pt x="20" y="253"/>
                    <a:pt x="18" y="255"/>
                  </a:cubicBezTo>
                  <a:cubicBezTo>
                    <a:pt x="16" y="256"/>
                    <a:pt x="18" y="253"/>
                    <a:pt x="16" y="254"/>
                  </a:cubicBezTo>
                  <a:cubicBezTo>
                    <a:pt x="17" y="256"/>
                    <a:pt x="15" y="256"/>
                    <a:pt x="15" y="258"/>
                  </a:cubicBezTo>
                  <a:cubicBezTo>
                    <a:pt x="16" y="258"/>
                    <a:pt x="17" y="258"/>
                    <a:pt x="19" y="258"/>
                  </a:cubicBezTo>
                  <a:cubicBezTo>
                    <a:pt x="20" y="257"/>
                    <a:pt x="20" y="256"/>
                    <a:pt x="22" y="257"/>
                  </a:cubicBezTo>
                  <a:cubicBezTo>
                    <a:pt x="22" y="259"/>
                    <a:pt x="24" y="260"/>
                    <a:pt x="24" y="262"/>
                  </a:cubicBezTo>
                  <a:cubicBezTo>
                    <a:pt x="23" y="264"/>
                    <a:pt x="22" y="264"/>
                    <a:pt x="22" y="267"/>
                  </a:cubicBezTo>
                  <a:cubicBezTo>
                    <a:pt x="22" y="267"/>
                    <a:pt x="22" y="267"/>
                    <a:pt x="22" y="267"/>
                  </a:cubicBezTo>
                  <a:cubicBezTo>
                    <a:pt x="22" y="267"/>
                    <a:pt x="22" y="267"/>
                    <a:pt x="22" y="268"/>
                  </a:cubicBezTo>
                  <a:cubicBezTo>
                    <a:pt x="22" y="268"/>
                    <a:pt x="23" y="267"/>
                    <a:pt x="23" y="267"/>
                  </a:cubicBezTo>
                  <a:cubicBezTo>
                    <a:pt x="24" y="267"/>
                    <a:pt x="24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9"/>
                    <a:pt x="26" y="269"/>
                    <a:pt x="26" y="269"/>
                  </a:cubicBezTo>
                  <a:cubicBezTo>
                    <a:pt x="27" y="270"/>
                    <a:pt x="27" y="271"/>
                    <a:pt x="28" y="273"/>
                  </a:cubicBezTo>
                  <a:cubicBezTo>
                    <a:pt x="27" y="273"/>
                    <a:pt x="27" y="273"/>
                    <a:pt x="27" y="274"/>
                  </a:cubicBezTo>
                  <a:cubicBezTo>
                    <a:pt x="27" y="274"/>
                    <a:pt x="28" y="274"/>
                    <a:pt x="28" y="274"/>
                  </a:cubicBezTo>
                  <a:cubicBezTo>
                    <a:pt x="29" y="276"/>
                    <a:pt x="29" y="279"/>
                    <a:pt x="30" y="282"/>
                  </a:cubicBezTo>
                  <a:cubicBezTo>
                    <a:pt x="30" y="282"/>
                    <a:pt x="30" y="282"/>
                    <a:pt x="30" y="282"/>
                  </a:cubicBezTo>
                  <a:cubicBezTo>
                    <a:pt x="30" y="282"/>
                    <a:pt x="30" y="284"/>
                    <a:pt x="30" y="285"/>
                  </a:cubicBezTo>
                  <a:cubicBezTo>
                    <a:pt x="31" y="285"/>
                    <a:pt x="31" y="285"/>
                    <a:pt x="31" y="285"/>
                  </a:cubicBezTo>
                  <a:cubicBezTo>
                    <a:pt x="31" y="285"/>
                    <a:pt x="30" y="285"/>
                    <a:pt x="30" y="285"/>
                  </a:cubicBezTo>
                  <a:cubicBezTo>
                    <a:pt x="30" y="286"/>
                    <a:pt x="30" y="287"/>
                    <a:pt x="31" y="287"/>
                  </a:cubicBezTo>
                  <a:cubicBezTo>
                    <a:pt x="31" y="287"/>
                    <a:pt x="31" y="287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2" y="286"/>
                    <a:pt x="32" y="286"/>
                    <a:pt x="32" y="286"/>
                  </a:cubicBezTo>
                  <a:cubicBezTo>
                    <a:pt x="32" y="286"/>
                    <a:pt x="32" y="286"/>
                    <a:pt x="31" y="285"/>
                  </a:cubicBezTo>
                  <a:cubicBezTo>
                    <a:pt x="32" y="282"/>
                    <a:pt x="32" y="280"/>
                    <a:pt x="32" y="277"/>
                  </a:cubicBezTo>
                  <a:cubicBezTo>
                    <a:pt x="32" y="277"/>
                    <a:pt x="32" y="277"/>
                    <a:pt x="33" y="277"/>
                  </a:cubicBezTo>
                  <a:cubicBezTo>
                    <a:pt x="33" y="276"/>
                    <a:pt x="33" y="275"/>
                    <a:pt x="33" y="275"/>
                  </a:cubicBezTo>
                  <a:cubicBezTo>
                    <a:pt x="33" y="272"/>
                    <a:pt x="33" y="270"/>
                    <a:pt x="34" y="268"/>
                  </a:cubicBezTo>
                  <a:cubicBezTo>
                    <a:pt x="34" y="268"/>
                    <a:pt x="35" y="269"/>
                    <a:pt x="35" y="269"/>
                  </a:cubicBezTo>
                  <a:cubicBezTo>
                    <a:pt x="35" y="269"/>
                    <a:pt x="35" y="270"/>
                    <a:pt x="35" y="271"/>
                  </a:cubicBezTo>
                  <a:cubicBezTo>
                    <a:pt x="35" y="271"/>
                    <a:pt x="34" y="271"/>
                    <a:pt x="34" y="271"/>
                  </a:cubicBezTo>
                  <a:cubicBezTo>
                    <a:pt x="34" y="273"/>
                    <a:pt x="33" y="273"/>
                    <a:pt x="33" y="274"/>
                  </a:cubicBezTo>
                  <a:cubicBezTo>
                    <a:pt x="34" y="274"/>
                    <a:pt x="34" y="274"/>
                    <a:pt x="34" y="274"/>
                  </a:cubicBezTo>
                  <a:cubicBezTo>
                    <a:pt x="34" y="275"/>
                    <a:pt x="36" y="275"/>
                    <a:pt x="35" y="277"/>
                  </a:cubicBezTo>
                  <a:cubicBezTo>
                    <a:pt x="36" y="276"/>
                    <a:pt x="37" y="277"/>
                    <a:pt x="38" y="277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5" y="277"/>
                    <a:pt x="36" y="274"/>
                    <a:pt x="35" y="272"/>
                  </a:cubicBezTo>
                  <a:cubicBezTo>
                    <a:pt x="36" y="272"/>
                    <a:pt x="37" y="271"/>
                    <a:pt x="37" y="271"/>
                  </a:cubicBezTo>
                  <a:cubicBezTo>
                    <a:pt x="38" y="273"/>
                    <a:pt x="36" y="272"/>
                    <a:pt x="36" y="273"/>
                  </a:cubicBezTo>
                  <a:cubicBezTo>
                    <a:pt x="37" y="274"/>
                    <a:pt x="38" y="273"/>
                    <a:pt x="38" y="274"/>
                  </a:cubicBezTo>
                  <a:cubicBezTo>
                    <a:pt x="37" y="274"/>
                    <a:pt x="36" y="274"/>
                    <a:pt x="37" y="275"/>
                  </a:cubicBezTo>
                  <a:cubicBezTo>
                    <a:pt x="37" y="275"/>
                    <a:pt x="38" y="275"/>
                    <a:pt x="39" y="275"/>
                  </a:cubicBezTo>
                  <a:cubicBezTo>
                    <a:pt x="39" y="275"/>
                    <a:pt x="39" y="276"/>
                    <a:pt x="39" y="276"/>
                  </a:cubicBezTo>
                  <a:cubicBezTo>
                    <a:pt x="39" y="276"/>
                    <a:pt x="39" y="277"/>
                    <a:pt x="39" y="278"/>
                  </a:cubicBezTo>
                  <a:cubicBezTo>
                    <a:pt x="38" y="277"/>
                    <a:pt x="36" y="279"/>
                    <a:pt x="36" y="277"/>
                  </a:cubicBezTo>
                  <a:cubicBezTo>
                    <a:pt x="35" y="277"/>
                    <a:pt x="35" y="278"/>
                    <a:pt x="35" y="279"/>
                  </a:cubicBezTo>
                  <a:cubicBezTo>
                    <a:pt x="35" y="279"/>
                    <a:pt x="35" y="280"/>
                    <a:pt x="36" y="280"/>
                  </a:cubicBezTo>
                  <a:cubicBezTo>
                    <a:pt x="36" y="279"/>
                    <a:pt x="37" y="279"/>
                    <a:pt x="38" y="279"/>
                  </a:cubicBezTo>
                  <a:cubicBezTo>
                    <a:pt x="38" y="278"/>
                    <a:pt x="39" y="278"/>
                    <a:pt x="39" y="277"/>
                  </a:cubicBezTo>
                  <a:cubicBezTo>
                    <a:pt x="40" y="278"/>
                    <a:pt x="40" y="278"/>
                    <a:pt x="40" y="278"/>
                  </a:cubicBezTo>
                  <a:cubicBezTo>
                    <a:pt x="39" y="279"/>
                    <a:pt x="39" y="280"/>
                    <a:pt x="40" y="281"/>
                  </a:cubicBezTo>
                  <a:cubicBezTo>
                    <a:pt x="40" y="281"/>
                    <a:pt x="40" y="281"/>
                    <a:pt x="40" y="281"/>
                  </a:cubicBezTo>
                  <a:cubicBezTo>
                    <a:pt x="40" y="283"/>
                    <a:pt x="41" y="284"/>
                    <a:pt x="41" y="28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85"/>
                    <a:pt x="41" y="285"/>
                    <a:pt x="41" y="286"/>
                  </a:cubicBezTo>
                  <a:cubicBezTo>
                    <a:pt x="41" y="286"/>
                    <a:pt x="41" y="286"/>
                    <a:pt x="41" y="287"/>
                  </a:cubicBezTo>
                  <a:cubicBezTo>
                    <a:pt x="41" y="287"/>
                    <a:pt x="41" y="287"/>
                    <a:pt x="41" y="287"/>
                  </a:cubicBezTo>
                  <a:cubicBezTo>
                    <a:pt x="41" y="287"/>
                    <a:pt x="41" y="288"/>
                    <a:pt x="41" y="288"/>
                  </a:cubicBezTo>
                  <a:cubicBezTo>
                    <a:pt x="41" y="288"/>
                    <a:pt x="41" y="288"/>
                    <a:pt x="41" y="288"/>
                  </a:cubicBezTo>
                  <a:cubicBezTo>
                    <a:pt x="42" y="290"/>
                    <a:pt x="43" y="293"/>
                    <a:pt x="44" y="295"/>
                  </a:cubicBezTo>
                  <a:cubicBezTo>
                    <a:pt x="44" y="295"/>
                    <a:pt x="44" y="295"/>
                    <a:pt x="44" y="296"/>
                  </a:cubicBezTo>
                  <a:cubicBezTo>
                    <a:pt x="44" y="296"/>
                    <a:pt x="44" y="296"/>
                    <a:pt x="44" y="296"/>
                  </a:cubicBezTo>
                  <a:cubicBezTo>
                    <a:pt x="44" y="296"/>
                    <a:pt x="44" y="297"/>
                    <a:pt x="45" y="298"/>
                  </a:cubicBezTo>
                  <a:cubicBezTo>
                    <a:pt x="44" y="298"/>
                    <a:pt x="44" y="297"/>
                    <a:pt x="43" y="297"/>
                  </a:cubicBezTo>
                  <a:cubicBezTo>
                    <a:pt x="42" y="298"/>
                    <a:pt x="43" y="298"/>
                    <a:pt x="43" y="299"/>
                  </a:cubicBezTo>
                  <a:cubicBezTo>
                    <a:pt x="44" y="298"/>
                    <a:pt x="45" y="298"/>
                    <a:pt x="45" y="298"/>
                  </a:cubicBezTo>
                  <a:cubicBezTo>
                    <a:pt x="45" y="298"/>
                    <a:pt x="46" y="297"/>
                    <a:pt x="46" y="297"/>
                  </a:cubicBezTo>
                  <a:cubicBezTo>
                    <a:pt x="46" y="297"/>
                    <a:pt x="46" y="298"/>
                    <a:pt x="46" y="299"/>
                  </a:cubicBezTo>
                  <a:cubicBezTo>
                    <a:pt x="46" y="299"/>
                    <a:pt x="45" y="299"/>
                    <a:pt x="45" y="299"/>
                  </a:cubicBezTo>
                  <a:cubicBezTo>
                    <a:pt x="45" y="300"/>
                    <a:pt x="46" y="300"/>
                    <a:pt x="46" y="300"/>
                  </a:cubicBezTo>
                  <a:cubicBezTo>
                    <a:pt x="46" y="300"/>
                    <a:pt x="46" y="300"/>
                    <a:pt x="46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1"/>
                  </a:cubicBezTo>
                  <a:cubicBezTo>
                    <a:pt x="46" y="301"/>
                    <a:pt x="46" y="302"/>
                    <a:pt x="47" y="302"/>
                  </a:cubicBezTo>
                  <a:cubicBezTo>
                    <a:pt x="47" y="302"/>
                    <a:pt x="47" y="302"/>
                    <a:pt x="48" y="301"/>
                  </a:cubicBezTo>
                  <a:cubicBezTo>
                    <a:pt x="48" y="303"/>
                    <a:pt x="49" y="304"/>
                    <a:pt x="49" y="306"/>
                  </a:cubicBezTo>
                  <a:cubicBezTo>
                    <a:pt x="49" y="306"/>
                    <a:pt x="49" y="306"/>
                    <a:pt x="49" y="306"/>
                  </a:cubicBezTo>
                  <a:cubicBezTo>
                    <a:pt x="49" y="306"/>
                    <a:pt x="49" y="307"/>
                    <a:pt x="49" y="307"/>
                  </a:cubicBezTo>
                  <a:cubicBezTo>
                    <a:pt x="49" y="307"/>
                    <a:pt x="49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8"/>
                    <a:pt x="47" y="308"/>
                    <a:pt x="47" y="308"/>
                  </a:cubicBezTo>
                  <a:cubicBezTo>
                    <a:pt x="47" y="308"/>
                    <a:pt x="48" y="308"/>
                    <a:pt x="48" y="308"/>
                  </a:cubicBezTo>
                  <a:cubicBezTo>
                    <a:pt x="48" y="308"/>
                    <a:pt x="48" y="309"/>
                    <a:pt x="48" y="309"/>
                  </a:cubicBezTo>
                  <a:cubicBezTo>
                    <a:pt x="48" y="309"/>
                    <a:pt x="49" y="308"/>
                    <a:pt x="49" y="308"/>
                  </a:cubicBezTo>
                  <a:cubicBezTo>
                    <a:pt x="49" y="308"/>
                    <a:pt x="49" y="307"/>
                    <a:pt x="49" y="307"/>
                  </a:cubicBezTo>
                  <a:cubicBezTo>
                    <a:pt x="49" y="307"/>
                    <a:pt x="49" y="307"/>
                    <a:pt x="50" y="308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6"/>
                    <a:pt x="50" y="306"/>
                    <a:pt x="50" y="305"/>
                  </a:cubicBezTo>
                  <a:cubicBezTo>
                    <a:pt x="50" y="305"/>
                    <a:pt x="51" y="305"/>
                    <a:pt x="51" y="305"/>
                  </a:cubicBezTo>
                  <a:cubicBezTo>
                    <a:pt x="51" y="305"/>
                    <a:pt x="52" y="306"/>
                    <a:pt x="52" y="306"/>
                  </a:cubicBezTo>
                  <a:cubicBezTo>
                    <a:pt x="51" y="306"/>
                    <a:pt x="52" y="307"/>
                    <a:pt x="52" y="307"/>
                  </a:cubicBezTo>
                  <a:cubicBezTo>
                    <a:pt x="52" y="308"/>
                    <a:pt x="52" y="309"/>
                    <a:pt x="53" y="310"/>
                  </a:cubicBezTo>
                  <a:cubicBezTo>
                    <a:pt x="52" y="310"/>
                    <a:pt x="52" y="310"/>
                    <a:pt x="51" y="311"/>
                  </a:cubicBezTo>
                  <a:cubicBezTo>
                    <a:pt x="53" y="311"/>
                    <a:pt x="52" y="312"/>
                    <a:pt x="53" y="312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3" y="312"/>
                    <a:pt x="53" y="313"/>
                    <a:pt x="54" y="313"/>
                  </a:cubicBezTo>
                  <a:cubicBezTo>
                    <a:pt x="54" y="312"/>
                    <a:pt x="55" y="312"/>
                    <a:pt x="55" y="310"/>
                  </a:cubicBezTo>
                  <a:cubicBezTo>
                    <a:pt x="56" y="311"/>
                    <a:pt x="56" y="311"/>
                    <a:pt x="56" y="312"/>
                  </a:cubicBezTo>
                  <a:cubicBezTo>
                    <a:pt x="57" y="311"/>
                    <a:pt x="57" y="311"/>
                    <a:pt x="58" y="312"/>
                  </a:cubicBezTo>
                  <a:cubicBezTo>
                    <a:pt x="57" y="311"/>
                    <a:pt x="57" y="311"/>
                    <a:pt x="57" y="311"/>
                  </a:cubicBezTo>
                  <a:cubicBezTo>
                    <a:pt x="56" y="311"/>
                    <a:pt x="56" y="310"/>
                    <a:pt x="56" y="309"/>
                  </a:cubicBezTo>
                  <a:cubicBezTo>
                    <a:pt x="56" y="309"/>
                    <a:pt x="56" y="308"/>
                    <a:pt x="56" y="308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54" y="303"/>
                    <a:pt x="52" y="298"/>
                    <a:pt x="50" y="293"/>
                  </a:cubicBezTo>
                  <a:cubicBezTo>
                    <a:pt x="50" y="293"/>
                    <a:pt x="50" y="294"/>
                    <a:pt x="50" y="294"/>
                  </a:cubicBezTo>
                  <a:cubicBezTo>
                    <a:pt x="50" y="294"/>
                    <a:pt x="49" y="294"/>
                    <a:pt x="49" y="293"/>
                  </a:cubicBezTo>
                  <a:cubicBezTo>
                    <a:pt x="49" y="293"/>
                    <a:pt x="49" y="293"/>
                    <a:pt x="49" y="292"/>
                  </a:cubicBezTo>
                  <a:cubicBezTo>
                    <a:pt x="49" y="292"/>
                    <a:pt x="49" y="292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8" y="286"/>
                    <a:pt x="47" y="281"/>
                    <a:pt x="46" y="277"/>
                  </a:cubicBezTo>
                  <a:cubicBezTo>
                    <a:pt x="45" y="277"/>
                    <a:pt x="45" y="275"/>
                    <a:pt x="45" y="274"/>
                  </a:cubicBezTo>
                  <a:cubicBezTo>
                    <a:pt x="45" y="274"/>
                    <a:pt x="45" y="274"/>
                    <a:pt x="45" y="274"/>
                  </a:cubicBezTo>
                  <a:cubicBezTo>
                    <a:pt x="44" y="265"/>
                    <a:pt x="43" y="256"/>
                    <a:pt x="43" y="247"/>
                  </a:cubicBezTo>
                  <a:cubicBezTo>
                    <a:pt x="43" y="244"/>
                    <a:pt x="43" y="241"/>
                    <a:pt x="43" y="238"/>
                  </a:cubicBezTo>
                  <a:cubicBezTo>
                    <a:pt x="43" y="237"/>
                    <a:pt x="42" y="237"/>
                    <a:pt x="42" y="236"/>
                  </a:cubicBezTo>
                  <a:cubicBezTo>
                    <a:pt x="43" y="235"/>
                    <a:pt x="43" y="233"/>
                    <a:pt x="44" y="232"/>
                  </a:cubicBezTo>
                  <a:cubicBezTo>
                    <a:pt x="44" y="223"/>
                    <a:pt x="46" y="215"/>
                    <a:pt x="48" y="207"/>
                  </a:cubicBezTo>
                  <a:cubicBezTo>
                    <a:pt x="48" y="204"/>
                    <a:pt x="49" y="201"/>
                    <a:pt x="51" y="199"/>
                  </a:cubicBezTo>
                  <a:cubicBezTo>
                    <a:pt x="52" y="197"/>
                    <a:pt x="53" y="194"/>
                    <a:pt x="54" y="192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2" y="188"/>
                    <a:pt x="55" y="185"/>
                    <a:pt x="57" y="182"/>
                  </a:cubicBezTo>
                  <a:cubicBezTo>
                    <a:pt x="57" y="183"/>
                    <a:pt x="57" y="184"/>
                    <a:pt x="57" y="184"/>
                  </a:cubicBezTo>
                  <a:cubicBezTo>
                    <a:pt x="61" y="175"/>
                    <a:pt x="66" y="166"/>
                    <a:pt x="73" y="158"/>
                  </a:cubicBezTo>
                  <a:cubicBezTo>
                    <a:pt x="73" y="158"/>
                    <a:pt x="73" y="157"/>
                    <a:pt x="74" y="157"/>
                  </a:cubicBezTo>
                  <a:cubicBezTo>
                    <a:pt x="90" y="135"/>
                    <a:pt x="113" y="119"/>
                    <a:pt x="139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41" y="107"/>
                    <a:pt x="144" y="106"/>
                    <a:pt x="146" y="105"/>
                  </a:cubicBezTo>
                  <a:cubicBezTo>
                    <a:pt x="147" y="107"/>
                    <a:pt x="143" y="107"/>
                    <a:pt x="141" y="108"/>
                  </a:cubicBezTo>
                  <a:cubicBezTo>
                    <a:pt x="154" y="104"/>
                    <a:pt x="167" y="101"/>
                    <a:pt x="181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0" y="100"/>
                    <a:pt x="179" y="100"/>
                    <a:pt x="179" y="99"/>
                  </a:cubicBezTo>
                  <a:cubicBezTo>
                    <a:pt x="180" y="100"/>
                    <a:pt x="182" y="99"/>
                    <a:pt x="184" y="100"/>
                  </a:cubicBezTo>
                  <a:cubicBezTo>
                    <a:pt x="183" y="95"/>
                    <a:pt x="189" y="96"/>
                    <a:pt x="191" y="94"/>
                  </a:cubicBezTo>
                  <a:cubicBezTo>
                    <a:pt x="192" y="97"/>
                    <a:pt x="197" y="94"/>
                    <a:pt x="199" y="97"/>
                  </a:cubicBezTo>
                  <a:cubicBezTo>
                    <a:pt x="197" y="97"/>
                    <a:pt x="195" y="97"/>
                    <a:pt x="194" y="97"/>
                  </a:cubicBezTo>
                  <a:cubicBezTo>
                    <a:pt x="196" y="98"/>
                    <a:pt x="198" y="99"/>
                    <a:pt x="200" y="100"/>
                  </a:cubicBezTo>
                  <a:cubicBezTo>
                    <a:pt x="202" y="101"/>
                    <a:pt x="204" y="101"/>
                    <a:pt x="206" y="101"/>
                  </a:cubicBezTo>
                  <a:cubicBezTo>
                    <a:pt x="206" y="100"/>
                    <a:pt x="207" y="101"/>
                    <a:pt x="208" y="101"/>
                  </a:cubicBezTo>
                  <a:cubicBezTo>
                    <a:pt x="209" y="101"/>
                    <a:pt x="210" y="101"/>
                    <a:pt x="211" y="102"/>
                  </a:cubicBezTo>
                  <a:cubicBezTo>
                    <a:pt x="211" y="101"/>
                    <a:pt x="209" y="101"/>
                    <a:pt x="209" y="100"/>
                  </a:cubicBezTo>
                  <a:cubicBezTo>
                    <a:pt x="210" y="99"/>
                    <a:pt x="211" y="100"/>
                    <a:pt x="212" y="100"/>
                  </a:cubicBezTo>
                  <a:close/>
                  <a:moveTo>
                    <a:pt x="244" y="98"/>
                  </a:moveTo>
                  <a:cubicBezTo>
                    <a:pt x="247" y="98"/>
                    <a:pt x="246" y="100"/>
                    <a:pt x="248" y="100"/>
                  </a:cubicBezTo>
                  <a:cubicBezTo>
                    <a:pt x="247" y="101"/>
                    <a:pt x="244" y="100"/>
                    <a:pt x="244" y="98"/>
                  </a:cubicBezTo>
                  <a:close/>
                  <a:moveTo>
                    <a:pt x="285" y="106"/>
                  </a:moveTo>
                  <a:cubicBezTo>
                    <a:pt x="284" y="107"/>
                    <a:pt x="282" y="105"/>
                    <a:pt x="280" y="105"/>
                  </a:cubicBezTo>
                  <a:cubicBezTo>
                    <a:pt x="281" y="104"/>
                    <a:pt x="284" y="105"/>
                    <a:pt x="285" y="106"/>
                  </a:cubicBezTo>
                  <a:close/>
                  <a:moveTo>
                    <a:pt x="277" y="102"/>
                  </a:moveTo>
                  <a:cubicBezTo>
                    <a:pt x="276" y="102"/>
                    <a:pt x="275" y="101"/>
                    <a:pt x="274" y="101"/>
                  </a:cubicBezTo>
                  <a:cubicBezTo>
                    <a:pt x="275" y="99"/>
                    <a:pt x="277" y="101"/>
                    <a:pt x="277" y="102"/>
                  </a:cubicBezTo>
                  <a:close/>
                  <a:moveTo>
                    <a:pt x="275" y="102"/>
                  </a:moveTo>
                  <a:cubicBezTo>
                    <a:pt x="273" y="102"/>
                    <a:pt x="271" y="103"/>
                    <a:pt x="272" y="101"/>
                  </a:cubicBezTo>
                  <a:cubicBezTo>
                    <a:pt x="273" y="101"/>
                    <a:pt x="275" y="101"/>
                    <a:pt x="275" y="102"/>
                  </a:cubicBezTo>
                  <a:close/>
                  <a:moveTo>
                    <a:pt x="271" y="100"/>
                  </a:moveTo>
                  <a:cubicBezTo>
                    <a:pt x="271" y="103"/>
                    <a:pt x="269" y="99"/>
                    <a:pt x="267" y="99"/>
                  </a:cubicBezTo>
                  <a:cubicBezTo>
                    <a:pt x="268" y="98"/>
                    <a:pt x="270" y="101"/>
                    <a:pt x="271" y="100"/>
                  </a:cubicBezTo>
                  <a:close/>
                  <a:moveTo>
                    <a:pt x="233" y="70"/>
                  </a:moveTo>
                  <a:cubicBezTo>
                    <a:pt x="234" y="70"/>
                    <a:pt x="233" y="69"/>
                    <a:pt x="233" y="68"/>
                  </a:cubicBezTo>
                  <a:cubicBezTo>
                    <a:pt x="234" y="68"/>
                    <a:pt x="234" y="70"/>
                    <a:pt x="235" y="70"/>
                  </a:cubicBezTo>
                  <a:cubicBezTo>
                    <a:pt x="234" y="70"/>
                    <a:pt x="233" y="70"/>
                    <a:pt x="231" y="70"/>
                  </a:cubicBezTo>
                  <a:cubicBezTo>
                    <a:pt x="231" y="70"/>
                    <a:pt x="231" y="69"/>
                    <a:pt x="230" y="69"/>
                  </a:cubicBezTo>
                  <a:cubicBezTo>
                    <a:pt x="231" y="67"/>
                    <a:pt x="232" y="70"/>
                    <a:pt x="233" y="70"/>
                  </a:cubicBezTo>
                  <a:close/>
                  <a:moveTo>
                    <a:pt x="232" y="90"/>
                  </a:moveTo>
                  <a:cubicBezTo>
                    <a:pt x="232" y="88"/>
                    <a:pt x="236" y="87"/>
                    <a:pt x="238" y="88"/>
                  </a:cubicBezTo>
                  <a:cubicBezTo>
                    <a:pt x="238" y="89"/>
                    <a:pt x="236" y="90"/>
                    <a:pt x="235" y="90"/>
                  </a:cubicBezTo>
                  <a:cubicBezTo>
                    <a:pt x="235" y="91"/>
                    <a:pt x="236" y="90"/>
                    <a:pt x="237" y="90"/>
                  </a:cubicBezTo>
                  <a:cubicBezTo>
                    <a:pt x="233" y="93"/>
                    <a:pt x="240" y="91"/>
                    <a:pt x="240" y="94"/>
                  </a:cubicBezTo>
                  <a:cubicBezTo>
                    <a:pt x="236" y="93"/>
                    <a:pt x="233" y="92"/>
                    <a:pt x="229" y="90"/>
                  </a:cubicBezTo>
                  <a:cubicBezTo>
                    <a:pt x="229" y="88"/>
                    <a:pt x="232" y="89"/>
                    <a:pt x="232" y="90"/>
                  </a:cubicBezTo>
                  <a:close/>
                  <a:moveTo>
                    <a:pt x="224" y="76"/>
                  </a:moveTo>
                  <a:cubicBezTo>
                    <a:pt x="226" y="76"/>
                    <a:pt x="226" y="76"/>
                    <a:pt x="224" y="76"/>
                  </a:cubicBezTo>
                  <a:cubicBezTo>
                    <a:pt x="223" y="77"/>
                    <a:pt x="221" y="78"/>
                    <a:pt x="217" y="78"/>
                  </a:cubicBezTo>
                  <a:cubicBezTo>
                    <a:pt x="218" y="76"/>
                    <a:pt x="222" y="76"/>
                    <a:pt x="224" y="76"/>
                  </a:cubicBezTo>
                  <a:close/>
                  <a:moveTo>
                    <a:pt x="217" y="77"/>
                  </a:moveTo>
                  <a:cubicBezTo>
                    <a:pt x="216" y="79"/>
                    <a:pt x="213" y="79"/>
                    <a:pt x="211" y="79"/>
                  </a:cubicBezTo>
                  <a:cubicBezTo>
                    <a:pt x="211" y="77"/>
                    <a:pt x="215" y="78"/>
                    <a:pt x="217" y="77"/>
                  </a:cubicBezTo>
                  <a:close/>
                  <a:moveTo>
                    <a:pt x="134" y="61"/>
                  </a:moveTo>
                  <a:cubicBezTo>
                    <a:pt x="134" y="62"/>
                    <a:pt x="132" y="62"/>
                    <a:pt x="131" y="62"/>
                  </a:cubicBezTo>
                  <a:cubicBezTo>
                    <a:pt x="130" y="60"/>
                    <a:pt x="133" y="61"/>
                    <a:pt x="134" y="61"/>
                  </a:cubicBezTo>
                  <a:close/>
                  <a:moveTo>
                    <a:pt x="12" y="199"/>
                  </a:moveTo>
                  <a:cubicBezTo>
                    <a:pt x="12" y="198"/>
                    <a:pt x="12" y="197"/>
                    <a:pt x="12" y="197"/>
                  </a:cubicBezTo>
                  <a:cubicBezTo>
                    <a:pt x="14" y="197"/>
                    <a:pt x="13" y="199"/>
                    <a:pt x="12" y="199"/>
                  </a:cubicBezTo>
                  <a:close/>
                  <a:moveTo>
                    <a:pt x="12" y="238"/>
                  </a:moveTo>
                  <a:cubicBezTo>
                    <a:pt x="11" y="237"/>
                    <a:pt x="11" y="237"/>
                    <a:pt x="10" y="237"/>
                  </a:cubicBezTo>
                  <a:cubicBezTo>
                    <a:pt x="10" y="237"/>
                    <a:pt x="11" y="237"/>
                    <a:pt x="11" y="235"/>
                  </a:cubicBezTo>
                  <a:cubicBezTo>
                    <a:pt x="11" y="236"/>
                    <a:pt x="11" y="236"/>
                    <a:pt x="12" y="236"/>
                  </a:cubicBezTo>
                  <a:cubicBezTo>
                    <a:pt x="12" y="237"/>
                    <a:pt x="12" y="237"/>
                    <a:pt x="12" y="238"/>
                  </a:cubicBezTo>
                  <a:close/>
                  <a:moveTo>
                    <a:pt x="12" y="233"/>
                  </a:moveTo>
                  <a:cubicBezTo>
                    <a:pt x="11" y="232"/>
                    <a:pt x="12" y="230"/>
                    <a:pt x="13" y="228"/>
                  </a:cubicBezTo>
                  <a:cubicBezTo>
                    <a:pt x="15" y="229"/>
                    <a:pt x="12" y="232"/>
                    <a:pt x="12" y="233"/>
                  </a:cubicBezTo>
                  <a:close/>
                  <a:moveTo>
                    <a:pt x="34" y="268"/>
                  </a:moveTo>
                  <a:cubicBezTo>
                    <a:pt x="34" y="268"/>
                    <a:pt x="34" y="267"/>
                    <a:pt x="34" y="267"/>
                  </a:cubicBezTo>
                  <a:cubicBezTo>
                    <a:pt x="35" y="267"/>
                    <a:pt x="35" y="267"/>
                    <a:pt x="35" y="268"/>
                  </a:cubicBezTo>
                  <a:cubicBezTo>
                    <a:pt x="34" y="268"/>
                    <a:pt x="34" y="268"/>
                    <a:pt x="34" y="268"/>
                  </a:cubicBezTo>
                  <a:close/>
                  <a:moveTo>
                    <a:pt x="38" y="274"/>
                  </a:moveTo>
                  <a:cubicBezTo>
                    <a:pt x="38" y="273"/>
                    <a:pt x="38" y="271"/>
                    <a:pt x="37" y="271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7" y="270"/>
                    <a:pt x="37" y="270"/>
                    <a:pt x="37" y="270"/>
                  </a:cubicBezTo>
                  <a:cubicBezTo>
                    <a:pt x="37" y="270"/>
                    <a:pt x="37" y="270"/>
                    <a:pt x="37" y="269"/>
                  </a:cubicBezTo>
                  <a:cubicBezTo>
                    <a:pt x="37" y="269"/>
                    <a:pt x="37" y="269"/>
                    <a:pt x="37" y="269"/>
                  </a:cubicBezTo>
                  <a:cubicBezTo>
                    <a:pt x="37" y="269"/>
                    <a:pt x="37" y="269"/>
                    <a:pt x="37" y="268"/>
                  </a:cubicBezTo>
                  <a:cubicBezTo>
                    <a:pt x="37" y="269"/>
                    <a:pt x="37" y="269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1"/>
                    <a:pt x="38" y="272"/>
                    <a:pt x="39" y="274"/>
                  </a:cubicBezTo>
                  <a:cubicBezTo>
                    <a:pt x="39" y="274"/>
                    <a:pt x="38" y="274"/>
                    <a:pt x="38" y="274"/>
                  </a:cubicBezTo>
                  <a:close/>
                  <a:moveTo>
                    <a:pt x="52" y="307"/>
                  </a:moveTo>
                  <a:cubicBezTo>
                    <a:pt x="52" y="307"/>
                    <a:pt x="52" y="306"/>
                    <a:pt x="52" y="306"/>
                  </a:cubicBezTo>
                  <a:cubicBezTo>
                    <a:pt x="52" y="306"/>
                    <a:pt x="52" y="307"/>
                    <a:pt x="52" y="307"/>
                  </a:cubicBezTo>
                  <a:close/>
                  <a:moveTo>
                    <a:pt x="50" y="307"/>
                  </a:move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lose/>
                  <a:moveTo>
                    <a:pt x="69" y="159"/>
                  </a:moveTo>
                  <a:cubicBezTo>
                    <a:pt x="68" y="158"/>
                    <a:pt x="70" y="157"/>
                    <a:pt x="70" y="157"/>
                  </a:cubicBezTo>
                  <a:cubicBezTo>
                    <a:pt x="72" y="157"/>
                    <a:pt x="70" y="158"/>
                    <a:pt x="69" y="159"/>
                  </a:cubicBezTo>
                  <a:close/>
                  <a:moveTo>
                    <a:pt x="81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0" y="146"/>
                    <a:pt x="79" y="149"/>
                    <a:pt x="78" y="149"/>
                  </a:cubicBezTo>
                  <a:cubicBezTo>
                    <a:pt x="78" y="148"/>
                    <a:pt x="79" y="147"/>
                    <a:pt x="81" y="146"/>
                  </a:cubicBezTo>
                  <a:cubicBezTo>
                    <a:pt x="81" y="146"/>
                    <a:pt x="81" y="146"/>
                    <a:pt x="81" y="146"/>
                  </a:cubicBezTo>
                  <a:close/>
                  <a:moveTo>
                    <a:pt x="114" y="81"/>
                  </a:moveTo>
                  <a:cubicBezTo>
                    <a:pt x="114" y="80"/>
                    <a:pt x="115" y="80"/>
                    <a:pt x="116" y="79"/>
                  </a:cubicBezTo>
                  <a:cubicBezTo>
                    <a:pt x="116" y="81"/>
                    <a:pt x="115" y="81"/>
                    <a:pt x="114" y="81"/>
                  </a:cubicBezTo>
                  <a:close/>
                  <a:moveTo>
                    <a:pt x="120" y="79"/>
                  </a:moveTo>
                  <a:cubicBezTo>
                    <a:pt x="120" y="78"/>
                    <a:pt x="119" y="78"/>
                    <a:pt x="119" y="78"/>
                  </a:cubicBezTo>
                  <a:cubicBezTo>
                    <a:pt x="120" y="77"/>
                    <a:pt x="121" y="77"/>
                    <a:pt x="123" y="76"/>
                  </a:cubicBezTo>
                  <a:cubicBezTo>
                    <a:pt x="123" y="78"/>
                    <a:pt x="121" y="78"/>
                    <a:pt x="120" y="79"/>
                  </a:cubicBezTo>
                  <a:close/>
                  <a:moveTo>
                    <a:pt x="168" y="98"/>
                  </a:moveTo>
                  <a:cubicBezTo>
                    <a:pt x="169" y="97"/>
                    <a:pt x="170" y="96"/>
                    <a:pt x="171" y="96"/>
                  </a:cubicBezTo>
                  <a:cubicBezTo>
                    <a:pt x="171" y="97"/>
                    <a:pt x="169" y="98"/>
                    <a:pt x="168" y="98"/>
                  </a:cubicBezTo>
                  <a:close/>
                  <a:moveTo>
                    <a:pt x="172" y="98"/>
                  </a:moveTo>
                  <a:cubicBezTo>
                    <a:pt x="170" y="98"/>
                    <a:pt x="172" y="96"/>
                    <a:pt x="174" y="96"/>
                  </a:cubicBezTo>
                  <a:cubicBezTo>
                    <a:pt x="173" y="97"/>
                    <a:pt x="172" y="97"/>
                    <a:pt x="172" y="98"/>
                  </a:cubicBezTo>
                  <a:close/>
                  <a:moveTo>
                    <a:pt x="177" y="95"/>
                  </a:moveTo>
                  <a:cubicBezTo>
                    <a:pt x="176" y="96"/>
                    <a:pt x="174" y="96"/>
                    <a:pt x="174" y="94"/>
                  </a:cubicBezTo>
                  <a:cubicBezTo>
                    <a:pt x="175" y="94"/>
                    <a:pt x="177" y="93"/>
                    <a:pt x="177" y="95"/>
                  </a:cubicBezTo>
                  <a:close/>
                  <a:moveTo>
                    <a:pt x="185" y="87"/>
                  </a:moveTo>
                  <a:cubicBezTo>
                    <a:pt x="186" y="85"/>
                    <a:pt x="189" y="85"/>
                    <a:pt x="191" y="84"/>
                  </a:cubicBezTo>
                  <a:cubicBezTo>
                    <a:pt x="190" y="86"/>
                    <a:pt x="187" y="87"/>
                    <a:pt x="185" y="87"/>
                  </a:cubicBezTo>
                  <a:close/>
                  <a:moveTo>
                    <a:pt x="206" y="94"/>
                  </a:moveTo>
                  <a:cubicBezTo>
                    <a:pt x="204" y="95"/>
                    <a:pt x="204" y="94"/>
                    <a:pt x="204" y="94"/>
                  </a:cubicBezTo>
                  <a:cubicBezTo>
                    <a:pt x="204" y="92"/>
                    <a:pt x="206" y="93"/>
                    <a:pt x="206" y="94"/>
                  </a:cubicBezTo>
                  <a:close/>
                  <a:moveTo>
                    <a:pt x="206" y="80"/>
                  </a:moveTo>
                  <a:cubicBezTo>
                    <a:pt x="205" y="81"/>
                    <a:pt x="204" y="81"/>
                    <a:pt x="202" y="81"/>
                  </a:cubicBezTo>
                  <a:cubicBezTo>
                    <a:pt x="203" y="80"/>
                    <a:pt x="205" y="80"/>
                    <a:pt x="206" y="80"/>
                  </a:cubicBezTo>
                  <a:close/>
                  <a:moveTo>
                    <a:pt x="201" y="97"/>
                  </a:moveTo>
                  <a:cubicBezTo>
                    <a:pt x="199" y="96"/>
                    <a:pt x="199" y="95"/>
                    <a:pt x="199" y="94"/>
                  </a:cubicBezTo>
                  <a:cubicBezTo>
                    <a:pt x="200" y="94"/>
                    <a:pt x="203" y="94"/>
                    <a:pt x="202" y="97"/>
                  </a:cubicBezTo>
                  <a:cubicBezTo>
                    <a:pt x="202" y="97"/>
                    <a:pt x="201" y="96"/>
                    <a:pt x="201" y="97"/>
                  </a:cubicBezTo>
                  <a:close/>
                  <a:moveTo>
                    <a:pt x="346" y="166"/>
                  </a:moveTo>
                  <a:cubicBezTo>
                    <a:pt x="345" y="159"/>
                    <a:pt x="340" y="153"/>
                    <a:pt x="337" y="146"/>
                  </a:cubicBezTo>
                  <a:cubicBezTo>
                    <a:pt x="336" y="147"/>
                    <a:pt x="336" y="144"/>
                    <a:pt x="335" y="146"/>
                  </a:cubicBezTo>
                  <a:cubicBezTo>
                    <a:pt x="340" y="152"/>
                    <a:pt x="341" y="162"/>
                    <a:pt x="346" y="168"/>
                  </a:cubicBezTo>
                  <a:cubicBezTo>
                    <a:pt x="347" y="167"/>
                    <a:pt x="346" y="167"/>
                    <a:pt x="346" y="166"/>
                  </a:cubicBezTo>
                  <a:close/>
                  <a:moveTo>
                    <a:pt x="333" y="189"/>
                  </a:moveTo>
                  <a:cubicBezTo>
                    <a:pt x="336" y="189"/>
                    <a:pt x="334" y="192"/>
                    <a:pt x="336" y="192"/>
                  </a:cubicBezTo>
                  <a:cubicBezTo>
                    <a:pt x="336" y="191"/>
                    <a:pt x="336" y="190"/>
                    <a:pt x="335" y="188"/>
                  </a:cubicBezTo>
                  <a:cubicBezTo>
                    <a:pt x="334" y="189"/>
                    <a:pt x="332" y="188"/>
                    <a:pt x="333" y="189"/>
                  </a:cubicBezTo>
                  <a:close/>
                  <a:moveTo>
                    <a:pt x="182" y="47"/>
                  </a:moveTo>
                  <a:cubicBezTo>
                    <a:pt x="183" y="47"/>
                    <a:pt x="184" y="47"/>
                    <a:pt x="184" y="46"/>
                  </a:cubicBezTo>
                  <a:cubicBezTo>
                    <a:pt x="183" y="47"/>
                    <a:pt x="181" y="46"/>
                    <a:pt x="182" y="47"/>
                  </a:cubicBezTo>
                  <a:close/>
                  <a:moveTo>
                    <a:pt x="337" y="272"/>
                  </a:moveTo>
                  <a:cubicBezTo>
                    <a:pt x="337" y="273"/>
                    <a:pt x="336" y="275"/>
                    <a:pt x="337" y="275"/>
                  </a:cubicBezTo>
                  <a:cubicBezTo>
                    <a:pt x="338" y="275"/>
                    <a:pt x="338" y="273"/>
                    <a:pt x="337" y="272"/>
                  </a:cubicBezTo>
                  <a:close/>
                  <a:moveTo>
                    <a:pt x="331" y="126"/>
                  </a:moveTo>
                  <a:cubicBezTo>
                    <a:pt x="331" y="128"/>
                    <a:pt x="330" y="128"/>
                    <a:pt x="329" y="127"/>
                  </a:cubicBezTo>
                  <a:cubicBezTo>
                    <a:pt x="329" y="129"/>
                    <a:pt x="330" y="129"/>
                    <a:pt x="331" y="130"/>
                  </a:cubicBezTo>
                  <a:cubicBezTo>
                    <a:pt x="331" y="128"/>
                    <a:pt x="333" y="127"/>
                    <a:pt x="331" y="126"/>
                  </a:cubicBezTo>
                  <a:close/>
                  <a:moveTo>
                    <a:pt x="342" y="195"/>
                  </a:moveTo>
                  <a:cubicBezTo>
                    <a:pt x="341" y="196"/>
                    <a:pt x="340" y="196"/>
                    <a:pt x="339" y="195"/>
                  </a:cubicBezTo>
                  <a:cubicBezTo>
                    <a:pt x="339" y="196"/>
                    <a:pt x="339" y="197"/>
                    <a:pt x="340" y="197"/>
                  </a:cubicBezTo>
                  <a:cubicBezTo>
                    <a:pt x="341" y="197"/>
                    <a:pt x="342" y="197"/>
                    <a:pt x="342" y="195"/>
                  </a:cubicBezTo>
                  <a:close/>
                  <a:moveTo>
                    <a:pt x="340" y="192"/>
                  </a:moveTo>
                  <a:cubicBezTo>
                    <a:pt x="340" y="188"/>
                    <a:pt x="338" y="186"/>
                    <a:pt x="337" y="184"/>
                  </a:cubicBezTo>
                  <a:cubicBezTo>
                    <a:pt x="336" y="187"/>
                    <a:pt x="337" y="190"/>
                    <a:pt x="340" y="192"/>
                  </a:cubicBezTo>
                  <a:close/>
                  <a:moveTo>
                    <a:pt x="230" y="62"/>
                  </a:moveTo>
                  <a:cubicBezTo>
                    <a:pt x="231" y="60"/>
                    <a:pt x="234" y="63"/>
                    <a:pt x="237" y="63"/>
                  </a:cubicBezTo>
                  <a:cubicBezTo>
                    <a:pt x="236" y="61"/>
                    <a:pt x="230" y="59"/>
                    <a:pt x="230" y="62"/>
                  </a:cubicBezTo>
                  <a:close/>
                  <a:moveTo>
                    <a:pt x="230" y="57"/>
                  </a:moveTo>
                  <a:cubicBezTo>
                    <a:pt x="230" y="56"/>
                    <a:pt x="228" y="56"/>
                    <a:pt x="227" y="56"/>
                  </a:cubicBezTo>
                  <a:cubicBezTo>
                    <a:pt x="227" y="58"/>
                    <a:pt x="228" y="58"/>
                    <a:pt x="230" y="57"/>
                  </a:cubicBezTo>
                  <a:close/>
                  <a:moveTo>
                    <a:pt x="337" y="135"/>
                  </a:moveTo>
                  <a:cubicBezTo>
                    <a:pt x="337" y="134"/>
                    <a:pt x="336" y="133"/>
                    <a:pt x="335" y="132"/>
                  </a:cubicBezTo>
                  <a:cubicBezTo>
                    <a:pt x="335" y="133"/>
                    <a:pt x="336" y="135"/>
                    <a:pt x="337" y="135"/>
                  </a:cubicBezTo>
                  <a:close/>
                  <a:moveTo>
                    <a:pt x="168" y="50"/>
                  </a:moveTo>
                  <a:cubicBezTo>
                    <a:pt x="167" y="50"/>
                    <a:pt x="164" y="48"/>
                    <a:pt x="165" y="50"/>
                  </a:cubicBezTo>
                  <a:cubicBezTo>
                    <a:pt x="166" y="51"/>
                    <a:pt x="167" y="50"/>
                    <a:pt x="168" y="50"/>
                  </a:cubicBezTo>
                  <a:close/>
                  <a:moveTo>
                    <a:pt x="230" y="51"/>
                  </a:moveTo>
                  <a:cubicBezTo>
                    <a:pt x="228" y="51"/>
                    <a:pt x="225" y="50"/>
                    <a:pt x="224" y="50"/>
                  </a:cubicBezTo>
                  <a:cubicBezTo>
                    <a:pt x="226" y="51"/>
                    <a:pt x="223" y="52"/>
                    <a:pt x="224" y="53"/>
                  </a:cubicBezTo>
                  <a:cubicBezTo>
                    <a:pt x="226" y="53"/>
                    <a:pt x="227" y="54"/>
                    <a:pt x="227" y="55"/>
                  </a:cubicBezTo>
                  <a:cubicBezTo>
                    <a:pt x="229" y="54"/>
                    <a:pt x="230" y="55"/>
                    <a:pt x="231" y="56"/>
                  </a:cubicBezTo>
                  <a:cubicBezTo>
                    <a:pt x="231" y="57"/>
                    <a:pt x="230" y="57"/>
                    <a:pt x="231" y="58"/>
                  </a:cubicBezTo>
                  <a:cubicBezTo>
                    <a:pt x="238" y="58"/>
                    <a:pt x="243" y="59"/>
                    <a:pt x="249" y="61"/>
                  </a:cubicBezTo>
                  <a:cubicBezTo>
                    <a:pt x="250" y="61"/>
                    <a:pt x="249" y="60"/>
                    <a:pt x="250" y="60"/>
                  </a:cubicBezTo>
                  <a:cubicBezTo>
                    <a:pt x="251" y="61"/>
                    <a:pt x="254" y="61"/>
                    <a:pt x="255" y="61"/>
                  </a:cubicBezTo>
                  <a:cubicBezTo>
                    <a:pt x="255" y="60"/>
                    <a:pt x="253" y="61"/>
                    <a:pt x="253" y="60"/>
                  </a:cubicBezTo>
                  <a:cubicBezTo>
                    <a:pt x="254" y="59"/>
                    <a:pt x="256" y="60"/>
                    <a:pt x="255" y="59"/>
                  </a:cubicBezTo>
                  <a:cubicBezTo>
                    <a:pt x="254" y="58"/>
                    <a:pt x="251" y="58"/>
                    <a:pt x="251" y="57"/>
                  </a:cubicBezTo>
                  <a:cubicBezTo>
                    <a:pt x="254" y="57"/>
                    <a:pt x="257" y="57"/>
                    <a:pt x="259" y="57"/>
                  </a:cubicBezTo>
                  <a:cubicBezTo>
                    <a:pt x="257" y="54"/>
                    <a:pt x="251" y="53"/>
                    <a:pt x="247" y="54"/>
                  </a:cubicBezTo>
                  <a:cubicBezTo>
                    <a:pt x="247" y="55"/>
                    <a:pt x="247" y="56"/>
                    <a:pt x="246" y="56"/>
                  </a:cubicBezTo>
                  <a:cubicBezTo>
                    <a:pt x="242" y="55"/>
                    <a:pt x="237" y="54"/>
                    <a:pt x="231" y="54"/>
                  </a:cubicBezTo>
                  <a:cubicBezTo>
                    <a:pt x="231" y="52"/>
                    <a:pt x="231" y="53"/>
                    <a:pt x="230" y="51"/>
                  </a:cubicBezTo>
                  <a:close/>
                  <a:moveTo>
                    <a:pt x="244" y="65"/>
                  </a:moveTo>
                  <a:cubicBezTo>
                    <a:pt x="253" y="67"/>
                    <a:pt x="264" y="69"/>
                    <a:pt x="270" y="71"/>
                  </a:cubicBezTo>
                  <a:cubicBezTo>
                    <a:pt x="264" y="68"/>
                    <a:pt x="253" y="59"/>
                    <a:pt x="244" y="65"/>
                  </a:cubicBezTo>
                  <a:close/>
                  <a:moveTo>
                    <a:pt x="247" y="68"/>
                  </a:moveTo>
                  <a:cubicBezTo>
                    <a:pt x="248" y="68"/>
                    <a:pt x="248" y="68"/>
                    <a:pt x="249" y="68"/>
                  </a:cubicBezTo>
                  <a:cubicBezTo>
                    <a:pt x="249" y="66"/>
                    <a:pt x="248" y="66"/>
                    <a:pt x="247" y="66"/>
                  </a:cubicBezTo>
                  <a:lnTo>
                    <a:pt x="247" y="68"/>
                  </a:lnTo>
                  <a:close/>
                  <a:moveTo>
                    <a:pt x="227" y="101"/>
                  </a:moveTo>
                  <a:cubicBezTo>
                    <a:pt x="225" y="101"/>
                    <a:pt x="221" y="99"/>
                    <a:pt x="219" y="101"/>
                  </a:cubicBezTo>
                  <a:cubicBezTo>
                    <a:pt x="219" y="101"/>
                    <a:pt x="219" y="100"/>
                    <a:pt x="218" y="100"/>
                  </a:cubicBezTo>
                  <a:cubicBezTo>
                    <a:pt x="220" y="103"/>
                    <a:pt x="215" y="101"/>
                    <a:pt x="216" y="102"/>
                  </a:cubicBezTo>
                  <a:cubicBezTo>
                    <a:pt x="217" y="102"/>
                    <a:pt x="218" y="102"/>
                    <a:pt x="218" y="103"/>
                  </a:cubicBezTo>
                  <a:cubicBezTo>
                    <a:pt x="220" y="103"/>
                    <a:pt x="222" y="104"/>
                    <a:pt x="224" y="104"/>
                  </a:cubicBezTo>
                  <a:cubicBezTo>
                    <a:pt x="226" y="104"/>
                    <a:pt x="227" y="104"/>
                    <a:pt x="229" y="104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27" y="104"/>
                    <a:pt x="227" y="103"/>
                    <a:pt x="227" y="101"/>
                  </a:cubicBezTo>
                  <a:close/>
                  <a:moveTo>
                    <a:pt x="229" y="105"/>
                  </a:moveTo>
                  <a:cubicBezTo>
                    <a:pt x="230" y="106"/>
                    <a:pt x="230" y="106"/>
                    <a:pt x="231" y="106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31" y="105"/>
                    <a:pt x="230" y="105"/>
                    <a:pt x="229" y="105"/>
                  </a:cubicBezTo>
                  <a:close/>
                  <a:moveTo>
                    <a:pt x="224" y="97"/>
                  </a:moveTo>
                  <a:cubicBezTo>
                    <a:pt x="228" y="99"/>
                    <a:pt x="233" y="100"/>
                    <a:pt x="233" y="97"/>
                  </a:cubicBezTo>
                  <a:cubicBezTo>
                    <a:pt x="230" y="96"/>
                    <a:pt x="228" y="97"/>
                    <a:pt x="224" y="97"/>
                  </a:cubicBezTo>
                  <a:close/>
                  <a:moveTo>
                    <a:pt x="284" y="98"/>
                  </a:moveTo>
                  <a:cubicBezTo>
                    <a:pt x="284" y="99"/>
                    <a:pt x="285" y="99"/>
                    <a:pt x="284" y="100"/>
                  </a:cubicBezTo>
                  <a:cubicBezTo>
                    <a:pt x="285" y="100"/>
                    <a:pt x="286" y="100"/>
                    <a:pt x="286" y="99"/>
                  </a:cubicBezTo>
                  <a:cubicBezTo>
                    <a:pt x="285" y="100"/>
                    <a:pt x="285" y="98"/>
                    <a:pt x="284" y="98"/>
                  </a:cubicBezTo>
                  <a:close/>
                  <a:moveTo>
                    <a:pt x="228" y="105"/>
                  </a:moveTo>
                  <a:cubicBezTo>
                    <a:pt x="228" y="105"/>
                    <a:pt x="227" y="105"/>
                    <a:pt x="227" y="105"/>
                  </a:cubicBezTo>
                  <a:cubicBezTo>
                    <a:pt x="227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lose/>
                  <a:moveTo>
                    <a:pt x="162" y="59"/>
                  </a:moveTo>
                  <a:cubicBezTo>
                    <a:pt x="162" y="58"/>
                    <a:pt x="165" y="59"/>
                    <a:pt x="165" y="57"/>
                  </a:cubicBezTo>
                  <a:cubicBezTo>
                    <a:pt x="164" y="58"/>
                    <a:pt x="161" y="58"/>
                    <a:pt x="162" y="59"/>
                  </a:cubicBezTo>
                  <a:close/>
                  <a:moveTo>
                    <a:pt x="223" y="50"/>
                  </a:moveTo>
                  <a:cubicBezTo>
                    <a:pt x="222" y="50"/>
                    <a:pt x="223" y="49"/>
                    <a:pt x="224" y="49"/>
                  </a:cubicBezTo>
                  <a:cubicBezTo>
                    <a:pt x="227" y="48"/>
                    <a:pt x="230" y="51"/>
                    <a:pt x="231" y="49"/>
                  </a:cubicBezTo>
                  <a:cubicBezTo>
                    <a:pt x="229" y="47"/>
                    <a:pt x="224" y="47"/>
                    <a:pt x="222" y="45"/>
                  </a:cubicBezTo>
                  <a:cubicBezTo>
                    <a:pt x="222" y="46"/>
                    <a:pt x="221" y="46"/>
                    <a:pt x="221" y="47"/>
                  </a:cubicBezTo>
                  <a:cubicBezTo>
                    <a:pt x="222" y="47"/>
                    <a:pt x="222" y="48"/>
                    <a:pt x="222" y="49"/>
                  </a:cubicBezTo>
                  <a:cubicBezTo>
                    <a:pt x="221" y="50"/>
                    <a:pt x="218" y="48"/>
                    <a:pt x="218" y="50"/>
                  </a:cubicBezTo>
                  <a:cubicBezTo>
                    <a:pt x="220" y="50"/>
                    <a:pt x="222" y="51"/>
                    <a:pt x="223" y="50"/>
                  </a:cubicBezTo>
                  <a:close/>
                  <a:moveTo>
                    <a:pt x="217" y="100"/>
                  </a:moveTo>
                  <a:cubicBezTo>
                    <a:pt x="216" y="100"/>
                    <a:pt x="215" y="99"/>
                    <a:pt x="214" y="99"/>
                  </a:cubicBezTo>
                  <a:cubicBezTo>
                    <a:pt x="214" y="99"/>
                    <a:pt x="213" y="101"/>
                    <a:pt x="212" y="102"/>
                  </a:cubicBezTo>
                  <a:cubicBezTo>
                    <a:pt x="213" y="102"/>
                    <a:pt x="213" y="102"/>
                    <a:pt x="214" y="102"/>
                  </a:cubicBezTo>
                  <a:cubicBezTo>
                    <a:pt x="215" y="100"/>
                    <a:pt x="216" y="102"/>
                    <a:pt x="217" y="100"/>
                  </a:cubicBezTo>
                  <a:close/>
                  <a:moveTo>
                    <a:pt x="243" y="103"/>
                  </a:moveTo>
                  <a:cubicBezTo>
                    <a:pt x="241" y="103"/>
                    <a:pt x="240" y="101"/>
                    <a:pt x="237" y="102"/>
                  </a:cubicBezTo>
                  <a:cubicBezTo>
                    <a:pt x="237" y="104"/>
                    <a:pt x="237" y="104"/>
                    <a:pt x="237" y="104"/>
                  </a:cubicBezTo>
                  <a:cubicBezTo>
                    <a:pt x="239" y="102"/>
                    <a:pt x="242" y="104"/>
                    <a:pt x="243" y="103"/>
                  </a:cubicBezTo>
                  <a:close/>
                  <a:moveTo>
                    <a:pt x="197" y="100"/>
                  </a:move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lose/>
                  <a:moveTo>
                    <a:pt x="1" y="62"/>
                  </a:moveTo>
                  <a:cubicBezTo>
                    <a:pt x="2" y="61"/>
                    <a:pt x="4" y="62"/>
                    <a:pt x="4" y="60"/>
                  </a:cubicBezTo>
                  <a:cubicBezTo>
                    <a:pt x="3" y="59"/>
                    <a:pt x="2" y="61"/>
                    <a:pt x="1" y="62"/>
                  </a:cubicBezTo>
                  <a:close/>
                  <a:moveTo>
                    <a:pt x="368" y="214"/>
                  </a:moveTo>
                  <a:cubicBezTo>
                    <a:pt x="368" y="216"/>
                    <a:pt x="368" y="217"/>
                    <a:pt x="369" y="218"/>
                  </a:cubicBezTo>
                  <a:cubicBezTo>
                    <a:pt x="369" y="217"/>
                    <a:pt x="369" y="215"/>
                    <a:pt x="368" y="214"/>
                  </a:cubicBezTo>
                  <a:close/>
                  <a:moveTo>
                    <a:pt x="369" y="223"/>
                  </a:moveTo>
                  <a:cubicBezTo>
                    <a:pt x="370" y="225"/>
                    <a:pt x="369" y="228"/>
                    <a:pt x="371" y="229"/>
                  </a:cubicBezTo>
                  <a:cubicBezTo>
                    <a:pt x="370" y="227"/>
                    <a:pt x="371" y="223"/>
                    <a:pt x="369" y="223"/>
                  </a:cubicBezTo>
                  <a:close/>
                  <a:moveTo>
                    <a:pt x="371" y="229"/>
                  </a:moveTo>
                  <a:cubicBezTo>
                    <a:pt x="370" y="233"/>
                    <a:pt x="371" y="236"/>
                    <a:pt x="371" y="236"/>
                  </a:cubicBezTo>
                  <a:cubicBezTo>
                    <a:pt x="372" y="238"/>
                    <a:pt x="372" y="239"/>
                    <a:pt x="372" y="237"/>
                  </a:cubicBezTo>
                  <a:cubicBezTo>
                    <a:pt x="372" y="234"/>
                    <a:pt x="372" y="230"/>
                    <a:pt x="371" y="229"/>
                  </a:cubicBezTo>
                  <a:close/>
                  <a:moveTo>
                    <a:pt x="9" y="40"/>
                  </a:moveTo>
                  <a:cubicBezTo>
                    <a:pt x="13" y="42"/>
                    <a:pt x="17" y="37"/>
                    <a:pt x="19" y="37"/>
                  </a:cubicBezTo>
                  <a:cubicBezTo>
                    <a:pt x="17" y="40"/>
                    <a:pt x="17" y="40"/>
                    <a:pt x="14" y="42"/>
                  </a:cubicBezTo>
                  <a:cubicBezTo>
                    <a:pt x="19" y="47"/>
                    <a:pt x="23" y="40"/>
                    <a:pt x="26" y="36"/>
                  </a:cubicBezTo>
                  <a:cubicBezTo>
                    <a:pt x="34" y="27"/>
                    <a:pt x="43" y="18"/>
                    <a:pt x="52" y="14"/>
                  </a:cubicBezTo>
                  <a:cubicBezTo>
                    <a:pt x="54" y="9"/>
                    <a:pt x="59" y="8"/>
                    <a:pt x="62" y="3"/>
                  </a:cubicBezTo>
                  <a:cubicBezTo>
                    <a:pt x="57" y="4"/>
                    <a:pt x="56" y="8"/>
                    <a:pt x="52" y="9"/>
                  </a:cubicBezTo>
                  <a:cubicBezTo>
                    <a:pt x="53" y="8"/>
                    <a:pt x="52" y="7"/>
                    <a:pt x="53" y="6"/>
                  </a:cubicBezTo>
                  <a:cubicBezTo>
                    <a:pt x="51" y="6"/>
                    <a:pt x="50" y="8"/>
                    <a:pt x="48" y="8"/>
                  </a:cubicBezTo>
                  <a:cubicBezTo>
                    <a:pt x="49" y="5"/>
                    <a:pt x="53" y="4"/>
                    <a:pt x="52" y="0"/>
                  </a:cubicBezTo>
                  <a:cubicBezTo>
                    <a:pt x="46" y="0"/>
                    <a:pt x="44" y="5"/>
                    <a:pt x="39" y="7"/>
                  </a:cubicBezTo>
                  <a:cubicBezTo>
                    <a:pt x="38" y="6"/>
                    <a:pt x="38" y="5"/>
                    <a:pt x="37" y="5"/>
                  </a:cubicBezTo>
                  <a:cubicBezTo>
                    <a:pt x="34" y="8"/>
                    <a:pt x="30" y="10"/>
                    <a:pt x="26" y="12"/>
                  </a:cubicBezTo>
                  <a:cubicBezTo>
                    <a:pt x="26" y="16"/>
                    <a:pt x="23" y="19"/>
                    <a:pt x="20" y="21"/>
                  </a:cubicBezTo>
                  <a:cubicBezTo>
                    <a:pt x="14" y="25"/>
                    <a:pt x="5" y="28"/>
                    <a:pt x="0" y="34"/>
                  </a:cubicBezTo>
                  <a:cubicBezTo>
                    <a:pt x="3" y="35"/>
                    <a:pt x="3" y="33"/>
                    <a:pt x="5" y="33"/>
                  </a:cubicBezTo>
                  <a:cubicBezTo>
                    <a:pt x="6" y="35"/>
                    <a:pt x="2" y="36"/>
                    <a:pt x="3" y="39"/>
                  </a:cubicBezTo>
                  <a:cubicBezTo>
                    <a:pt x="5" y="41"/>
                    <a:pt x="9" y="38"/>
                    <a:pt x="11" y="37"/>
                  </a:cubicBezTo>
                  <a:cubicBezTo>
                    <a:pt x="11" y="39"/>
                    <a:pt x="9" y="39"/>
                    <a:pt x="9" y="40"/>
                  </a:cubicBezTo>
                  <a:close/>
                  <a:moveTo>
                    <a:pt x="194" y="97"/>
                  </a:moveTo>
                  <a:cubicBezTo>
                    <a:pt x="190" y="96"/>
                    <a:pt x="188" y="98"/>
                    <a:pt x="186" y="97"/>
                  </a:cubicBezTo>
                  <a:cubicBezTo>
                    <a:pt x="185" y="99"/>
                    <a:pt x="188" y="98"/>
                    <a:pt x="188" y="99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88" y="100"/>
                    <a:pt x="189" y="100"/>
                    <a:pt x="190" y="100"/>
                  </a:cubicBezTo>
                  <a:cubicBezTo>
                    <a:pt x="191" y="100"/>
                    <a:pt x="193" y="100"/>
                    <a:pt x="195" y="100"/>
                  </a:cubicBezTo>
                  <a:cubicBezTo>
                    <a:pt x="194" y="100"/>
                    <a:pt x="193" y="100"/>
                    <a:pt x="192" y="100"/>
                  </a:cubicBezTo>
                  <a:cubicBezTo>
                    <a:pt x="192" y="99"/>
                    <a:pt x="194" y="99"/>
                    <a:pt x="194" y="97"/>
                  </a:cubicBezTo>
                  <a:close/>
                  <a:moveTo>
                    <a:pt x="12" y="45"/>
                  </a:moveTo>
                  <a:cubicBezTo>
                    <a:pt x="12" y="47"/>
                    <a:pt x="11" y="48"/>
                    <a:pt x="9" y="48"/>
                  </a:cubicBezTo>
                  <a:cubicBezTo>
                    <a:pt x="11" y="49"/>
                    <a:pt x="13" y="47"/>
                    <a:pt x="15" y="45"/>
                  </a:cubicBezTo>
                  <a:cubicBezTo>
                    <a:pt x="13" y="46"/>
                    <a:pt x="14" y="45"/>
                    <a:pt x="12" y="45"/>
                  </a:cubicBezTo>
                  <a:close/>
                  <a:moveTo>
                    <a:pt x="7" y="213"/>
                  </a:moveTo>
                  <a:cubicBezTo>
                    <a:pt x="6" y="213"/>
                    <a:pt x="6" y="215"/>
                    <a:pt x="7" y="216"/>
                  </a:cubicBezTo>
                  <a:cubicBezTo>
                    <a:pt x="8" y="215"/>
                    <a:pt x="8" y="213"/>
                    <a:pt x="7" y="213"/>
                  </a:cubicBezTo>
                  <a:close/>
                  <a:moveTo>
                    <a:pt x="26" y="80"/>
                  </a:moveTo>
                  <a:cubicBezTo>
                    <a:pt x="26" y="81"/>
                    <a:pt x="26" y="81"/>
                    <a:pt x="27" y="81"/>
                  </a:cubicBezTo>
                  <a:cubicBezTo>
                    <a:pt x="27" y="80"/>
                    <a:pt x="29" y="80"/>
                    <a:pt x="29" y="78"/>
                  </a:cubicBezTo>
                  <a:cubicBezTo>
                    <a:pt x="27" y="79"/>
                    <a:pt x="28" y="78"/>
                    <a:pt x="27" y="76"/>
                  </a:cubicBezTo>
                  <a:cubicBezTo>
                    <a:pt x="24" y="80"/>
                    <a:pt x="21" y="83"/>
                    <a:pt x="18" y="87"/>
                  </a:cubicBezTo>
                  <a:cubicBezTo>
                    <a:pt x="20" y="87"/>
                    <a:pt x="21" y="87"/>
                    <a:pt x="22" y="86"/>
                  </a:cubicBezTo>
                  <a:cubicBezTo>
                    <a:pt x="22" y="85"/>
                    <a:pt x="21" y="85"/>
                    <a:pt x="21" y="84"/>
                  </a:cubicBezTo>
                  <a:cubicBezTo>
                    <a:pt x="22" y="83"/>
                    <a:pt x="24" y="84"/>
                    <a:pt x="25" y="84"/>
                  </a:cubicBezTo>
                  <a:cubicBezTo>
                    <a:pt x="24" y="83"/>
                    <a:pt x="26" y="82"/>
                    <a:pt x="25" y="81"/>
                  </a:cubicBezTo>
                  <a:cubicBezTo>
                    <a:pt x="25" y="82"/>
                    <a:pt x="24" y="83"/>
                    <a:pt x="23" y="82"/>
                  </a:cubicBezTo>
                  <a:cubicBezTo>
                    <a:pt x="24" y="81"/>
                    <a:pt x="25" y="80"/>
                    <a:pt x="26" y="80"/>
                  </a:cubicBezTo>
                  <a:close/>
                  <a:moveTo>
                    <a:pt x="21" y="264"/>
                  </a:moveTo>
                  <a:cubicBezTo>
                    <a:pt x="20" y="264"/>
                    <a:pt x="20" y="264"/>
                    <a:pt x="19" y="264"/>
                  </a:cubicBezTo>
                  <a:cubicBezTo>
                    <a:pt x="19" y="264"/>
                    <a:pt x="18" y="265"/>
                    <a:pt x="18" y="265"/>
                  </a:cubicBezTo>
                  <a:cubicBezTo>
                    <a:pt x="19" y="266"/>
                    <a:pt x="21" y="266"/>
                    <a:pt x="21" y="264"/>
                  </a:cubicBezTo>
                  <a:close/>
                  <a:moveTo>
                    <a:pt x="23" y="77"/>
                  </a:moveTo>
                  <a:cubicBezTo>
                    <a:pt x="21" y="79"/>
                    <a:pt x="18" y="82"/>
                    <a:pt x="18" y="84"/>
                  </a:cubicBezTo>
                  <a:cubicBezTo>
                    <a:pt x="19" y="81"/>
                    <a:pt x="25" y="80"/>
                    <a:pt x="23" y="77"/>
                  </a:cubicBezTo>
                  <a:close/>
                  <a:moveTo>
                    <a:pt x="21" y="76"/>
                  </a:moveTo>
                  <a:cubicBezTo>
                    <a:pt x="23" y="76"/>
                    <a:pt x="24" y="75"/>
                    <a:pt x="24" y="73"/>
                  </a:cubicBezTo>
                  <a:cubicBezTo>
                    <a:pt x="22" y="74"/>
                    <a:pt x="22" y="75"/>
                    <a:pt x="21" y="76"/>
                  </a:cubicBezTo>
                  <a:close/>
                  <a:moveTo>
                    <a:pt x="363" y="197"/>
                  </a:moveTo>
                  <a:cubicBezTo>
                    <a:pt x="363" y="199"/>
                    <a:pt x="364" y="202"/>
                    <a:pt x="365" y="203"/>
                  </a:cubicBezTo>
                  <a:cubicBezTo>
                    <a:pt x="365" y="201"/>
                    <a:pt x="365" y="197"/>
                    <a:pt x="363" y="197"/>
                  </a:cubicBezTo>
                  <a:close/>
                  <a:moveTo>
                    <a:pt x="343" y="286"/>
                  </a:moveTo>
                  <a:cubicBezTo>
                    <a:pt x="344" y="286"/>
                    <a:pt x="344" y="284"/>
                    <a:pt x="344" y="282"/>
                  </a:cubicBezTo>
                  <a:cubicBezTo>
                    <a:pt x="342" y="282"/>
                    <a:pt x="343" y="284"/>
                    <a:pt x="343" y="286"/>
                  </a:cubicBezTo>
                  <a:close/>
                  <a:moveTo>
                    <a:pt x="341" y="143"/>
                  </a:moveTo>
                  <a:cubicBezTo>
                    <a:pt x="340" y="141"/>
                    <a:pt x="340" y="139"/>
                    <a:pt x="339" y="138"/>
                  </a:cubicBezTo>
                  <a:cubicBezTo>
                    <a:pt x="338" y="140"/>
                    <a:pt x="340" y="142"/>
                    <a:pt x="341" y="143"/>
                  </a:cubicBezTo>
                  <a:close/>
                  <a:moveTo>
                    <a:pt x="343" y="152"/>
                  </a:moveTo>
                  <a:cubicBezTo>
                    <a:pt x="343" y="151"/>
                    <a:pt x="343" y="151"/>
                    <a:pt x="343" y="151"/>
                  </a:cubicBezTo>
                  <a:cubicBezTo>
                    <a:pt x="346" y="152"/>
                    <a:pt x="345" y="158"/>
                    <a:pt x="348" y="157"/>
                  </a:cubicBezTo>
                  <a:cubicBezTo>
                    <a:pt x="346" y="155"/>
                    <a:pt x="346" y="152"/>
                    <a:pt x="344" y="149"/>
                  </a:cubicBezTo>
                  <a:cubicBezTo>
                    <a:pt x="344" y="150"/>
                    <a:pt x="342" y="151"/>
                    <a:pt x="343" y="152"/>
                  </a:cubicBezTo>
                  <a:close/>
                  <a:moveTo>
                    <a:pt x="343" y="249"/>
                  </a:moveTo>
                  <a:cubicBezTo>
                    <a:pt x="344" y="242"/>
                    <a:pt x="344" y="235"/>
                    <a:pt x="343" y="230"/>
                  </a:cubicBezTo>
                  <a:cubicBezTo>
                    <a:pt x="343" y="237"/>
                    <a:pt x="342" y="243"/>
                    <a:pt x="343" y="249"/>
                  </a:cubicBezTo>
                  <a:close/>
                  <a:moveTo>
                    <a:pt x="341" y="250"/>
                  </a:moveTo>
                  <a:cubicBezTo>
                    <a:pt x="341" y="251"/>
                    <a:pt x="340" y="254"/>
                    <a:pt x="341" y="254"/>
                  </a:cubicBezTo>
                  <a:cubicBezTo>
                    <a:pt x="342" y="253"/>
                    <a:pt x="342" y="251"/>
                    <a:pt x="341" y="250"/>
                  </a:cubicBezTo>
                  <a:close/>
                  <a:moveTo>
                    <a:pt x="339" y="296"/>
                  </a:moveTo>
                  <a:cubicBezTo>
                    <a:pt x="340" y="295"/>
                    <a:pt x="341" y="292"/>
                    <a:pt x="340" y="290"/>
                  </a:cubicBezTo>
                  <a:cubicBezTo>
                    <a:pt x="340" y="292"/>
                    <a:pt x="338" y="294"/>
                    <a:pt x="339" y="296"/>
                  </a:cubicBezTo>
                  <a:close/>
                  <a:moveTo>
                    <a:pt x="344" y="227"/>
                  </a:moveTo>
                  <a:cubicBezTo>
                    <a:pt x="344" y="225"/>
                    <a:pt x="345" y="223"/>
                    <a:pt x="343" y="223"/>
                  </a:cubicBezTo>
                  <a:cubicBezTo>
                    <a:pt x="344" y="224"/>
                    <a:pt x="343" y="227"/>
                    <a:pt x="344" y="227"/>
                  </a:cubicBezTo>
                  <a:close/>
                  <a:moveTo>
                    <a:pt x="353" y="183"/>
                  </a:moveTo>
                  <a:cubicBezTo>
                    <a:pt x="353" y="183"/>
                    <a:pt x="354" y="184"/>
                    <a:pt x="354" y="185"/>
                  </a:cubicBezTo>
                  <a:cubicBezTo>
                    <a:pt x="355" y="184"/>
                    <a:pt x="353" y="181"/>
                    <a:pt x="353" y="183"/>
                  </a:cubicBezTo>
                  <a:close/>
                  <a:moveTo>
                    <a:pt x="355" y="183"/>
                  </a:moveTo>
                  <a:cubicBezTo>
                    <a:pt x="355" y="181"/>
                    <a:pt x="354" y="180"/>
                    <a:pt x="353" y="179"/>
                  </a:cubicBezTo>
                  <a:cubicBezTo>
                    <a:pt x="354" y="180"/>
                    <a:pt x="354" y="182"/>
                    <a:pt x="355" y="183"/>
                  </a:cubicBezTo>
                  <a:close/>
                  <a:moveTo>
                    <a:pt x="357" y="186"/>
                  </a:moveTo>
                  <a:cubicBezTo>
                    <a:pt x="355" y="185"/>
                    <a:pt x="355" y="187"/>
                    <a:pt x="356" y="188"/>
                  </a:cubicBezTo>
                  <a:cubicBezTo>
                    <a:pt x="357" y="188"/>
                    <a:pt x="356" y="187"/>
                    <a:pt x="357" y="186"/>
                  </a:cubicBezTo>
                  <a:close/>
                  <a:moveTo>
                    <a:pt x="343" y="276"/>
                  </a:moveTo>
                  <a:cubicBezTo>
                    <a:pt x="344" y="276"/>
                    <a:pt x="344" y="278"/>
                    <a:pt x="345" y="278"/>
                  </a:cubicBezTo>
                  <a:cubicBezTo>
                    <a:pt x="344" y="276"/>
                    <a:pt x="346" y="277"/>
                    <a:pt x="346" y="275"/>
                  </a:cubicBezTo>
                  <a:cubicBezTo>
                    <a:pt x="344" y="275"/>
                    <a:pt x="343" y="275"/>
                    <a:pt x="343" y="276"/>
                  </a:cubicBezTo>
                  <a:close/>
                  <a:moveTo>
                    <a:pt x="346" y="209"/>
                  </a:moveTo>
                  <a:cubicBezTo>
                    <a:pt x="348" y="212"/>
                    <a:pt x="345" y="208"/>
                    <a:pt x="344" y="206"/>
                  </a:cubicBezTo>
                  <a:cubicBezTo>
                    <a:pt x="344" y="203"/>
                    <a:pt x="344" y="200"/>
                    <a:pt x="343" y="199"/>
                  </a:cubicBezTo>
                  <a:cubicBezTo>
                    <a:pt x="341" y="199"/>
                    <a:pt x="341" y="200"/>
                    <a:pt x="340" y="199"/>
                  </a:cubicBezTo>
                  <a:cubicBezTo>
                    <a:pt x="341" y="204"/>
                    <a:pt x="342" y="206"/>
                    <a:pt x="345" y="209"/>
                  </a:cubicBezTo>
                  <a:cubicBezTo>
                    <a:pt x="344" y="212"/>
                    <a:pt x="345" y="216"/>
                    <a:pt x="346" y="219"/>
                  </a:cubicBezTo>
                  <a:cubicBezTo>
                    <a:pt x="349" y="215"/>
                    <a:pt x="344" y="212"/>
                    <a:pt x="346" y="209"/>
                  </a:cubicBezTo>
                  <a:close/>
                  <a:moveTo>
                    <a:pt x="346" y="180"/>
                  </a:moveTo>
                  <a:cubicBezTo>
                    <a:pt x="348" y="179"/>
                    <a:pt x="347" y="181"/>
                    <a:pt x="349" y="181"/>
                  </a:cubicBezTo>
                  <a:cubicBezTo>
                    <a:pt x="349" y="180"/>
                    <a:pt x="348" y="179"/>
                    <a:pt x="348" y="178"/>
                  </a:cubicBezTo>
                  <a:cubicBezTo>
                    <a:pt x="347" y="178"/>
                    <a:pt x="346" y="179"/>
                    <a:pt x="346" y="180"/>
                  </a:cubicBezTo>
                  <a:close/>
                  <a:moveTo>
                    <a:pt x="258" y="101"/>
                  </a:moveTo>
                  <a:cubicBezTo>
                    <a:pt x="256" y="101"/>
                    <a:pt x="255" y="100"/>
                    <a:pt x="254" y="100"/>
                  </a:cubicBezTo>
                  <a:cubicBezTo>
                    <a:pt x="254" y="102"/>
                    <a:pt x="258" y="102"/>
                    <a:pt x="258" y="101"/>
                  </a:cubicBezTo>
                  <a:close/>
                  <a:moveTo>
                    <a:pt x="328" y="130"/>
                  </a:moveTo>
                  <a:cubicBezTo>
                    <a:pt x="327" y="128"/>
                    <a:pt x="326" y="125"/>
                    <a:pt x="324" y="124"/>
                  </a:cubicBezTo>
                  <a:cubicBezTo>
                    <a:pt x="324" y="126"/>
                    <a:pt x="326" y="129"/>
                    <a:pt x="328" y="130"/>
                  </a:cubicBezTo>
                  <a:close/>
                  <a:moveTo>
                    <a:pt x="324" y="135"/>
                  </a:moveTo>
                  <a:cubicBezTo>
                    <a:pt x="326" y="137"/>
                    <a:pt x="328" y="141"/>
                    <a:pt x="330" y="141"/>
                  </a:cubicBezTo>
                  <a:cubicBezTo>
                    <a:pt x="328" y="140"/>
                    <a:pt x="327" y="138"/>
                    <a:pt x="328" y="136"/>
                  </a:cubicBezTo>
                  <a:cubicBezTo>
                    <a:pt x="326" y="137"/>
                    <a:pt x="325" y="134"/>
                    <a:pt x="324" y="135"/>
                  </a:cubicBezTo>
                  <a:close/>
                  <a:moveTo>
                    <a:pt x="333" y="131"/>
                  </a:moveTo>
                  <a:cubicBezTo>
                    <a:pt x="335" y="131"/>
                    <a:pt x="333" y="129"/>
                    <a:pt x="332" y="128"/>
                  </a:cubicBezTo>
                  <a:cubicBezTo>
                    <a:pt x="332" y="130"/>
                    <a:pt x="334" y="130"/>
                    <a:pt x="333" y="131"/>
                  </a:cubicBezTo>
                  <a:close/>
                  <a:moveTo>
                    <a:pt x="273" y="126"/>
                  </a:moveTo>
                  <a:cubicBezTo>
                    <a:pt x="273" y="126"/>
                    <a:pt x="274" y="126"/>
                    <a:pt x="274" y="127"/>
                  </a:cubicBezTo>
                  <a:cubicBezTo>
                    <a:pt x="275" y="127"/>
                    <a:pt x="275" y="126"/>
                    <a:pt x="274" y="126"/>
                  </a:cubicBezTo>
                  <a:cubicBezTo>
                    <a:pt x="274" y="126"/>
                    <a:pt x="273" y="125"/>
                    <a:pt x="273" y="126"/>
                  </a:cubicBezTo>
                  <a:close/>
                  <a:moveTo>
                    <a:pt x="270" y="118"/>
                  </a:moveTo>
                  <a:cubicBezTo>
                    <a:pt x="269" y="118"/>
                    <a:pt x="268" y="115"/>
                    <a:pt x="267" y="116"/>
                  </a:cubicBezTo>
                  <a:cubicBezTo>
                    <a:pt x="269" y="116"/>
                    <a:pt x="269" y="119"/>
                    <a:pt x="267" y="119"/>
                  </a:cubicBezTo>
                  <a:cubicBezTo>
                    <a:pt x="266" y="118"/>
                    <a:pt x="264" y="116"/>
                    <a:pt x="263" y="115"/>
                  </a:cubicBezTo>
                  <a:cubicBezTo>
                    <a:pt x="263" y="115"/>
                    <a:pt x="264" y="115"/>
                    <a:pt x="264" y="114"/>
                  </a:cubicBezTo>
                  <a:cubicBezTo>
                    <a:pt x="261" y="114"/>
                    <a:pt x="260" y="114"/>
                    <a:pt x="259" y="112"/>
                  </a:cubicBezTo>
                  <a:cubicBezTo>
                    <a:pt x="257" y="118"/>
                    <a:pt x="267" y="121"/>
                    <a:pt x="270" y="118"/>
                  </a:cubicBezTo>
                  <a:close/>
                  <a:moveTo>
                    <a:pt x="251" y="105"/>
                  </a:moveTo>
                  <a:cubicBezTo>
                    <a:pt x="249" y="105"/>
                    <a:pt x="248" y="103"/>
                    <a:pt x="248" y="105"/>
                  </a:cubicBezTo>
                  <a:cubicBezTo>
                    <a:pt x="248" y="105"/>
                    <a:pt x="250" y="105"/>
                    <a:pt x="251" y="105"/>
                  </a:cubicBezTo>
                  <a:close/>
                  <a:moveTo>
                    <a:pt x="275" y="63"/>
                  </a:moveTo>
                  <a:cubicBezTo>
                    <a:pt x="273" y="62"/>
                    <a:pt x="270" y="58"/>
                    <a:pt x="266" y="59"/>
                  </a:cubicBezTo>
                  <a:cubicBezTo>
                    <a:pt x="266" y="61"/>
                    <a:pt x="266" y="61"/>
                    <a:pt x="266" y="61"/>
                  </a:cubicBezTo>
                  <a:cubicBezTo>
                    <a:pt x="270" y="60"/>
                    <a:pt x="272" y="64"/>
                    <a:pt x="275" y="63"/>
                  </a:cubicBezTo>
                  <a:close/>
                  <a:moveTo>
                    <a:pt x="260" y="107"/>
                  </a:moveTo>
                  <a:cubicBezTo>
                    <a:pt x="260" y="106"/>
                    <a:pt x="261" y="105"/>
                    <a:pt x="262" y="105"/>
                  </a:cubicBezTo>
                  <a:cubicBezTo>
                    <a:pt x="257" y="105"/>
                    <a:pt x="254" y="101"/>
                    <a:pt x="251" y="101"/>
                  </a:cubicBezTo>
                  <a:cubicBezTo>
                    <a:pt x="253" y="105"/>
                    <a:pt x="257" y="105"/>
                    <a:pt x="260" y="107"/>
                  </a:cubicBezTo>
                  <a:close/>
                  <a:moveTo>
                    <a:pt x="278" y="114"/>
                  </a:moveTo>
                  <a:cubicBezTo>
                    <a:pt x="275" y="112"/>
                    <a:pt x="270" y="103"/>
                    <a:pt x="263" y="106"/>
                  </a:cubicBezTo>
                  <a:cubicBezTo>
                    <a:pt x="265" y="107"/>
                    <a:pt x="267" y="108"/>
                    <a:pt x="268" y="109"/>
                  </a:cubicBezTo>
                  <a:cubicBezTo>
                    <a:pt x="267" y="110"/>
                    <a:pt x="265" y="109"/>
                    <a:pt x="264" y="110"/>
                  </a:cubicBezTo>
                  <a:cubicBezTo>
                    <a:pt x="261" y="109"/>
                    <a:pt x="255" y="107"/>
                    <a:pt x="251" y="109"/>
                  </a:cubicBezTo>
                  <a:cubicBezTo>
                    <a:pt x="249" y="107"/>
                    <a:pt x="246" y="107"/>
                    <a:pt x="244" y="106"/>
                  </a:cubicBezTo>
                  <a:cubicBezTo>
                    <a:pt x="246" y="109"/>
                    <a:pt x="251" y="109"/>
                    <a:pt x="253" y="112"/>
                  </a:cubicBezTo>
                  <a:cubicBezTo>
                    <a:pt x="256" y="112"/>
                    <a:pt x="256" y="112"/>
                    <a:pt x="256" y="112"/>
                  </a:cubicBezTo>
                  <a:cubicBezTo>
                    <a:pt x="256" y="113"/>
                    <a:pt x="257" y="115"/>
                    <a:pt x="257" y="113"/>
                  </a:cubicBezTo>
                  <a:cubicBezTo>
                    <a:pt x="257" y="113"/>
                    <a:pt x="256" y="112"/>
                    <a:pt x="257" y="112"/>
                  </a:cubicBezTo>
                  <a:cubicBezTo>
                    <a:pt x="258" y="113"/>
                    <a:pt x="262" y="111"/>
                    <a:pt x="261" y="113"/>
                  </a:cubicBezTo>
                  <a:cubicBezTo>
                    <a:pt x="263" y="111"/>
                    <a:pt x="265" y="115"/>
                    <a:pt x="266" y="114"/>
                  </a:cubicBezTo>
                  <a:cubicBezTo>
                    <a:pt x="263" y="113"/>
                    <a:pt x="267" y="113"/>
                    <a:pt x="268" y="112"/>
                  </a:cubicBezTo>
                  <a:cubicBezTo>
                    <a:pt x="267" y="112"/>
                    <a:pt x="266" y="111"/>
                    <a:pt x="267" y="111"/>
                  </a:cubicBezTo>
                  <a:cubicBezTo>
                    <a:pt x="270" y="110"/>
                    <a:pt x="274" y="109"/>
                    <a:pt x="275" y="113"/>
                  </a:cubicBezTo>
                  <a:cubicBezTo>
                    <a:pt x="273" y="114"/>
                    <a:pt x="272" y="112"/>
                    <a:pt x="271" y="113"/>
                  </a:cubicBezTo>
                  <a:cubicBezTo>
                    <a:pt x="272" y="114"/>
                    <a:pt x="274" y="115"/>
                    <a:pt x="276" y="115"/>
                  </a:cubicBezTo>
                  <a:cubicBezTo>
                    <a:pt x="275" y="112"/>
                    <a:pt x="278" y="114"/>
                    <a:pt x="278" y="114"/>
                  </a:cubicBezTo>
                  <a:close/>
                  <a:moveTo>
                    <a:pt x="272" y="121"/>
                  </a:moveTo>
                  <a:cubicBezTo>
                    <a:pt x="271" y="121"/>
                    <a:pt x="271" y="121"/>
                    <a:pt x="270" y="121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2"/>
                    <a:pt x="271" y="122"/>
                    <a:pt x="272" y="121"/>
                  </a:cubicBezTo>
                  <a:close/>
                  <a:moveTo>
                    <a:pt x="291" y="136"/>
                  </a:moveTo>
                  <a:cubicBezTo>
                    <a:pt x="292" y="138"/>
                    <a:pt x="297" y="142"/>
                    <a:pt x="297" y="141"/>
                  </a:cubicBezTo>
                  <a:cubicBezTo>
                    <a:pt x="297" y="139"/>
                    <a:pt x="290" y="136"/>
                    <a:pt x="293" y="133"/>
                  </a:cubicBezTo>
                  <a:cubicBezTo>
                    <a:pt x="291" y="133"/>
                    <a:pt x="291" y="134"/>
                    <a:pt x="289" y="134"/>
                  </a:cubicBezTo>
                  <a:cubicBezTo>
                    <a:pt x="289" y="132"/>
                    <a:pt x="287" y="133"/>
                    <a:pt x="286" y="132"/>
                  </a:cubicBezTo>
                  <a:cubicBezTo>
                    <a:pt x="286" y="130"/>
                    <a:pt x="286" y="130"/>
                    <a:pt x="286" y="128"/>
                  </a:cubicBezTo>
                  <a:cubicBezTo>
                    <a:pt x="284" y="128"/>
                    <a:pt x="284" y="128"/>
                    <a:pt x="284" y="128"/>
                  </a:cubicBezTo>
                  <a:cubicBezTo>
                    <a:pt x="285" y="130"/>
                    <a:pt x="285" y="129"/>
                    <a:pt x="284" y="132"/>
                  </a:cubicBezTo>
                  <a:cubicBezTo>
                    <a:pt x="288" y="132"/>
                    <a:pt x="288" y="136"/>
                    <a:pt x="291" y="136"/>
                  </a:cubicBezTo>
                  <a:close/>
                  <a:moveTo>
                    <a:pt x="320" y="159"/>
                  </a:moveTo>
                  <a:cubicBezTo>
                    <a:pt x="320" y="160"/>
                    <a:pt x="319" y="160"/>
                    <a:pt x="319" y="161"/>
                  </a:cubicBezTo>
                  <a:cubicBezTo>
                    <a:pt x="320" y="162"/>
                    <a:pt x="321" y="163"/>
                    <a:pt x="322" y="164"/>
                  </a:cubicBezTo>
                  <a:cubicBezTo>
                    <a:pt x="322" y="162"/>
                    <a:pt x="321" y="161"/>
                    <a:pt x="320" y="159"/>
                  </a:cubicBezTo>
                  <a:close/>
                  <a:moveTo>
                    <a:pt x="301" y="137"/>
                  </a:moveTo>
                  <a:cubicBezTo>
                    <a:pt x="303" y="139"/>
                    <a:pt x="305" y="142"/>
                    <a:pt x="309" y="144"/>
                  </a:cubicBezTo>
                  <a:cubicBezTo>
                    <a:pt x="307" y="141"/>
                    <a:pt x="302" y="137"/>
                    <a:pt x="301" y="137"/>
                  </a:cubicBezTo>
                  <a:close/>
                  <a:moveTo>
                    <a:pt x="279" y="123"/>
                  </a:moveTo>
                  <a:cubicBezTo>
                    <a:pt x="279" y="122"/>
                    <a:pt x="279" y="121"/>
                    <a:pt x="278" y="120"/>
                  </a:cubicBezTo>
                  <a:cubicBezTo>
                    <a:pt x="277" y="121"/>
                    <a:pt x="278" y="123"/>
                    <a:pt x="279" y="123"/>
                  </a:cubicBezTo>
                  <a:close/>
                  <a:moveTo>
                    <a:pt x="323" y="160"/>
                  </a:moveTo>
                  <a:cubicBezTo>
                    <a:pt x="325" y="162"/>
                    <a:pt x="325" y="164"/>
                    <a:pt x="327" y="165"/>
                  </a:cubicBezTo>
                  <a:cubicBezTo>
                    <a:pt x="326" y="163"/>
                    <a:pt x="325" y="160"/>
                    <a:pt x="323" y="160"/>
                  </a:cubicBezTo>
                  <a:close/>
                  <a:moveTo>
                    <a:pt x="327" y="156"/>
                  </a:moveTo>
                  <a:cubicBezTo>
                    <a:pt x="326" y="157"/>
                    <a:pt x="324" y="156"/>
                    <a:pt x="324" y="157"/>
                  </a:cubicBezTo>
                  <a:cubicBezTo>
                    <a:pt x="325" y="157"/>
                    <a:pt x="326" y="159"/>
                    <a:pt x="327" y="159"/>
                  </a:cubicBezTo>
                  <a:cubicBezTo>
                    <a:pt x="327" y="158"/>
                    <a:pt x="326" y="157"/>
                    <a:pt x="327" y="156"/>
                  </a:cubicBezTo>
                  <a:close/>
                  <a:moveTo>
                    <a:pt x="303" y="146"/>
                  </a:moveTo>
                  <a:cubicBezTo>
                    <a:pt x="302" y="147"/>
                    <a:pt x="304" y="149"/>
                    <a:pt x="305" y="149"/>
                  </a:cubicBezTo>
                  <a:cubicBezTo>
                    <a:pt x="304" y="148"/>
                    <a:pt x="305" y="146"/>
                    <a:pt x="303" y="146"/>
                  </a:cubicBezTo>
                  <a:close/>
                  <a:moveTo>
                    <a:pt x="294" y="132"/>
                  </a:moveTo>
                  <a:cubicBezTo>
                    <a:pt x="294" y="131"/>
                    <a:pt x="292" y="130"/>
                    <a:pt x="292" y="132"/>
                  </a:cubicBezTo>
                  <a:cubicBezTo>
                    <a:pt x="293" y="131"/>
                    <a:pt x="294" y="133"/>
                    <a:pt x="294" y="132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7"/>
                    <a:pt x="277" y="117"/>
                  </a:cubicBezTo>
                  <a:cubicBezTo>
                    <a:pt x="277" y="118"/>
                    <a:pt x="279" y="120"/>
                    <a:pt x="280" y="119"/>
                  </a:cubicBezTo>
                  <a:close/>
                  <a:moveTo>
                    <a:pt x="316" y="137"/>
                  </a:moveTo>
                  <a:cubicBezTo>
                    <a:pt x="311" y="132"/>
                    <a:pt x="302" y="121"/>
                    <a:pt x="292" y="118"/>
                  </a:cubicBezTo>
                  <a:cubicBezTo>
                    <a:pt x="293" y="119"/>
                    <a:pt x="292" y="120"/>
                    <a:pt x="291" y="120"/>
                  </a:cubicBezTo>
                  <a:cubicBezTo>
                    <a:pt x="290" y="119"/>
                    <a:pt x="288" y="118"/>
                    <a:pt x="288" y="117"/>
                  </a:cubicBezTo>
                  <a:cubicBezTo>
                    <a:pt x="285" y="119"/>
                    <a:pt x="282" y="114"/>
                    <a:pt x="279" y="115"/>
                  </a:cubicBezTo>
                  <a:cubicBezTo>
                    <a:pt x="279" y="117"/>
                    <a:pt x="282" y="117"/>
                    <a:pt x="284" y="118"/>
                  </a:cubicBezTo>
                  <a:cubicBezTo>
                    <a:pt x="284" y="119"/>
                    <a:pt x="285" y="123"/>
                    <a:pt x="287" y="122"/>
                  </a:cubicBezTo>
                  <a:cubicBezTo>
                    <a:pt x="286" y="121"/>
                    <a:pt x="285" y="120"/>
                    <a:pt x="286" y="120"/>
                  </a:cubicBezTo>
                  <a:cubicBezTo>
                    <a:pt x="287" y="120"/>
                    <a:pt x="288" y="120"/>
                    <a:pt x="288" y="122"/>
                  </a:cubicBezTo>
                  <a:cubicBezTo>
                    <a:pt x="289" y="122"/>
                    <a:pt x="291" y="121"/>
                    <a:pt x="292" y="123"/>
                  </a:cubicBezTo>
                  <a:cubicBezTo>
                    <a:pt x="291" y="124"/>
                    <a:pt x="288" y="124"/>
                    <a:pt x="287" y="126"/>
                  </a:cubicBezTo>
                  <a:cubicBezTo>
                    <a:pt x="290" y="127"/>
                    <a:pt x="291" y="130"/>
                    <a:pt x="295" y="130"/>
                  </a:cubicBezTo>
                  <a:cubicBezTo>
                    <a:pt x="296" y="129"/>
                    <a:pt x="292" y="128"/>
                    <a:pt x="295" y="127"/>
                  </a:cubicBezTo>
                  <a:cubicBezTo>
                    <a:pt x="298" y="130"/>
                    <a:pt x="301" y="135"/>
                    <a:pt x="306" y="134"/>
                  </a:cubicBezTo>
                  <a:cubicBezTo>
                    <a:pt x="306" y="132"/>
                    <a:pt x="304" y="132"/>
                    <a:pt x="303" y="131"/>
                  </a:cubicBezTo>
                  <a:cubicBezTo>
                    <a:pt x="304" y="131"/>
                    <a:pt x="304" y="130"/>
                    <a:pt x="304" y="130"/>
                  </a:cubicBezTo>
                  <a:cubicBezTo>
                    <a:pt x="309" y="134"/>
                    <a:pt x="314" y="136"/>
                    <a:pt x="317" y="141"/>
                  </a:cubicBezTo>
                  <a:cubicBezTo>
                    <a:pt x="316" y="141"/>
                    <a:pt x="314" y="138"/>
                    <a:pt x="313" y="139"/>
                  </a:cubicBezTo>
                  <a:cubicBezTo>
                    <a:pt x="315" y="142"/>
                    <a:pt x="318" y="143"/>
                    <a:pt x="320" y="146"/>
                  </a:cubicBezTo>
                  <a:cubicBezTo>
                    <a:pt x="319" y="148"/>
                    <a:pt x="323" y="150"/>
                    <a:pt x="323" y="153"/>
                  </a:cubicBezTo>
                  <a:cubicBezTo>
                    <a:pt x="325" y="153"/>
                    <a:pt x="325" y="154"/>
                    <a:pt x="326" y="154"/>
                  </a:cubicBezTo>
                  <a:cubicBezTo>
                    <a:pt x="326" y="155"/>
                    <a:pt x="328" y="157"/>
                    <a:pt x="329" y="156"/>
                  </a:cubicBezTo>
                  <a:cubicBezTo>
                    <a:pt x="327" y="151"/>
                    <a:pt x="325" y="145"/>
                    <a:pt x="320" y="144"/>
                  </a:cubicBezTo>
                  <a:cubicBezTo>
                    <a:pt x="322" y="141"/>
                    <a:pt x="317" y="140"/>
                    <a:pt x="316" y="137"/>
                  </a:cubicBezTo>
                  <a:close/>
                  <a:moveTo>
                    <a:pt x="292" y="128"/>
                  </a:moveTo>
                  <a:cubicBezTo>
                    <a:pt x="291" y="127"/>
                    <a:pt x="290" y="127"/>
                    <a:pt x="291" y="125"/>
                  </a:cubicBezTo>
                  <a:cubicBezTo>
                    <a:pt x="292" y="125"/>
                    <a:pt x="292" y="124"/>
                    <a:pt x="294" y="125"/>
                  </a:cubicBezTo>
                  <a:cubicBezTo>
                    <a:pt x="294" y="127"/>
                    <a:pt x="293" y="127"/>
                    <a:pt x="292" y="128"/>
                  </a:cubicBezTo>
                  <a:close/>
                  <a:moveTo>
                    <a:pt x="294" y="126"/>
                  </a:moveTo>
                  <a:cubicBezTo>
                    <a:pt x="296" y="124"/>
                    <a:pt x="300" y="125"/>
                    <a:pt x="300" y="128"/>
                  </a:cubicBezTo>
                  <a:cubicBezTo>
                    <a:pt x="298" y="128"/>
                    <a:pt x="297" y="125"/>
                    <a:pt x="294" y="126"/>
                  </a:cubicBezTo>
                  <a:close/>
                  <a:moveTo>
                    <a:pt x="328" y="169"/>
                  </a:moveTo>
                  <a:cubicBezTo>
                    <a:pt x="329" y="167"/>
                    <a:pt x="328" y="171"/>
                    <a:pt x="329" y="170"/>
                  </a:cubicBezTo>
                  <a:cubicBezTo>
                    <a:pt x="330" y="169"/>
                    <a:pt x="328" y="167"/>
                    <a:pt x="328" y="166"/>
                  </a:cubicBezTo>
                  <a:cubicBezTo>
                    <a:pt x="328" y="167"/>
                    <a:pt x="327" y="169"/>
                    <a:pt x="328" y="169"/>
                  </a:cubicBezTo>
                  <a:close/>
                  <a:moveTo>
                    <a:pt x="263" y="120"/>
                  </a:move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lose/>
                  <a:moveTo>
                    <a:pt x="300" y="78"/>
                  </a:moveTo>
                  <a:cubicBezTo>
                    <a:pt x="300" y="78"/>
                    <a:pt x="299" y="76"/>
                    <a:pt x="298" y="77"/>
                  </a:cubicBezTo>
                  <a:cubicBezTo>
                    <a:pt x="299" y="78"/>
                    <a:pt x="300" y="80"/>
                    <a:pt x="300" y="78"/>
                  </a:cubicBezTo>
                  <a:close/>
                  <a:moveTo>
                    <a:pt x="310" y="89"/>
                  </a:moveTo>
                  <a:cubicBezTo>
                    <a:pt x="310" y="88"/>
                    <a:pt x="309" y="87"/>
                    <a:pt x="307" y="86"/>
                  </a:cubicBezTo>
                  <a:cubicBezTo>
                    <a:pt x="307" y="87"/>
                    <a:pt x="310" y="89"/>
                    <a:pt x="310" y="89"/>
                  </a:cubicBezTo>
                  <a:close/>
                  <a:moveTo>
                    <a:pt x="308" y="94"/>
                  </a:moveTo>
                  <a:cubicBezTo>
                    <a:pt x="306" y="92"/>
                    <a:pt x="303" y="88"/>
                    <a:pt x="302" y="89"/>
                  </a:cubicBezTo>
                  <a:cubicBezTo>
                    <a:pt x="304" y="90"/>
                    <a:pt x="305" y="93"/>
                    <a:pt x="308" y="94"/>
                  </a:cubicBezTo>
                  <a:close/>
                  <a:moveTo>
                    <a:pt x="310" y="89"/>
                  </a:moveTo>
                  <a:cubicBezTo>
                    <a:pt x="310" y="89"/>
                    <a:pt x="310" y="89"/>
                    <a:pt x="310" y="89"/>
                  </a:cubicBezTo>
                  <a:cubicBezTo>
                    <a:pt x="311" y="89"/>
                    <a:pt x="311" y="89"/>
                    <a:pt x="310" y="89"/>
                  </a:cubicBezTo>
                  <a:close/>
                  <a:moveTo>
                    <a:pt x="309" y="96"/>
                  </a:moveTo>
                  <a:cubicBezTo>
                    <a:pt x="310" y="96"/>
                    <a:pt x="311" y="99"/>
                    <a:pt x="312" y="98"/>
                  </a:cubicBezTo>
                  <a:cubicBezTo>
                    <a:pt x="311" y="98"/>
                    <a:pt x="311" y="94"/>
                    <a:pt x="309" y="96"/>
                  </a:cubicBezTo>
                  <a:close/>
                  <a:moveTo>
                    <a:pt x="301" y="109"/>
                  </a:moveTo>
                  <a:cubicBezTo>
                    <a:pt x="299" y="108"/>
                    <a:pt x="296" y="103"/>
                    <a:pt x="295" y="105"/>
                  </a:cubicBezTo>
                  <a:cubicBezTo>
                    <a:pt x="298" y="105"/>
                    <a:pt x="298" y="110"/>
                    <a:pt x="301" y="109"/>
                  </a:cubicBezTo>
                  <a:close/>
                  <a:moveTo>
                    <a:pt x="297" y="81"/>
                  </a:moveTo>
                  <a:cubicBezTo>
                    <a:pt x="298" y="81"/>
                    <a:pt x="299" y="82"/>
                    <a:pt x="300" y="82"/>
                  </a:cubicBezTo>
                  <a:cubicBezTo>
                    <a:pt x="300" y="81"/>
                    <a:pt x="297" y="79"/>
                    <a:pt x="297" y="81"/>
                  </a:cubicBezTo>
                  <a:close/>
                  <a:moveTo>
                    <a:pt x="305" y="102"/>
                  </a:moveTo>
                  <a:cubicBezTo>
                    <a:pt x="305" y="103"/>
                    <a:pt x="304" y="104"/>
                    <a:pt x="304" y="105"/>
                  </a:cubicBezTo>
                  <a:cubicBezTo>
                    <a:pt x="309" y="106"/>
                    <a:pt x="310" y="110"/>
                    <a:pt x="314" y="112"/>
                  </a:cubicBezTo>
                  <a:cubicBezTo>
                    <a:pt x="313" y="108"/>
                    <a:pt x="308" y="105"/>
                    <a:pt x="305" y="102"/>
                  </a:cubicBezTo>
                  <a:close/>
                  <a:moveTo>
                    <a:pt x="305" y="103"/>
                  </a:moveTo>
                  <a:cubicBezTo>
                    <a:pt x="307" y="103"/>
                    <a:pt x="306" y="105"/>
                    <a:pt x="307" y="105"/>
                  </a:cubicBezTo>
                  <a:cubicBezTo>
                    <a:pt x="307" y="106"/>
                    <a:pt x="305" y="104"/>
                    <a:pt x="305" y="103"/>
                  </a:cubicBezTo>
                  <a:close/>
                  <a:moveTo>
                    <a:pt x="284" y="73"/>
                  </a:moveTo>
                  <a:cubicBezTo>
                    <a:pt x="283" y="71"/>
                    <a:pt x="285" y="73"/>
                    <a:pt x="285" y="72"/>
                  </a:cubicBezTo>
                  <a:cubicBezTo>
                    <a:pt x="284" y="71"/>
                    <a:pt x="284" y="70"/>
                    <a:pt x="282" y="70"/>
                  </a:cubicBezTo>
                  <a:cubicBezTo>
                    <a:pt x="282" y="71"/>
                    <a:pt x="281" y="71"/>
                    <a:pt x="281" y="72"/>
                  </a:cubicBezTo>
                  <a:cubicBezTo>
                    <a:pt x="283" y="71"/>
                    <a:pt x="282" y="73"/>
                    <a:pt x="284" y="73"/>
                  </a:cubicBezTo>
                  <a:close/>
                  <a:moveTo>
                    <a:pt x="301" y="88"/>
                  </a:moveTo>
                  <a:cubicBezTo>
                    <a:pt x="299" y="86"/>
                    <a:pt x="298" y="85"/>
                    <a:pt x="295" y="84"/>
                  </a:cubicBezTo>
                  <a:cubicBezTo>
                    <a:pt x="297" y="86"/>
                    <a:pt x="298" y="87"/>
                    <a:pt x="301" y="88"/>
                  </a:cubicBezTo>
                  <a:close/>
                  <a:moveTo>
                    <a:pt x="261" y="108"/>
                  </a:moveTo>
                  <a:cubicBezTo>
                    <a:pt x="262" y="108"/>
                    <a:pt x="262" y="108"/>
                    <a:pt x="262" y="108"/>
                  </a:cubicBezTo>
                  <a:cubicBezTo>
                    <a:pt x="263" y="108"/>
                    <a:pt x="263" y="108"/>
                    <a:pt x="264" y="108"/>
                  </a:cubicBezTo>
                  <a:cubicBezTo>
                    <a:pt x="264" y="108"/>
                    <a:pt x="264" y="107"/>
                    <a:pt x="264" y="107"/>
                  </a:cubicBezTo>
                  <a:cubicBezTo>
                    <a:pt x="263" y="108"/>
                    <a:pt x="260" y="107"/>
                    <a:pt x="261" y="108"/>
                  </a:cubicBezTo>
                  <a:close/>
                  <a:moveTo>
                    <a:pt x="277" y="81"/>
                  </a:moveTo>
                  <a:cubicBezTo>
                    <a:pt x="276" y="79"/>
                    <a:pt x="274" y="79"/>
                    <a:pt x="272" y="78"/>
                  </a:cubicBezTo>
                  <a:cubicBezTo>
                    <a:pt x="272" y="80"/>
                    <a:pt x="275" y="80"/>
                    <a:pt x="277" y="81"/>
                  </a:cubicBezTo>
                  <a:close/>
                  <a:moveTo>
                    <a:pt x="288" y="114"/>
                  </a:moveTo>
                  <a:cubicBezTo>
                    <a:pt x="286" y="114"/>
                    <a:pt x="286" y="114"/>
                    <a:pt x="286" y="114"/>
                  </a:cubicBezTo>
                  <a:cubicBezTo>
                    <a:pt x="286" y="115"/>
                    <a:pt x="286" y="115"/>
                    <a:pt x="286" y="115"/>
                  </a:cubicBezTo>
                  <a:cubicBezTo>
                    <a:pt x="287" y="115"/>
                    <a:pt x="287" y="116"/>
                    <a:pt x="288" y="116"/>
                  </a:cubicBezTo>
                  <a:lnTo>
                    <a:pt x="288" y="114"/>
                  </a:lnTo>
                  <a:close/>
                  <a:moveTo>
                    <a:pt x="298" y="116"/>
                  </a:moveTo>
                  <a:cubicBezTo>
                    <a:pt x="300" y="118"/>
                    <a:pt x="303" y="122"/>
                    <a:pt x="306" y="122"/>
                  </a:cubicBezTo>
                  <a:cubicBezTo>
                    <a:pt x="304" y="119"/>
                    <a:pt x="300" y="117"/>
                    <a:pt x="298" y="116"/>
                  </a:cubicBezTo>
                  <a:close/>
                  <a:moveTo>
                    <a:pt x="275" y="110"/>
                  </a:moveTo>
                  <a:cubicBezTo>
                    <a:pt x="278" y="110"/>
                    <a:pt x="281" y="113"/>
                    <a:pt x="284" y="113"/>
                  </a:cubicBezTo>
                  <a:cubicBezTo>
                    <a:pt x="282" y="112"/>
                    <a:pt x="279" y="110"/>
                    <a:pt x="277" y="109"/>
                  </a:cubicBezTo>
                  <a:cubicBezTo>
                    <a:pt x="277" y="111"/>
                    <a:pt x="275" y="108"/>
                    <a:pt x="275" y="110"/>
                  </a:cubicBezTo>
                  <a:close/>
                  <a:moveTo>
                    <a:pt x="309" y="125"/>
                  </a:moveTo>
                  <a:cubicBezTo>
                    <a:pt x="312" y="129"/>
                    <a:pt x="308" y="122"/>
                    <a:pt x="306" y="123"/>
                  </a:cubicBezTo>
                  <a:cubicBezTo>
                    <a:pt x="307" y="124"/>
                    <a:pt x="307" y="126"/>
                    <a:pt x="309" y="125"/>
                  </a:cubicBezTo>
                  <a:close/>
                  <a:moveTo>
                    <a:pt x="321" y="123"/>
                  </a:moveTo>
                  <a:cubicBezTo>
                    <a:pt x="322" y="122"/>
                    <a:pt x="323" y="123"/>
                    <a:pt x="323" y="123"/>
                  </a:cubicBezTo>
                  <a:cubicBezTo>
                    <a:pt x="321" y="121"/>
                    <a:pt x="320" y="115"/>
                    <a:pt x="317" y="117"/>
                  </a:cubicBezTo>
                  <a:cubicBezTo>
                    <a:pt x="318" y="119"/>
                    <a:pt x="320" y="121"/>
                    <a:pt x="321" y="123"/>
                  </a:cubicBezTo>
                  <a:close/>
                  <a:moveTo>
                    <a:pt x="317" y="115"/>
                  </a:moveTo>
                  <a:cubicBezTo>
                    <a:pt x="317" y="113"/>
                    <a:pt x="316" y="113"/>
                    <a:pt x="315" y="112"/>
                  </a:cubicBezTo>
                  <a:cubicBezTo>
                    <a:pt x="316" y="114"/>
                    <a:pt x="316" y="113"/>
                    <a:pt x="315" y="115"/>
                  </a:cubicBezTo>
                  <a:lnTo>
                    <a:pt x="317" y="115"/>
                  </a:lnTo>
                  <a:close/>
                  <a:moveTo>
                    <a:pt x="313" y="130"/>
                  </a:moveTo>
                  <a:cubicBezTo>
                    <a:pt x="315" y="130"/>
                    <a:pt x="315" y="131"/>
                    <a:pt x="316" y="131"/>
                  </a:cubicBezTo>
                  <a:cubicBezTo>
                    <a:pt x="316" y="130"/>
                    <a:pt x="313" y="128"/>
                    <a:pt x="313" y="130"/>
                  </a:cubicBezTo>
                  <a:close/>
                  <a:moveTo>
                    <a:pt x="337" y="183"/>
                  </a:moveTo>
                  <a:cubicBezTo>
                    <a:pt x="337" y="180"/>
                    <a:pt x="335" y="178"/>
                    <a:pt x="335" y="175"/>
                  </a:cubicBezTo>
                  <a:cubicBezTo>
                    <a:pt x="332" y="177"/>
                    <a:pt x="336" y="181"/>
                    <a:pt x="337" y="183"/>
                  </a:cubicBezTo>
                  <a:close/>
                  <a:moveTo>
                    <a:pt x="39" y="302"/>
                  </a:moveTo>
                  <a:cubicBezTo>
                    <a:pt x="39" y="302"/>
                    <a:pt x="38" y="302"/>
                    <a:pt x="38" y="303"/>
                  </a:cubicBezTo>
                  <a:cubicBezTo>
                    <a:pt x="38" y="303"/>
                    <a:pt x="39" y="303"/>
                    <a:pt x="39" y="303"/>
                  </a:cubicBezTo>
                  <a:cubicBezTo>
                    <a:pt x="39" y="303"/>
                    <a:pt x="39" y="302"/>
                    <a:pt x="39" y="302"/>
                  </a:cubicBezTo>
                  <a:close/>
                  <a:moveTo>
                    <a:pt x="40" y="292"/>
                  </a:moveTo>
                  <a:cubicBezTo>
                    <a:pt x="40" y="291"/>
                    <a:pt x="40" y="291"/>
                    <a:pt x="40" y="291"/>
                  </a:cubicBezTo>
                  <a:cubicBezTo>
                    <a:pt x="39" y="291"/>
                    <a:pt x="39" y="291"/>
                    <a:pt x="39" y="291"/>
                  </a:cubicBezTo>
                  <a:cubicBezTo>
                    <a:pt x="39" y="292"/>
                    <a:pt x="39" y="292"/>
                    <a:pt x="40" y="292"/>
                  </a:cubicBezTo>
                  <a:close/>
                  <a:moveTo>
                    <a:pt x="37" y="287"/>
                  </a:moveTo>
                  <a:cubicBezTo>
                    <a:pt x="37" y="287"/>
                    <a:pt x="37" y="288"/>
                    <a:pt x="37" y="288"/>
                  </a:cubicBezTo>
                  <a:cubicBezTo>
                    <a:pt x="37" y="288"/>
                    <a:pt x="38" y="287"/>
                    <a:pt x="38" y="287"/>
                  </a:cubicBezTo>
                  <a:cubicBezTo>
                    <a:pt x="37" y="287"/>
                    <a:pt x="37" y="287"/>
                    <a:pt x="37" y="287"/>
                  </a:cubicBezTo>
                  <a:close/>
                  <a:moveTo>
                    <a:pt x="35" y="292"/>
                  </a:moveTo>
                  <a:cubicBezTo>
                    <a:pt x="35" y="292"/>
                    <a:pt x="36" y="292"/>
                    <a:pt x="36" y="291"/>
                  </a:cubicBezTo>
                  <a:cubicBezTo>
                    <a:pt x="36" y="292"/>
                    <a:pt x="35" y="291"/>
                    <a:pt x="35" y="292"/>
                  </a:cubicBezTo>
                  <a:close/>
                  <a:moveTo>
                    <a:pt x="40" y="295"/>
                  </a:moveTo>
                  <a:cubicBezTo>
                    <a:pt x="39" y="295"/>
                    <a:pt x="39" y="295"/>
                    <a:pt x="39" y="294"/>
                  </a:cubicBezTo>
                  <a:cubicBezTo>
                    <a:pt x="38" y="294"/>
                    <a:pt x="38" y="294"/>
                    <a:pt x="38" y="294"/>
                  </a:cubicBezTo>
                  <a:cubicBezTo>
                    <a:pt x="39" y="295"/>
                    <a:pt x="38" y="295"/>
                    <a:pt x="39" y="296"/>
                  </a:cubicBezTo>
                  <a:cubicBezTo>
                    <a:pt x="39" y="295"/>
                    <a:pt x="40" y="296"/>
                    <a:pt x="40" y="295"/>
                  </a:cubicBezTo>
                  <a:close/>
                  <a:moveTo>
                    <a:pt x="52" y="320"/>
                  </a:moveTo>
                  <a:cubicBezTo>
                    <a:pt x="52" y="320"/>
                    <a:pt x="51" y="320"/>
                    <a:pt x="51" y="320"/>
                  </a:cubicBezTo>
                  <a:cubicBezTo>
                    <a:pt x="51" y="321"/>
                    <a:pt x="51" y="322"/>
                    <a:pt x="52" y="322"/>
                  </a:cubicBezTo>
                  <a:cubicBezTo>
                    <a:pt x="52" y="321"/>
                    <a:pt x="52" y="321"/>
                    <a:pt x="53" y="321"/>
                  </a:cubicBezTo>
                  <a:cubicBezTo>
                    <a:pt x="53" y="321"/>
                    <a:pt x="52" y="321"/>
                    <a:pt x="52" y="320"/>
                  </a:cubicBezTo>
                  <a:close/>
                  <a:moveTo>
                    <a:pt x="40" y="294"/>
                  </a:moveTo>
                  <a:cubicBezTo>
                    <a:pt x="40" y="293"/>
                    <a:pt x="39" y="292"/>
                    <a:pt x="39" y="293"/>
                  </a:cubicBezTo>
                  <a:cubicBezTo>
                    <a:pt x="39" y="293"/>
                    <a:pt x="40" y="294"/>
                    <a:pt x="40" y="294"/>
                  </a:cubicBezTo>
                  <a:close/>
                  <a:moveTo>
                    <a:pt x="37" y="293"/>
                  </a:moveTo>
                  <a:cubicBezTo>
                    <a:pt x="37" y="292"/>
                    <a:pt x="37" y="292"/>
                    <a:pt x="37" y="292"/>
                  </a:cubicBezTo>
                  <a:cubicBezTo>
                    <a:pt x="37" y="292"/>
                    <a:pt x="37" y="293"/>
                    <a:pt x="36" y="293"/>
                  </a:cubicBezTo>
                  <a:cubicBezTo>
                    <a:pt x="36" y="293"/>
                    <a:pt x="37" y="293"/>
                    <a:pt x="37" y="293"/>
                  </a:cubicBezTo>
                  <a:close/>
                  <a:moveTo>
                    <a:pt x="48" y="310"/>
                  </a:moveTo>
                  <a:cubicBezTo>
                    <a:pt x="48" y="310"/>
                    <a:pt x="47" y="310"/>
                    <a:pt x="47" y="311"/>
                  </a:cubicBezTo>
                  <a:cubicBezTo>
                    <a:pt x="48" y="311"/>
                    <a:pt x="48" y="312"/>
                    <a:pt x="48" y="311"/>
                  </a:cubicBezTo>
                  <a:cubicBezTo>
                    <a:pt x="47" y="311"/>
                    <a:pt x="48" y="311"/>
                    <a:pt x="48" y="310"/>
                  </a:cubicBezTo>
                  <a:close/>
                  <a:moveTo>
                    <a:pt x="39" y="285"/>
                  </a:moveTo>
                  <a:cubicBezTo>
                    <a:pt x="38" y="285"/>
                    <a:pt x="38" y="286"/>
                    <a:pt x="38" y="286"/>
                  </a:cubicBezTo>
                  <a:cubicBezTo>
                    <a:pt x="38" y="286"/>
                    <a:pt x="37" y="286"/>
                    <a:pt x="37" y="286"/>
                  </a:cubicBezTo>
                  <a:cubicBezTo>
                    <a:pt x="37" y="287"/>
                    <a:pt x="40" y="286"/>
                    <a:pt x="39" y="289"/>
                  </a:cubicBezTo>
                  <a:cubicBezTo>
                    <a:pt x="39" y="289"/>
                    <a:pt x="39" y="289"/>
                    <a:pt x="39" y="289"/>
                  </a:cubicBezTo>
                  <a:cubicBezTo>
                    <a:pt x="40" y="288"/>
                    <a:pt x="37" y="286"/>
                    <a:pt x="40" y="286"/>
                  </a:cubicBezTo>
                  <a:cubicBezTo>
                    <a:pt x="40" y="286"/>
                    <a:pt x="40" y="287"/>
                    <a:pt x="40" y="287"/>
                  </a:cubicBezTo>
                  <a:cubicBezTo>
                    <a:pt x="41" y="286"/>
                    <a:pt x="40" y="286"/>
                    <a:pt x="40" y="285"/>
                  </a:cubicBezTo>
                  <a:cubicBezTo>
                    <a:pt x="40" y="285"/>
                    <a:pt x="39" y="285"/>
                    <a:pt x="39" y="285"/>
                  </a:cubicBezTo>
                  <a:cubicBezTo>
                    <a:pt x="40" y="284"/>
                    <a:pt x="39" y="283"/>
                    <a:pt x="40" y="282"/>
                  </a:cubicBezTo>
                  <a:cubicBezTo>
                    <a:pt x="39" y="283"/>
                    <a:pt x="39" y="284"/>
                    <a:pt x="39" y="285"/>
                  </a:cubicBezTo>
                  <a:close/>
                  <a:moveTo>
                    <a:pt x="35" y="280"/>
                  </a:moveTo>
                  <a:cubicBezTo>
                    <a:pt x="35" y="280"/>
                    <a:pt x="35" y="281"/>
                    <a:pt x="35" y="282"/>
                  </a:cubicBezTo>
                  <a:cubicBezTo>
                    <a:pt x="35" y="282"/>
                    <a:pt x="36" y="281"/>
                    <a:pt x="36" y="282"/>
                  </a:cubicBezTo>
                  <a:cubicBezTo>
                    <a:pt x="37" y="283"/>
                    <a:pt x="36" y="282"/>
                    <a:pt x="36" y="283"/>
                  </a:cubicBezTo>
                  <a:cubicBezTo>
                    <a:pt x="37" y="283"/>
                    <a:pt x="37" y="284"/>
                    <a:pt x="37" y="285"/>
                  </a:cubicBezTo>
                  <a:cubicBezTo>
                    <a:pt x="39" y="284"/>
                    <a:pt x="36" y="283"/>
                    <a:pt x="38" y="281"/>
                  </a:cubicBezTo>
                  <a:cubicBezTo>
                    <a:pt x="37" y="280"/>
                    <a:pt x="36" y="280"/>
                    <a:pt x="35" y="280"/>
                  </a:cubicBezTo>
                  <a:close/>
                  <a:moveTo>
                    <a:pt x="35" y="289"/>
                  </a:moveTo>
                  <a:cubicBezTo>
                    <a:pt x="35" y="290"/>
                    <a:pt x="36" y="291"/>
                    <a:pt x="37" y="291"/>
                  </a:cubicBezTo>
                  <a:cubicBezTo>
                    <a:pt x="37" y="291"/>
                    <a:pt x="37" y="291"/>
                    <a:pt x="37" y="291"/>
                  </a:cubicBezTo>
                  <a:cubicBezTo>
                    <a:pt x="37" y="291"/>
                    <a:pt x="37" y="291"/>
                    <a:pt x="37" y="290"/>
                  </a:cubicBezTo>
                  <a:cubicBezTo>
                    <a:pt x="36" y="291"/>
                    <a:pt x="36" y="289"/>
                    <a:pt x="35" y="289"/>
                  </a:cubicBezTo>
                  <a:close/>
                  <a:moveTo>
                    <a:pt x="41" y="306"/>
                  </a:moveTo>
                  <a:cubicBezTo>
                    <a:pt x="41" y="307"/>
                    <a:pt x="41" y="307"/>
                    <a:pt x="41" y="307"/>
                  </a:cubicBezTo>
                  <a:cubicBezTo>
                    <a:pt x="41" y="307"/>
                    <a:pt x="42" y="307"/>
                    <a:pt x="42" y="306"/>
                  </a:cubicBezTo>
                  <a:lnTo>
                    <a:pt x="41" y="306"/>
                  </a:lnTo>
                  <a:close/>
                  <a:moveTo>
                    <a:pt x="45" y="306"/>
                  </a:moveTo>
                  <a:cubicBezTo>
                    <a:pt x="45" y="307"/>
                    <a:pt x="45" y="307"/>
                    <a:pt x="46" y="307"/>
                  </a:cubicBezTo>
                  <a:cubicBezTo>
                    <a:pt x="46" y="307"/>
                    <a:pt x="46" y="307"/>
                    <a:pt x="46" y="306"/>
                  </a:cubicBezTo>
                  <a:cubicBezTo>
                    <a:pt x="46" y="307"/>
                    <a:pt x="45" y="306"/>
                    <a:pt x="45" y="306"/>
                  </a:cubicBezTo>
                  <a:close/>
                  <a:moveTo>
                    <a:pt x="48" y="322"/>
                  </a:moveTo>
                  <a:cubicBezTo>
                    <a:pt x="48" y="323"/>
                    <a:pt x="49" y="323"/>
                    <a:pt x="50" y="323"/>
                  </a:cubicBezTo>
                  <a:cubicBezTo>
                    <a:pt x="49" y="322"/>
                    <a:pt x="49" y="322"/>
                    <a:pt x="48" y="322"/>
                  </a:cubicBezTo>
                  <a:close/>
                  <a:moveTo>
                    <a:pt x="46" y="303"/>
                  </a:moveTo>
                  <a:cubicBezTo>
                    <a:pt x="46" y="304"/>
                    <a:pt x="47" y="304"/>
                    <a:pt x="47" y="304"/>
                  </a:cubicBezTo>
                  <a:cubicBezTo>
                    <a:pt x="47" y="303"/>
                    <a:pt x="47" y="303"/>
                    <a:pt x="46" y="303"/>
                  </a:cubicBezTo>
                  <a:close/>
                  <a:moveTo>
                    <a:pt x="45" y="303"/>
                  </a:moveTo>
                  <a:cubicBezTo>
                    <a:pt x="45" y="304"/>
                    <a:pt x="45" y="304"/>
                    <a:pt x="46" y="305"/>
                  </a:cubicBezTo>
                  <a:cubicBezTo>
                    <a:pt x="45" y="304"/>
                    <a:pt x="47" y="303"/>
                    <a:pt x="45" y="303"/>
                  </a:cubicBezTo>
                  <a:close/>
                  <a:moveTo>
                    <a:pt x="44" y="306"/>
                  </a:moveTo>
                  <a:cubicBezTo>
                    <a:pt x="45" y="306"/>
                    <a:pt x="46" y="306"/>
                    <a:pt x="46" y="306"/>
                  </a:cubicBezTo>
                  <a:cubicBezTo>
                    <a:pt x="46" y="306"/>
                    <a:pt x="44" y="306"/>
                    <a:pt x="44" y="306"/>
                  </a:cubicBezTo>
                  <a:close/>
                  <a:moveTo>
                    <a:pt x="49" y="309"/>
                  </a:moveTo>
                  <a:cubicBezTo>
                    <a:pt x="49" y="309"/>
                    <a:pt x="50" y="309"/>
                    <a:pt x="50" y="308"/>
                  </a:cubicBezTo>
                  <a:cubicBezTo>
                    <a:pt x="49" y="308"/>
                    <a:pt x="49" y="309"/>
                    <a:pt x="49" y="309"/>
                  </a:cubicBezTo>
                  <a:close/>
                  <a:moveTo>
                    <a:pt x="42" y="299"/>
                  </a:moveTo>
                  <a:cubicBezTo>
                    <a:pt x="40" y="298"/>
                    <a:pt x="40" y="300"/>
                    <a:pt x="40" y="301"/>
                  </a:cubicBezTo>
                  <a:cubicBezTo>
                    <a:pt x="40" y="301"/>
                    <a:pt x="41" y="300"/>
                    <a:pt x="41" y="301"/>
                  </a:cubicBezTo>
                  <a:cubicBezTo>
                    <a:pt x="42" y="301"/>
                    <a:pt x="42" y="300"/>
                    <a:pt x="42" y="300"/>
                  </a:cubicBezTo>
                  <a:cubicBezTo>
                    <a:pt x="41" y="300"/>
                    <a:pt x="41" y="299"/>
                    <a:pt x="42" y="299"/>
                  </a:cubicBezTo>
                  <a:close/>
                  <a:moveTo>
                    <a:pt x="44" y="302"/>
                  </a:moveTo>
                  <a:cubicBezTo>
                    <a:pt x="43" y="302"/>
                    <a:pt x="43" y="302"/>
                    <a:pt x="43" y="301"/>
                  </a:cubicBezTo>
                  <a:cubicBezTo>
                    <a:pt x="43" y="302"/>
                    <a:pt x="42" y="302"/>
                    <a:pt x="42" y="303"/>
                  </a:cubicBezTo>
                  <a:cubicBezTo>
                    <a:pt x="43" y="303"/>
                    <a:pt x="43" y="302"/>
                    <a:pt x="44" y="302"/>
                  </a:cubicBezTo>
                  <a:close/>
                  <a:moveTo>
                    <a:pt x="43" y="303"/>
                  </a:moveTo>
                  <a:cubicBezTo>
                    <a:pt x="43" y="303"/>
                    <a:pt x="43" y="304"/>
                    <a:pt x="44" y="304"/>
                  </a:cubicBezTo>
                  <a:cubicBezTo>
                    <a:pt x="44" y="303"/>
                    <a:pt x="44" y="303"/>
                    <a:pt x="43" y="303"/>
                  </a:cubicBezTo>
                  <a:close/>
                  <a:moveTo>
                    <a:pt x="43" y="308"/>
                  </a:moveTo>
                  <a:cubicBezTo>
                    <a:pt x="43" y="309"/>
                    <a:pt x="43" y="309"/>
                    <a:pt x="43" y="309"/>
                  </a:cubicBezTo>
                  <a:cubicBezTo>
                    <a:pt x="44" y="310"/>
                    <a:pt x="44" y="308"/>
                    <a:pt x="43" y="308"/>
                  </a:cubicBezTo>
                  <a:close/>
                  <a:moveTo>
                    <a:pt x="45" y="313"/>
                  </a:moveTo>
                  <a:cubicBezTo>
                    <a:pt x="45" y="312"/>
                    <a:pt x="45" y="312"/>
                    <a:pt x="45" y="312"/>
                  </a:cubicBezTo>
                  <a:cubicBezTo>
                    <a:pt x="44" y="312"/>
                    <a:pt x="45" y="314"/>
                    <a:pt x="46" y="313"/>
                  </a:cubicBezTo>
                  <a:cubicBezTo>
                    <a:pt x="45" y="313"/>
                    <a:pt x="45" y="313"/>
                    <a:pt x="45" y="313"/>
                  </a:cubicBezTo>
                  <a:close/>
                  <a:moveTo>
                    <a:pt x="305" y="342"/>
                  </a:moveTo>
                  <a:cubicBezTo>
                    <a:pt x="306" y="342"/>
                    <a:pt x="306" y="342"/>
                    <a:pt x="306" y="342"/>
                  </a:cubicBezTo>
                  <a:cubicBezTo>
                    <a:pt x="306" y="342"/>
                    <a:pt x="307" y="341"/>
                    <a:pt x="307" y="340"/>
                  </a:cubicBezTo>
                  <a:cubicBezTo>
                    <a:pt x="307" y="341"/>
                    <a:pt x="306" y="341"/>
                    <a:pt x="305" y="342"/>
                  </a:cubicBezTo>
                  <a:close/>
                  <a:moveTo>
                    <a:pt x="309" y="339"/>
                  </a:moveTo>
                  <a:cubicBezTo>
                    <a:pt x="309" y="339"/>
                    <a:pt x="309" y="338"/>
                    <a:pt x="309" y="338"/>
                  </a:cubicBezTo>
                  <a:cubicBezTo>
                    <a:pt x="308" y="339"/>
                    <a:pt x="308" y="339"/>
                    <a:pt x="308" y="340"/>
                  </a:cubicBezTo>
                  <a:cubicBezTo>
                    <a:pt x="308" y="339"/>
                    <a:pt x="308" y="339"/>
                    <a:pt x="309" y="339"/>
                  </a:cubicBezTo>
                  <a:close/>
                  <a:moveTo>
                    <a:pt x="307" y="347"/>
                  </a:moveTo>
                  <a:cubicBezTo>
                    <a:pt x="305" y="347"/>
                    <a:pt x="307" y="345"/>
                    <a:pt x="306" y="344"/>
                  </a:cubicBezTo>
                  <a:cubicBezTo>
                    <a:pt x="305" y="344"/>
                    <a:pt x="304" y="346"/>
                    <a:pt x="303" y="345"/>
                  </a:cubicBezTo>
                  <a:cubicBezTo>
                    <a:pt x="304" y="344"/>
                    <a:pt x="305" y="345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4" y="344"/>
                    <a:pt x="303" y="345"/>
                    <a:pt x="302" y="346"/>
                  </a:cubicBezTo>
                  <a:cubicBezTo>
                    <a:pt x="302" y="346"/>
                    <a:pt x="302" y="346"/>
                    <a:pt x="303" y="346"/>
                  </a:cubicBezTo>
                  <a:cubicBezTo>
                    <a:pt x="303" y="346"/>
                    <a:pt x="303" y="347"/>
                    <a:pt x="304" y="347"/>
                  </a:cubicBezTo>
                  <a:cubicBezTo>
                    <a:pt x="304" y="346"/>
                    <a:pt x="304" y="345"/>
                    <a:pt x="304" y="345"/>
                  </a:cubicBezTo>
                  <a:cubicBezTo>
                    <a:pt x="305" y="346"/>
                    <a:pt x="305" y="346"/>
                    <a:pt x="305" y="346"/>
                  </a:cubicBezTo>
                  <a:cubicBezTo>
                    <a:pt x="306" y="346"/>
                    <a:pt x="305" y="346"/>
                    <a:pt x="305" y="347"/>
                  </a:cubicBezTo>
                  <a:cubicBezTo>
                    <a:pt x="305" y="347"/>
                    <a:pt x="306" y="347"/>
                    <a:pt x="306" y="348"/>
                  </a:cubicBezTo>
                  <a:cubicBezTo>
                    <a:pt x="306" y="347"/>
                    <a:pt x="307" y="347"/>
                    <a:pt x="307" y="347"/>
                  </a:cubicBezTo>
                  <a:close/>
                  <a:moveTo>
                    <a:pt x="34" y="285"/>
                  </a:move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3" y="285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4" y="285"/>
                  </a:cubicBezTo>
                  <a:close/>
                  <a:moveTo>
                    <a:pt x="312" y="339"/>
                  </a:moveTo>
                  <a:cubicBezTo>
                    <a:pt x="311" y="339"/>
                    <a:pt x="311" y="339"/>
                    <a:pt x="311" y="339"/>
                  </a:cubicBezTo>
                  <a:cubicBezTo>
                    <a:pt x="311" y="340"/>
                    <a:pt x="312" y="339"/>
                    <a:pt x="312" y="339"/>
                  </a:cubicBezTo>
                  <a:close/>
                  <a:moveTo>
                    <a:pt x="287" y="361"/>
                  </a:moveTo>
                  <a:cubicBezTo>
                    <a:pt x="287" y="361"/>
                    <a:pt x="287" y="361"/>
                    <a:pt x="287" y="361"/>
                  </a:cubicBezTo>
                  <a:cubicBezTo>
                    <a:pt x="286" y="361"/>
                    <a:pt x="286" y="361"/>
                    <a:pt x="286" y="361"/>
                  </a:cubicBezTo>
                  <a:cubicBezTo>
                    <a:pt x="286" y="361"/>
                    <a:pt x="287" y="361"/>
                    <a:pt x="287" y="361"/>
                  </a:cubicBezTo>
                  <a:close/>
                  <a:moveTo>
                    <a:pt x="256" y="381"/>
                  </a:moveTo>
                  <a:cubicBezTo>
                    <a:pt x="257" y="380"/>
                    <a:pt x="257" y="380"/>
                    <a:pt x="258" y="380"/>
                  </a:cubicBezTo>
                  <a:cubicBezTo>
                    <a:pt x="257" y="380"/>
                    <a:pt x="257" y="380"/>
                    <a:pt x="256" y="380"/>
                  </a:cubicBezTo>
                  <a:cubicBezTo>
                    <a:pt x="256" y="380"/>
                    <a:pt x="256" y="381"/>
                    <a:pt x="256" y="381"/>
                  </a:cubicBezTo>
                  <a:close/>
                  <a:moveTo>
                    <a:pt x="51" y="315"/>
                  </a:moveTo>
                  <a:cubicBezTo>
                    <a:pt x="52" y="315"/>
                    <a:pt x="51" y="315"/>
                    <a:pt x="51" y="316"/>
                  </a:cubicBezTo>
                  <a:cubicBezTo>
                    <a:pt x="52" y="316"/>
                    <a:pt x="52" y="316"/>
                    <a:pt x="52" y="316"/>
                  </a:cubicBezTo>
                  <a:cubicBezTo>
                    <a:pt x="52" y="315"/>
                    <a:pt x="52" y="314"/>
                    <a:pt x="51" y="315"/>
                  </a:cubicBezTo>
                  <a:close/>
                  <a:moveTo>
                    <a:pt x="298" y="351"/>
                  </a:moveTo>
                  <a:cubicBezTo>
                    <a:pt x="297" y="351"/>
                    <a:pt x="297" y="351"/>
                    <a:pt x="296" y="352"/>
                  </a:cubicBezTo>
                  <a:cubicBezTo>
                    <a:pt x="296" y="352"/>
                    <a:pt x="297" y="352"/>
                    <a:pt x="297" y="352"/>
                  </a:cubicBezTo>
                  <a:cubicBezTo>
                    <a:pt x="296" y="352"/>
                    <a:pt x="296" y="352"/>
                    <a:pt x="296" y="352"/>
                  </a:cubicBezTo>
                  <a:cubicBezTo>
                    <a:pt x="296" y="352"/>
                    <a:pt x="296" y="352"/>
                    <a:pt x="296" y="353"/>
                  </a:cubicBezTo>
                  <a:cubicBezTo>
                    <a:pt x="296" y="353"/>
                    <a:pt x="296" y="353"/>
                    <a:pt x="296" y="353"/>
                  </a:cubicBezTo>
                  <a:cubicBezTo>
                    <a:pt x="297" y="353"/>
                    <a:pt x="298" y="352"/>
                    <a:pt x="298" y="351"/>
                  </a:cubicBezTo>
                  <a:close/>
                  <a:moveTo>
                    <a:pt x="296" y="355"/>
                  </a:moveTo>
                  <a:cubicBezTo>
                    <a:pt x="295" y="354"/>
                    <a:pt x="295" y="355"/>
                    <a:pt x="295" y="355"/>
                  </a:cubicBezTo>
                  <a:cubicBezTo>
                    <a:pt x="295" y="355"/>
                    <a:pt x="295" y="356"/>
                    <a:pt x="296" y="355"/>
                  </a:cubicBezTo>
                  <a:cubicBezTo>
                    <a:pt x="295" y="355"/>
                    <a:pt x="296" y="355"/>
                    <a:pt x="296" y="355"/>
                  </a:cubicBezTo>
                  <a:close/>
                  <a:moveTo>
                    <a:pt x="314" y="332"/>
                  </a:moveTo>
                  <a:cubicBezTo>
                    <a:pt x="314" y="332"/>
                    <a:pt x="314" y="332"/>
                    <a:pt x="314" y="332"/>
                  </a:cubicBezTo>
                  <a:cubicBezTo>
                    <a:pt x="313" y="332"/>
                    <a:pt x="313" y="332"/>
                    <a:pt x="313" y="332"/>
                  </a:cubicBezTo>
                  <a:lnTo>
                    <a:pt x="314" y="332"/>
                  </a:lnTo>
                  <a:close/>
                  <a:moveTo>
                    <a:pt x="310" y="336"/>
                  </a:moveTo>
                  <a:cubicBezTo>
                    <a:pt x="310" y="336"/>
                    <a:pt x="310" y="337"/>
                    <a:pt x="309" y="337"/>
                  </a:cubicBezTo>
                  <a:cubicBezTo>
                    <a:pt x="309" y="338"/>
                    <a:pt x="310" y="338"/>
                    <a:pt x="310" y="338"/>
                  </a:cubicBezTo>
                  <a:cubicBezTo>
                    <a:pt x="310" y="338"/>
                    <a:pt x="309" y="338"/>
                    <a:pt x="309" y="339"/>
                  </a:cubicBezTo>
                  <a:cubicBezTo>
                    <a:pt x="310" y="339"/>
                    <a:pt x="310" y="337"/>
                    <a:pt x="311" y="337"/>
                  </a:cubicBezTo>
                  <a:cubicBezTo>
                    <a:pt x="311" y="338"/>
                    <a:pt x="311" y="338"/>
                    <a:pt x="311" y="338"/>
                  </a:cubicBezTo>
                  <a:cubicBezTo>
                    <a:pt x="313" y="338"/>
                    <a:pt x="311" y="337"/>
                    <a:pt x="310" y="336"/>
                  </a:cubicBezTo>
                  <a:close/>
                  <a:moveTo>
                    <a:pt x="28" y="275"/>
                  </a:moveTo>
                  <a:cubicBezTo>
                    <a:pt x="27" y="275"/>
                    <a:pt x="27" y="275"/>
                    <a:pt x="27" y="276"/>
                  </a:cubicBezTo>
                  <a:cubicBezTo>
                    <a:pt x="27" y="275"/>
                    <a:pt x="27" y="277"/>
                    <a:pt x="27" y="276"/>
                  </a:cubicBezTo>
                  <a:cubicBezTo>
                    <a:pt x="27" y="276"/>
                    <a:pt x="28" y="276"/>
                    <a:pt x="28" y="275"/>
                  </a:cubicBezTo>
                  <a:close/>
                  <a:moveTo>
                    <a:pt x="318" y="330"/>
                  </a:moveTo>
                  <a:cubicBezTo>
                    <a:pt x="318" y="330"/>
                    <a:pt x="317" y="330"/>
                    <a:pt x="317" y="330"/>
                  </a:cubicBezTo>
                  <a:cubicBezTo>
                    <a:pt x="317" y="330"/>
                    <a:pt x="317" y="331"/>
                    <a:pt x="317" y="332"/>
                  </a:cubicBezTo>
                  <a:cubicBezTo>
                    <a:pt x="318" y="332"/>
                    <a:pt x="318" y="331"/>
                    <a:pt x="318" y="330"/>
                  </a:cubicBezTo>
                  <a:close/>
                  <a:moveTo>
                    <a:pt x="32" y="286"/>
                  </a:moveTo>
                  <a:cubicBezTo>
                    <a:pt x="32" y="288"/>
                    <a:pt x="32" y="288"/>
                    <a:pt x="32" y="288"/>
                  </a:cubicBezTo>
                  <a:cubicBezTo>
                    <a:pt x="33" y="288"/>
                    <a:pt x="34" y="288"/>
                    <a:pt x="34" y="287"/>
                  </a:cubicBezTo>
                  <a:cubicBezTo>
                    <a:pt x="34" y="286"/>
                    <a:pt x="33" y="287"/>
                    <a:pt x="32" y="286"/>
                  </a:cubicBezTo>
                  <a:close/>
                  <a:moveTo>
                    <a:pt x="25" y="268"/>
                  </a:moveTo>
                  <a:cubicBezTo>
                    <a:pt x="25" y="269"/>
                    <a:pt x="24" y="269"/>
                    <a:pt x="25" y="270"/>
                  </a:cubicBezTo>
                  <a:cubicBezTo>
                    <a:pt x="25" y="269"/>
                    <a:pt x="26" y="268"/>
                    <a:pt x="25" y="268"/>
                  </a:cubicBezTo>
                  <a:close/>
                  <a:moveTo>
                    <a:pt x="32" y="298"/>
                  </a:moveTo>
                  <a:cubicBezTo>
                    <a:pt x="33" y="298"/>
                    <a:pt x="33" y="298"/>
                    <a:pt x="34" y="298"/>
                  </a:cubicBezTo>
                  <a:cubicBezTo>
                    <a:pt x="34" y="297"/>
                    <a:pt x="32" y="297"/>
                    <a:pt x="32" y="298"/>
                  </a:cubicBezTo>
                  <a:close/>
                  <a:moveTo>
                    <a:pt x="27" y="287"/>
                  </a:moveTo>
                  <a:cubicBezTo>
                    <a:pt x="27" y="288"/>
                    <a:pt x="28" y="288"/>
                    <a:pt x="29" y="288"/>
                  </a:cubicBezTo>
                  <a:cubicBezTo>
                    <a:pt x="29" y="287"/>
                    <a:pt x="28" y="287"/>
                    <a:pt x="27" y="287"/>
                  </a:cubicBezTo>
                  <a:close/>
                  <a:moveTo>
                    <a:pt x="24" y="271"/>
                  </a:moveTo>
                  <a:cubicBezTo>
                    <a:pt x="24" y="271"/>
                    <a:pt x="25" y="271"/>
                    <a:pt x="26" y="271"/>
                  </a:cubicBezTo>
                  <a:cubicBezTo>
                    <a:pt x="26" y="271"/>
                    <a:pt x="24" y="271"/>
                    <a:pt x="24" y="271"/>
                  </a:cubicBezTo>
                  <a:close/>
                  <a:moveTo>
                    <a:pt x="322" y="319"/>
                  </a:moveTo>
                  <a:cubicBezTo>
                    <a:pt x="322" y="319"/>
                    <a:pt x="322" y="319"/>
                    <a:pt x="321" y="319"/>
                  </a:cubicBezTo>
                  <a:cubicBezTo>
                    <a:pt x="321" y="319"/>
                    <a:pt x="321" y="319"/>
                    <a:pt x="321" y="319"/>
                  </a:cubicBezTo>
                  <a:cubicBezTo>
                    <a:pt x="321" y="319"/>
                    <a:pt x="321" y="319"/>
                    <a:pt x="322" y="319"/>
                  </a:cubicBezTo>
                  <a:close/>
                  <a:moveTo>
                    <a:pt x="319" y="323"/>
                  </a:moveTo>
                  <a:cubicBezTo>
                    <a:pt x="319" y="323"/>
                    <a:pt x="319" y="323"/>
                    <a:pt x="320" y="323"/>
                  </a:cubicBezTo>
                  <a:cubicBezTo>
                    <a:pt x="320" y="322"/>
                    <a:pt x="320" y="322"/>
                    <a:pt x="320" y="322"/>
                  </a:cubicBezTo>
                  <a:cubicBezTo>
                    <a:pt x="320" y="322"/>
                    <a:pt x="320" y="322"/>
                    <a:pt x="320" y="322"/>
                  </a:cubicBezTo>
                  <a:lnTo>
                    <a:pt x="319" y="323"/>
                  </a:lnTo>
                  <a:close/>
                  <a:moveTo>
                    <a:pt x="20" y="271"/>
                  </a:moveTo>
                  <a:cubicBezTo>
                    <a:pt x="20" y="272"/>
                    <a:pt x="20" y="272"/>
                    <a:pt x="20" y="272"/>
                  </a:cubicBezTo>
                  <a:cubicBezTo>
                    <a:pt x="20" y="272"/>
                    <a:pt x="21" y="272"/>
                    <a:pt x="21" y="271"/>
                  </a:cubicBezTo>
                  <a:lnTo>
                    <a:pt x="20" y="271"/>
                  </a:lnTo>
                  <a:close/>
                  <a:moveTo>
                    <a:pt x="24" y="278"/>
                  </a:moveTo>
                  <a:cubicBezTo>
                    <a:pt x="24" y="277"/>
                    <a:pt x="25" y="277"/>
                    <a:pt x="24" y="277"/>
                  </a:cubicBezTo>
                  <a:cubicBezTo>
                    <a:pt x="23" y="277"/>
                    <a:pt x="24" y="279"/>
                    <a:pt x="25" y="278"/>
                  </a:cubicBezTo>
                  <a:cubicBezTo>
                    <a:pt x="25" y="278"/>
                    <a:pt x="24" y="278"/>
                    <a:pt x="24" y="278"/>
                  </a:cubicBezTo>
                  <a:close/>
                  <a:moveTo>
                    <a:pt x="302" y="359"/>
                  </a:moveTo>
                  <a:cubicBezTo>
                    <a:pt x="302" y="361"/>
                    <a:pt x="303" y="361"/>
                    <a:pt x="303" y="361"/>
                  </a:cubicBezTo>
                  <a:cubicBezTo>
                    <a:pt x="303" y="360"/>
                    <a:pt x="304" y="360"/>
                    <a:pt x="304" y="359"/>
                  </a:cubicBezTo>
                  <a:cubicBezTo>
                    <a:pt x="303" y="360"/>
                    <a:pt x="303" y="359"/>
                    <a:pt x="302" y="359"/>
                  </a:cubicBezTo>
                  <a:close/>
                  <a:moveTo>
                    <a:pt x="289" y="366"/>
                  </a:moveTo>
                  <a:cubicBezTo>
                    <a:pt x="289" y="367"/>
                    <a:pt x="289" y="367"/>
                    <a:pt x="289" y="367"/>
                  </a:cubicBezTo>
                  <a:cubicBezTo>
                    <a:pt x="290" y="367"/>
                    <a:pt x="291" y="367"/>
                    <a:pt x="292" y="367"/>
                  </a:cubicBezTo>
                  <a:cubicBezTo>
                    <a:pt x="292" y="365"/>
                    <a:pt x="290" y="367"/>
                    <a:pt x="289" y="366"/>
                  </a:cubicBezTo>
                  <a:close/>
                  <a:moveTo>
                    <a:pt x="290" y="362"/>
                  </a:moveTo>
                  <a:cubicBezTo>
                    <a:pt x="291" y="362"/>
                    <a:pt x="291" y="362"/>
                    <a:pt x="291" y="363"/>
                  </a:cubicBezTo>
                  <a:cubicBezTo>
                    <a:pt x="290" y="363"/>
                    <a:pt x="289" y="363"/>
                    <a:pt x="289" y="363"/>
                  </a:cubicBezTo>
                  <a:cubicBezTo>
                    <a:pt x="289" y="364"/>
                    <a:pt x="288" y="365"/>
                    <a:pt x="289" y="365"/>
                  </a:cubicBezTo>
                  <a:cubicBezTo>
                    <a:pt x="290" y="364"/>
                    <a:pt x="291" y="364"/>
                    <a:pt x="292" y="364"/>
                  </a:cubicBezTo>
                  <a:cubicBezTo>
                    <a:pt x="292" y="364"/>
                    <a:pt x="293" y="363"/>
                    <a:pt x="293" y="363"/>
                  </a:cubicBezTo>
                  <a:cubicBezTo>
                    <a:pt x="292" y="363"/>
                    <a:pt x="291" y="361"/>
                    <a:pt x="290" y="362"/>
                  </a:cubicBezTo>
                  <a:close/>
                  <a:moveTo>
                    <a:pt x="248" y="390"/>
                  </a:moveTo>
                  <a:cubicBezTo>
                    <a:pt x="249" y="389"/>
                    <a:pt x="250" y="389"/>
                    <a:pt x="250" y="388"/>
                  </a:cubicBezTo>
                  <a:cubicBezTo>
                    <a:pt x="249" y="387"/>
                    <a:pt x="248" y="389"/>
                    <a:pt x="248" y="390"/>
                  </a:cubicBezTo>
                  <a:close/>
                  <a:moveTo>
                    <a:pt x="282" y="376"/>
                  </a:moveTo>
                  <a:cubicBezTo>
                    <a:pt x="283" y="377"/>
                    <a:pt x="283" y="377"/>
                    <a:pt x="284" y="377"/>
                  </a:cubicBezTo>
                  <a:cubicBezTo>
                    <a:pt x="283" y="376"/>
                    <a:pt x="283" y="375"/>
                    <a:pt x="282" y="374"/>
                  </a:cubicBezTo>
                  <a:cubicBezTo>
                    <a:pt x="282" y="375"/>
                    <a:pt x="282" y="375"/>
                    <a:pt x="282" y="376"/>
                  </a:cubicBezTo>
                  <a:close/>
                  <a:moveTo>
                    <a:pt x="295" y="357"/>
                  </a:moveTo>
                  <a:cubicBezTo>
                    <a:pt x="295" y="357"/>
                    <a:pt x="295" y="357"/>
                    <a:pt x="295" y="356"/>
                  </a:cubicBezTo>
                  <a:cubicBezTo>
                    <a:pt x="294" y="356"/>
                    <a:pt x="294" y="357"/>
                    <a:pt x="293" y="356"/>
                  </a:cubicBezTo>
                  <a:cubicBezTo>
                    <a:pt x="293" y="356"/>
                    <a:pt x="293" y="356"/>
                    <a:pt x="293" y="355"/>
                  </a:cubicBezTo>
                  <a:cubicBezTo>
                    <a:pt x="294" y="355"/>
                    <a:pt x="295" y="354"/>
                    <a:pt x="295" y="353"/>
                  </a:cubicBezTo>
                  <a:cubicBezTo>
                    <a:pt x="295" y="353"/>
                    <a:pt x="295" y="353"/>
                    <a:pt x="295" y="353"/>
                  </a:cubicBezTo>
                  <a:cubicBezTo>
                    <a:pt x="294" y="355"/>
                    <a:pt x="292" y="356"/>
                    <a:pt x="291" y="357"/>
                  </a:cubicBezTo>
                  <a:cubicBezTo>
                    <a:pt x="291" y="357"/>
                    <a:pt x="291" y="358"/>
                    <a:pt x="291" y="358"/>
                  </a:cubicBezTo>
                  <a:cubicBezTo>
                    <a:pt x="292" y="358"/>
                    <a:pt x="292" y="357"/>
                    <a:pt x="292" y="357"/>
                  </a:cubicBezTo>
                  <a:cubicBezTo>
                    <a:pt x="293" y="359"/>
                    <a:pt x="292" y="359"/>
                    <a:pt x="292" y="361"/>
                  </a:cubicBezTo>
                  <a:cubicBezTo>
                    <a:pt x="294" y="361"/>
                    <a:pt x="294" y="363"/>
                    <a:pt x="295" y="363"/>
                  </a:cubicBezTo>
                  <a:cubicBezTo>
                    <a:pt x="295" y="361"/>
                    <a:pt x="293" y="359"/>
                    <a:pt x="295" y="357"/>
                  </a:cubicBezTo>
                  <a:close/>
                  <a:moveTo>
                    <a:pt x="294" y="360"/>
                  </a:moveTo>
                  <a:cubicBezTo>
                    <a:pt x="294" y="360"/>
                    <a:pt x="294" y="361"/>
                    <a:pt x="294" y="361"/>
                  </a:cubicBezTo>
                  <a:cubicBezTo>
                    <a:pt x="294" y="361"/>
                    <a:pt x="293" y="361"/>
                    <a:pt x="294" y="360"/>
                  </a:cubicBezTo>
                  <a:close/>
                  <a:moveTo>
                    <a:pt x="283" y="373"/>
                  </a:moveTo>
                  <a:cubicBezTo>
                    <a:pt x="284" y="372"/>
                    <a:pt x="285" y="372"/>
                    <a:pt x="284" y="371"/>
                  </a:cubicBezTo>
                  <a:cubicBezTo>
                    <a:pt x="284" y="372"/>
                    <a:pt x="283" y="373"/>
                    <a:pt x="283" y="373"/>
                  </a:cubicBezTo>
                  <a:close/>
                  <a:moveTo>
                    <a:pt x="284" y="364"/>
                  </a:moveTo>
                  <a:cubicBezTo>
                    <a:pt x="284" y="363"/>
                    <a:pt x="285" y="363"/>
                    <a:pt x="285" y="363"/>
                  </a:cubicBezTo>
                  <a:cubicBezTo>
                    <a:pt x="285" y="362"/>
                    <a:pt x="285" y="362"/>
                    <a:pt x="285" y="362"/>
                  </a:cubicBezTo>
                  <a:cubicBezTo>
                    <a:pt x="285" y="362"/>
                    <a:pt x="284" y="363"/>
                    <a:pt x="283" y="364"/>
                  </a:cubicBezTo>
                  <a:cubicBezTo>
                    <a:pt x="283" y="364"/>
                    <a:pt x="283" y="364"/>
                    <a:pt x="282" y="364"/>
                  </a:cubicBezTo>
                  <a:cubicBezTo>
                    <a:pt x="282" y="364"/>
                    <a:pt x="282" y="365"/>
                    <a:pt x="282" y="365"/>
                  </a:cubicBezTo>
                  <a:cubicBezTo>
                    <a:pt x="282" y="365"/>
                    <a:pt x="281" y="366"/>
                    <a:pt x="281" y="366"/>
                  </a:cubicBezTo>
                  <a:cubicBezTo>
                    <a:pt x="281" y="366"/>
                    <a:pt x="281" y="366"/>
                    <a:pt x="281" y="365"/>
                  </a:cubicBezTo>
                  <a:cubicBezTo>
                    <a:pt x="281" y="366"/>
                    <a:pt x="280" y="366"/>
                    <a:pt x="280" y="366"/>
                  </a:cubicBezTo>
                  <a:cubicBezTo>
                    <a:pt x="281" y="367"/>
                    <a:pt x="279" y="369"/>
                    <a:pt x="279" y="370"/>
                  </a:cubicBezTo>
                  <a:cubicBezTo>
                    <a:pt x="278" y="368"/>
                    <a:pt x="280" y="368"/>
                    <a:pt x="280" y="366"/>
                  </a:cubicBezTo>
                  <a:cubicBezTo>
                    <a:pt x="279" y="367"/>
                    <a:pt x="278" y="367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6" y="369"/>
                  </a:cubicBezTo>
                  <a:cubicBezTo>
                    <a:pt x="277" y="369"/>
                    <a:pt x="277" y="369"/>
                    <a:pt x="277" y="369"/>
                  </a:cubicBezTo>
                  <a:cubicBezTo>
                    <a:pt x="278" y="370"/>
                    <a:pt x="276" y="369"/>
                    <a:pt x="276" y="369"/>
                  </a:cubicBezTo>
                  <a:cubicBezTo>
                    <a:pt x="272" y="371"/>
                    <a:pt x="268" y="374"/>
                    <a:pt x="264" y="376"/>
                  </a:cubicBezTo>
                  <a:cubicBezTo>
                    <a:pt x="265" y="377"/>
                    <a:pt x="266" y="378"/>
                    <a:pt x="266" y="380"/>
                  </a:cubicBezTo>
                  <a:cubicBezTo>
                    <a:pt x="267" y="380"/>
                    <a:pt x="268" y="379"/>
                    <a:pt x="268" y="379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8" y="378"/>
                    <a:pt x="267" y="377"/>
                    <a:pt x="268" y="377"/>
                  </a:cubicBezTo>
                  <a:cubicBezTo>
                    <a:pt x="269" y="377"/>
                    <a:pt x="269" y="378"/>
                    <a:pt x="270" y="379"/>
                  </a:cubicBezTo>
                  <a:cubicBezTo>
                    <a:pt x="269" y="379"/>
                    <a:pt x="270" y="380"/>
                    <a:pt x="270" y="381"/>
                  </a:cubicBezTo>
                  <a:cubicBezTo>
                    <a:pt x="269" y="381"/>
                    <a:pt x="269" y="381"/>
                    <a:pt x="269" y="382"/>
                  </a:cubicBezTo>
                  <a:cubicBezTo>
                    <a:pt x="268" y="381"/>
                    <a:pt x="267" y="381"/>
                    <a:pt x="267" y="380"/>
                  </a:cubicBezTo>
                  <a:cubicBezTo>
                    <a:pt x="266" y="381"/>
                    <a:pt x="265" y="382"/>
                    <a:pt x="265" y="383"/>
                  </a:cubicBezTo>
                  <a:cubicBezTo>
                    <a:pt x="265" y="384"/>
                    <a:pt x="264" y="383"/>
                    <a:pt x="264" y="383"/>
                  </a:cubicBezTo>
                  <a:cubicBezTo>
                    <a:pt x="264" y="384"/>
                    <a:pt x="265" y="383"/>
                    <a:pt x="265" y="384"/>
                  </a:cubicBezTo>
                  <a:cubicBezTo>
                    <a:pt x="265" y="384"/>
                    <a:pt x="264" y="384"/>
                    <a:pt x="264" y="385"/>
                  </a:cubicBezTo>
                  <a:cubicBezTo>
                    <a:pt x="265" y="386"/>
                    <a:pt x="266" y="386"/>
                    <a:pt x="265" y="388"/>
                  </a:cubicBezTo>
                  <a:cubicBezTo>
                    <a:pt x="266" y="387"/>
                    <a:pt x="267" y="387"/>
                    <a:pt x="268" y="386"/>
                  </a:cubicBezTo>
                  <a:cubicBezTo>
                    <a:pt x="267" y="386"/>
                    <a:pt x="266" y="386"/>
                    <a:pt x="266" y="386"/>
                  </a:cubicBezTo>
                  <a:cubicBezTo>
                    <a:pt x="266" y="384"/>
                    <a:pt x="266" y="384"/>
                    <a:pt x="266" y="384"/>
                  </a:cubicBezTo>
                  <a:cubicBezTo>
                    <a:pt x="267" y="384"/>
                    <a:pt x="267" y="383"/>
                    <a:pt x="268" y="383"/>
                  </a:cubicBezTo>
                  <a:cubicBezTo>
                    <a:pt x="267" y="384"/>
                    <a:pt x="269" y="383"/>
                    <a:pt x="269" y="383"/>
                  </a:cubicBezTo>
                  <a:cubicBezTo>
                    <a:pt x="270" y="384"/>
                    <a:pt x="269" y="382"/>
                    <a:pt x="270" y="383"/>
                  </a:cubicBezTo>
                  <a:cubicBezTo>
                    <a:pt x="271" y="383"/>
                    <a:pt x="270" y="382"/>
                    <a:pt x="272" y="382"/>
                  </a:cubicBezTo>
                  <a:cubicBezTo>
                    <a:pt x="271" y="383"/>
                    <a:pt x="273" y="383"/>
                    <a:pt x="273" y="384"/>
                  </a:cubicBezTo>
                  <a:cubicBezTo>
                    <a:pt x="273" y="385"/>
                    <a:pt x="272" y="385"/>
                    <a:pt x="272" y="385"/>
                  </a:cubicBezTo>
                  <a:cubicBezTo>
                    <a:pt x="272" y="384"/>
                    <a:pt x="271" y="385"/>
                    <a:pt x="270" y="385"/>
                  </a:cubicBezTo>
                  <a:cubicBezTo>
                    <a:pt x="270" y="385"/>
                    <a:pt x="270" y="384"/>
                    <a:pt x="270" y="384"/>
                  </a:cubicBezTo>
                  <a:cubicBezTo>
                    <a:pt x="270" y="385"/>
                    <a:pt x="269" y="385"/>
                    <a:pt x="269" y="385"/>
                  </a:cubicBezTo>
                  <a:cubicBezTo>
                    <a:pt x="270" y="385"/>
                    <a:pt x="270" y="386"/>
                    <a:pt x="271" y="386"/>
                  </a:cubicBezTo>
                  <a:cubicBezTo>
                    <a:pt x="272" y="385"/>
                    <a:pt x="274" y="386"/>
                    <a:pt x="274" y="384"/>
                  </a:cubicBezTo>
                  <a:cubicBezTo>
                    <a:pt x="274" y="384"/>
                    <a:pt x="273" y="384"/>
                    <a:pt x="273" y="383"/>
                  </a:cubicBezTo>
                  <a:cubicBezTo>
                    <a:pt x="273" y="383"/>
                    <a:pt x="273" y="383"/>
                    <a:pt x="273" y="382"/>
                  </a:cubicBezTo>
                  <a:cubicBezTo>
                    <a:pt x="273" y="382"/>
                    <a:pt x="272" y="382"/>
                    <a:pt x="272" y="381"/>
                  </a:cubicBezTo>
                  <a:cubicBezTo>
                    <a:pt x="271" y="381"/>
                    <a:pt x="271" y="381"/>
                    <a:pt x="270" y="381"/>
                  </a:cubicBezTo>
                  <a:cubicBezTo>
                    <a:pt x="270" y="380"/>
                    <a:pt x="271" y="380"/>
                    <a:pt x="272" y="379"/>
                  </a:cubicBezTo>
                  <a:cubicBezTo>
                    <a:pt x="272" y="378"/>
                    <a:pt x="272" y="378"/>
                    <a:pt x="272" y="377"/>
                  </a:cubicBezTo>
                  <a:cubicBezTo>
                    <a:pt x="273" y="378"/>
                    <a:pt x="272" y="377"/>
                    <a:pt x="273" y="377"/>
                  </a:cubicBezTo>
                  <a:cubicBezTo>
                    <a:pt x="274" y="377"/>
                    <a:pt x="274" y="377"/>
                    <a:pt x="274" y="378"/>
                  </a:cubicBezTo>
                  <a:cubicBezTo>
                    <a:pt x="276" y="377"/>
                    <a:pt x="277" y="375"/>
                    <a:pt x="278" y="374"/>
                  </a:cubicBezTo>
                  <a:cubicBezTo>
                    <a:pt x="278" y="375"/>
                    <a:pt x="279" y="375"/>
                    <a:pt x="279" y="376"/>
                  </a:cubicBezTo>
                  <a:cubicBezTo>
                    <a:pt x="279" y="376"/>
                    <a:pt x="277" y="376"/>
                    <a:pt x="277" y="377"/>
                  </a:cubicBezTo>
                  <a:cubicBezTo>
                    <a:pt x="277" y="377"/>
                    <a:pt x="277" y="377"/>
                    <a:pt x="277" y="377"/>
                  </a:cubicBezTo>
                  <a:cubicBezTo>
                    <a:pt x="276" y="378"/>
                    <a:pt x="276" y="379"/>
                    <a:pt x="275" y="380"/>
                  </a:cubicBezTo>
                  <a:cubicBezTo>
                    <a:pt x="276" y="380"/>
                    <a:pt x="276" y="379"/>
                    <a:pt x="277" y="380"/>
                  </a:cubicBezTo>
                  <a:cubicBezTo>
                    <a:pt x="277" y="380"/>
                    <a:pt x="277" y="380"/>
                    <a:pt x="277" y="381"/>
                  </a:cubicBezTo>
                  <a:cubicBezTo>
                    <a:pt x="277" y="381"/>
                    <a:pt x="277" y="382"/>
                    <a:pt x="276" y="382"/>
                  </a:cubicBezTo>
                  <a:cubicBezTo>
                    <a:pt x="276" y="381"/>
                    <a:pt x="275" y="381"/>
                    <a:pt x="275" y="381"/>
                  </a:cubicBezTo>
                  <a:cubicBezTo>
                    <a:pt x="274" y="381"/>
                    <a:pt x="275" y="380"/>
                    <a:pt x="274" y="379"/>
                  </a:cubicBezTo>
                  <a:cubicBezTo>
                    <a:pt x="275" y="379"/>
                    <a:pt x="275" y="379"/>
                    <a:pt x="275" y="378"/>
                  </a:cubicBezTo>
                  <a:cubicBezTo>
                    <a:pt x="274" y="378"/>
                    <a:pt x="273" y="379"/>
                    <a:pt x="272" y="379"/>
                  </a:cubicBezTo>
                  <a:cubicBezTo>
                    <a:pt x="274" y="380"/>
                    <a:pt x="274" y="381"/>
                    <a:pt x="273" y="382"/>
                  </a:cubicBezTo>
                  <a:cubicBezTo>
                    <a:pt x="275" y="383"/>
                    <a:pt x="274" y="382"/>
                    <a:pt x="275" y="382"/>
                  </a:cubicBezTo>
                  <a:cubicBezTo>
                    <a:pt x="275" y="383"/>
                    <a:pt x="276" y="382"/>
                    <a:pt x="276" y="383"/>
                  </a:cubicBezTo>
                  <a:cubicBezTo>
                    <a:pt x="277" y="382"/>
                    <a:pt x="278" y="382"/>
                    <a:pt x="278" y="380"/>
                  </a:cubicBezTo>
                  <a:cubicBezTo>
                    <a:pt x="277" y="380"/>
                    <a:pt x="277" y="378"/>
                    <a:pt x="277" y="377"/>
                  </a:cubicBezTo>
                  <a:cubicBezTo>
                    <a:pt x="278" y="378"/>
                    <a:pt x="279" y="377"/>
                    <a:pt x="279" y="378"/>
                  </a:cubicBezTo>
                  <a:cubicBezTo>
                    <a:pt x="280" y="379"/>
                    <a:pt x="280" y="377"/>
                    <a:pt x="280" y="377"/>
                  </a:cubicBezTo>
                  <a:cubicBezTo>
                    <a:pt x="280" y="377"/>
                    <a:pt x="281" y="377"/>
                    <a:pt x="281" y="378"/>
                  </a:cubicBezTo>
                  <a:cubicBezTo>
                    <a:pt x="281" y="378"/>
                    <a:pt x="281" y="378"/>
                    <a:pt x="281" y="378"/>
                  </a:cubicBezTo>
                  <a:cubicBezTo>
                    <a:pt x="282" y="378"/>
                    <a:pt x="282" y="378"/>
                    <a:pt x="282" y="378"/>
                  </a:cubicBezTo>
                  <a:cubicBezTo>
                    <a:pt x="282" y="378"/>
                    <a:pt x="282" y="378"/>
                    <a:pt x="282" y="377"/>
                  </a:cubicBezTo>
                  <a:cubicBezTo>
                    <a:pt x="281" y="377"/>
                    <a:pt x="281" y="376"/>
                    <a:pt x="282" y="375"/>
                  </a:cubicBezTo>
                  <a:cubicBezTo>
                    <a:pt x="281" y="375"/>
                    <a:pt x="281" y="375"/>
                    <a:pt x="281" y="374"/>
                  </a:cubicBezTo>
                  <a:cubicBezTo>
                    <a:pt x="280" y="374"/>
                    <a:pt x="280" y="372"/>
                    <a:pt x="280" y="372"/>
                  </a:cubicBezTo>
                  <a:cubicBezTo>
                    <a:pt x="280" y="372"/>
                    <a:pt x="280" y="373"/>
                    <a:pt x="279" y="373"/>
                  </a:cubicBezTo>
                  <a:cubicBezTo>
                    <a:pt x="279" y="372"/>
                    <a:pt x="279" y="372"/>
                    <a:pt x="279" y="372"/>
                  </a:cubicBezTo>
                  <a:cubicBezTo>
                    <a:pt x="279" y="372"/>
                    <a:pt x="278" y="372"/>
                    <a:pt x="278" y="371"/>
                  </a:cubicBezTo>
                  <a:cubicBezTo>
                    <a:pt x="279" y="372"/>
                    <a:pt x="279" y="371"/>
                    <a:pt x="279" y="370"/>
                  </a:cubicBezTo>
                  <a:cubicBezTo>
                    <a:pt x="280" y="371"/>
                    <a:pt x="281" y="371"/>
                    <a:pt x="282" y="372"/>
                  </a:cubicBezTo>
                  <a:cubicBezTo>
                    <a:pt x="282" y="370"/>
                    <a:pt x="282" y="370"/>
                    <a:pt x="282" y="370"/>
                  </a:cubicBezTo>
                  <a:cubicBezTo>
                    <a:pt x="283" y="370"/>
                    <a:pt x="282" y="369"/>
                    <a:pt x="283" y="369"/>
                  </a:cubicBezTo>
                  <a:cubicBezTo>
                    <a:pt x="284" y="369"/>
                    <a:pt x="285" y="370"/>
                    <a:pt x="285" y="371"/>
                  </a:cubicBezTo>
                  <a:cubicBezTo>
                    <a:pt x="286" y="370"/>
                    <a:pt x="287" y="370"/>
                    <a:pt x="287" y="368"/>
                  </a:cubicBezTo>
                  <a:cubicBezTo>
                    <a:pt x="285" y="368"/>
                    <a:pt x="285" y="368"/>
                    <a:pt x="283" y="368"/>
                  </a:cubicBezTo>
                  <a:cubicBezTo>
                    <a:pt x="283" y="368"/>
                    <a:pt x="283" y="367"/>
                    <a:pt x="283" y="367"/>
                  </a:cubicBezTo>
                  <a:cubicBezTo>
                    <a:pt x="284" y="367"/>
                    <a:pt x="286" y="366"/>
                    <a:pt x="287" y="367"/>
                  </a:cubicBezTo>
                  <a:cubicBezTo>
                    <a:pt x="287" y="366"/>
                    <a:pt x="287" y="365"/>
                    <a:pt x="287" y="365"/>
                  </a:cubicBezTo>
                  <a:cubicBezTo>
                    <a:pt x="285" y="366"/>
                    <a:pt x="285" y="364"/>
                    <a:pt x="284" y="364"/>
                  </a:cubicBezTo>
                  <a:close/>
                  <a:moveTo>
                    <a:pt x="271" y="376"/>
                  </a:moveTo>
                  <a:cubicBezTo>
                    <a:pt x="269" y="376"/>
                    <a:pt x="269" y="376"/>
                    <a:pt x="269" y="376"/>
                  </a:cubicBezTo>
                  <a:cubicBezTo>
                    <a:pt x="270" y="375"/>
                    <a:pt x="269" y="375"/>
                    <a:pt x="269" y="374"/>
                  </a:cubicBezTo>
                  <a:cubicBezTo>
                    <a:pt x="270" y="374"/>
                    <a:pt x="270" y="375"/>
                    <a:pt x="271" y="375"/>
                  </a:cubicBezTo>
                  <a:lnTo>
                    <a:pt x="271" y="376"/>
                  </a:lnTo>
                  <a:close/>
                  <a:moveTo>
                    <a:pt x="273" y="375"/>
                  </a:moveTo>
                  <a:cubicBezTo>
                    <a:pt x="272" y="375"/>
                    <a:pt x="272" y="375"/>
                    <a:pt x="272" y="376"/>
                  </a:cubicBezTo>
                  <a:cubicBezTo>
                    <a:pt x="271" y="375"/>
                    <a:pt x="272" y="375"/>
                    <a:pt x="272" y="374"/>
                  </a:cubicBezTo>
                  <a:cubicBezTo>
                    <a:pt x="274" y="374"/>
                    <a:pt x="274" y="374"/>
                    <a:pt x="274" y="375"/>
                  </a:cubicBezTo>
                  <a:cubicBezTo>
                    <a:pt x="274" y="376"/>
                    <a:pt x="274" y="375"/>
                    <a:pt x="273" y="375"/>
                  </a:cubicBezTo>
                  <a:close/>
                  <a:moveTo>
                    <a:pt x="274" y="374"/>
                  </a:moveTo>
                  <a:cubicBezTo>
                    <a:pt x="274" y="373"/>
                    <a:pt x="274" y="372"/>
                    <a:pt x="275" y="372"/>
                  </a:cubicBezTo>
                  <a:cubicBezTo>
                    <a:pt x="275" y="372"/>
                    <a:pt x="274" y="370"/>
                    <a:pt x="276" y="370"/>
                  </a:cubicBezTo>
                  <a:cubicBezTo>
                    <a:pt x="275" y="371"/>
                    <a:pt x="276" y="372"/>
                    <a:pt x="277" y="372"/>
                  </a:cubicBezTo>
                  <a:cubicBezTo>
                    <a:pt x="276" y="372"/>
                    <a:pt x="275" y="373"/>
                    <a:pt x="274" y="374"/>
                  </a:cubicBezTo>
                  <a:close/>
                  <a:moveTo>
                    <a:pt x="281" y="370"/>
                  </a:moveTo>
                  <a:cubicBezTo>
                    <a:pt x="281" y="370"/>
                    <a:pt x="281" y="369"/>
                    <a:pt x="280" y="369"/>
                  </a:cubicBezTo>
                  <a:cubicBezTo>
                    <a:pt x="280" y="369"/>
                    <a:pt x="280" y="368"/>
                    <a:pt x="280" y="368"/>
                  </a:cubicBezTo>
                  <a:cubicBezTo>
                    <a:pt x="281" y="368"/>
                    <a:pt x="281" y="368"/>
                    <a:pt x="281" y="368"/>
                  </a:cubicBezTo>
                  <a:cubicBezTo>
                    <a:pt x="281" y="369"/>
                    <a:pt x="282" y="369"/>
                    <a:pt x="281" y="370"/>
                  </a:cubicBezTo>
                  <a:close/>
                  <a:moveTo>
                    <a:pt x="301" y="364"/>
                  </a:moveTo>
                  <a:cubicBezTo>
                    <a:pt x="302" y="365"/>
                    <a:pt x="301" y="365"/>
                    <a:pt x="301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02" y="365"/>
                    <a:pt x="303" y="364"/>
                    <a:pt x="301" y="364"/>
                  </a:cubicBezTo>
                  <a:close/>
                  <a:moveTo>
                    <a:pt x="304" y="356"/>
                  </a:moveTo>
                  <a:cubicBezTo>
                    <a:pt x="302" y="356"/>
                    <a:pt x="302" y="359"/>
                    <a:pt x="301" y="358"/>
                  </a:cubicBezTo>
                  <a:cubicBezTo>
                    <a:pt x="300" y="358"/>
                    <a:pt x="299" y="359"/>
                    <a:pt x="300" y="359"/>
                  </a:cubicBezTo>
                  <a:cubicBezTo>
                    <a:pt x="300" y="358"/>
                    <a:pt x="301" y="359"/>
                    <a:pt x="300" y="359"/>
                  </a:cubicBezTo>
                  <a:cubicBezTo>
                    <a:pt x="302" y="359"/>
                    <a:pt x="303" y="357"/>
                    <a:pt x="304" y="358"/>
                  </a:cubicBezTo>
                  <a:cubicBezTo>
                    <a:pt x="304" y="357"/>
                    <a:pt x="304" y="357"/>
                    <a:pt x="304" y="356"/>
                  </a:cubicBezTo>
                  <a:close/>
                  <a:moveTo>
                    <a:pt x="274" y="390"/>
                  </a:moveTo>
                  <a:cubicBezTo>
                    <a:pt x="275" y="390"/>
                    <a:pt x="275" y="391"/>
                    <a:pt x="276" y="390"/>
                  </a:cubicBezTo>
                  <a:cubicBezTo>
                    <a:pt x="276" y="390"/>
                    <a:pt x="275" y="389"/>
                    <a:pt x="274" y="390"/>
                  </a:cubicBezTo>
                  <a:close/>
                  <a:moveTo>
                    <a:pt x="304" y="354"/>
                  </a:moveTo>
                  <a:cubicBezTo>
                    <a:pt x="305" y="355"/>
                    <a:pt x="304" y="356"/>
                    <a:pt x="305" y="356"/>
                  </a:cubicBezTo>
                  <a:cubicBezTo>
                    <a:pt x="305" y="355"/>
                    <a:pt x="305" y="355"/>
                    <a:pt x="305" y="354"/>
                  </a:cubicBezTo>
                  <a:lnTo>
                    <a:pt x="304" y="354"/>
                  </a:lnTo>
                  <a:close/>
                  <a:moveTo>
                    <a:pt x="300" y="360"/>
                  </a:moveTo>
                  <a:cubicBezTo>
                    <a:pt x="300" y="361"/>
                    <a:pt x="301" y="361"/>
                    <a:pt x="301" y="361"/>
                  </a:cubicBezTo>
                  <a:cubicBezTo>
                    <a:pt x="300" y="362"/>
                    <a:pt x="299" y="363"/>
                    <a:pt x="300" y="363"/>
                  </a:cubicBezTo>
                  <a:cubicBezTo>
                    <a:pt x="301" y="363"/>
                    <a:pt x="300" y="362"/>
                    <a:pt x="301" y="362"/>
                  </a:cubicBezTo>
                  <a:cubicBezTo>
                    <a:pt x="301" y="361"/>
                    <a:pt x="302" y="360"/>
                    <a:pt x="300" y="360"/>
                  </a:cubicBezTo>
                  <a:close/>
                  <a:moveTo>
                    <a:pt x="296" y="359"/>
                  </a:moveTo>
                  <a:cubicBezTo>
                    <a:pt x="296" y="359"/>
                    <a:pt x="295" y="359"/>
                    <a:pt x="296" y="360"/>
                  </a:cubicBezTo>
                  <a:cubicBezTo>
                    <a:pt x="296" y="360"/>
                    <a:pt x="297" y="360"/>
                    <a:pt x="297" y="359"/>
                  </a:cubicBezTo>
                  <a:cubicBezTo>
                    <a:pt x="296" y="360"/>
                    <a:pt x="297" y="359"/>
                    <a:pt x="296" y="359"/>
                  </a:cubicBezTo>
                  <a:close/>
                  <a:moveTo>
                    <a:pt x="298" y="362"/>
                  </a:moveTo>
                  <a:cubicBezTo>
                    <a:pt x="298" y="363"/>
                    <a:pt x="298" y="363"/>
                    <a:pt x="298" y="364"/>
                  </a:cubicBezTo>
                  <a:cubicBezTo>
                    <a:pt x="298" y="363"/>
                    <a:pt x="298" y="364"/>
                    <a:pt x="299" y="363"/>
                  </a:cubicBezTo>
                  <a:cubicBezTo>
                    <a:pt x="299" y="363"/>
                    <a:pt x="299" y="362"/>
                    <a:pt x="298" y="362"/>
                  </a:cubicBezTo>
                  <a:close/>
                  <a:moveTo>
                    <a:pt x="260" y="386"/>
                  </a:moveTo>
                  <a:cubicBezTo>
                    <a:pt x="259" y="386"/>
                    <a:pt x="259" y="386"/>
                    <a:pt x="259" y="386"/>
                  </a:cubicBezTo>
                  <a:cubicBezTo>
                    <a:pt x="259" y="386"/>
                    <a:pt x="258" y="386"/>
                    <a:pt x="258" y="385"/>
                  </a:cubicBezTo>
                  <a:cubicBezTo>
                    <a:pt x="259" y="384"/>
                    <a:pt x="258" y="383"/>
                    <a:pt x="259" y="382"/>
                  </a:cubicBezTo>
                  <a:cubicBezTo>
                    <a:pt x="259" y="382"/>
                    <a:pt x="259" y="382"/>
                    <a:pt x="260" y="382"/>
                  </a:cubicBezTo>
                  <a:cubicBezTo>
                    <a:pt x="259" y="381"/>
                    <a:pt x="259" y="380"/>
                    <a:pt x="258" y="380"/>
                  </a:cubicBezTo>
                  <a:cubicBezTo>
                    <a:pt x="259" y="381"/>
                    <a:pt x="258" y="382"/>
                    <a:pt x="257" y="382"/>
                  </a:cubicBezTo>
                  <a:cubicBezTo>
                    <a:pt x="256" y="384"/>
                    <a:pt x="258" y="385"/>
                    <a:pt x="258" y="386"/>
                  </a:cubicBezTo>
                  <a:cubicBezTo>
                    <a:pt x="258" y="387"/>
                    <a:pt x="256" y="387"/>
                    <a:pt x="255" y="387"/>
                  </a:cubicBezTo>
                  <a:cubicBezTo>
                    <a:pt x="254" y="387"/>
                    <a:pt x="254" y="387"/>
                    <a:pt x="254" y="388"/>
                  </a:cubicBezTo>
                  <a:cubicBezTo>
                    <a:pt x="254" y="388"/>
                    <a:pt x="254" y="388"/>
                    <a:pt x="254" y="389"/>
                  </a:cubicBezTo>
                  <a:cubicBezTo>
                    <a:pt x="255" y="389"/>
                    <a:pt x="255" y="389"/>
                    <a:pt x="256" y="389"/>
                  </a:cubicBezTo>
                  <a:cubicBezTo>
                    <a:pt x="256" y="389"/>
                    <a:pt x="257" y="389"/>
                    <a:pt x="257" y="389"/>
                  </a:cubicBezTo>
                  <a:cubicBezTo>
                    <a:pt x="256" y="389"/>
                    <a:pt x="256" y="388"/>
                    <a:pt x="256" y="388"/>
                  </a:cubicBezTo>
                  <a:cubicBezTo>
                    <a:pt x="258" y="388"/>
                    <a:pt x="258" y="388"/>
                    <a:pt x="258" y="388"/>
                  </a:cubicBezTo>
                  <a:cubicBezTo>
                    <a:pt x="258" y="388"/>
                    <a:pt x="258" y="389"/>
                    <a:pt x="259" y="389"/>
                  </a:cubicBezTo>
                  <a:cubicBezTo>
                    <a:pt x="258" y="388"/>
                    <a:pt x="259" y="388"/>
                    <a:pt x="260" y="387"/>
                  </a:cubicBezTo>
                  <a:cubicBezTo>
                    <a:pt x="260" y="387"/>
                    <a:pt x="260" y="387"/>
                    <a:pt x="260" y="386"/>
                  </a:cubicBezTo>
                  <a:close/>
                  <a:moveTo>
                    <a:pt x="257" y="393"/>
                  </a:moveTo>
                  <a:cubicBezTo>
                    <a:pt x="257" y="393"/>
                    <a:pt x="256" y="393"/>
                    <a:pt x="256" y="394"/>
                  </a:cubicBezTo>
                  <a:cubicBezTo>
                    <a:pt x="257" y="394"/>
                    <a:pt x="257" y="394"/>
                    <a:pt x="257" y="394"/>
                  </a:cubicBezTo>
                  <a:cubicBezTo>
                    <a:pt x="257" y="393"/>
                    <a:pt x="258" y="393"/>
                    <a:pt x="257" y="393"/>
                  </a:cubicBezTo>
                  <a:close/>
                  <a:moveTo>
                    <a:pt x="252" y="391"/>
                  </a:moveTo>
                  <a:cubicBezTo>
                    <a:pt x="252" y="391"/>
                    <a:pt x="254" y="392"/>
                    <a:pt x="254" y="391"/>
                  </a:cubicBezTo>
                  <a:cubicBezTo>
                    <a:pt x="253" y="391"/>
                    <a:pt x="253" y="390"/>
                    <a:pt x="252" y="391"/>
                  </a:cubicBezTo>
                  <a:close/>
                  <a:moveTo>
                    <a:pt x="254" y="396"/>
                  </a:moveTo>
                  <a:cubicBezTo>
                    <a:pt x="254" y="396"/>
                    <a:pt x="253" y="396"/>
                    <a:pt x="253" y="396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7"/>
                    <a:pt x="254" y="397"/>
                    <a:pt x="254" y="396"/>
                  </a:cubicBezTo>
                  <a:close/>
                  <a:moveTo>
                    <a:pt x="253" y="399"/>
                  </a:moveTo>
                  <a:cubicBezTo>
                    <a:pt x="255" y="400"/>
                    <a:pt x="254" y="398"/>
                    <a:pt x="254" y="398"/>
                  </a:cubicBezTo>
                  <a:cubicBezTo>
                    <a:pt x="254" y="398"/>
                    <a:pt x="254" y="398"/>
                    <a:pt x="254" y="398"/>
                  </a:cubicBezTo>
                  <a:cubicBezTo>
                    <a:pt x="254" y="399"/>
                    <a:pt x="253" y="399"/>
                    <a:pt x="253" y="399"/>
                  </a:cubicBezTo>
                  <a:close/>
                  <a:moveTo>
                    <a:pt x="251" y="391"/>
                  </a:moveTo>
                  <a:cubicBezTo>
                    <a:pt x="251" y="390"/>
                    <a:pt x="251" y="390"/>
                    <a:pt x="251" y="390"/>
                  </a:cubicBezTo>
                  <a:cubicBezTo>
                    <a:pt x="250" y="390"/>
                    <a:pt x="250" y="390"/>
                    <a:pt x="250" y="390"/>
                  </a:cubicBezTo>
                  <a:cubicBezTo>
                    <a:pt x="250" y="391"/>
                    <a:pt x="250" y="391"/>
                    <a:pt x="251" y="391"/>
                  </a:cubicBezTo>
                  <a:close/>
                  <a:moveTo>
                    <a:pt x="252" y="388"/>
                  </a:moveTo>
                  <a:cubicBezTo>
                    <a:pt x="252" y="388"/>
                    <a:pt x="251" y="389"/>
                    <a:pt x="251" y="389"/>
                  </a:cubicBezTo>
                  <a:cubicBezTo>
                    <a:pt x="251" y="390"/>
                    <a:pt x="252" y="389"/>
                    <a:pt x="252" y="388"/>
                  </a:cubicBezTo>
                  <a:close/>
                  <a:moveTo>
                    <a:pt x="253" y="394"/>
                  </a:moveTo>
                  <a:cubicBezTo>
                    <a:pt x="253" y="394"/>
                    <a:pt x="252" y="393"/>
                    <a:pt x="252" y="394"/>
                  </a:cubicBezTo>
                  <a:cubicBezTo>
                    <a:pt x="252" y="395"/>
                    <a:pt x="254" y="395"/>
                    <a:pt x="253" y="394"/>
                  </a:cubicBezTo>
                  <a:close/>
                  <a:moveTo>
                    <a:pt x="258" y="390"/>
                  </a:moveTo>
                  <a:cubicBezTo>
                    <a:pt x="258" y="391"/>
                    <a:pt x="259" y="391"/>
                    <a:pt x="260" y="390"/>
                  </a:cubicBezTo>
                  <a:cubicBezTo>
                    <a:pt x="260" y="390"/>
                    <a:pt x="260" y="390"/>
                    <a:pt x="260" y="389"/>
                  </a:cubicBezTo>
                  <a:cubicBezTo>
                    <a:pt x="259" y="389"/>
                    <a:pt x="259" y="390"/>
                    <a:pt x="258" y="390"/>
                  </a:cubicBezTo>
                  <a:close/>
                  <a:moveTo>
                    <a:pt x="264" y="385"/>
                  </a:moveTo>
                  <a:cubicBezTo>
                    <a:pt x="263" y="385"/>
                    <a:pt x="263" y="384"/>
                    <a:pt x="263" y="383"/>
                  </a:cubicBezTo>
                  <a:cubicBezTo>
                    <a:pt x="263" y="383"/>
                    <a:pt x="263" y="383"/>
                    <a:pt x="263" y="383"/>
                  </a:cubicBezTo>
                  <a:cubicBezTo>
                    <a:pt x="264" y="382"/>
                    <a:pt x="263" y="382"/>
                    <a:pt x="263" y="382"/>
                  </a:cubicBezTo>
                  <a:cubicBezTo>
                    <a:pt x="263" y="381"/>
                    <a:pt x="263" y="381"/>
                    <a:pt x="264" y="381"/>
                  </a:cubicBezTo>
                  <a:cubicBezTo>
                    <a:pt x="264" y="380"/>
                    <a:pt x="263" y="380"/>
                    <a:pt x="263" y="379"/>
                  </a:cubicBezTo>
                  <a:cubicBezTo>
                    <a:pt x="264" y="379"/>
                    <a:pt x="264" y="378"/>
                    <a:pt x="264" y="377"/>
                  </a:cubicBezTo>
                  <a:cubicBezTo>
                    <a:pt x="264" y="377"/>
                    <a:pt x="263" y="377"/>
                    <a:pt x="263" y="377"/>
                  </a:cubicBezTo>
                  <a:cubicBezTo>
                    <a:pt x="262" y="377"/>
                    <a:pt x="261" y="378"/>
                    <a:pt x="259" y="379"/>
                  </a:cubicBezTo>
                  <a:cubicBezTo>
                    <a:pt x="259" y="379"/>
                    <a:pt x="260" y="379"/>
                    <a:pt x="260" y="380"/>
                  </a:cubicBezTo>
                  <a:cubicBezTo>
                    <a:pt x="261" y="380"/>
                    <a:pt x="260" y="379"/>
                    <a:pt x="261" y="379"/>
                  </a:cubicBezTo>
                  <a:cubicBezTo>
                    <a:pt x="261" y="380"/>
                    <a:pt x="261" y="380"/>
                    <a:pt x="261" y="381"/>
                  </a:cubicBezTo>
                  <a:cubicBezTo>
                    <a:pt x="261" y="381"/>
                    <a:pt x="260" y="381"/>
                    <a:pt x="261" y="382"/>
                  </a:cubicBezTo>
                  <a:cubicBezTo>
                    <a:pt x="261" y="382"/>
                    <a:pt x="262" y="382"/>
                    <a:pt x="262" y="382"/>
                  </a:cubicBezTo>
                  <a:cubicBezTo>
                    <a:pt x="262" y="383"/>
                    <a:pt x="261" y="384"/>
                    <a:pt x="262" y="386"/>
                  </a:cubicBezTo>
                  <a:cubicBezTo>
                    <a:pt x="263" y="386"/>
                    <a:pt x="263" y="386"/>
                    <a:pt x="264" y="385"/>
                  </a:cubicBezTo>
                  <a:close/>
                  <a:moveTo>
                    <a:pt x="264" y="387"/>
                  </a:moveTo>
                  <a:cubicBezTo>
                    <a:pt x="264" y="388"/>
                    <a:pt x="262" y="388"/>
                    <a:pt x="263" y="388"/>
                  </a:cubicBezTo>
                  <a:cubicBezTo>
                    <a:pt x="263" y="389"/>
                    <a:pt x="263" y="388"/>
                    <a:pt x="264" y="388"/>
                  </a:cubicBezTo>
                  <a:cubicBezTo>
                    <a:pt x="264" y="389"/>
                    <a:pt x="265" y="389"/>
                    <a:pt x="266" y="389"/>
                  </a:cubicBezTo>
                  <a:cubicBezTo>
                    <a:pt x="266" y="389"/>
                    <a:pt x="266" y="389"/>
                    <a:pt x="266" y="388"/>
                  </a:cubicBezTo>
                  <a:cubicBezTo>
                    <a:pt x="264" y="389"/>
                    <a:pt x="265" y="387"/>
                    <a:pt x="264" y="387"/>
                  </a:cubicBezTo>
                  <a:close/>
                  <a:moveTo>
                    <a:pt x="258" y="391"/>
                  </a:moveTo>
                  <a:cubicBezTo>
                    <a:pt x="258" y="391"/>
                    <a:pt x="258" y="392"/>
                    <a:pt x="258" y="392"/>
                  </a:cubicBezTo>
                  <a:cubicBezTo>
                    <a:pt x="258" y="391"/>
                    <a:pt x="259" y="392"/>
                    <a:pt x="259" y="391"/>
                  </a:cubicBezTo>
                  <a:lnTo>
                    <a:pt x="258" y="391"/>
                  </a:lnTo>
                  <a:close/>
                  <a:moveTo>
                    <a:pt x="259" y="384"/>
                  </a:moveTo>
                  <a:cubicBezTo>
                    <a:pt x="260" y="385"/>
                    <a:pt x="259" y="385"/>
                    <a:pt x="259" y="385"/>
                  </a:cubicBezTo>
                  <a:cubicBezTo>
                    <a:pt x="260" y="386"/>
                    <a:pt x="260" y="384"/>
                    <a:pt x="259" y="384"/>
                  </a:cubicBezTo>
                  <a:close/>
                  <a:moveTo>
                    <a:pt x="268" y="384"/>
                  </a:moveTo>
                  <a:cubicBezTo>
                    <a:pt x="267" y="385"/>
                    <a:pt x="268" y="385"/>
                    <a:pt x="269" y="385"/>
                  </a:cubicBezTo>
                  <a:cubicBezTo>
                    <a:pt x="268" y="384"/>
                    <a:pt x="268" y="384"/>
                    <a:pt x="268" y="384"/>
                  </a:cubicBezTo>
                  <a:close/>
                  <a:moveTo>
                    <a:pt x="304" y="352"/>
                  </a:moveTo>
                  <a:cubicBezTo>
                    <a:pt x="306" y="351"/>
                    <a:pt x="303" y="349"/>
                    <a:pt x="305" y="348"/>
                  </a:cubicBezTo>
                  <a:cubicBezTo>
                    <a:pt x="305" y="348"/>
                    <a:pt x="305" y="347"/>
                    <a:pt x="304" y="347"/>
                  </a:cubicBezTo>
                  <a:cubicBezTo>
                    <a:pt x="303" y="348"/>
                    <a:pt x="303" y="347"/>
                    <a:pt x="302" y="347"/>
                  </a:cubicBezTo>
                  <a:cubicBezTo>
                    <a:pt x="302" y="348"/>
                    <a:pt x="303" y="347"/>
                    <a:pt x="303" y="348"/>
                  </a:cubicBezTo>
                  <a:cubicBezTo>
                    <a:pt x="302" y="348"/>
                    <a:pt x="302" y="348"/>
                    <a:pt x="302" y="348"/>
                  </a:cubicBezTo>
                  <a:cubicBezTo>
                    <a:pt x="302" y="350"/>
                    <a:pt x="303" y="349"/>
                    <a:pt x="304" y="349"/>
                  </a:cubicBezTo>
                  <a:cubicBezTo>
                    <a:pt x="303" y="350"/>
                    <a:pt x="304" y="350"/>
                    <a:pt x="304" y="351"/>
                  </a:cubicBezTo>
                  <a:cubicBezTo>
                    <a:pt x="304" y="351"/>
                    <a:pt x="304" y="352"/>
                    <a:pt x="303" y="352"/>
                  </a:cubicBezTo>
                  <a:cubicBezTo>
                    <a:pt x="302" y="351"/>
                    <a:pt x="304" y="350"/>
                    <a:pt x="302" y="350"/>
                  </a:cubicBezTo>
                  <a:cubicBezTo>
                    <a:pt x="302" y="350"/>
                    <a:pt x="303" y="351"/>
                    <a:pt x="301" y="352"/>
                  </a:cubicBezTo>
                  <a:cubicBezTo>
                    <a:pt x="302" y="351"/>
                    <a:pt x="302" y="351"/>
                    <a:pt x="301" y="350"/>
                  </a:cubicBezTo>
                  <a:cubicBezTo>
                    <a:pt x="301" y="350"/>
                    <a:pt x="301" y="351"/>
                    <a:pt x="300" y="351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0" y="350"/>
                    <a:pt x="301" y="350"/>
                    <a:pt x="301" y="349"/>
                  </a:cubicBezTo>
                  <a:cubicBezTo>
                    <a:pt x="301" y="349"/>
                    <a:pt x="301" y="349"/>
                    <a:pt x="301" y="348"/>
                  </a:cubicBezTo>
                  <a:cubicBezTo>
                    <a:pt x="302" y="348"/>
                    <a:pt x="301" y="348"/>
                    <a:pt x="301" y="347"/>
                  </a:cubicBezTo>
                  <a:cubicBezTo>
                    <a:pt x="300" y="348"/>
                    <a:pt x="300" y="349"/>
                    <a:pt x="299" y="349"/>
                  </a:cubicBezTo>
                  <a:cubicBezTo>
                    <a:pt x="299" y="350"/>
                    <a:pt x="299" y="351"/>
                    <a:pt x="298" y="351"/>
                  </a:cubicBezTo>
                  <a:cubicBezTo>
                    <a:pt x="298" y="351"/>
                    <a:pt x="298" y="351"/>
                    <a:pt x="298" y="352"/>
                  </a:cubicBezTo>
                  <a:cubicBezTo>
                    <a:pt x="298" y="353"/>
                    <a:pt x="297" y="353"/>
                    <a:pt x="296" y="353"/>
                  </a:cubicBezTo>
                  <a:cubicBezTo>
                    <a:pt x="297" y="354"/>
                    <a:pt x="298" y="352"/>
                    <a:pt x="299" y="354"/>
                  </a:cubicBezTo>
                  <a:cubicBezTo>
                    <a:pt x="295" y="353"/>
                    <a:pt x="297" y="357"/>
                    <a:pt x="295" y="358"/>
                  </a:cubicBezTo>
                  <a:cubicBezTo>
                    <a:pt x="296" y="358"/>
                    <a:pt x="296" y="358"/>
                    <a:pt x="296" y="358"/>
                  </a:cubicBezTo>
                  <a:cubicBezTo>
                    <a:pt x="297" y="358"/>
                    <a:pt x="298" y="358"/>
                    <a:pt x="298" y="359"/>
                  </a:cubicBezTo>
                  <a:cubicBezTo>
                    <a:pt x="298" y="359"/>
                    <a:pt x="297" y="359"/>
                    <a:pt x="298" y="360"/>
                  </a:cubicBezTo>
                  <a:cubicBezTo>
                    <a:pt x="298" y="360"/>
                    <a:pt x="299" y="360"/>
                    <a:pt x="300" y="360"/>
                  </a:cubicBezTo>
                  <a:cubicBezTo>
                    <a:pt x="298" y="360"/>
                    <a:pt x="300" y="358"/>
                    <a:pt x="298" y="357"/>
                  </a:cubicBezTo>
                  <a:cubicBezTo>
                    <a:pt x="299" y="357"/>
                    <a:pt x="300" y="354"/>
                    <a:pt x="301" y="356"/>
                  </a:cubicBezTo>
                  <a:cubicBezTo>
                    <a:pt x="300" y="356"/>
                    <a:pt x="299" y="358"/>
                    <a:pt x="300" y="357"/>
                  </a:cubicBezTo>
                  <a:cubicBezTo>
                    <a:pt x="300" y="356"/>
                    <a:pt x="301" y="357"/>
                    <a:pt x="301" y="356"/>
                  </a:cubicBezTo>
                  <a:cubicBezTo>
                    <a:pt x="301" y="356"/>
                    <a:pt x="302" y="354"/>
                    <a:pt x="302" y="355"/>
                  </a:cubicBezTo>
                  <a:cubicBezTo>
                    <a:pt x="302" y="354"/>
                    <a:pt x="303" y="353"/>
                    <a:pt x="302" y="354"/>
                  </a:cubicBezTo>
                  <a:cubicBezTo>
                    <a:pt x="302" y="354"/>
                    <a:pt x="302" y="354"/>
                    <a:pt x="301" y="354"/>
                  </a:cubicBezTo>
                  <a:cubicBezTo>
                    <a:pt x="301" y="353"/>
                    <a:pt x="299" y="353"/>
                    <a:pt x="300" y="352"/>
                  </a:cubicBezTo>
                  <a:cubicBezTo>
                    <a:pt x="301" y="353"/>
                    <a:pt x="302" y="352"/>
                    <a:pt x="303" y="352"/>
                  </a:cubicBezTo>
                  <a:cubicBezTo>
                    <a:pt x="303" y="352"/>
                    <a:pt x="303" y="353"/>
                    <a:pt x="303" y="353"/>
                  </a:cubicBezTo>
                  <a:cubicBezTo>
                    <a:pt x="304" y="353"/>
                    <a:pt x="304" y="353"/>
                    <a:pt x="304" y="353"/>
                  </a:cubicBezTo>
                  <a:cubicBezTo>
                    <a:pt x="304" y="352"/>
                    <a:pt x="305" y="353"/>
                    <a:pt x="306" y="352"/>
                  </a:cubicBezTo>
                  <a:cubicBezTo>
                    <a:pt x="305" y="352"/>
                    <a:pt x="304" y="352"/>
                    <a:pt x="304" y="352"/>
                  </a:cubicBezTo>
                  <a:close/>
                  <a:moveTo>
                    <a:pt x="291" y="361"/>
                  </a:moveTo>
                  <a:cubicBezTo>
                    <a:pt x="290" y="360"/>
                    <a:pt x="290" y="360"/>
                    <a:pt x="290" y="360"/>
                  </a:cubicBezTo>
                  <a:cubicBezTo>
                    <a:pt x="290" y="359"/>
                    <a:pt x="290" y="359"/>
                    <a:pt x="291" y="359"/>
                  </a:cubicBezTo>
                  <a:cubicBezTo>
                    <a:pt x="291" y="358"/>
                    <a:pt x="290" y="358"/>
                    <a:pt x="290" y="358"/>
                  </a:cubicBezTo>
                  <a:cubicBezTo>
                    <a:pt x="290" y="358"/>
                    <a:pt x="289" y="359"/>
                    <a:pt x="288" y="360"/>
                  </a:cubicBezTo>
                  <a:cubicBezTo>
                    <a:pt x="288" y="360"/>
                    <a:pt x="289" y="361"/>
                    <a:pt x="289" y="362"/>
                  </a:cubicBezTo>
                  <a:cubicBezTo>
                    <a:pt x="288" y="362"/>
                    <a:pt x="287" y="362"/>
                    <a:pt x="287" y="361"/>
                  </a:cubicBezTo>
                  <a:cubicBezTo>
                    <a:pt x="287" y="362"/>
                    <a:pt x="286" y="364"/>
                    <a:pt x="286" y="363"/>
                  </a:cubicBezTo>
                  <a:cubicBezTo>
                    <a:pt x="287" y="363"/>
                    <a:pt x="286" y="362"/>
                    <a:pt x="287" y="362"/>
                  </a:cubicBezTo>
                  <a:cubicBezTo>
                    <a:pt x="288" y="362"/>
                    <a:pt x="288" y="363"/>
                    <a:pt x="288" y="363"/>
                  </a:cubicBezTo>
                  <a:cubicBezTo>
                    <a:pt x="289" y="363"/>
                    <a:pt x="289" y="361"/>
                    <a:pt x="291" y="361"/>
                  </a:cubicBezTo>
                  <a:close/>
                  <a:moveTo>
                    <a:pt x="327" y="320"/>
                  </a:moveTo>
                  <a:cubicBezTo>
                    <a:pt x="328" y="320"/>
                    <a:pt x="329" y="319"/>
                    <a:pt x="328" y="319"/>
                  </a:cubicBezTo>
                  <a:cubicBezTo>
                    <a:pt x="328" y="319"/>
                    <a:pt x="327" y="319"/>
                    <a:pt x="327" y="320"/>
                  </a:cubicBezTo>
                  <a:close/>
                  <a:moveTo>
                    <a:pt x="328" y="313"/>
                  </a:moveTo>
                  <a:cubicBezTo>
                    <a:pt x="328" y="314"/>
                    <a:pt x="327" y="314"/>
                    <a:pt x="328" y="314"/>
                  </a:cubicBezTo>
                  <a:cubicBezTo>
                    <a:pt x="328" y="314"/>
                    <a:pt x="329" y="313"/>
                    <a:pt x="328" y="313"/>
                  </a:cubicBezTo>
                  <a:close/>
                  <a:moveTo>
                    <a:pt x="329" y="309"/>
                  </a:moveTo>
                  <a:cubicBezTo>
                    <a:pt x="329" y="309"/>
                    <a:pt x="328" y="309"/>
                    <a:pt x="328" y="308"/>
                  </a:cubicBezTo>
                  <a:cubicBezTo>
                    <a:pt x="327" y="308"/>
                    <a:pt x="327" y="308"/>
                    <a:pt x="327" y="308"/>
                  </a:cubicBezTo>
                  <a:cubicBezTo>
                    <a:pt x="327" y="309"/>
                    <a:pt x="328" y="309"/>
                    <a:pt x="328" y="310"/>
                  </a:cubicBezTo>
                  <a:cubicBezTo>
                    <a:pt x="328" y="309"/>
                    <a:pt x="329" y="310"/>
                    <a:pt x="329" y="309"/>
                  </a:cubicBezTo>
                  <a:close/>
                  <a:moveTo>
                    <a:pt x="329" y="327"/>
                  </a:moveTo>
                  <a:cubicBezTo>
                    <a:pt x="329" y="328"/>
                    <a:pt x="329" y="327"/>
                    <a:pt x="330" y="328"/>
                  </a:cubicBezTo>
                  <a:cubicBezTo>
                    <a:pt x="330" y="326"/>
                    <a:pt x="329" y="327"/>
                    <a:pt x="329" y="327"/>
                  </a:cubicBezTo>
                  <a:close/>
                  <a:moveTo>
                    <a:pt x="323" y="323"/>
                  </a:moveTo>
                  <a:cubicBezTo>
                    <a:pt x="324" y="323"/>
                    <a:pt x="324" y="322"/>
                    <a:pt x="324" y="322"/>
                  </a:cubicBezTo>
                  <a:cubicBezTo>
                    <a:pt x="324" y="322"/>
                    <a:pt x="323" y="321"/>
                    <a:pt x="323" y="321"/>
                  </a:cubicBezTo>
                  <a:lnTo>
                    <a:pt x="323" y="323"/>
                  </a:lnTo>
                  <a:close/>
                  <a:moveTo>
                    <a:pt x="324" y="318"/>
                  </a:moveTo>
                  <a:cubicBezTo>
                    <a:pt x="323" y="318"/>
                    <a:pt x="322" y="318"/>
                    <a:pt x="323" y="318"/>
                  </a:cubicBezTo>
                  <a:cubicBezTo>
                    <a:pt x="323" y="318"/>
                    <a:pt x="324" y="319"/>
                    <a:pt x="324" y="318"/>
                  </a:cubicBezTo>
                  <a:close/>
                  <a:moveTo>
                    <a:pt x="324" y="320"/>
                  </a:moveTo>
                  <a:cubicBezTo>
                    <a:pt x="324" y="320"/>
                    <a:pt x="324" y="320"/>
                    <a:pt x="325" y="320"/>
                  </a:cubicBezTo>
                  <a:cubicBezTo>
                    <a:pt x="325" y="319"/>
                    <a:pt x="324" y="319"/>
                    <a:pt x="324" y="320"/>
                  </a:cubicBezTo>
                  <a:close/>
                  <a:moveTo>
                    <a:pt x="326" y="312"/>
                  </a:moveTo>
                  <a:cubicBezTo>
                    <a:pt x="326" y="312"/>
                    <a:pt x="326" y="312"/>
                    <a:pt x="326" y="313"/>
                  </a:cubicBezTo>
                  <a:cubicBezTo>
                    <a:pt x="327" y="313"/>
                    <a:pt x="327" y="312"/>
                    <a:pt x="326" y="312"/>
                  </a:cubicBezTo>
                  <a:close/>
                  <a:moveTo>
                    <a:pt x="338" y="301"/>
                  </a:moveTo>
                  <a:cubicBezTo>
                    <a:pt x="338" y="302"/>
                    <a:pt x="337" y="301"/>
                    <a:pt x="338" y="302"/>
                  </a:cubicBezTo>
                  <a:cubicBezTo>
                    <a:pt x="339" y="302"/>
                    <a:pt x="339" y="301"/>
                    <a:pt x="338" y="301"/>
                  </a:cubicBezTo>
                  <a:close/>
                  <a:moveTo>
                    <a:pt x="339" y="306"/>
                  </a:moveTo>
                  <a:cubicBezTo>
                    <a:pt x="339" y="307"/>
                    <a:pt x="339" y="307"/>
                    <a:pt x="340" y="307"/>
                  </a:cubicBezTo>
                  <a:cubicBezTo>
                    <a:pt x="340" y="307"/>
                    <a:pt x="340" y="306"/>
                    <a:pt x="339" y="306"/>
                  </a:cubicBezTo>
                  <a:close/>
                  <a:moveTo>
                    <a:pt x="306" y="350"/>
                  </a:moveTo>
                  <a:cubicBezTo>
                    <a:pt x="306" y="350"/>
                    <a:pt x="306" y="350"/>
                    <a:pt x="307" y="350"/>
                  </a:cubicBezTo>
                  <a:cubicBezTo>
                    <a:pt x="307" y="350"/>
                    <a:pt x="307" y="349"/>
                    <a:pt x="307" y="349"/>
                  </a:cubicBezTo>
                  <a:cubicBezTo>
                    <a:pt x="308" y="349"/>
                    <a:pt x="308" y="350"/>
                    <a:pt x="309" y="350"/>
                  </a:cubicBezTo>
                  <a:cubicBezTo>
                    <a:pt x="309" y="349"/>
                    <a:pt x="309" y="349"/>
                    <a:pt x="309" y="349"/>
                  </a:cubicBezTo>
                  <a:cubicBezTo>
                    <a:pt x="307" y="348"/>
                    <a:pt x="306" y="349"/>
                    <a:pt x="306" y="350"/>
                  </a:cubicBezTo>
                  <a:close/>
                  <a:moveTo>
                    <a:pt x="336" y="295"/>
                  </a:moveTo>
                  <a:cubicBezTo>
                    <a:pt x="336" y="294"/>
                    <a:pt x="336" y="294"/>
                    <a:pt x="336" y="293"/>
                  </a:cubicBezTo>
                  <a:cubicBezTo>
                    <a:pt x="335" y="293"/>
                    <a:pt x="335" y="292"/>
                    <a:pt x="334" y="292"/>
                  </a:cubicBezTo>
                  <a:cubicBezTo>
                    <a:pt x="334" y="293"/>
                    <a:pt x="335" y="293"/>
                    <a:pt x="334" y="294"/>
                  </a:cubicBezTo>
                  <a:cubicBezTo>
                    <a:pt x="334" y="295"/>
                    <a:pt x="335" y="295"/>
                    <a:pt x="336" y="295"/>
                  </a:cubicBezTo>
                  <a:close/>
                  <a:moveTo>
                    <a:pt x="53" y="333"/>
                  </a:moveTo>
                  <a:cubicBezTo>
                    <a:pt x="53" y="333"/>
                    <a:pt x="54" y="333"/>
                    <a:pt x="54" y="333"/>
                  </a:cubicBezTo>
                  <a:cubicBezTo>
                    <a:pt x="54" y="332"/>
                    <a:pt x="53" y="332"/>
                    <a:pt x="53" y="333"/>
                  </a:cubicBezTo>
                  <a:close/>
                  <a:moveTo>
                    <a:pt x="335" y="297"/>
                  </a:moveTo>
                  <a:cubicBezTo>
                    <a:pt x="336" y="297"/>
                    <a:pt x="336" y="297"/>
                    <a:pt x="336" y="296"/>
                  </a:cubicBezTo>
                  <a:cubicBezTo>
                    <a:pt x="335" y="296"/>
                    <a:pt x="335" y="297"/>
                    <a:pt x="335" y="297"/>
                  </a:cubicBezTo>
                  <a:close/>
                  <a:moveTo>
                    <a:pt x="341" y="310"/>
                  </a:moveTo>
                  <a:cubicBezTo>
                    <a:pt x="341" y="310"/>
                    <a:pt x="341" y="311"/>
                    <a:pt x="342" y="311"/>
                  </a:cubicBezTo>
                  <a:cubicBezTo>
                    <a:pt x="342" y="311"/>
                    <a:pt x="342" y="310"/>
                    <a:pt x="341" y="310"/>
                  </a:cubicBezTo>
                  <a:close/>
                  <a:moveTo>
                    <a:pt x="312" y="342"/>
                  </a:moveTo>
                  <a:cubicBezTo>
                    <a:pt x="312" y="341"/>
                    <a:pt x="310" y="342"/>
                    <a:pt x="310" y="343"/>
                  </a:cubicBezTo>
                  <a:cubicBezTo>
                    <a:pt x="311" y="343"/>
                    <a:pt x="312" y="343"/>
                    <a:pt x="312" y="342"/>
                  </a:cubicBezTo>
                  <a:close/>
                  <a:moveTo>
                    <a:pt x="311" y="347"/>
                  </a:moveTo>
                  <a:cubicBezTo>
                    <a:pt x="312" y="347"/>
                    <a:pt x="313" y="347"/>
                    <a:pt x="313" y="346"/>
                  </a:cubicBezTo>
                  <a:cubicBezTo>
                    <a:pt x="312" y="346"/>
                    <a:pt x="311" y="346"/>
                    <a:pt x="311" y="347"/>
                  </a:cubicBezTo>
                  <a:close/>
                  <a:moveTo>
                    <a:pt x="314" y="348"/>
                  </a:moveTo>
                  <a:cubicBezTo>
                    <a:pt x="314" y="349"/>
                    <a:pt x="313" y="349"/>
                    <a:pt x="314" y="350"/>
                  </a:cubicBezTo>
                  <a:cubicBezTo>
                    <a:pt x="314" y="349"/>
                    <a:pt x="315" y="349"/>
                    <a:pt x="314" y="348"/>
                  </a:cubicBezTo>
                  <a:close/>
                  <a:moveTo>
                    <a:pt x="310" y="341"/>
                  </a:moveTo>
                  <a:cubicBezTo>
                    <a:pt x="309" y="341"/>
                    <a:pt x="309" y="341"/>
                    <a:pt x="309" y="342"/>
                  </a:cubicBezTo>
                  <a:cubicBezTo>
                    <a:pt x="310" y="342"/>
                    <a:pt x="310" y="341"/>
                    <a:pt x="310" y="341"/>
                  </a:cubicBezTo>
                  <a:close/>
                  <a:moveTo>
                    <a:pt x="315" y="346"/>
                  </a:moveTo>
                  <a:cubicBezTo>
                    <a:pt x="314" y="346"/>
                    <a:pt x="314" y="346"/>
                    <a:pt x="314" y="346"/>
                  </a:cubicBezTo>
                  <a:cubicBezTo>
                    <a:pt x="314" y="347"/>
                    <a:pt x="314" y="347"/>
                    <a:pt x="314" y="347"/>
                  </a:cubicBezTo>
                  <a:cubicBezTo>
                    <a:pt x="315" y="347"/>
                    <a:pt x="315" y="346"/>
                    <a:pt x="315" y="346"/>
                  </a:cubicBezTo>
                  <a:close/>
                  <a:moveTo>
                    <a:pt x="307" y="341"/>
                  </a:moveTo>
                  <a:cubicBezTo>
                    <a:pt x="308" y="342"/>
                    <a:pt x="308" y="341"/>
                    <a:pt x="308" y="341"/>
                  </a:cubicBezTo>
                  <a:cubicBezTo>
                    <a:pt x="307" y="343"/>
                    <a:pt x="307" y="343"/>
                    <a:pt x="307" y="345"/>
                  </a:cubicBezTo>
                  <a:cubicBezTo>
                    <a:pt x="307" y="345"/>
                    <a:pt x="308" y="346"/>
                    <a:pt x="308" y="346"/>
                  </a:cubicBezTo>
                  <a:cubicBezTo>
                    <a:pt x="309" y="344"/>
                    <a:pt x="309" y="342"/>
                    <a:pt x="308" y="340"/>
                  </a:cubicBezTo>
                  <a:cubicBezTo>
                    <a:pt x="308" y="340"/>
                    <a:pt x="307" y="340"/>
                    <a:pt x="307" y="341"/>
                  </a:cubicBezTo>
                  <a:close/>
                  <a:moveTo>
                    <a:pt x="316" y="330"/>
                  </a:moveTo>
                  <a:cubicBezTo>
                    <a:pt x="315" y="329"/>
                    <a:pt x="316" y="328"/>
                    <a:pt x="317" y="327"/>
                  </a:cubicBezTo>
                  <a:cubicBezTo>
                    <a:pt x="316" y="328"/>
                    <a:pt x="316" y="328"/>
                    <a:pt x="315" y="329"/>
                  </a:cubicBezTo>
                  <a:cubicBezTo>
                    <a:pt x="316" y="330"/>
                    <a:pt x="316" y="331"/>
                    <a:pt x="315" y="331"/>
                  </a:cubicBezTo>
                  <a:cubicBezTo>
                    <a:pt x="316" y="332"/>
                    <a:pt x="316" y="330"/>
                    <a:pt x="316" y="330"/>
                  </a:cubicBezTo>
                  <a:close/>
                  <a:moveTo>
                    <a:pt x="321" y="334"/>
                  </a:moveTo>
                  <a:cubicBezTo>
                    <a:pt x="321" y="333"/>
                    <a:pt x="320" y="333"/>
                    <a:pt x="319" y="333"/>
                  </a:cubicBezTo>
                  <a:cubicBezTo>
                    <a:pt x="319" y="333"/>
                    <a:pt x="319" y="334"/>
                    <a:pt x="319" y="334"/>
                  </a:cubicBezTo>
                  <a:cubicBezTo>
                    <a:pt x="320" y="334"/>
                    <a:pt x="320" y="334"/>
                    <a:pt x="321" y="334"/>
                  </a:cubicBezTo>
                  <a:close/>
                  <a:moveTo>
                    <a:pt x="315" y="332"/>
                  </a:moveTo>
                  <a:cubicBezTo>
                    <a:pt x="315" y="332"/>
                    <a:pt x="315" y="332"/>
                    <a:pt x="315" y="332"/>
                  </a:cubicBezTo>
                  <a:cubicBezTo>
                    <a:pt x="315" y="332"/>
                    <a:pt x="315" y="332"/>
                    <a:pt x="314" y="332"/>
                  </a:cubicBezTo>
                  <a:cubicBezTo>
                    <a:pt x="314" y="332"/>
                    <a:pt x="313" y="333"/>
                    <a:pt x="313" y="333"/>
                  </a:cubicBezTo>
                  <a:cubicBezTo>
                    <a:pt x="314" y="332"/>
                    <a:pt x="314" y="334"/>
                    <a:pt x="314" y="334"/>
                  </a:cubicBezTo>
                  <a:cubicBezTo>
                    <a:pt x="313" y="334"/>
                    <a:pt x="312" y="334"/>
                    <a:pt x="311" y="335"/>
                  </a:cubicBezTo>
                  <a:cubicBezTo>
                    <a:pt x="312" y="335"/>
                    <a:pt x="312" y="335"/>
                    <a:pt x="312" y="335"/>
                  </a:cubicBezTo>
                  <a:cubicBezTo>
                    <a:pt x="313" y="335"/>
                    <a:pt x="313" y="334"/>
                    <a:pt x="314" y="334"/>
                  </a:cubicBezTo>
                  <a:cubicBezTo>
                    <a:pt x="314" y="335"/>
                    <a:pt x="313" y="335"/>
                    <a:pt x="314" y="335"/>
                  </a:cubicBezTo>
                  <a:cubicBezTo>
                    <a:pt x="314" y="335"/>
                    <a:pt x="314" y="336"/>
                    <a:pt x="315" y="336"/>
                  </a:cubicBezTo>
                  <a:cubicBezTo>
                    <a:pt x="314" y="335"/>
                    <a:pt x="315" y="335"/>
                    <a:pt x="315" y="334"/>
                  </a:cubicBezTo>
                  <a:cubicBezTo>
                    <a:pt x="314" y="335"/>
                    <a:pt x="314" y="332"/>
                    <a:pt x="315" y="332"/>
                  </a:cubicBezTo>
                  <a:close/>
                  <a:moveTo>
                    <a:pt x="320" y="327"/>
                  </a:moveTo>
                  <a:cubicBezTo>
                    <a:pt x="320" y="327"/>
                    <a:pt x="320" y="327"/>
                    <a:pt x="320" y="327"/>
                  </a:cubicBezTo>
                  <a:cubicBezTo>
                    <a:pt x="319" y="327"/>
                    <a:pt x="318" y="329"/>
                    <a:pt x="319" y="329"/>
                  </a:cubicBezTo>
                  <a:cubicBezTo>
                    <a:pt x="319" y="328"/>
                    <a:pt x="320" y="328"/>
                    <a:pt x="320" y="327"/>
                  </a:cubicBezTo>
                  <a:close/>
                  <a:moveTo>
                    <a:pt x="320" y="342"/>
                  </a:moveTo>
                  <a:cubicBezTo>
                    <a:pt x="320" y="343"/>
                    <a:pt x="321" y="343"/>
                    <a:pt x="321" y="342"/>
                  </a:cubicBezTo>
                  <a:lnTo>
                    <a:pt x="320" y="342"/>
                  </a:lnTo>
                  <a:close/>
                  <a:moveTo>
                    <a:pt x="322" y="320"/>
                  </a:moveTo>
                  <a:cubicBezTo>
                    <a:pt x="322" y="321"/>
                    <a:pt x="321" y="320"/>
                    <a:pt x="321" y="321"/>
                  </a:cubicBezTo>
                  <a:cubicBezTo>
                    <a:pt x="322" y="321"/>
                    <a:pt x="321" y="322"/>
                    <a:pt x="322" y="322"/>
                  </a:cubicBezTo>
                  <a:cubicBezTo>
                    <a:pt x="322" y="320"/>
                    <a:pt x="323" y="320"/>
                    <a:pt x="322" y="320"/>
                  </a:cubicBezTo>
                  <a:close/>
                  <a:moveTo>
                    <a:pt x="317" y="333"/>
                  </a:moveTo>
                  <a:cubicBezTo>
                    <a:pt x="317" y="333"/>
                    <a:pt x="316" y="334"/>
                    <a:pt x="316" y="335"/>
                  </a:cubicBezTo>
                  <a:cubicBezTo>
                    <a:pt x="317" y="335"/>
                    <a:pt x="318" y="334"/>
                    <a:pt x="318" y="333"/>
                  </a:cubicBezTo>
                  <a:cubicBezTo>
                    <a:pt x="318" y="333"/>
                    <a:pt x="318" y="333"/>
                    <a:pt x="317" y="333"/>
                  </a:cubicBezTo>
                  <a:close/>
                  <a:moveTo>
                    <a:pt x="332" y="295"/>
                  </a:moveTo>
                  <a:cubicBezTo>
                    <a:pt x="332" y="295"/>
                    <a:pt x="332" y="296"/>
                    <a:pt x="332" y="296"/>
                  </a:cubicBezTo>
                  <a:cubicBezTo>
                    <a:pt x="332" y="296"/>
                    <a:pt x="332" y="296"/>
                    <a:pt x="332" y="296"/>
                  </a:cubicBezTo>
                  <a:cubicBezTo>
                    <a:pt x="332" y="295"/>
                    <a:pt x="334" y="295"/>
                    <a:pt x="334" y="294"/>
                  </a:cubicBezTo>
                  <a:cubicBezTo>
                    <a:pt x="333" y="294"/>
                    <a:pt x="333" y="295"/>
                    <a:pt x="332" y="295"/>
                  </a:cubicBezTo>
                  <a:close/>
                  <a:moveTo>
                    <a:pt x="64" y="326"/>
                  </a:moveTo>
                  <a:cubicBezTo>
                    <a:pt x="65" y="328"/>
                    <a:pt x="64" y="329"/>
                    <a:pt x="64" y="331"/>
                  </a:cubicBezTo>
                  <a:cubicBezTo>
                    <a:pt x="65" y="331"/>
                    <a:pt x="65" y="331"/>
                    <a:pt x="65" y="331"/>
                  </a:cubicBezTo>
                  <a:cubicBezTo>
                    <a:pt x="65" y="330"/>
                    <a:pt x="65" y="327"/>
                    <a:pt x="64" y="326"/>
                  </a:cubicBezTo>
                  <a:close/>
                  <a:moveTo>
                    <a:pt x="64" y="338"/>
                  </a:moveTo>
                  <a:cubicBezTo>
                    <a:pt x="63" y="338"/>
                    <a:pt x="63" y="339"/>
                    <a:pt x="64" y="339"/>
                  </a:cubicBezTo>
                  <a:cubicBezTo>
                    <a:pt x="64" y="338"/>
                    <a:pt x="64" y="338"/>
                    <a:pt x="64" y="338"/>
                  </a:cubicBezTo>
                  <a:close/>
                  <a:moveTo>
                    <a:pt x="65" y="325"/>
                  </a:moveTo>
                  <a:cubicBezTo>
                    <a:pt x="65" y="325"/>
                    <a:pt x="65" y="325"/>
                    <a:pt x="65" y="325"/>
                  </a:cubicBezTo>
                  <a:cubicBezTo>
                    <a:pt x="64" y="326"/>
                    <a:pt x="65" y="327"/>
                    <a:pt x="66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6" y="326"/>
                    <a:pt x="65" y="326"/>
                    <a:pt x="65" y="325"/>
                  </a:cubicBezTo>
                  <a:close/>
                  <a:moveTo>
                    <a:pt x="62" y="334"/>
                  </a:moveTo>
                  <a:cubicBezTo>
                    <a:pt x="61" y="333"/>
                    <a:pt x="61" y="335"/>
                    <a:pt x="60" y="336"/>
                  </a:cubicBezTo>
                  <a:cubicBezTo>
                    <a:pt x="61" y="337"/>
                    <a:pt x="62" y="335"/>
                    <a:pt x="61" y="336"/>
                  </a:cubicBezTo>
                  <a:cubicBezTo>
                    <a:pt x="62" y="336"/>
                    <a:pt x="63" y="336"/>
                    <a:pt x="63" y="335"/>
                  </a:cubicBezTo>
                  <a:cubicBezTo>
                    <a:pt x="62" y="335"/>
                    <a:pt x="61" y="334"/>
                    <a:pt x="62" y="334"/>
                  </a:cubicBezTo>
                  <a:close/>
                  <a:moveTo>
                    <a:pt x="63" y="321"/>
                  </a:moveTo>
                  <a:cubicBezTo>
                    <a:pt x="62" y="321"/>
                    <a:pt x="62" y="320"/>
                    <a:pt x="62" y="320"/>
                  </a:cubicBezTo>
                  <a:cubicBezTo>
                    <a:pt x="62" y="320"/>
                    <a:pt x="61" y="320"/>
                    <a:pt x="61" y="320"/>
                  </a:cubicBezTo>
                  <a:cubicBezTo>
                    <a:pt x="62" y="320"/>
                    <a:pt x="62" y="321"/>
                    <a:pt x="63" y="321"/>
                  </a:cubicBezTo>
                  <a:cubicBezTo>
                    <a:pt x="63" y="321"/>
                    <a:pt x="63" y="321"/>
                    <a:pt x="63" y="321"/>
                  </a:cubicBezTo>
                  <a:close/>
                  <a:moveTo>
                    <a:pt x="61" y="322"/>
                  </a:moveTo>
                  <a:cubicBezTo>
                    <a:pt x="62" y="322"/>
                    <a:pt x="62" y="323"/>
                    <a:pt x="62" y="323"/>
                  </a:cubicBezTo>
                  <a:cubicBezTo>
                    <a:pt x="62" y="322"/>
                    <a:pt x="63" y="323"/>
                    <a:pt x="62" y="322"/>
                  </a:cubicBezTo>
                  <a:cubicBezTo>
                    <a:pt x="62" y="322"/>
                    <a:pt x="62" y="322"/>
                    <a:pt x="61" y="322"/>
                  </a:cubicBezTo>
                  <a:close/>
                  <a:moveTo>
                    <a:pt x="64" y="343"/>
                  </a:moveTo>
                  <a:cubicBezTo>
                    <a:pt x="64" y="344"/>
                    <a:pt x="63" y="344"/>
                    <a:pt x="63" y="344"/>
                  </a:cubicBezTo>
                  <a:cubicBezTo>
                    <a:pt x="65" y="345"/>
                    <a:pt x="65" y="343"/>
                    <a:pt x="64" y="343"/>
                  </a:cubicBezTo>
                  <a:close/>
                  <a:moveTo>
                    <a:pt x="63" y="332"/>
                  </a:moveTo>
                  <a:cubicBezTo>
                    <a:pt x="63" y="333"/>
                    <a:pt x="64" y="333"/>
                    <a:pt x="64" y="334"/>
                  </a:cubicBezTo>
                  <a:cubicBezTo>
                    <a:pt x="65" y="334"/>
                    <a:pt x="65" y="333"/>
                    <a:pt x="66" y="333"/>
                  </a:cubicBezTo>
                  <a:cubicBezTo>
                    <a:pt x="65" y="333"/>
                    <a:pt x="64" y="332"/>
                    <a:pt x="63" y="332"/>
                  </a:cubicBezTo>
                  <a:close/>
                  <a:moveTo>
                    <a:pt x="66" y="341"/>
                  </a:moveTo>
                  <a:cubicBezTo>
                    <a:pt x="66" y="342"/>
                    <a:pt x="66" y="342"/>
                    <a:pt x="66" y="343"/>
                  </a:cubicBezTo>
                  <a:cubicBezTo>
                    <a:pt x="66" y="342"/>
                    <a:pt x="67" y="342"/>
                    <a:pt x="67" y="342"/>
                  </a:cubicBezTo>
                  <a:cubicBezTo>
                    <a:pt x="66" y="342"/>
                    <a:pt x="66" y="341"/>
                    <a:pt x="66" y="341"/>
                  </a:cubicBezTo>
                  <a:close/>
                  <a:moveTo>
                    <a:pt x="68" y="334"/>
                  </a:moveTo>
                  <a:cubicBezTo>
                    <a:pt x="67" y="334"/>
                    <a:pt x="68" y="334"/>
                    <a:pt x="67" y="334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4"/>
                    <a:pt x="68" y="335"/>
                    <a:pt x="68" y="334"/>
                  </a:cubicBezTo>
                  <a:close/>
                  <a:moveTo>
                    <a:pt x="68" y="344"/>
                  </a:moveTo>
                  <a:cubicBezTo>
                    <a:pt x="69" y="343"/>
                    <a:pt x="70" y="342"/>
                    <a:pt x="70" y="342"/>
                  </a:cubicBezTo>
                  <a:cubicBezTo>
                    <a:pt x="69" y="342"/>
                    <a:pt x="68" y="342"/>
                    <a:pt x="68" y="344"/>
                  </a:cubicBezTo>
                  <a:close/>
                  <a:moveTo>
                    <a:pt x="69" y="335"/>
                  </a:moveTo>
                  <a:cubicBezTo>
                    <a:pt x="68" y="335"/>
                    <a:pt x="66" y="337"/>
                    <a:pt x="67" y="337"/>
                  </a:cubicBezTo>
                  <a:cubicBezTo>
                    <a:pt x="68" y="337"/>
                    <a:pt x="69" y="336"/>
                    <a:pt x="69" y="335"/>
                  </a:cubicBezTo>
                  <a:close/>
                  <a:moveTo>
                    <a:pt x="68" y="332"/>
                  </a:moveTo>
                  <a:cubicBezTo>
                    <a:pt x="67" y="332"/>
                    <a:pt x="66" y="333"/>
                    <a:pt x="67" y="333"/>
                  </a:cubicBezTo>
                  <a:cubicBezTo>
                    <a:pt x="67" y="333"/>
                    <a:pt x="68" y="333"/>
                    <a:pt x="68" y="332"/>
                  </a:cubicBezTo>
                  <a:close/>
                  <a:moveTo>
                    <a:pt x="67" y="329"/>
                  </a:moveTo>
                  <a:cubicBezTo>
                    <a:pt x="67" y="329"/>
                    <a:pt x="66" y="329"/>
                    <a:pt x="66" y="329"/>
                  </a:cubicBezTo>
                  <a:cubicBezTo>
                    <a:pt x="67" y="329"/>
                    <a:pt x="67" y="329"/>
                    <a:pt x="68" y="329"/>
                  </a:cubicBezTo>
                  <a:cubicBezTo>
                    <a:pt x="68" y="329"/>
                    <a:pt x="68" y="329"/>
                    <a:pt x="67" y="329"/>
                  </a:cubicBezTo>
                  <a:close/>
                  <a:moveTo>
                    <a:pt x="57" y="317"/>
                  </a:moveTo>
                  <a:cubicBezTo>
                    <a:pt x="57" y="317"/>
                    <a:pt x="57" y="317"/>
                    <a:pt x="57" y="317"/>
                  </a:cubicBezTo>
                  <a:cubicBezTo>
                    <a:pt x="56" y="317"/>
                    <a:pt x="56" y="318"/>
                    <a:pt x="56" y="318"/>
                  </a:cubicBezTo>
                  <a:cubicBezTo>
                    <a:pt x="56" y="318"/>
                    <a:pt x="56" y="318"/>
                    <a:pt x="56" y="319"/>
                  </a:cubicBezTo>
                  <a:cubicBezTo>
                    <a:pt x="58" y="318"/>
                    <a:pt x="57" y="319"/>
                    <a:pt x="58" y="320"/>
                  </a:cubicBezTo>
                  <a:cubicBezTo>
                    <a:pt x="60" y="319"/>
                    <a:pt x="57" y="318"/>
                    <a:pt x="58" y="316"/>
                  </a:cubicBezTo>
                  <a:cubicBezTo>
                    <a:pt x="57" y="316"/>
                    <a:pt x="57" y="315"/>
                    <a:pt x="56" y="315"/>
                  </a:cubicBezTo>
                  <a:cubicBezTo>
                    <a:pt x="56" y="315"/>
                    <a:pt x="56" y="316"/>
                    <a:pt x="55" y="317"/>
                  </a:cubicBezTo>
                  <a:cubicBezTo>
                    <a:pt x="56" y="317"/>
                    <a:pt x="57" y="316"/>
                    <a:pt x="57" y="317"/>
                  </a:cubicBezTo>
                  <a:close/>
                  <a:moveTo>
                    <a:pt x="55" y="327"/>
                  </a:moveTo>
                  <a:cubicBezTo>
                    <a:pt x="56" y="327"/>
                    <a:pt x="57" y="328"/>
                    <a:pt x="57" y="326"/>
                  </a:cubicBezTo>
                  <a:cubicBezTo>
                    <a:pt x="56" y="327"/>
                    <a:pt x="55" y="326"/>
                    <a:pt x="55" y="327"/>
                  </a:cubicBezTo>
                  <a:close/>
                  <a:moveTo>
                    <a:pt x="58" y="328"/>
                  </a:moveTo>
                  <a:cubicBezTo>
                    <a:pt x="58" y="327"/>
                    <a:pt x="58" y="327"/>
                    <a:pt x="58" y="327"/>
                  </a:cubicBezTo>
                  <a:cubicBezTo>
                    <a:pt x="57" y="327"/>
                    <a:pt x="57" y="328"/>
                    <a:pt x="57" y="328"/>
                  </a:cubicBezTo>
                  <a:cubicBezTo>
                    <a:pt x="57" y="328"/>
                    <a:pt x="57" y="328"/>
                    <a:pt x="58" y="328"/>
                  </a:cubicBezTo>
                  <a:close/>
                  <a:moveTo>
                    <a:pt x="61" y="317"/>
                  </a:moveTo>
                  <a:cubicBezTo>
                    <a:pt x="60" y="318"/>
                    <a:pt x="59" y="319"/>
                    <a:pt x="59" y="320"/>
                  </a:cubicBezTo>
                  <a:cubicBezTo>
                    <a:pt x="59" y="320"/>
                    <a:pt x="59" y="321"/>
                    <a:pt x="58" y="321"/>
                  </a:cubicBezTo>
                  <a:cubicBezTo>
                    <a:pt x="58" y="321"/>
                    <a:pt x="58" y="321"/>
                    <a:pt x="57" y="321"/>
                  </a:cubicBezTo>
                  <a:cubicBezTo>
                    <a:pt x="58" y="322"/>
                    <a:pt x="60" y="322"/>
                    <a:pt x="59" y="324"/>
                  </a:cubicBezTo>
                  <a:cubicBezTo>
                    <a:pt x="60" y="324"/>
                    <a:pt x="60" y="324"/>
                    <a:pt x="60" y="324"/>
                  </a:cubicBezTo>
                  <a:cubicBezTo>
                    <a:pt x="61" y="323"/>
                    <a:pt x="58" y="321"/>
                    <a:pt x="60" y="321"/>
                  </a:cubicBezTo>
                  <a:cubicBezTo>
                    <a:pt x="60" y="321"/>
                    <a:pt x="60" y="322"/>
                    <a:pt x="61" y="322"/>
                  </a:cubicBezTo>
                  <a:cubicBezTo>
                    <a:pt x="61" y="321"/>
                    <a:pt x="60" y="321"/>
                    <a:pt x="61" y="320"/>
                  </a:cubicBezTo>
                  <a:cubicBezTo>
                    <a:pt x="60" y="321"/>
                    <a:pt x="60" y="320"/>
                    <a:pt x="60" y="320"/>
                  </a:cubicBezTo>
                  <a:cubicBezTo>
                    <a:pt x="61" y="319"/>
                    <a:pt x="60" y="319"/>
                    <a:pt x="61" y="317"/>
                  </a:cubicBezTo>
                  <a:cubicBezTo>
                    <a:pt x="61" y="317"/>
                    <a:pt x="61" y="317"/>
                    <a:pt x="61" y="317"/>
                  </a:cubicBezTo>
                  <a:close/>
                  <a:moveTo>
                    <a:pt x="55" y="324"/>
                  </a:moveTo>
                  <a:cubicBezTo>
                    <a:pt x="56" y="325"/>
                    <a:pt x="57" y="326"/>
                    <a:pt x="57" y="326"/>
                  </a:cubicBezTo>
                  <a:cubicBezTo>
                    <a:pt x="57" y="326"/>
                    <a:pt x="57" y="326"/>
                    <a:pt x="57" y="326"/>
                  </a:cubicBezTo>
                  <a:cubicBezTo>
                    <a:pt x="57" y="326"/>
                    <a:pt x="58" y="326"/>
                    <a:pt x="58" y="325"/>
                  </a:cubicBezTo>
                  <a:cubicBezTo>
                    <a:pt x="57" y="326"/>
                    <a:pt x="57" y="324"/>
                    <a:pt x="55" y="324"/>
                  </a:cubicBezTo>
                  <a:close/>
                  <a:moveTo>
                    <a:pt x="53" y="321"/>
                  </a:moveTo>
                  <a:cubicBezTo>
                    <a:pt x="53" y="323"/>
                    <a:pt x="53" y="323"/>
                    <a:pt x="53" y="323"/>
                  </a:cubicBezTo>
                  <a:cubicBezTo>
                    <a:pt x="54" y="323"/>
                    <a:pt x="55" y="323"/>
                    <a:pt x="55" y="322"/>
                  </a:cubicBezTo>
                  <a:cubicBezTo>
                    <a:pt x="54" y="321"/>
                    <a:pt x="53" y="322"/>
                    <a:pt x="53" y="321"/>
                  </a:cubicBezTo>
                  <a:close/>
                  <a:moveTo>
                    <a:pt x="55" y="320"/>
                  </a:moveTo>
                  <a:cubicBezTo>
                    <a:pt x="54" y="320"/>
                    <a:pt x="54" y="320"/>
                    <a:pt x="54" y="320"/>
                  </a:cubicBezTo>
                  <a:cubicBezTo>
                    <a:pt x="54" y="320"/>
                    <a:pt x="54" y="321"/>
                    <a:pt x="54" y="320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0"/>
                    <a:pt x="55" y="320"/>
                    <a:pt x="55" y="320"/>
                  </a:cubicBezTo>
                  <a:cubicBezTo>
                    <a:pt x="55" y="320"/>
                    <a:pt x="55" y="320"/>
                    <a:pt x="55" y="320"/>
                  </a:cubicBezTo>
                  <a:close/>
                  <a:moveTo>
                    <a:pt x="57" y="322"/>
                  </a:moveTo>
                  <a:cubicBezTo>
                    <a:pt x="58" y="323"/>
                    <a:pt x="58" y="323"/>
                    <a:pt x="58" y="323"/>
                  </a:cubicBezTo>
                  <a:cubicBezTo>
                    <a:pt x="58" y="323"/>
                    <a:pt x="58" y="322"/>
                    <a:pt x="58" y="322"/>
                  </a:cubicBezTo>
                  <a:cubicBezTo>
                    <a:pt x="58" y="322"/>
                    <a:pt x="57" y="322"/>
                    <a:pt x="57" y="322"/>
                  </a:cubicBezTo>
                  <a:close/>
                  <a:moveTo>
                    <a:pt x="58" y="314"/>
                  </a:moveTo>
                  <a:cubicBezTo>
                    <a:pt x="58" y="314"/>
                    <a:pt x="58" y="314"/>
                    <a:pt x="59" y="31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7" y="313"/>
                  </a:cubicBezTo>
                  <a:cubicBezTo>
                    <a:pt x="57" y="313"/>
                    <a:pt x="57" y="313"/>
                    <a:pt x="57" y="313"/>
                  </a:cubicBezTo>
                  <a:cubicBezTo>
                    <a:pt x="57" y="313"/>
                    <a:pt x="56" y="313"/>
                    <a:pt x="56" y="312"/>
                  </a:cubicBezTo>
                  <a:cubicBezTo>
                    <a:pt x="56" y="313"/>
                    <a:pt x="56" y="313"/>
                    <a:pt x="55" y="314"/>
                  </a:cubicBezTo>
                  <a:cubicBezTo>
                    <a:pt x="56" y="314"/>
                    <a:pt x="56" y="315"/>
                    <a:pt x="56" y="315"/>
                  </a:cubicBezTo>
                  <a:cubicBezTo>
                    <a:pt x="57" y="314"/>
                    <a:pt x="58" y="314"/>
                    <a:pt x="58" y="314"/>
                  </a:cubicBezTo>
                  <a:close/>
                  <a:moveTo>
                    <a:pt x="61" y="329"/>
                  </a:moveTo>
                  <a:cubicBezTo>
                    <a:pt x="61" y="328"/>
                    <a:pt x="60" y="327"/>
                    <a:pt x="59" y="328"/>
                  </a:cubicBezTo>
                  <a:cubicBezTo>
                    <a:pt x="60" y="329"/>
                    <a:pt x="60" y="329"/>
                    <a:pt x="61" y="329"/>
                  </a:cubicBezTo>
                  <a:close/>
                  <a:moveTo>
                    <a:pt x="59" y="337"/>
                  </a:moveTo>
                  <a:cubicBezTo>
                    <a:pt x="59" y="337"/>
                    <a:pt x="58" y="337"/>
                    <a:pt x="59" y="338"/>
                  </a:cubicBezTo>
                  <a:cubicBezTo>
                    <a:pt x="59" y="338"/>
                    <a:pt x="59" y="338"/>
                    <a:pt x="60" y="338"/>
                  </a:cubicBezTo>
                  <a:cubicBezTo>
                    <a:pt x="60" y="338"/>
                    <a:pt x="60" y="337"/>
                    <a:pt x="59" y="337"/>
                  </a:cubicBezTo>
                  <a:close/>
                  <a:moveTo>
                    <a:pt x="60" y="330"/>
                  </a:moveTo>
                  <a:cubicBezTo>
                    <a:pt x="60" y="330"/>
                    <a:pt x="60" y="330"/>
                    <a:pt x="60" y="329"/>
                  </a:cubicBezTo>
                  <a:cubicBezTo>
                    <a:pt x="59" y="329"/>
                    <a:pt x="59" y="329"/>
                    <a:pt x="59" y="329"/>
                  </a:cubicBezTo>
                  <a:cubicBezTo>
                    <a:pt x="59" y="330"/>
                    <a:pt x="59" y="330"/>
                    <a:pt x="59" y="331"/>
                  </a:cubicBezTo>
                  <a:cubicBezTo>
                    <a:pt x="59" y="330"/>
                    <a:pt x="61" y="331"/>
                    <a:pt x="60" y="330"/>
                  </a:cubicBezTo>
                  <a:close/>
                  <a:moveTo>
                    <a:pt x="70" y="336"/>
                  </a:moveTo>
                  <a:cubicBezTo>
                    <a:pt x="70" y="337"/>
                    <a:pt x="69" y="337"/>
                    <a:pt x="69" y="338"/>
                  </a:cubicBezTo>
                  <a:cubicBezTo>
                    <a:pt x="70" y="338"/>
                    <a:pt x="71" y="337"/>
                    <a:pt x="70" y="336"/>
                  </a:cubicBezTo>
                  <a:close/>
                  <a:moveTo>
                    <a:pt x="60" y="327"/>
                  </a:moveTo>
                  <a:cubicBezTo>
                    <a:pt x="60" y="326"/>
                    <a:pt x="60" y="326"/>
                    <a:pt x="60" y="326"/>
                  </a:cubicBezTo>
                  <a:cubicBezTo>
                    <a:pt x="60" y="326"/>
                    <a:pt x="60" y="326"/>
                    <a:pt x="59" y="326"/>
                  </a:cubicBezTo>
                  <a:cubicBezTo>
                    <a:pt x="59" y="327"/>
                    <a:pt x="60" y="327"/>
                    <a:pt x="60" y="327"/>
                  </a:cubicBezTo>
                  <a:close/>
                  <a:moveTo>
                    <a:pt x="241" y="391"/>
                  </a:moveTo>
                  <a:cubicBezTo>
                    <a:pt x="242" y="391"/>
                    <a:pt x="243" y="390"/>
                    <a:pt x="243" y="389"/>
                  </a:cubicBezTo>
                  <a:cubicBezTo>
                    <a:pt x="242" y="390"/>
                    <a:pt x="242" y="390"/>
                    <a:pt x="241" y="391"/>
                  </a:cubicBezTo>
                  <a:close/>
                  <a:moveTo>
                    <a:pt x="227" y="394"/>
                  </a:moveTo>
                  <a:cubicBezTo>
                    <a:pt x="227" y="393"/>
                    <a:pt x="228" y="393"/>
                    <a:pt x="228" y="393"/>
                  </a:cubicBezTo>
                  <a:cubicBezTo>
                    <a:pt x="227" y="392"/>
                    <a:pt x="226" y="394"/>
                    <a:pt x="227" y="394"/>
                  </a:cubicBezTo>
                  <a:close/>
                  <a:moveTo>
                    <a:pt x="69" y="344"/>
                  </a:moveTo>
                  <a:cubicBezTo>
                    <a:pt x="70" y="344"/>
                    <a:pt x="71" y="344"/>
                    <a:pt x="71" y="343"/>
                  </a:cubicBezTo>
                  <a:cubicBezTo>
                    <a:pt x="70" y="343"/>
                    <a:pt x="70" y="344"/>
                    <a:pt x="69" y="344"/>
                  </a:cubicBezTo>
                  <a:close/>
                  <a:moveTo>
                    <a:pt x="250" y="388"/>
                  </a:moveTo>
                  <a:cubicBezTo>
                    <a:pt x="251" y="388"/>
                    <a:pt x="251" y="387"/>
                    <a:pt x="252" y="386"/>
                  </a:cubicBezTo>
                  <a:cubicBezTo>
                    <a:pt x="251" y="386"/>
                    <a:pt x="251" y="385"/>
                    <a:pt x="250" y="385"/>
                  </a:cubicBezTo>
                  <a:cubicBezTo>
                    <a:pt x="250" y="386"/>
                    <a:pt x="249" y="387"/>
                    <a:pt x="250" y="388"/>
                  </a:cubicBezTo>
                  <a:close/>
                  <a:moveTo>
                    <a:pt x="236" y="390"/>
                  </a:moveTo>
                  <a:cubicBezTo>
                    <a:pt x="237" y="390"/>
                    <a:pt x="236" y="389"/>
                    <a:pt x="237" y="388"/>
                  </a:cubicBezTo>
                  <a:cubicBezTo>
                    <a:pt x="236" y="388"/>
                    <a:pt x="236" y="388"/>
                    <a:pt x="236" y="389"/>
                  </a:cubicBezTo>
                  <a:cubicBezTo>
                    <a:pt x="235" y="389"/>
                    <a:pt x="235" y="390"/>
                    <a:pt x="236" y="390"/>
                  </a:cubicBezTo>
                  <a:close/>
                  <a:moveTo>
                    <a:pt x="232" y="390"/>
                  </a:moveTo>
                  <a:cubicBezTo>
                    <a:pt x="232" y="390"/>
                    <a:pt x="233" y="390"/>
                    <a:pt x="233" y="390"/>
                  </a:cubicBezTo>
                  <a:cubicBezTo>
                    <a:pt x="233" y="389"/>
                    <a:pt x="233" y="389"/>
                    <a:pt x="234" y="389"/>
                  </a:cubicBezTo>
                  <a:cubicBezTo>
                    <a:pt x="234" y="389"/>
                    <a:pt x="234" y="389"/>
                    <a:pt x="234" y="389"/>
                  </a:cubicBezTo>
                  <a:cubicBezTo>
                    <a:pt x="233" y="389"/>
                    <a:pt x="233" y="389"/>
                    <a:pt x="232" y="390"/>
                  </a:cubicBezTo>
                  <a:close/>
                  <a:moveTo>
                    <a:pt x="235" y="392"/>
                  </a:moveTo>
                  <a:cubicBezTo>
                    <a:pt x="235" y="391"/>
                    <a:pt x="235" y="390"/>
                    <a:pt x="235" y="390"/>
                  </a:cubicBezTo>
                  <a:cubicBezTo>
                    <a:pt x="235" y="390"/>
                    <a:pt x="234" y="390"/>
                    <a:pt x="234" y="391"/>
                  </a:cubicBezTo>
                  <a:cubicBezTo>
                    <a:pt x="234" y="391"/>
                    <a:pt x="234" y="392"/>
                    <a:pt x="235" y="392"/>
                  </a:cubicBezTo>
                  <a:close/>
                  <a:moveTo>
                    <a:pt x="234" y="395"/>
                  </a:moveTo>
                  <a:cubicBezTo>
                    <a:pt x="234" y="394"/>
                    <a:pt x="235" y="394"/>
                    <a:pt x="235" y="394"/>
                  </a:cubicBezTo>
                  <a:cubicBezTo>
                    <a:pt x="234" y="393"/>
                    <a:pt x="234" y="394"/>
                    <a:pt x="234" y="395"/>
                  </a:cubicBezTo>
                  <a:close/>
                  <a:moveTo>
                    <a:pt x="238" y="392"/>
                  </a:moveTo>
                  <a:cubicBezTo>
                    <a:pt x="238" y="393"/>
                    <a:pt x="237" y="394"/>
                    <a:pt x="238" y="394"/>
                  </a:cubicBezTo>
                  <a:cubicBezTo>
                    <a:pt x="239" y="393"/>
                    <a:pt x="238" y="392"/>
                    <a:pt x="238" y="392"/>
                  </a:cubicBezTo>
                  <a:close/>
                  <a:moveTo>
                    <a:pt x="238" y="390"/>
                  </a:moveTo>
                  <a:cubicBezTo>
                    <a:pt x="239" y="391"/>
                    <a:pt x="239" y="390"/>
                    <a:pt x="239" y="389"/>
                  </a:cubicBezTo>
                  <a:cubicBezTo>
                    <a:pt x="239" y="389"/>
                    <a:pt x="239" y="389"/>
                    <a:pt x="239" y="389"/>
                  </a:cubicBezTo>
                  <a:cubicBezTo>
                    <a:pt x="239" y="389"/>
                    <a:pt x="238" y="390"/>
                    <a:pt x="238" y="390"/>
                  </a:cubicBezTo>
                  <a:close/>
                  <a:moveTo>
                    <a:pt x="249" y="388"/>
                  </a:moveTo>
                  <a:cubicBezTo>
                    <a:pt x="249" y="387"/>
                    <a:pt x="248" y="387"/>
                    <a:pt x="248" y="386"/>
                  </a:cubicBezTo>
                  <a:cubicBezTo>
                    <a:pt x="248" y="386"/>
                    <a:pt x="248" y="386"/>
                    <a:pt x="249" y="385"/>
                  </a:cubicBezTo>
                  <a:cubicBezTo>
                    <a:pt x="249" y="386"/>
                    <a:pt x="248" y="387"/>
                    <a:pt x="249" y="387"/>
                  </a:cubicBezTo>
                  <a:cubicBezTo>
                    <a:pt x="250" y="386"/>
                    <a:pt x="250" y="385"/>
                    <a:pt x="250" y="385"/>
                  </a:cubicBezTo>
                  <a:cubicBezTo>
                    <a:pt x="252" y="385"/>
                    <a:pt x="252" y="386"/>
                    <a:pt x="253" y="387"/>
                  </a:cubicBezTo>
                  <a:cubicBezTo>
                    <a:pt x="253" y="385"/>
                    <a:pt x="254" y="385"/>
                    <a:pt x="254" y="384"/>
                  </a:cubicBezTo>
                  <a:cubicBezTo>
                    <a:pt x="255" y="385"/>
                    <a:pt x="254" y="386"/>
                    <a:pt x="254" y="386"/>
                  </a:cubicBezTo>
                  <a:cubicBezTo>
                    <a:pt x="255" y="386"/>
                    <a:pt x="256" y="384"/>
                    <a:pt x="256" y="383"/>
                  </a:cubicBezTo>
                  <a:cubicBezTo>
                    <a:pt x="256" y="384"/>
                    <a:pt x="255" y="384"/>
                    <a:pt x="255" y="383"/>
                  </a:cubicBezTo>
                  <a:cubicBezTo>
                    <a:pt x="257" y="383"/>
                    <a:pt x="255" y="382"/>
                    <a:pt x="256" y="381"/>
                  </a:cubicBezTo>
                  <a:cubicBezTo>
                    <a:pt x="256" y="381"/>
                    <a:pt x="256" y="381"/>
                    <a:pt x="255" y="381"/>
                  </a:cubicBezTo>
                  <a:cubicBezTo>
                    <a:pt x="254" y="381"/>
                    <a:pt x="254" y="382"/>
                    <a:pt x="253" y="382"/>
                  </a:cubicBezTo>
                  <a:cubicBezTo>
                    <a:pt x="253" y="382"/>
                    <a:pt x="253" y="383"/>
                    <a:pt x="252" y="383"/>
                  </a:cubicBezTo>
                  <a:cubicBezTo>
                    <a:pt x="252" y="383"/>
                    <a:pt x="252" y="383"/>
                    <a:pt x="252" y="382"/>
                  </a:cubicBezTo>
                  <a:cubicBezTo>
                    <a:pt x="252" y="383"/>
                    <a:pt x="251" y="383"/>
                    <a:pt x="251" y="383"/>
                  </a:cubicBezTo>
                  <a:cubicBezTo>
                    <a:pt x="251" y="383"/>
                    <a:pt x="251" y="383"/>
                    <a:pt x="252" y="383"/>
                  </a:cubicBezTo>
                  <a:cubicBezTo>
                    <a:pt x="252" y="384"/>
                    <a:pt x="252" y="384"/>
                    <a:pt x="252" y="384"/>
                  </a:cubicBezTo>
                  <a:cubicBezTo>
                    <a:pt x="251" y="384"/>
                    <a:pt x="250" y="384"/>
                    <a:pt x="250" y="383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5"/>
                    <a:pt x="248" y="385"/>
                    <a:pt x="247" y="387"/>
                  </a:cubicBezTo>
                  <a:cubicBezTo>
                    <a:pt x="248" y="387"/>
                    <a:pt x="248" y="387"/>
                    <a:pt x="249" y="388"/>
                  </a:cubicBezTo>
                  <a:close/>
                  <a:moveTo>
                    <a:pt x="244" y="388"/>
                  </a:moveTo>
                  <a:cubicBezTo>
                    <a:pt x="244" y="389"/>
                    <a:pt x="243" y="390"/>
                    <a:pt x="244" y="390"/>
                  </a:cubicBezTo>
                  <a:cubicBezTo>
                    <a:pt x="244" y="389"/>
                    <a:pt x="246" y="389"/>
                    <a:pt x="245" y="387"/>
                  </a:cubicBezTo>
                  <a:cubicBezTo>
                    <a:pt x="245" y="388"/>
                    <a:pt x="244" y="388"/>
                    <a:pt x="244" y="388"/>
                  </a:cubicBezTo>
                  <a:close/>
                  <a:moveTo>
                    <a:pt x="245" y="385"/>
                  </a:moveTo>
                  <a:cubicBezTo>
                    <a:pt x="245" y="386"/>
                    <a:pt x="244" y="386"/>
                    <a:pt x="244" y="387"/>
                  </a:cubicBezTo>
                  <a:cubicBezTo>
                    <a:pt x="245" y="387"/>
                    <a:pt x="245" y="386"/>
                    <a:pt x="246" y="386"/>
                  </a:cubicBezTo>
                  <a:cubicBezTo>
                    <a:pt x="246" y="386"/>
                    <a:pt x="246" y="385"/>
                    <a:pt x="245" y="385"/>
                  </a:cubicBezTo>
                  <a:close/>
                  <a:moveTo>
                    <a:pt x="239" y="388"/>
                  </a:moveTo>
                  <a:cubicBezTo>
                    <a:pt x="239" y="388"/>
                    <a:pt x="241" y="388"/>
                    <a:pt x="241" y="387"/>
                  </a:cubicBezTo>
                  <a:cubicBezTo>
                    <a:pt x="240" y="387"/>
                    <a:pt x="240" y="387"/>
                    <a:pt x="239" y="387"/>
                  </a:cubicBezTo>
                  <a:cubicBezTo>
                    <a:pt x="239" y="388"/>
                    <a:pt x="239" y="388"/>
                    <a:pt x="239" y="388"/>
                  </a:cubicBezTo>
                  <a:close/>
                  <a:moveTo>
                    <a:pt x="245" y="393"/>
                  </a:moveTo>
                  <a:cubicBezTo>
                    <a:pt x="244" y="393"/>
                    <a:pt x="244" y="393"/>
                    <a:pt x="243" y="393"/>
                  </a:cubicBezTo>
                  <a:cubicBezTo>
                    <a:pt x="243" y="395"/>
                    <a:pt x="241" y="394"/>
                    <a:pt x="241" y="395"/>
                  </a:cubicBezTo>
                  <a:cubicBezTo>
                    <a:pt x="242" y="396"/>
                    <a:pt x="243" y="394"/>
                    <a:pt x="245" y="394"/>
                  </a:cubicBezTo>
                  <a:cubicBezTo>
                    <a:pt x="244" y="394"/>
                    <a:pt x="245" y="394"/>
                    <a:pt x="245" y="393"/>
                  </a:cubicBezTo>
                  <a:close/>
                  <a:moveTo>
                    <a:pt x="243" y="386"/>
                  </a:moveTo>
                  <a:cubicBezTo>
                    <a:pt x="242" y="386"/>
                    <a:pt x="242" y="386"/>
                    <a:pt x="241" y="387"/>
                  </a:cubicBezTo>
                  <a:cubicBezTo>
                    <a:pt x="241" y="387"/>
                    <a:pt x="241" y="387"/>
                    <a:pt x="241" y="387"/>
                  </a:cubicBezTo>
                  <a:cubicBezTo>
                    <a:pt x="242" y="387"/>
                    <a:pt x="242" y="387"/>
                    <a:pt x="243" y="387"/>
                  </a:cubicBezTo>
                  <a:cubicBezTo>
                    <a:pt x="243" y="387"/>
                    <a:pt x="243" y="386"/>
                    <a:pt x="243" y="386"/>
                  </a:cubicBezTo>
                  <a:close/>
                  <a:moveTo>
                    <a:pt x="77" y="353"/>
                  </a:moveTo>
                  <a:cubicBezTo>
                    <a:pt x="77" y="353"/>
                    <a:pt x="78" y="353"/>
                    <a:pt x="78" y="352"/>
                  </a:cubicBezTo>
                  <a:cubicBezTo>
                    <a:pt x="77" y="352"/>
                    <a:pt x="77" y="353"/>
                    <a:pt x="77" y="353"/>
                  </a:cubicBezTo>
                  <a:close/>
                  <a:moveTo>
                    <a:pt x="75" y="344"/>
                  </a:moveTo>
                  <a:cubicBezTo>
                    <a:pt x="75" y="345"/>
                    <a:pt x="75" y="345"/>
                    <a:pt x="76" y="345"/>
                  </a:cubicBezTo>
                  <a:cubicBezTo>
                    <a:pt x="76" y="345"/>
                    <a:pt x="76" y="345"/>
                    <a:pt x="76" y="344"/>
                  </a:cubicBezTo>
                  <a:cubicBezTo>
                    <a:pt x="76" y="344"/>
                    <a:pt x="76" y="344"/>
                    <a:pt x="75" y="344"/>
                  </a:cubicBezTo>
                  <a:close/>
                  <a:moveTo>
                    <a:pt x="78" y="343"/>
                  </a:moveTo>
                  <a:cubicBezTo>
                    <a:pt x="78" y="342"/>
                    <a:pt x="78" y="342"/>
                    <a:pt x="77" y="342"/>
                  </a:cubicBezTo>
                  <a:cubicBezTo>
                    <a:pt x="77" y="342"/>
                    <a:pt x="77" y="342"/>
                    <a:pt x="77" y="343"/>
                  </a:cubicBezTo>
                  <a:cubicBezTo>
                    <a:pt x="78" y="343"/>
                    <a:pt x="78" y="343"/>
                    <a:pt x="78" y="343"/>
                  </a:cubicBezTo>
                  <a:close/>
                  <a:moveTo>
                    <a:pt x="78" y="349"/>
                  </a:moveTo>
                  <a:cubicBezTo>
                    <a:pt x="79" y="349"/>
                    <a:pt x="79" y="348"/>
                    <a:pt x="79" y="348"/>
                  </a:cubicBezTo>
                  <a:cubicBezTo>
                    <a:pt x="78" y="348"/>
                    <a:pt x="78" y="348"/>
                    <a:pt x="78" y="348"/>
                  </a:cubicBezTo>
                  <a:cubicBezTo>
                    <a:pt x="78" y="348"/>
                    <a:pt x="78" y="349"/>
                    <a:pt x="78" y="349"/>
                  </a:cubicBezTo>
                  <a:close/>
                  <a:moveTo>
                    <a:pt x="70" y="334"/>
                  </a:moveTo>
                  <a:cubicBezTo>
                    <a:pt x="70" y="334"/>
                    <a:pt x="71" y="334"/>
                    <a:pt x="71" y="334"/>
                  </a:cubicBezTo>
                  <a:cubicBezTo>
                    <a:pt x="71" y="333"/>
                    <a:pt x="71" y="333"/>
                    <a:pt x="70" y="333"/>
                  </a:cubicBezTo>
                  <a:cubicBezTo>
                    <a:pt x="70" y="333"/>
                    <a:pt x="70" y="334"/>
                    <a:pt x="70" y="334"/>
                  </a:cubicBezTo>
                  <a:close/>
                  <a:moveTo>
                    <a:pt x="75" y="340"/>
                  </a:moveTo>
                  <a:cubicBezTo>
                    <a:pt x="75" y="340"/>
                    <a:pt x="76" y="340"/>
                    <a:pt x="76" y="340"/>
                  </a:cubicBezTo>
                  <a:cubicBezTo>
                    <a:pt x="76" y="340"/>
                    <a:pt x="75" y="339"/>
                    <a:pt x="75" y="339"/>
                  </a:cubicBezTo>
                  <a:cubicBezTo>
                    <a:pt x="75" y="340"/>
                    <a:pt x="75" y="340"/>
                    <a:pt x="74" y="340"/>
                  </a:cubicBezTo>
                  <a:cubicBezTo>
                    <a:pt x="74" y="341"/>
                    <a:pt x="74" y="341"/>
                    <a:pt x="75" y="342"/>
                  </a:cubicBezTo>
                  <a:cubicBezTo>
                    <a:pt x="75" y="341"/>
                    <a:pt x="74" y="340"/>
                    <a:pt x="75" y="340"/>
                  </a:cubicBezTo>
                  <a:close/>
                  <a:moveTo>
                    <a:pt x="200" y="395"/>
                  </a:moveTo>
                  <a:cubicBezTo>
                    <a:pt x="201" y="396"/>
                    <a:pt x="201" y="395"/>
                    <a:pt x="201" y="395"/>
                  </a:cubicBezTo>
                  <a:cubicBezTo>
                    <a:pt x="201" y="395"/>
                    <a:pt x="201" y="395"/>
                    <a:pt x="201" y="395"/>
                  </a:cubicBezTo>
                  <a:cubicBezTo>
                    <a:pt x="200" y="395"/>
                    <a:pt x="200" y="395"/>
                    <a:pt x="200" y="395"/>
                  </a:cubicBezTo>
                  <a:close/>
                  <a:moveTo>
                    <a:pt x="88" y="355"/>
                  </a:moveTo>
                  <a:cubicBezTo>
                    <a:pt x="89" y="355"/>
                    <a:pt x="88" y="356"/>
                    <a:pt x="89" y="356"/>
                  </a:cubicBezTo>
                  <a:cubicBezTo>
                    <a:pt x="89" y="356"/>
                    <a:pt x="89" y="355"/>
                    <a:pt x="88" y="355"/>
                  </a:cubicBezTo>
                  <a:close/>
                  <a:moveTo>
                    <a:pt x="49" y="293"/>
                  </a:moveTo>
                  <a:cubicBezTo>
                    <a:pt x="50" y="293"/>
                    <a:pt x="50" y="293"/>
                    <a:pt x="50" y="293"/>
                  </a:cubicBezTo>
                  <a:cubicBezTo>
                    <a:pt x="50" y="293"/>
                    <a:pt x="50" y="293"/>
                    <a:pt x="50" y="292"/>
                  </a:cubicBezTo>
                  <a:cubicBezTo>
                    <a:pt x="50" y="293"/>
                    <a:pt x="50" y="293"/>
                    <a:pt x="49" y="293"/>
                  </a:cubicBezTo>
                  <a:close/>
                  <a:moveTo>
                    <a:pt x="79" y="344"/>
                  </a:moveTo>
                  <a:cubicBezTo>
                    <a:pt x="78" y="344"/>
                    <a:pt x="78" y="344"/>
                    <a:pt x="78" y="344"/>
                  </a:cubicBezTo>
                  <a:cubicBezTo>
                    <a:pt x="78" y="344"/>
                    <a:pt x="78" y="345"/>
                    <a:pt x="78" y="345"/>
                  </a:cubicBezTo>
                  <a:cubicBezTo>
                    <a:pt x="79" y="345"/>
                    <a:pt x="79" y="345"/>
                    <a:pt x="79" y="345"/>
                  </a:cubicBezTo>
                  <a:lnTo>
                    <a:pt x="79" y="344"/>
                  </a:lnTo>
                  <a:close/>
                  <a:moveTo>
                    <a:pt x="87" y="359"/>
                  </a:moveTo>
                  <a:cubicBezTo>
                    <a:pt x="88" y="359"/>
                    <a:pt x="88" y="358"/>
                    <a:pt x="88" y="357"/>
                  </a:cubicBezTo>
                  <a:cubicBezTo>
                    <a:pt x="88" y="357"/>
                    <a:pt x="88" y="357"/>
                    <a:pt x="87" y="357"/>
                  </a:cubicBezTo>
                  <a:cubicBezTo>
                    <a:pt x="87" y="358"/>
                    <a:pt x="87" y="358"/>
                    <a:pt x="87" y="359"/>
                  </a:cubicBezTo>
                  <a:close/>
                  <a:moveTo>
                    <a:pt x="83" y="349"/>
                  </a:moveTo>
                  <a:cubicBezTo>
                    <a:pt x="83" y="349"/>
                    <a:pt x="83" y="349"/>
                    <a:pt x="83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2" y="348"/>
                    <a:pt x="82" y="349"/>
                    <a:pt x="83" y="349"/>
                  </a:cubicBezTo>
                  <a:close/>
                  <a:moveTo>
                    <a:pt x="79" y="345"/>
                  </a:moveTo>
                  <a:cubicBezTo>
                    <a:pt x="79" y="346"/>
                    <a:pt x="78" y="346"/>
                    <a:pt x="78" y="346"/>
                  </a:cubicBezTo>
                  <a:cubicBezTo>
                    <a:pt x="79" y="346"/>
                    <a:pt x="80" y="346"/>
                    <a:pt x="80" y="345"/>
                  </a:cubicBezTo>
                  <a:lnTo>
                    <a:pt x="79" y="3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EAF7C574-FB45-43BC-A16C-49DDF90E10BE}"/>
                </a:ext>
              </a:extLst>
            </p:cNvPr>
            <p:cNvSpPr txBox="1"/>
            <p:nvPr/>
          </p:nvSpPr>
          <p:spPr>
            <a:xfrm>
              <a:off x="368300" y="482821"/>
              <a:ext cx="1887696" cy="545879"/>
            </a:xfrm>
            <a:prstGeom prst="rect">
              <a:avLst/>
            </a:prstGeom>
            <a:noFill/>
          </p:spPr>
          <p:txBody>
            <a:bodyPr wrap="none" lIns="0" tIns="45720" rIns="91440" bIns="7200" rtlCol="0">
              <a:spAutoFit/>
            </a:bodyPr>
            <a:lstStyle/>
            <a:p>
              <a:r>
                <a:rPr lang="zh-CN" altLang="en-US" sz="3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背景图片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92657E1B-01FE-4B81-87A7-A29060565879}"/>
              </a:ext>
            </a:extLst>
          </p:cNvPr>
          <p:cNvGrpSpPr/>
          <p:nvPr/>
        </p:nvGrpSpPr>
        <p:grpSpPr>
          <a:xfrm>
            <a:off x="1276899" y="1871907"/>
            <a:ext cx="4577345" cy="3074448"/>
            <a:chOff x="1276899" y="2141621"/>
            <a:chExt cx="4577345" cy="3074448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B2C65E83-CADD-4348-9845-55539732D2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6899" y="2141621"/>
              <a:ext cx="4577345" cy="2574756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94AF91A4-BB40-4833-88F5-0C03FD95665D}"/>
                </a:ext>
              </a:extLst>
            </p:cNvPr>
            <p:cNvSpPr txBox="1"/>
            <p:nvPr/>
          </p:nvSpPr>
          <p:spPr>
            <a:xfrm>
              <a:off x="1276899" y="4726127"/>
              <a:ext cx="4577345" cy="48994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2000" dirty="0"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浅色背景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C4332FBE-F686-43A2-9A85-36AB48CBE7E4}"/>
              </a:ext>
            </a:extLst>
          </p:cNvPr>
          <p:cNvGrpSpPr/>
          <p:nvPr/>
        </p:nvGrpSpPr>
        <p:grpSpPr>
          <a:xfrm>
            <a:off x="6337757" y="1871907"/>
            <a:ext cx="4577345" cy="3064698"/>
            <a:chOff x="6337757" y="2141621"/>
            <a:chExt cx="4577345" cy="3064698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0B51BF7A-AD6F-4F3A-998A-88051D1349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37757" y="2141621"/>
              <a:ext cx="4577345" cy="2574757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8C4F0933-4E62-4E4C-BEEB-39EF6B8CDBF8}"/>
                </a:ext>
              </a:extLst>
            </p:cNvPr>
            <p:cNvSpPr txBox="1"/>
            <p:nvPr/>
          </p:nvSpPr>
          <p:spPr>
            <a:xfrm>
              <a:off x="6337757" y="4716377"/>
              <a:ext cx="4577345" cy="48994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2000" dirty="0"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深色背景</a:t>
              </a: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D4D00DC9-1F63-4C60-AF9E-FA5E9F6CE2E9}"/>
              </a:ext>
            </a:extLst>
          </p:cNvPr>
          <p:cNvSpPr txBox="1"/>
          <p:nvPr/>
        </p:nvSpPr>
        <p:spPr>
          <a:xfrm>
            <a:off x="1276899" y="5293308"/>
            <a:ext cx="9638203" cy="48994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zh-CN" altLang="en-US" sz="2000" dirty="0"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复制图片</a:t>
            </a:r>
            <a:r>
              <a:rPr lang="en-US" altLang="zh-CN" sz="2000" dirty="0"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—</a:t>
            </a:r>
            <a:r>
              <a:rPr lang="zh-CN" altLang="en-US" sz="2000" dirty="0"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右键</a:t>
            </a:r>
            <a:r>
              <a:rPr lang="en-US" altLang="zh-CN" sz="2000" dirty="0"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—</a:t>
            </a:r>
            <a:r>
              <a:rPr lang="zh-CN" altLang="en-US" sz="2000" dirty="0"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设置背景格式</a:t>
            </a:r>
            <a:r>
              <a:rPr lang="en-US" altLang="zh-CN" sz="2000" dirty="0"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—</a:t>
            </a:r>
            <a:r>
              <a:rPr lang="zh-CN" altLang="en-US" sz="2000" dirty="0"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图片或纹理填充</a:t>
            </a:r>
            <a:r>
              <a:rPr lang="en-US" altLang="zh-CN" sz="2000" dirty="0"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—</a:t>
            </a:r>
            <a:r>
              <a:rPr lang="zh-CN" altLang="en-US" sz="2000" dirty="0"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剪贴板</a:t>
            </a:r>
          </a:p>
        </p:txBody>
      </p:sp>
    </p:spTree>
    <p:extLst>
      <p:ext uri="{BB962C8B-B14F-4D97-AF65-F5344CB8AC3E}">
        <p14:creationId xmlns:p14="http://schemas.microsoft.com/office/powerpoint/2010/main" val="33787833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FD867DC5-798E-4055-A70B-518AC6BC244D}"/>
              </a:ext>
            </a:extLst>
          </p:cNvPr>
          <p:cNvGrpSpPr/>
          <p:nvPr/>
        </p:nvGrpSpPr>
        <p:grpSpPr>
          <a:xfrm>
            <a:off x="368300" y="456840"/>
            <a:ext cx="1990402" cy="728868"/>
            <a:chOff x="368300" y="456840"/>
            <a:chExt cx="1990402" cy="728868"/>
          </a:xfrm>
        </p:grpSpPr>
        <p:sp>
          <p:nvSpPr>
            <p:cNvPr id="21" name="Freeform 32">
              <a:extLst>
                <a:ext uri="{FF2B5EF4-FFF2-40B4-BE49-F238E27FC236}">
                  <a16:creationId xmlns:a16="http://schemas.microsoft.com/office/drawing/2014/main" xmlns="" id="{15C382B5-33C6-451D-9A44-412696F2F45E}"/>
                </a:ext>
              </a:extLst>
            </p:cNvPr>
            <p:cNvSpPr>
              <a:spLocks noEditPoints="1"/>
            </p:cNvSpPr>
            <p:nvPr/>
          </p:nvSpPr>
          <p:spPr bwMode="auto">
            <a:xfrm rot="6400182">
              <a:off x="1623227" y="450232"/>
              <a:ext cx="728868" cy="742083"/>
            </a:xfrm>
            <a:custGeom>
              <a:avLst/>
              <a:gdLst>
                <a:gd name="T0" fmla="*/ 226 w 372"/>
                <a:gd name="T1" fmla="*/ 91 h 400"/>
                <a:gd name="T2" fmla="*/ 243 w 372"/>
                <a:gd name="T3" fmla="*/ 72 h 400"/>
                <a:gd name="T4" fmla="*/ 196 w 372"/>
                <a:gd name="T5" fmla="*/ 54 h 400"/>
                <a:gd name="T6" fmla="*/ 168 w 372"/>
                <a:gd name="T7" fmla="*/ 56 h 400"/>
                <a:gd name="T8" fmla="*/ 179 w 372"/>
                <a:gd name="T9" fmla="*/ 29 h 400"/>
                <a:gd name="T10" fmla="*/ 21 w 372"/>
                <a:gd name="T11" fmla="*/ 112 h 400"/>
                <a:gd name="T12" fmla="*/ 7 w 372"/>
                <a:gd name="T13" fmla="*/ 235 h 400"/>
                <a:gd name="T14" fmla="*/ 30 w 372"/>
                <a:gd name="T15" fmla="*/ 285 h 400"/>
                <a:gd name="T16" fmla="*/ 39 w 372"/>
                <a:gd name="T17" fmla="*/ 278 h 400"/>
                <a:gd name="T18" fmla="*/ 47 w 372"/>
                <a:gd name="T19" fmla="*/ 300 h 400"/>
                <a:gd name="T20" fmla="*/ 56 w 372"/>
                <a:gd name="T21" fmla="*/ 312 h 400"/>
                <a:gd name="T22" fmla="*/ 74 w 372"/>
                <a:gd name="T23" fmla="*/ 157 h 400"/>
                <a:gd name="T24" fmla="*/ 275 w 372"/>
                <a:gd name="T25" fmla="*/ 102 h 400"/>
                <a:gd name="T26" fmla="*/ 12 w 372"/>
                <a:gd name="T27" fmla="*/ 199 h 400"/>
                <a:gd name="T28" fmla="*/ 50 w 372"/>
                <a:gd name="T29" fmla="*/ 307 h 400"/>
                <a:gd name="T30" fmla="*/ 185 w 372"/>
                <a:gd name="T31" fmla="*/ 87 h 400"/>
                <a:gd name="T32" fmla="*/ 331 w 372"/>
                <a:gd name="T33" fmla="*/ 126 h 400"/>
                <a:gd name="T34" fmla="*/ 253 w 372"/>
                <a:gd name="T35" fmla="*/ 60 h 400"/>
                <a:gd name="T36" fmla="*/ 233 w 372"/>
                <a:gd name="T37" fmla="*/ 97 h 400"/>
                <a:gd name="T38" fmla="*/ 237 w 372"/>
                <a:gd name="T39" fmla="*/ 104 h 400"/>
                <a:gd name="T40" fmla="*/ 39 w 372"/>
                <a:gd name="T41" fmla="*/ 7 h 400"/>
                <a:gd name="T42" fmla="*/ 22 w 372"/>
                <a:gd name="T43" fmla="*/ 86 h 400"/>
                <a:gd name="T44" fmla="*/ 343 w 372"/>
                <a:gd name="T45" fmla="*/ 152 h 400"/>
                <a:gd name="T46" fmla="*/ 340 w 372"/>
                <a:gd name="T47" fmla="*/ 199 h 400"/>
                <a:gd name="T48" fmla="*/ 264 w 372"/>
                <a:gd name="T49" fmla="*/ 114 h 400"/>
                <a:gd name="T50" fmla="*/ 271 w 372"/>
                <a:gd name="T51" fmla="*/ 113 h 400"/>
                <a:gd name="T52" fmla="*/ 327 w 372"/>
                <a:gd name="T53" fmla="*/ 156 h 400"/>
                <a:gd name="T54" fmla="*/ 317 w 372"/>
                <a:gd name="T55" fmla="*/ 141 h 400"/>
                <a:gd name="T56" fmla="*/ 308 w 372"/>
                <a:gd name="T57" fmla="*/ 94 h 400"/>
                <a:gd name="T58" fmla="*/ 301 w 372"/>
                <a:gd name="T59" fmla="*/ 88 h 400"/>
                <a:gd name="T60" fmla="*/ 315 w 372"/>
                <a:gd name="T61" fmla="*/ 112 h 400"/>
                <a:gd name="T62" fmla="*/ 52 w 372"/>
                <a:gd name="T63" fmla="*/ 320 h 400"/>
                <a:gd name="T64" fmla="*/ 36 w 372"/>
                <a:gd name="T65" fmla="*/ 282 h 400"/>
                <a:gd name="T66" fmla="*/ 44 w 372"/>
                <a:gd name="T67" fmla="*/ 306 h 400"/>
                <a:gd name="T68" fmla="*/ 308 w 372"/>
                <a:gd name="T69" fmla="*/ 340 h 400"/>
                <a:gd name="T70" fmla="*/ 287 w 372"/>
                <a:gd name="T71" fmla="*/ 361 h 400"/>
                <a:gd name="T72" fmla="*/ 309 w 372"/>
                <a:gd name="T73" fmla="*/ 339 h 400"/>
                <a:gd name="T74" fmla="*/ 321 w 372"/>
                <a:gd name="T75" fmla="*/ 319 h 400"/>
                <a:gd name="T76" fmla="*/ 293 w 372"/>
                <a:gd name="T77" fmla="*/ 363 h 400"/>
                <a:gd name="T78" fmla="*/ 285 w 372"/>
                <a:gd name="T79" fmla="*/ 362 h 400"/>
                <a:gd name="T80" fmla="*/ 268 w 372"/>
                <a:gd name="T81" fmla="*/ 386 h 400"/>
                <a:gd name="T82" fmla="*/ 276 w 372"/>
                <a:gd name="T83" fmla="*/ 382 h 400"/>
                <a:gd name="T84" fmla="*/ 283 w 372"/>
                <a:gd name="T85" fmla="*/ 367 h 400"/>
                <a:gd name="T86" fmla="*/ 301 w 372"/>
                <a:gd name="T87" fmla="*/ 358 h 400"/>
                <a:gd name="T88" fmla="*/ 260 w 372"/>
                <a:gd name="T89" fmla="*/ 382 h 400"/>
                <a:gd name="T90" fmla="*/ 251 w 372"/>
                <a:gd name="T91" fmla="*/ 391 h 400"/>
                <a:gd name="T92" fmla="*/ 264 w 372"/>
                <a:gd name="T93" fmla="*/ 385 h 400"/>
                <a:gd name="T94" fmla="*/ 300 w 372"/>
                <a:gd name="T95" fmla="*/ 351 h 400"/>
                <a:gd name="T96" fmla="*/ 290 w 372"/>
                <a:gd name="T97" fmla="*/ 360 h 400"/>
                <a:gd name="T98" fmla="*/ 323 w 372"/>
                <a:gd name="T99" fmla="*/ 318 h 400"/>
                <a:gd name="T100" fmla="*/ 336 w 372"/>
                <a:gd name="T101" fmla="*/ 296 h 400"/>
                <a:gd name="T102" fmla="*/ 315 w 372"/>
                <a:gd name="T103" fmla="*/ 329 h 400"/>
                <a:gd name="T104" fmla="*/ 322 w 372"/>
                <a:gd name="T105" fmla="*/ 320 h 400"/>
                <a:gd name="T106" fmla="*/ 61 w 372"/>
                <a:gd name="T107" fmla="*/ 320 h 400"/>
                <a:gd name="T108" fmla="*/ 68 w 372"/>
                <a:gd name="T109" fmla="*/ 332 h 400"/>
                <a:gd name="T110" fmla="*/ 60 w 372"/>
                <a:gd name="T111" fmla="*/ 321 h 400"/>
                <a:gd name="T112" fmla="*/ 59 w 372"/>
                <a:gd name="T113" fmla="*/ 314 h 400"/>
                <a:gd name="T114" fmla="*/ 243 w 372"/>
                <a:gd name="T115" fmla="*/ 389 h 400"/>
                <a:gd name="T116" fmla="*/ 238 w 372"/>
                <a:gd name="T117" fmla="*/ 394 h 400"/>
                <a:gd name="T118" fmla="*/ 244 w 372"/>
                <a:gd name="T119" fmla="*/ 388 h 400"/>
                <a:gd name="T120" fmla="*/ 78 w 372"/>
                <a:gd name="T121" fmla="*/ 343 h 400"/>
                <a:gd name="T122" fmla="*/ 79 w 372"/>
                <a:gd name="T123" fmla="*/ 34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2" h="400">
                  <a:moveTo>
                    <a:pt x="334" y="171"/>
                  </a:moveTo>
                  <a:cubicBezTo>
                    <a:pt x="336" y="172"/>
                    <a:pt x="335" y="168"/>
                    <a:pt x="334" y="169"/>
                  </a:cubicBezTo>
                  <a:cubicBezTo>
                    <a:pt x="334" y="170"/>
                    <a:pt x="334" y="171"/>
                    <a:pt x="334" y="171"/>
                  </a:cubicBezTo>
                  <a:close/>
                  <a:moveTo>
                    <a:pt x="330" y="156"/>
                  </a:moveTo>
                  <a:cubicBezTo>
                    <a:pt x="327" y="156"/>
                    <a:pt x="329" y="160"/>
                    <a:pt x="331" y="160"/>
                  </a:cubicBezTo>
                  <a:cubicBezTo>
                    <a:pt x="331" y="158"/>
                    <a:pt x="329" y="158"/>
                    <a:pt x="330" y="156"/>
                  </a:cubicBezTo>
                  <a:close/>
                  <a:moveTo>
                    <a:pt x="336" y="153"/>
                  </a:moveTo>
                  <a:cubicBezTo>
                    <a:pt x="336" y="151"/>
                    <a:pt x="335" y="150"/>
                    <a:pt x="334" y="149"/>
                  </a:cubicBezTo>
                  <a:cubicBezTo>
                    <a:pt x="333" y="151"/>
                    <a:pt x="335" y="152"/>
                    <a:pt x="336" y="153"/>
                  </a:cubicBezTo>
                  <a:close/>
                  <a:moveTo>
                    <a:pt x="216" y="50"/>
                  </a:moveTo>
                  <a:cubicBezTo>
                    <a:pt x="216" y="47"/>
                    <a:pt x="209" y="48"/>
                    <a:pt x="209" y="49"/>
                  </a:cubicBezTo>
                  <a:cubicBezTo>
                    <a:pt x="212" y="49"/>
                    <a:pt x="214" y="50"/>
                    <a:pt x="216" y="50"/>
                  </a:cubicBezTo>
                  <a:close/>
                  <a:moveTo>
                    <a:pt x="212" y="100"/>
                  </a:moveTo>
                  <a:cubicBezTo>
                    <a:pt x="211" y="98"/>
                    <a:pt x="207" y="99"/>
                    <a:pt x="205" y="98"/>
                  </a:cubicBezTo>
                  <a:cubicBezTo>
                    <a:pt x="204" y="98"/>
                    <a:pt x="204" y="100"/>
                    <a:pt x="202" y="100"/>
                  </a:cubicBezTo>
                  <a:cubicBezTo>
                    <a:pt x="203" y="98"/>
                    <a:pt x="204" y="97"/>
                    <a:pt x="204" y="95"/>
                  </a:cubicBezTo>
                  <a:cubicBezTo>
                    <a:pt x="210" y="96"/>
                    <a:pt x="215" y="98"/>
                    <a:pt x="221" y="97"/>
                  </a:cubicBezTo>
                  <a:cubicBezTo>
                    <a:pt x="220" y="96"/>
                    <a:pt x="220" y="95"/>
                    <a:pt x="219" y="94"/>
                  </a:cubicBezTo>
                  <a:cubicBezTo>
                    <a:pt x="218" y="95"/>
                    <a:pt x="218" y="96"/>
                    <a:pt x="217" y="96"/>
                  </a:cubicBezTo>
                  <a:cubicBezTo>
                    <a:pt x="217" y="95"/>
                    <a:pt x="217" y="96"/>
                    <a:pt x="217" y="94"/>
                  </a:cubicBezTo>
                  <a:cubicBezTo>
                    <a:pt x="216" y="96"/>
                    <a:pt x="214" y="95"/>
                    <a:pt x="213" y="96"/>
                  </a:cubicBezTo>
                  <a:cubicBezTo>
                    <a:pt x="212" y="95"/>
                    <a:pt x="211" y="94"/>
                    <a:pt x="210" y="94"/>
                  </a:cubicBezTo>
                  <a:cubicBezTo>
                    <a:pt x="208" y="93"/>
                    <a:pt x="209" y="95"/>
                    <a:pt x="207" y="95"/>
                  </a:cubicBezTo>
                  <a:cubicBezTo>
                    <a:pt x="208" y="93"/>
                    <a:pt x="206" y="92"/>
                    <a:pt x="206" y="91"/>
                  </a:cubicBezTo>
                  <a:cubicBezTo>
                    <a:pt x="207" y="91"/>
                    <a:pt x="208" y="92"/>
                    <a:pt x="209" y="92"/>
                  </a:cubicBezTo>
                  <a:cubicBezTo>
                    <a:pt x="210" y="90"/>
                    <a:pt x="208" y="92"/>
                    <a:pt x="208" y="91"/>
                  </a:cubicBezTo>
                  <a:cubicBezTo>
                    <a:pt x="208" y="89"/>
                    <a:pt x="212" y="91"/>
                    <a:pt x="213" y="90"/>
                  </a:cubicBezTo>
                  <a:cubicBezTo>
                    <a:pt x="212" y="90"/>
                    <a:pt x="212" y="90"/>
                    <a:pt x="212" y="89"/>
                  </a:cubicBezTo>
                  <a:cubicBezTo>
                    <a:pt x="216" y="88"/>
                    <a:pt x="223" y="88"/>
                    <a:pt x="226" y="91"/>
                  </a:cubicBezTo>
                  <a:cubicBezTo>
                    <a:pt x="226" y="92"/>
                    <a:pt x="224" y="91"/>
                    <a:pt x="224" y="93"/>
                  </a:cubicBezTo>
                  <a:cubicBezTo>
                    <a:pt x="230" y="96"/>
                    <a:pt x="239" y="94"/>
                    <a:pt x="244" y="99"/>
                  </a:cubicBezTo>
                  <a:cubicBezTo>
                    <a:pt x="240" y="99"/>
                    <a:pt x="236" y="97"/>
                    <a:pt x="233" y="98"/>
                  </a:cubicBezTo>
                  <a:cubicBezTo>
                    <a:pt x="239" y="100"/>
                    <a:pt x="244" y="101"/>
                    <a:pt x="249" y="102"/>
                  </a:cubicBezTo>
                  <a:cubicBezTo>
                    <a:pt x="249" y="101"/>
                    <a:pt x="250" y="101"/>
                    <a:pt x="251" y="101"/>
                  </a:cubicBezTo>
                  <a:cubicBezTo>
                    <a:pt x="248" y="98"/>
                    <a:pt x="243" y="97"/>
                    <a:pt x="241" y="94"/>
                  </a:cubicBezTo>
                  <a:cubicBezTo>
                    <a:pt x="243" y="93"/>
                    <a:pt x="244" y="94"/>
                    <a:pt x="244" y="93"/>
                  </a:cubicBezTo>
                  <a:cubicBezTo>
                    <a:pt x="245" y="93"/>
                    <a:pt x="248" y="94"/>
                    <a:pt x="246" y="95"/>
                  </a:cubicBezTo>
                  <a:cubicBezTo>
                    <a:pt x="249" y="97"/>
                    <a:pt x="255" y="100"/>
                    <a:pt x="257" y="99"/>
                  </a:cubicBezTo>
                  <a:cubicBezTo>
                    <a:pt x="256" y="99"/>
                    <a:pt x="256" y="99"/>
                    <a:pt x="255" y="98"/>
                  </a:cubicBezTo>
                  <a:cubicBezTo>
                    <a:pt x="259" y="98"/>
                    <a:pt x="262" y="99"/>
                    <a:pt x="265" y="101"/>
                  </a:cubicBezTo>
                  <a:cubicBezTo>
                    <a:pt x="265" y="100"/>
                    <a:pt x="265" y="100"/>
                    <a:pt x="265" y="100"/>
                  </a:cubicBezTo>
                  <a:cubicBezTo>
                    <a:pt x="266" y="100"/>
                    <a:pt x="265" y="101"/>
                    <a:pt x="267" y="101"/>
                  </a:cubicBezTo>
                  <a:cubicBezTo>
                    <a:pt x="267" y="101"/>
                    <a:pt x="267" y="101"/>
                    <a:pt x="266" y="102"/>
                  </a:cubicBezTo>
                  <a:cubicBezTo>
                    <a:pt x="270" y="103"/>
                    <a:pt x="273" y="105"/>
                    <a:pt x="277" y="106"/>
                  </a:cubicBezTo>
                  <a:cubicBezTo>
                    <a:pt x="277" y="105"/>
                    <a:pt x="275" y="106"/>
                    <a:pt x="275" y="105"/>
                  </a:cubicBezTo>
                  <a:cubicBezTo>
                    <a:pt x="280" y="107"/>
                    <a:pt x="285" y="109"/>
                    <a:pt x="289" y="112"/>
                  </a:cubicBezTo>
                  <a:cubicBezTo>
                    <a:pt x="290" y="111"/>
                    <a:pt x="287" y="111"/>
                    <a:pt x="289" y="109"/>
                  </a:cubicBezTo>
                  <a:cubicBezTo>
                    <a:pt x="291" y="110"/>
                    <a:pt x="292" y="112"/>
                    <a:pt x="294" y="112"/>
                  </a:cubicBezTo>
                  <a:cubicBezTo>
                    <a:pt x="291" y="107"/>
                    <a:pt x="282" y="104"/>
                    <a:pt x="284" y="97"/>
                  </a:cubicBezTo>
                  <a:cubicBezTo>
                    <a:pt x="278" y="96"/>
                    <a:pt x="274" y="93"/>
                    <a:pt x="270" y="90"/>
                  </a:cubicBezTo>
                  <a:cubicBezTo>
                    <a:pt x="272" y="90"/>
                    <a:pt x="275" y="92"/>
                    <a:pt x="277" y="92"/>
                  </a:cubicBezTo>
                  <a:cubicBezTo>
                    <a:pt x="276" y="92"/>
                    <a:pt x="274" y="90"/>
                    <a:pt x="275" y="90"/>
                  </a:cubicBezTo>
                  <a:cubicBezTo>
                    <a:pt x="281" y="92"/>
                    <a:pt x="286" y="95"/>
                    <a:pt x="292" y="97"/>
                  </a:cubicBezTo>
                  <a:cubicBezTo>
                    <a:pt x="290" y="95"/>
                    <a:pt x="289" y="93"/>
                    <a:pt x="287" y="91"/>
                  </a:cubicBezTo>
                  <a:cubicBezTo>
                    <a:pt x="287" y="91"/>
                    <a:pt x="287" y="91"/>
                    <a:pt x="288" y="90"/>
                  </a:cubicBezTo>
                  <a:cubicBezTo>
                    <a:pt x="285" y="89"/>
                    <a:pt x="283" y="87"/>
                    <a:pt x="281" y="86"/>
                  </a:cubicBezTo>
                  <a:cubicBezTo>
                    <a:pt x="280" y="87"/>
                    <a:pt x="282" y="87"/>
                    <a:pt x="282" y="89"/>
                  </a:cubicBezTo>
                  <a:cubicBezTo>
                    <a:pt x="270" y="82"/>
                    <a:pt x="256" y="77"/>
                    <a:pt x="243" y="72"/>
                  </a:cubicBezTo>
                  <a:cubicBezTo>
                    <a:pt x="243" y="71"/>
                    <a:pt x="243" y="71"/>
                    <a:pt x="242" y="71"/>
                  </a:cubicBezTo>
                  <a:cubicBezTo>
                    <a:pt x="241" y="71"/>
                    <a:pt x="240" y="70"/>
                    <a:pt x="239" y="72"/>
                  </a:cubicBezTo>
                  <a:cubicBezTo>
                    <a:pt x="238" y="70"/>
                    <a:pt x="237" y="70"/>
                    <a:pt x="236" y="70"/>
                  </a:cubicBezTo>
                  <a:cubicBezTo>
                    <a:pt x="237" y="69"/>
                    <a:pt x="240" y="69"/>
                    <a:pt x="241" y="68"/>
                  </a:cubicBezTo>
                  <a:cubicBezTo>
                    <a:pt x="241" y="69"/>
                    <a:pt x="244" y="70"/>
                    <a:pt x="245" y="69"/>
                  </a:cubicBezTo>
                  <a:cubicBezTo>
                    <a:pt x="243" y="68"/>
                    <a:pt x="241" y="68"/>
                    <a:pt x="239" y="67"/>
                  </a:cubicBezTo>
                  <a:cubicBezTo>
                    <a:pt x="240" y="67"/>
                    <a:pt x="241" y="67"/>
                    <a:pt x="241" y="66"/>
                  </a:cubicBezTo>
                  <a:cubicBezTo>
                    <a:pt x="236" y="62"/>
                    <a:pt x="228" y="67"/>
                    <a:pt x="224" y="62"/>
                  </a:cubicBezTo>
                  <a:cubicBezTo>
                    <a:pt x="219" y="61"/>
                    <a:pt x="214" y="64"/>
                    <a:pt x="212" y="60"/>
                  </a:cubicBezTo>
                  <a:cubicBezTo>
                    <a:pt x="211" y="60"/>
                    <a:pt x="209" y="61"/>
                    <a:pt x="208" y="60"/>
                  </a:cubicBezTo>
                  <a:cubicBezTo>
                    <a:pt x="209" y="59"/>
                    <a:pt x="213" y="59"/>
                    <a:pt x="214" y="59"/>
                  </a:cubicBezTo>
                  <a:cubicBezTo>
                    <a:pt x="213" y="56"/>
                    <a:pt x="220" y="59"/>
                    <a:pt x="221" y="58"/>
                  </a:cubicBezTo>
                  <a:cubicBezTo>
                    <a:pt x="221" y="58"/>
                    <a:pt x="220" y="57"/>
                    <a:pt x="221" y="57"/>
                  </a:cubicBezTo>
                  <a:cubicBezTo>
                    <a:pt x="221" y="58"/>
                    <a:pt x="224" y="58"/>
                    <a:pt x="224" y="57"/>
                  </a:cubicBezTo>
                  <a:cubicBezTo>
                    <a:pt x="223" y="56"/>
                    <a:pt x="221" y="56"/>
                    <a:pt x="218" y="56"/>
                  </a:cubicBezTo>
                  <a:cubicBezTo>
                    <a:pt x="218" y="55"/>
                    <a:pt x="219" y="55"/>
                    <a:pt x="218" y="54"/>
                  </a:cubicBezTo>
                  <a:cubicBezTo>
                    <a:pt x="216" y="56"/>
                    <a:pt x="212" y="53"/>
                    <a:pt x="212" y="56"/>
                  </a:cubicBezTo>
                  <a:cubicBezTo>
                    <a:pt x="209" y="55"/>
                    <a:pt x="206" y="56"/>
                    <a:pt x="203" y="54"/>
                  </a:cubicBezTo>
                  <a:cubicBezTo>
                    <a:pt x="204" y="53"/>
                    <a:pt x="203" y="52"/>
                    <a:pt x="204" y="52"/>
                  </a:cubicBezTo>
                  <a:cubicBezTo>
                    <a:pt x="205" y="55"/>
                    <a:pt x="209" y="52"/>
                    <a:pt x="211" y="52"/>
                  </a:cubicBezTo>
                  <a:cubicBezTo>
                    <a:pt x="208" y="50"/>
                    <a:pt x="205" y="53"/>
                    <a:pt x="203" y="49"/>
                  </a:cubicBezTo>
                  <a:cubicBezTo>
                    <a:pt x="204" y="49"/>
                    <a:pt x="206" y="50"/>
                    <a:pt x="206" y="48"/>
                  </a:cubicBezTo>
                  <a:cubicBezTo>
                    <a:pt x="203" y="47"/>
                    <a:pt x="199" y="48"/>
                    <a:pt x="198" y="50"/>
                  </a:cubicBezTo>
                  <a:cubicBezTo>
                    <a:pt x="199" y="50"/>
                    <a:pt x="200" y="50"/>
                    <a:pt x="200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6" y="50"/>
                    <a:pt x="198" y="49"/>
                    <a:pt x="195" y="49"/>
                  </a:cubicBezTo>
                  <a:cubicBezTo>
                    <a:pt x="195" y="50"/>
                    <a:pt x="196" y="50"/>
                    <a:pt x="196" y="50"/>
                  </a:cubicBezTo>
                  <a:cubicBezTo>
                    <a:pt x="195" y="51"/>
                    <a:pt x="193" y="51"/>
                    <a:pt x="192" y="53"/>
                  </a:cubicBezTo>
                  <a:cubicBezTo>
                    <a:pt x="194" y="52"/>
                    <a:pt x="194" y="55"/>
                    <a:pt x="196" y="54"/>
                  </a:cubicBezTo>
                  <a:cubicBezTo>
                    <a:pt x="196" y="53"/>
                    <a:pt x="196" y="52"/>
                    <a:pt x="197" y="52"/>
                  </a:cubicBezTo>
                  <a:cubicBezTo>
                    <a:pt x="198" y="52"/>
                    <a:pt x="199" y="53"/>
                    <a:pt x="199" y="54"/>
                  </a:cubicBezTo>
                  <a:cubicBezTo>
                    <a:pt x="198" y="54"/>
                    <a:pt x="197" y="55"/>
                    <a:pt x="197" y="56"/>
                  </a:cubicBezTo>
                  <a:cubicBezTo>
                    <a:pt x="201" y="58"/>
                    <a:pt x="208" y="55"/>
                    <a:pt x="212" y="58"/>
                  </a:cubicBezTo>
                  <a:cubicBezTo>
                    <a:pt x="209" y="58"/>
                    <a:pt x="207" y="58"/>
                    <a:pt x="205" y="57"/>
                  </a:cubicBezTo>
                  <a:cubicBezTo>
                    <a:pt x="205" y="59"/>
                    <a:pt x="202" y="59"/>
                    <a:pt x="201" y="59"/>
                  </a:cubicBezTo>
                  <a:cubicBezTo>
                    <a:pt x="201" y="58"/>
                    <a:pt x="201" y="58"/>
                    <a:pt x="201" y="57"/>
                  </a:cubicBezTo>
                  <a:cubicBezTo>
                    <a:pt x="197" y="58"/>
                    <a:pt x="195" y="58"/>
                    <a:pt x="190" y="58"/>
                  </a:cubicBezTo>
                  <a:cubicBezTo>
                    <a:pt x="190" y="58"/>
                    <a:pt x="189" y="58"/>
                    <a:pt x="189" y="56"/>
                  </a:cubicBezTo>
                  <a:cubicBezTo>
                    <a:pt x="188" y="58"/>
                    <a:pt x="183" y="59"/>
                    <a:pt x="181" y="57"/>
                  </a:cubicBezTo>
                  <a:cubicBezTo>
                    <a:pt x="183" y="57"/>
                    <a:pt x="182" y="56"/>
                    <a:pt x="181" y="55"/>
                  </a:cubicBezTo>
                  <a:cubicBezTo>
                    <a:pt x="184" y="55"/>
                    <a:pt x="187" y="56"/>
                    <a:pt x="191" y="55"/>
                  </a:cubicBezTo>
                  <a:cubicBezTo>
                    <a:pt x="190" y="53"/>
                    <a:pt x="186" y="56"/>
                    <a:pt x="184" y="54"/>
                  </a:cubicBezTo>
                  <a:cubicBezTo>
                    <a:pt x="184" y="54"/>
                    <a:pt x="186" y="54"/>
                    <a:pt x="186" y="53"/>
                  </a:cubicBezTo>
                  <a:cubicBezTo>
                    <a:pt x="186" y="52"/>
                    <a:pt x="185" y="53"/>
                    <a:pt x="183" y="53"/>
                  </a:cubicBezTo>
                  <a:cubicBezTo>
                    <a:pt x="183" y="55"/>
                    <a:pt x="182" y="54"/>
                    <a:pt x="180" y="54"/>
                  </a:cubicBezTo>
                  <a:cubicBezTo>
                    <a:pt x="180" y="55"/>
                    <a:pt x="181" y="55"/>
                    <a:pt x="181" y="56"/>
                  </a:cubicBezTo>
                  <a:cubicBezTo>
                    <a:pt x="179" y="56"/>
                    <a:pt x="177" y="58"/>
                    <a:pt x="176" y="56"/>
                  </a:cubicBezTo>
                  <a:cubicBezTo>
                    <a:pt x="178" y="56"/>
                    <a:pt x="180" y="55"/>
                    <a:pt x="180" y="53"/>
                  </a:cubicBezTo>
                  <a:cubicBezTo>
                    <a:pt x="178" y="53"/>
                    <a:pt x="178" y="52"/>
                    <a:pt x="177" y="53"/>
                  </a:cubicBezTo>
                  <a:cubicBezTo>
                    <a:pt x="177" y="52"/>
                    <a:pt x="178" y="52"/>
                    <a:pt x="178" y="52"/>
                  </a:cubicBezTo>
                  <a:cubicBezTo>
                    <a:pt x="176" y="51"/>
                    <a:pt x="172" y="51"/>
                    <a:pt x="171" y="53"/>
                  </a:cubicBezTo>
                  <a:cubicBezTo>
                    <a:pt x="172" y="54"/>
                    <a:pt x="176" y="51"/>
                    <a:pt x="176" y="54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4" y="56"/>
                    <a:pt x="173" y="54"/>
                    <a:pt x="175" y="55"/>
                  </a:cubicBezTo>
                  <a:cubicBezTo>
                    <a:pt x="176" y="58"/>
                    <a:pt x="173" y="57"/>
                    <a:pt x="172" y="57"/>
                  </a:cubicBezTo>
                  <a:cubicBezTo>
                    <a:pt x="171" y="57"/>
                    <a:pt x="171" y="57"/>
                    <a:pt x="172" y="56"/>
                  </a:cubicBezTo>
                  <a:cubicBezTo>
                    <a:pt x="170" y="56"/>
                    <a:pt x="169" y="57"/>
                    <a:pt x="168" y="56"/>
                  </a:cubicBezTo>
                  <a:cubicBezTo>
                    <a:pt x="165" y="59"/>
                    <a:pt x="162" y="61"/>
                    <a:pt x="160" y="64"/>
                  </a:cubicBezTo>
                  <a:cubicBezTo>
                    <a:pt x="149" y="65"/>
                    <a:pt x="140" y="67"/>
                    <a:pt x="133" y="72"/>
                  </a:cubicBezTo>
                  <a:cubicBezTo>
                    <a:pt x="130" y="72"/>
                    <a:pt x="129" y="75"/>
                    <a:pt x="126" y="74"/>
                  </a:cubicBezTo>
                  <a:cubicBezTo>
                    <a:pt x="128" y="73"/>
                    <a:pt x="130" y="72"/>
                    <a:pt x="132" y="71"/>
                  </a:cubicBezTo>
                  <a:cubicBezTo>
                    <a:pt x="131" y="69"/>
                    <a:pt x="135" y="69"/>
                    <a:pt x="136" y="68"/>
                  </a:cubicBezTo>
                  <a:cubicBezTo>
                    <a:pt x="131" y="68"/>
                    <a:pt x="127" y="70"/>
                    <a:pt x="123" y="71"/>
                  </a:cubicBezTo>
                  <a:cubicBezTo>
                    <a:pt x="125" y="70"/>
                    <a:pt x="123" y="69"/>
                    <a:pt x="124" y="68"/>
                  </a:cubicBezTo>
                  <a:cubicBezTo>
                    <a:pt x="127" y="67"/>
                    <a:pt x="130" y="65"/>
                    <a:pt x="134" y="64"/>
                  </a:cubicBezTo>
                  <a:cubicBezTo>
                    <a:pt x="134" y="66"/>
                    <a:pt x="137" y="66"/>
                    <a:pt x="136" y="68"/>
                  </a:cubicBezTo>
                  <a:cubicBezTo>
                    <a:pt x="138" y="68"/>
                    <a:pt x="136" y="63"/>
                    <a:pt x="139" y="64"/>
                  </a:cubicBezTo>
                  <a:cubicBezTo>
                    <a:pt x="139" y="63"/>
                    <a:pt x="137" y="64"/>
                    <a:pt x="137" y="63"/>
                  </a:cubicBezTo>
                  <a:cubicBezTo>
                    <a:pt x="142" y="62"/>
                    <a:pt x="148" y="60"/>
                    <a:pt x="152" y="58"/>
                  </a:cubicBezTo>
                  <a:cubicBezTo>
                    <a:pt x="146" y="59"/>
                    <a:pt x="140" y="61"/>
                    <a:pt x="135" y="60"/>
                  </a:cubicBezTo>
                  <a:cubicBezTo>
                    <a:pt x="136" y="59"/>
                    <a:pt x="140" y="58"/>
                    <a:pt x="143" y="57"/>
                  </a:cubicBezTo>
                  <a:cubicBezTo>
                    <a:pt x="141" y="57"/>
                    <a:pt x="139" y="58"/>
                    <a:pt x="138" y="57"/>
                  </a:cubicBezTo>
                  <a:cubicBezTo>
                    <a:pt x="138" y="56"/>
                    <a:pt x="140" y="57"/>
                    <a:pt x="140" y="56"/>
                  </a:cubicBezTo>
                  <a:cubicBezTo>
                    <a:pt x="139" y="55"/>
                    <a:pt x="137" y="56"/>
                    <a:pt x="137" y="54"/>
                  </a:cubicBezTo>
                  <a:cubicBezTo>
                    <a:pt x="141" y="54"/>
                    <a:pt x="144" y="52"/>
                    <a:pt x="148" y="52"/>
                  </a:cubicBezTo>
                  <a:cubicBezTo>
                    <a:pt x="151" y="51"/>
                    <a:pt x="152" y="52"/>
                    <a:pt x="154" y="50"/>
                  </a:cubicBezTo>
                  <a:cubicBezTo>
                    <a:pt x="153" y="49"/>
                    <a:pt x="151" y="51"/>
                    <a:pt x="152" y="48"/>
                  </a:cubicBezTo>
                  <a:cubicBezTo>
                    <a:pt x="156" y="48"/>
                    <a:pt x="158" y="46"/>
                    <a:pt x="162" y="46"/>
                  </a:cubicBezTo>
                  <a:cubicBezTo>
                    <a:pt x="161" y="46"/>
                    <a:pt x="161" y="45"/>
                    <a:pt x="161" y="45"/>
                  </a:cubicBezTo>
                  <a:cubicBezTo>
                    <a:pt x="169" y="41"/>
                    <a:pt x="183" y="41"/>
                    <a:pt x="190" y="39"/>
                  </a:cubicBezTo>
                  <a:cubicBezTo>
                    <a:pt x="189" y="39"/>
                    <a:pt x="188" y="38"/>
                    <a:pt x="187" y="38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9" y="36"/>
                    <a:pt x="191" y="37"/>
                    <a:pt x="192" y="36"/>
                  </a:cubicBezTo>
                  <a:cubicBezTo>
                    <a:pt x="186" y="34"/>
                    <a:pt x="181" y="33"/>
                    <a:pt x="173" y="32"/>
                  </a:cubicBezTo>
                  <a:cubicBezTo>
                    <a:pt x="173" y="30"/>
                    <a:pt x="176" y="32"/>
                    <a:pt x="177" y="31"/>
                  </a:cubicBezTo>
                  <a:cubicBezTo>
                    <a:pt x="175" y="30"/>
                    <a:pt x="179" y="30"/>
                    <a:pt x="179" y="29"/>
                  </a:cubicBezTo>
                  <a:cubicBezTo>
                    <a:pt x="175" y="30"/>
                    <a:pt x="173" y="25"/>
                    <a:pt x="170" y="28"/>
                  </a:cubicBezTo>
                  <a:cubicBezTo>
                    <a:pt x="169" y="28"/>
                    <a:pt x="170" y="26"/>
                    <a:pt x="168" y="26"/>
                  </a:cubicBezTo>
                  <a:cubicBezTo>
                    <a:pt x="167" y="26"/>
                    <a:pt x="166" y="27"/>
                    <a:pt x="164" y="27"/>
                  </a:cubicBezTo>
                  <a:cubicBezTo>
                    <a:pt x="165" y="25"/>
                    <a:pt x="162" y="26"/>
                    <a:pt x="161" y="25"/>
                  </a:cubicBezTo>
                  <a:cubicBezTo>
                    <a:pt x="162" y="24"/>
                    <a:pt x="163" y="24"/>
                    <a:pt x="163" y="23"/>
                  </a:cubicBezTo>
                  <a:cubicBezTo>
                    <a:pt x="159" y="21"/>
                    <a:pt x="152" y="23"/>
                    <a:pt x="147" y="21"/>
                  </a:cubicBezTo>
                  <a:cubicBezTo>
                    <a:pt x="147" y="21"/>
                    <a:pt x="148" y="20"/>
                    <a:pt x="148" y="19"/>
                  </a:cubicBezTo>
                  <a:cubicBezTo>
                    <a:pt x="147" y="19"/>
                    <a:pt x="147" y="19"/>
                    <a:pt x="146" y="19"/>
                  </a:cubicBezTo>
                  <a:cubicBezTo>
                    <a:pt x="130" y="19"/>
                    <a:pt x="115" y="22"/>
                    <a:pt x="100" y="24"/>
                  </a:cubicBezTo>
                  <a:cubicBezTo>
                    <a:pt x="89" y="25"/>
                    <a:pt x="81" y="31"/>
                    <a:pt x="71" y="31"/>
                  </a:cubicBezTo>
                  <a:cubicBezTo>
                    <a:pt x="70" y="32"/>
                    <a:pt x="72" y="33"/>
                    <a:pt x="71" y="33"/>
                  </a:cubicBezTo>
                  <a:cubicBezTo>
                    <a:pt x="70" y="33"/>
                    <a:pt x="70" y="32"/>
                    <a:pt x="69" y="32"/>
                  </a:cubicBezTo>
                  <a:cubicBezTo>
                    <a:pt x="62" y="35"/>
                    <a:pt x="54" y="40"/>
                    <a:pt x="47" y="46"/>
                  </a:cubicBezTo>
                  <a:cubicBezTo>
                    <a:pt x="45" y="47"/>
                    <a:pt x="43" y="50"/>
                    <a:pt x="41" y="50"/>
                  </a:cubicBezTo>
                  <a:cubicBezTo>
                    <a:pt x="41" y="51"/>
                    <a:pt x="40" y="51"/>
                    <a:pt x="40" y="51"/>
                  </a:cubicBezTo>
                  <a:cubicBezTo>
                    <a:pt x="33" y="56"/>
                    <a:pt x="24" y="61"/>
                    <a:pt x="23" y="70"/>
                  </a:cubicBezTo>
                  <a:cubicBezTo>
                    <a:pt x="24" y="70"/>
                    <a:pt x="25" y="67"/>
                    <a:pt x="27" y="69"/>
                  </a:cubicBezTo>
                  <a:cubicBezTo>
                    <a:pt x="27" y="68"/>
                    <a:pt x="28" y="67"/>
                    <a:pt x="30" y="67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3" y="77"/>
                    <a:pt x="34" y="75"/>
                    <a:pt x="35" y="76"/>
                  </a:cubicBezTo>
                  <a:cubicBezTo>
                    <a:pt x="34" y="77"/>
                    <a:pt x="33" y="79"/>
                    <a:pt x="32" y="79"/>
                  </a:cubicBezTo>
                  <a:cubicBezTo>
                    <a:pt x="33" y="80"/>
                    <a:pt x="30" y="82"/>
                    <a:pt x="32" y="82"/>
                  </a:cubicBezTo>
                  <a:cubicBezTo>
                    <a:pt x="33" y="80"/>
                    <a:pt x="35" y="78"/>
                    <a:pt x="37" y="76"/>
                  </a:cubicBezTo>
                  <a:cubicBezTo>
                    <a:pt x="39" y="77"/>
                    <a:pt x="37" y="80"/>
                    <a:pt x="39" y="80"/>
                  </a:cubicBezTo>
                  <a:cubicBezTo>
                    <a:pt x="37" y="83"/>
                    <a:pt x="36" y="86"/>
                    <a:pt x="34" y="87"/>
                  </a:cubicBezTo>
                  <a:cubicBezTo>
                    <a:pt x="34" y="96"/>
                    <a:pt x="24" y="99"/>
                    <a:pt x="20" y="105"/>
                  </a:cubicBezTo>
                  <a:cubicBezTo>
                    <a:pt x="20" y="106"/>
                    <a:pt x="21" y="106"/>
                    <a:pt x="21" y="106"/>
                  </a:cubicBezTo>
                  <a:cubicBezTo>
                    <a:pt x="20" y="108"/>
                    <a:pt x="19" y="109"/>
                    <a:pt x="19" y="112"/>
                  </a:cubicBezTo>
                  <a:cubicBezTo>
                    <a:pt x="20" y="113"/>
                    <a:pt x="21" y="111"/>
                    <a:pt x="21" y="112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4" y="121"/>
                    <a:pt x="31" y="120"/>
                    <a:pt x="35" y="123"/>
                  </a:cubicBezTo>
                  <a:cubicBezTo>
                    <a:pt x="33" y="125"/>
                    <a:pt x="38" y="129"/>
                    <a:pt x="34" y="130"/>
                  </a:cubicBezTo>
                  <a:cubicBezTo>
                    <a:pt x="35" y="131"/>
                    <a:pt x="37" y="131"/>
                    <a:pt x="37" y="130"/>
                  </a:cubicBezTo>
                  <a:cubicBezTo>
                    <a:pt x="38" y="130"/>
                    <a:pt x="38" y="130"/>
                    <a:pt x="38" y="131"/>
                  </a:cubicBezTo>
                  <a:cubicBezTo>
                    <a:pt x="36" y="135"/>
                    <a:pt x="34" y="140"/>
                    <a:pt x="30" y="142"/>
                  </a:cubicBezTo>
                  <a:cubicBezTo>
                    <a:pt x="30" y="140"/>
                    <a:pt x="32" y="138"/>
                    <a:pt x="32" y="137"/>
                  </a:cubicBezTo>
                  <a:cubicBezTo>
                    <a:pt x="28" y="141"/>
                    <a:pt x="24" y="149"/>
                    <a:pt x="21" y="151"/>
                  </a:cubicBezTo>
                  <a:cubicBezTo>
                    <a:pt x="19" y="156"/>
                    <a:pt x="16" y="163"/>
                    <a:pt x="15" y="171"/>
                  </a:cubicBezTo>
                  <a:cubicBezTo>
                    <a:pt x="14" y="174"/>
                    <a:pt x="15" y="177"/>
                    <a:pt x="12" y="179"/>
                  </a:cubicBezTo>
                  <a:cubicBezTo>
                    <a:pt x="13" y="183"/>
                    <a:pt x="8" y="187"/>
                    <a:pt x="10" y="191"/>
                  </a:cubicBezTo>
                  <a:cubicBezTo>
                    <a:pt x="11" y="190"/>
                    <a:pt x="11" y="189"/>
                    <a:pt x="12" y="188"/>
                  </a:cubicBezTo>
                  <a:cubicBezTo>
                    <a:pt x="13" y="188"/>
                    <a:pt x="11" y="187"/>
                    <a:pt x="12" y="186"/>
                  </a:cubicBezTo>
                  <a:cubicBezTo>
                    <a:pt x="13" y="187"/>
                    <a:pt x="12" y="187"/>
                    <a:pt x="14" y="186"/>
                  </a:cubicBezTo>
                  <a:cubicBezTo>
                    <a:pt x="15" y="190"/>
                    <a:pt x="14" y="194"/>
                    <a:pt x="13" y="196"/>
                  </a:cubicBezTo>
                  <a:cubicBezTo>
                    <a:pt x="12" y="196"/>
                    <a:pt x="12" y="195"/>
                    <a:pt x="12" y="195"/>
                  </a:cubicBezTo>
                  <a:cubicBezTo>
                    <a:pt x="11" y="197"/>
                    <a:pt x="11" y="199"/>
                    <a:pt x="11" y="200"/>
                  </a:cubicBezTo>
                  <a:cubicBezTo>
                    <a:pt x="11" y="200"/>
                    <a:pt x="12" y="199"/>
                    <a:pt x="13" y="199"/>
                  </a:cubicBezTo>
                  <a:cubicBezTo>
                    <a:pt x="13" y="203"/>
                    <a:pt x="13" y="205"/>
                    <a:pt x="14" y="207"/>
                  </a:cubicBezTo>
                  <a:cubicBezTo>
                    <a:pt x="14" y="207"/>
                    <a:pt x="13" y="207"/>
                    <a:pt x="13" y="208"/>
                  </a:cubicBezTo>
                  <a:cubicBezTo>
                    <a:pt x="13" y="210"/>
                    <a:pt x="16" y="210"/>
                    <a:pt x="15" y="209"/>
                  </a:cubicBezTo>
                  <a:cubicBezTo>
                    <a:pt x="15" y="210"/>
                    <a:pt x="15" y="205"/>
                    <a:pt x="17" y="205"/>
                  </a:cubicBezTo>
                  <a:cubicBezTo>
                    <a:pt x="15" y="209"/>
                    <a:pt x="17" y="215"/>
                    <a:pt x="15" y="218"/>
                  </a:cubicBezTo>
                  <a:cubicBezTo>
                    <a:pt x="15" y="216"/>
                    <a:pt x="15" y="215"/>
                    <a:pt x="15" y="213"/>
                  </a:cubicBezTo>
                  <a:cubicBezTo>
                    <a:pt x="14" y="213"/>
                    <a:pt x="13" y="214"/>
                    <a:pt x="12" y="213"/>
                  </a:cubicBezTo>
                  <a:cubicBezTo>
                    <a:pt x="8" y="216"/>
                    <a:pt x="12" y="223"/>
                    <a:pt x="8" y="226"/>
                  </a:cubicBezTo>
                  <a:cubicBezTo>
                    <a:pt x="8" y="226"/>
                    <a:pt x="9" y="226"/>
                    <a:pt x="9" y="227"/>
                  </a:cubicBezTo>
                  <a:cubicBezTo>
                    <a:pt x="8" y="227"/>
                    <a:pt x="7" y="227"/>
                    <a:pt x="7" y="228"/>
                  </a:cubicBezTo>
                  <a:cubicBezTo>
                    <a:pt x="8" y="230"/>
                    <a:pt x="7" y="232"/>
                    <a:pt x="7" y="235"/>
                  </a:cubicBezTo>
                  <a:cubicBezTo>
                    <a:pt x="9" y="236"/>
                    <a:pt x="8" y="234"/>
                    <a:pt x="9" y="234"/>
                  </a:cubicBezTo>
                  <a:cubicBezTo>
                    <a:pt x="9" y="236"/>
                    <a:pt x="8" y="237"/>
                    <a:pt x="9" y="239"/>
                  </a:cubicBezTo>
                  <a:cubicBezTo>
                    <a:pt x="10" y="239"/>
                    <a:pt x="11" y="239"/>
                    <a:pt x="12" y="239"/>
                  </a:cubicBezTo>
                  <a:cubicBezTo>
                    <a:pt x="12" y="242"/>
                    <a:pt x="10" y="243"/>
                    <a:pt x="12" y="245"/>
                  </a:cubicBezTo>
                  <a:cubicBezTo>
                    <a:pt x="13" y="243"/>
                    <a:pt x="15" y="240"/>
                    <a:pt x="17" y="242"/>
                  </a:cubicBezTo>
                  <a:cubicBezTo>
                    <a:pt x="15" y="243"/>
                    <a:pt x="14" y="245"/>
                    <a:pt x="15" y="248"/>
                  </a:cubicBezTo>
                  <a:cubicBezTo>
                    <a:pt x="16" y="248"/>
                    <a:pt x="15" y="245"/>
                    <a:pt x="17" y="246"/>
                  </a:cubicBezTo>
                  <a:cubicBezTo>
                    <a:pt x="18" y="246"/>
                    <a:pt x="18" y="246"/>
                    <a:pt x="18" y="246"/>
                  </a:cubicBezTo>
                  <a:cubicBezTo>
                    <a:pt x="18" y="248"/>
                    <a:pt x="15" y="248"/>
                    <a:pt x="17" y="250"/>
                  </a:cubicBezTo>
                  <a:cubicBezTo>
                    <a:pt x="19" y="249"/>
                    <a:pt x="20" y="253"/>
                    <a:pt x="18" y="255"/>
                  </a:cubicBezTo>
                  <a:cubicBezTo>
                    <a:pt x="16" y="256"/>
                    <a:pt x="18" y="253"/>
                    <a:pt x="16" y="254"/>
                  </a:cubicBezTo>
                  <a:cubicBezTo>
                    <a:pt x="17" y="256"/>
                    <a:pt x="15" y="256"/>
                    <a:pt x="15" y="258"/>
                  </a:cubicBezTo>
                  <a:cubicBezTo>
                    <a:pt x="16" y="258"/>
                    <a:pt x="17" y="258"/>
                    <a:pt x="19" y="258"/>
                  </a:cubicBezTo>
                  <a:cubicBezTo>
                    <a:pt x="20" y="257"/>
                    <a:pt x="20" y="256"/>
                    <a:pt x="22" y="257"/>
                  </a:cubicBezTo>
                  <a:cubicBezTo>
                    <a:pt x="22" y="259"/>
                    <a:pt x="24" y="260"/>
                    <a:pt x="24" y="262"/>
                  </a:cubicBezTo>
                  <a:cubicBezTo>
                    <a:pt x="23" y="264"/>
                    <a:pt x="22" y="264"/>
                    <a:pt x="22" y="267"/>
                  </a:cubicBezTo>
                  <a:cubicBezTo>
                    <a:pt x="22" y="267"/>
                    <a:pt x="22" y="267"/>
                    <a:pt x="22" y="267"/>
                  </a:cubicBezTo>
                  <a:cubicBezTo>
                    <a:pt x="22" y="267"/>
                    <a:pt x="22" y="267"/>
                    <a:pt x="22" y="268"/>
                  </a:cubicBezTo>
                  <a:cubicBezTo>
                    <a:pt x="22" y="268"/>
                    <a:pt x="23" y="267"/>
                    <a:pt x="23" y="267"/>
                  </a:cubicBezTo>
                  <a:cubicBezTo>
                    <a:pt x="24" y="267"/>
                    <a:pt x="24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9"/>
                    <a:pt x="26" y="269"/>
                    <a:pt x="26" y="269"/>
                  </a:cubicBezTo>
                  <a:cubicBezTo>
                    <a:pt x="27" y="270"/>
                    <a:pt x="27" y="271"/>
                    <a:pt x="28" y="273"/>
                  </a:cubicBezTo>
                  <a:cubicBezTo>
                    <a:pt x="27" y="273"/>
                    <a:pt x="27" y="273"/>
                    <a:pt x="27" y="274"/>
                  </a:cubicBezTo>
                  <a:cubicBezTo>
                    <a:pt x="27" y="274"/>
                    <a:pt x="28" y="274"/>
                    <a:pt x="28" y="274"/>
                  </a:cubicBezTo>
                  <a:cubicBezTo>
                    <a:pt x="29" y="276"/>
                    <a:pt x="29" y="279"/>
                    <a:pt x="30" y="282"/>
                  </a:cubicBezTo>
                  <a:cubicBezTo>
                    <a:pt x="30" y="282"/>
                    <a:pt x="30" y="282"/>
                    <a:pt x="30" y="282"/>
                  </a:cubicBezTo>
                  <a:cubicBezTo>
                    <a:pt x="30" y="282"/>
                    <a:pt x="30" y="284"/>
                    <a:pt x="30" y="285"/>
                  </a:cubicBezTo>
                  <a:cubicBezTo>
                    <a:pt x="31" y="285"/>
                    <a:pt x="31" y="285"/>
                    <a:pt x="31" y="285"/>
                  </a:cubicBezTo>
                  <a:cubicBezTo>
                    <a:pt x="31" y="285"/>
                    <a:pt x="30" y="285"/>
                    <a:pt x="30" y="285"/>
                  </a:cubicBezTo>
                  <a:cubicBezTo>
                    <a:pt x="30" y="286"/>
                    <a:pt x="30" y="287"/>
                    <a:pt x="31" y="287"/>
                  </a:cubicBezTo>
                  <a:cubicBezTo>
                    <a:pt x="31" y="287"/>
                    <a:pt x="31" y="287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2" y="286"/>
                    <a:pt x="32" y="286"/>
                    <a:pt x="32" y="286"/>
                  </a:cubicBezTo>
                  <a:cubicBezTo>
                    <a:pt x="32" y="286"/>
                    <a:pt x="32" y="286"/>
                    <a:pt x="31" y="285"/>
                  </a:cubicBezTo>
                  <a:cubicBezTo>
                    <a:pt x="32" y="282"/>
                    <a:pt x="32" y="280"/>
                    <a:pt x="32" y="277"/>
                  </a:cubicBezTo>
                  <a:cubicBezTo>
                    <a:pt x="32" y="277"/>
                    <a:pt x="32" y="277"/>
                    <a:pt x="33" y="277"/>
                  </a:cubicBezTo>
                  <a:cubicBezTo>
                    <a:pt x="33" y="276"/>
                    <a:pt x="33" y="275"/>
                    <a:pt x="33" y="275"/>
                  </a:cubicBezTo>
                  <a:cubicBezTo>
                    <a:pt x="33" y="272"/>
                    <a:pt x="33" y="270"/>
                    <a:pt x="34" y="268"/>
                  </a:cubicBezTo>
                  <a:cubicBezTo>
                    <a:pt x="34" y="268"/>
                    <a:pt x="35" y="269"/>
                    <a:pt x="35" y="269"/>
                  </a:cubicBezTo>
                  <a:cubicBezTo>
                    <a:pt x="35" y="269"/>
                    <a:pt x="35" y="270"/>
                    <a:pt x="35" y="271"/>
                  </a:cubicBezTo>
                  <a:cubicBezTo>
                    <a:pt x="35" y="271"/>
                    <a:pt x="34" y="271"/>
                    <a:pt x="34" y="271"/>
                  </a:cubicBezTo>
                  <a:cubicBezTo>
                    <a:pt x="34" y="273"/>
                    <a:pt x="33" y="273"/>
                    <a:pt x="33" y="274"/>
                  </a:cubicBezTo>
                  <a:cubicBezTo>
                    <a:pt x="34" y="274"/>
                    <a:pt x="34" y="274"/>
                    <a:pt x="34" y="274"/>
                  </a:cubicBezTo>
                  <a:cubicBezTo>
                    <a:pt x="34" y="275"/>
                    <a:pt x="36" y="275"/>
                    <a:pt x="35" y="277"/>
                  </a:cubicBezTo>
                  <a:cubicBezTo>
                    <a:pt x="36" y="276"/>
                    <a:pt x="37" y="277"/>
                    <a:pt x="38" y="277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5" y="277"/>
                    <a:pt x="36" y="274"/>
                    <a:pt x="35" y="272"/>
                  </a:cubicBezTo>
                  <a:cubicBezTo>
                    <a:pt x="36" y="272"/>
                    <a:pt x="37" y="271"/>
                    <a:pt x="37" y="271"/>
                  </a:cubicBezTo>
                  <a:cubicBezTo>
                    <a:pt x="38" y="273"/>
                    <a:pt x="36" y="272"/>
                    <a:pt x="36" y="273"/>
                  </a:cubicBezTo>
                  <a:cubicBezTo>
                    <a:pt x="37" y="274"/>
                    <a:pt x="38" y="273"/>
                    <a:pt x="38" y="274"/>
                  </a:cubicBezTo>
                  <a:cubicBezTo>
                    <a:pt x="37" y="274"/>
                    <a:pt x="36" y="274"/>
                    <a:pt x="37" y="275"/>
                  </a:cubicBezTo>
                  <a:cubicBezTo>
                    <a:pt x="37" y="275"/>
                    <a:pt x="38" y="275"/>
                    <a:pt x="39" y="275"/>
                  </a:cubicBezTo>
                  <a:cubicBezTo>
                    <a:pt x="39" y="275"/>
                    <a:pt x="39" y="276"/>
                    <a:pt x="39" y="276"/>
                  </a:cubicBezTo>
                  <a:cubicBezTo>
                    <a:pt x="39" y="276"/>
                    <a:pt x="39" y="277"/>
                    <a:pt x="39" y="278"/>
                  </a:cubicBezTo>
                  <a:cubicBezTo>
                    <a:pt x="38" y="277"/>
                    <a:pt x="36" y="279"/>
                    <a:pt x="36" y="277"/>
                  </a:cubicBezTo>
                  <a:cubicBezTo>
                    <a:pt x="35" y="277"/>
                    <a:pt x="35" y="278"/>
                    <a:pt x="35" y="279"/>
                  </a:cubicBezTo>
                  <a:cubicBezTo>
                    <a:pt x="35" y="279"/>
                    <a:pt x="35" y="280"/>
                    <a:pt x="36" y="280"/>
                  </a:cubicBezTo>
                  <a:cubicBezTo>
                    <a:pt x="36" y="279"/>
                    <a:pt x="37" y="279"/>
                    <a:pt x="38" y="279"/>
                  </a:cubicBezTo>
                  <a:cubicBezTo>
                    <a:pt x="38" y="278"/>
                    <a:pt x="39" y="278"/>
                    <a:pt x="39" y="277"/>
                  </a:cubicBezTo>
                  <a:cubicBezTo>
                    <a:pt x="40" y="278"/>
                    <a:pt x="40" y="278"/>
                    <a:pt x="40" y="278"/>
                  </a:cubicBezTo>
                  <a:cubicBezTo>
                    <a:pt x="39" y="279"/>
                    <a:pt x="39" y="280"/>
                    <a:pt x="40" y="281"/>
                  </a:cubicBezTo>
                  <a:cubicBezTo>
                    <a:pt x="40" y="281"/>
                    <a:pt x="40" y="281"/>
                    <a:pt x="40" y="281"/>
                  </a:cubicBezTo>
                  <a:cubicBezTo>
                    <a:pt x="40" y="283"/>
                    <a:pt x="41" y="284"/>
                    <a:pt x="41" y="28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85"/>
                    <a:pt x="41" y="285"/>
                    <a:pt x="41" y="286"/>
                  </a:cubicBezTo>
                  <a:cubicBezTo>
                    <a:pt x="41" y="286"/>
                    <a:pt x="41" y="286"/>
                    <a:pt x="41" y="287"/>
                  </a:cubicBezTo>
                  <a:cubicBezTo>
                    <a:pt x="41" y="287"/>
                    <a:pt x="41" y="287"/>
                    <a:pt x="41" y="287"/>
                  </a:cubicBezTo>
                  <a:cubicBezTo>
                    <a:pt x="41" y="287"/>
                    <a:pt x="41" y="288"/>
                    <a:pt x="41" y="288"/>
                  </a:cubicBezTo>
                  <a:cubicBezTo>
                    <a:pt x="41" y="288"/>
                    <a:pt x="41" y="288"/>
                    <a:pt x="41" y="288"/>
                  </a:cubicBezTo>
                  <a:cubicBezTo>
                    <a:pt x="42" y="290"/>
                    <a:pt x="43" y="293"/>
                    <a:pt x="44" y="295"/>
                  </a:cubicBezTo>
                  <a:cubicBezTo>
                    <a:pt x="44" y="295"/>
                    <a:pt x="44" y="295"/>
                    <a:pt x="44" y="296"/>
                  </a:cubicBezTo>
                  <a:cubicBezTo>
                    <a:pt x="44" y="296"/>
                    <a:pt x="44" y="296"/>
                    <a:pt x="44" y="296"/>
                  </a:cubicBezTo>
                  <a:cubicBezTo>
                    <a:pt x="44" y="296"/>
                    <a:pt x="44" y="297"/>
                    <a:pt x="45" y="298"/>
                  </a:cubicBezTo>
                  <a:cubicBezTo>
                    <a:pt x="44" y="298"/>
                    <a:pt x="44" y="297"/>
                    <a:pt x="43" y="297"/>
                  </a:cubicBezTo>
                  <a:cubicBezTo>
                    <a:pt x="42" y="298"/>
                    <a:pt x="43" y="298"/>
                    <a:pt x="43" y="299"/>
                  </a:cubicBezTo>
                  <a:cubicBezTo>
                    <a:pt x="44" y="298"/>
                    <a:pt x="45" y="298"/>
                    <a:pt x="45" y="298"/>
                  </a:cubicBezTo>
                  <a:cubicBezTo>
                    <a:pt x="45" y="298"/>
                    <a:pt x="46" y="297"/>
                    <a:pt x="46" y="297"/>
                  </a:cubicBezTo>
                  <a:cubicBezTo>
                    <a:pt x="46" y="297"/>
                    <a:pt x="46" y="298"/>
                    <a:pt x="46" y="299"/>
                  </a:cubicBezTo>
                  <a:cubicBezTo>
                    <a:pt x="46" y="299"/>
                    <a:pt x="45" y="299"/>
                    <a:pt x="45" y="299"/>
                  </a:cubicBezTo>
                  <a:cubicBezTo>
                    <a:pt x="45" y="300"/>
                    <a:pt x="46" y="300"/>
                    <a:pt x="46" y="300"/>
                  </a:cubicBezTo>
                  <a:cubicBezTo>
                    <a:pt x="46" y="300"/>
                    <a:pt x="46" y="300"/>
                    <a:pt x="46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1"/>
                  </a:cubicBezTo>
                  <a:cubicBezTo>
                    <a:pt x="46" y="301"/>
                    <a:pt x="46" y="302"/>
                    <a:pt x="47" y="302"/>
                  </a:cubicBezTo>
                  <a:cubicBezTo>
                    <a:pt x="47" y="302"/>
                    <a:pt x="47" y="302"/>
                    <a:pt x="48" y="301"/>
                  </a:cubicBezTo>
                  <a:cubicBezTo>
                    <a:pt x="48" y="303"/>
                    <a:pt x="49" y="304"/>
                    <a:pt x="49" y="306"/>
                  </a:cubicBezTo>
                  <a:cubicBezTo>
                    <a:pt x="49" y="306"/>
                    <a:pt x="49" y="306"/>
                    <a:pt x="49" y="306"/>
                  </a:cubicBezTo>
                  <a:cubicBezTo>
                    <a:pt x="49" y="306"/>
                    <a:pt x="49" y="307"/>
                    <a:pt x="49" y="307"/>
                  </a:cubicBezTo>
                  <a:cubicBezTo>
                    <a:pt x="49" y="307"/>
                    <a:pt x="49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8"/>
                    <a:pt x="47" y="308"/>
                    <a:pt x="47" y="308"/>
                  </a:cubicBezTo>
                  <a:cubicBezTo>
                    <a:pt x="47" y="308"/>
                    <a:pt x="48" y="308"/>
                    <a:pt x="48" y="308"/>
                  </a:cubicBezTo>
                  <a:cubicBezTo>
                    <a:pt x="48" y="308"/>
                    <a:pt x="48" y="309"/>
                    <a:pt x="48" y="309"/>
                  </a:cubicBezTo>
                  <a:cubicBezTo>
                    <a:pt x="48" y="309"/>
                    <a:pt x="49" y="308"/>
                    <a:pt x="49" y="308"/>
                  </a:cubicBezTo>
                  <a:cubicBezTo>
                    <a:pt x="49" y="308"/>
                    <a:pt x="49" y="307"/>
                    <a:pt x="49" y="307"/>
                  </a:cubicBezTo>
                  <a:cubicBezTo>
                    <a:pt x="49" y="307"/>
                    <a:pt x="49" y="307"/>
                    <a:pt x="50" y="308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6"/>
                    <a:pt x="50" y="306"/>
                    <a:pt x="50" y="305"/>
                  </a:cubicBezTo>
                  <a:cubicBezTo>
                    <a:pt x="50" y="305"/>
                    <a:pt x="51" y="305"/>
                    <a:pt x="51" y="305"/>
                  </a:cubicBezTo>
                  <a:cubicBezTo>
                    <a:pt x="51" y="305"/>
                    <a:pt x="52" y="306"/>
                    <a:pt x="52" y="306"/>
                  </a:cubicBezTo>
                  <a:cubicBezTo>
                    <a:pt x="51" y="306"/>
                    <a:pt x="52" y="307"/>
                    <a:pt x="52" y="307"/>
                  </a:cubicBezTo>
                  <a:cubicBezTo>
                    <a:pt x="52" y="308"/>
                    <a:pt x="52" y="309"/>
                    <a:pt x="53" y="310"/>
                  </a:cubicBezTo>
                  <a:cubicBezTo>
                    <a:pt x="52" y="310"/>
                    <a:pt x="52" y="310"/>
                    <a:pt x="51" y="311"/>
                  </a:cubicBezTo>
                  <a:cubicBezTo>
                    <a:pt x="53" y="311"/>
                    <a:pt x="52" y="312"/>
                    <a:pt x="53" y="312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3" y="312"/>
                    <a:pt x="53" y="313"/>
                    <a:pt x="54" y="313"/>
                  </a:cubicBezTo>
                  <a:cubicBezTo>
                    <a:pt x="54" y="312"/>
                    <a:pt x="55" y="312"/>
                    <a:pt x="55" y="310"/>
                  </a:cubicBezTo>
                  <a:cubicBezTo>
                    <a:pt x="56" y="311"/>
                    <a:pt x="56" y="311"/>
                    <a:pt x="56" y="312"/>
                  </a:cubicBezTo>
                  <a:cubicBezTo>
                    <a:pt x="57" y="311"/>
                    <a:pt x="57" y="311"/>
                    <a:pt x="58" y="312"/>
                  </a:cubicBezTo>
                  <a:cubicBezTo>
                    <a:pt x="57" y="311"/>
                    <a:pt x="57" y="311"/>
                    <a:pt x="57" y="311"/>
                  </a:cubicBezTo>
                  <a:cubicBezTo>
                    <a:pt x="56" y="311"/>
                    <a:pt x="56" y="310"/>
                    <a:pt x="56" y="309"/>
                  </a:cubicBezTo>
                  <a:cubicBezTo>
                    <a:pt x="56" y="309"/>
                    <a:pt x="56" y="308"/>
                    <a:pt x="56" y="308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54" y="303"/>
                    <a:pt x="52" y="298"/>
                    <a:pt x="50" y="293"/>
                  </a:cubicBezTo>
                  <a:cubicBezTo>
                    <a:pt x="50" y="293"/>
                    <a:pt x="50" y="294"/>
                    <a:pt x="50" y="294"/>
                  </a:cubicBezTo>
                  <a:cubicBezTo>
                    <a:pt x="50" y="294"/>
                    <a:pt x="49" y="294"/>
                    <a:pt x="49" y="293"/>
                  </a:cubicBezTo>
                  <a:cubicBezTo>
                    <a:pt x="49" y="293"/>
                    <a:pt x="49" y="293"/>
                    <a:pt x="49" y="292"/>
                  </a:cubicBezTo>
                  <a:cubicBezTo>
                    <a:pt x="49" y="292"/>
                    <a:pt x="49" y="292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8" y="286"/>
                    <a:pt x="47" y="281"/>
                    <a:pt x="46" y="277"/>
                  </a:cubicBezTo>
                  <a:cubicBezTo>
                    <a:pt x="45" y="277"/>
                    <a:pt x="45" y="275"/>
                    <a:pt x="45" y="274"/>
                  </a:cubicBezTo>
                  <a:cubicBezTo>
                    <a:pt x="45" y="274"/>
                    <a:pt x="45" y="274"/>
                    <a:pt x="45" y="274"/>
                  </a:cubicBezTo>
                  <a:cubicBezTo>
                    <a:pt x="44" y="265"/>
                    <a:pt x="43" y="256"/>
                    <a:pt x="43" y="247"/>
                  </a:cubicBezTo>
                  <a:cubicBezTo>
                    <a:pt x="43" y="244"/>
                    <a:pt x="43" y="241"/>
                    <a:pt x="43" y="238"/>
                  </a:cubicBezTo>
                  <a:cubicBezTo>
                    <a:pt x="43" y="237"/>
                    <a:pt x="42" y="237"/>
                    <a:pt x="42" y="236"/>
                  </a:cubicBezTo>
                  <a:cubicBezTo>
                    <a:pt x="43" y="235"/>
                    <a:pt x="43" y="233"/>
                    <a:pt x="44" y="232"/>
                  </a:cubicBezTo>
                  <a:cubicBezTo>
                    <a:pt x="44" y="223"/>
                    <a:pt x="46" y="215"/>
                    <a:pt x="48" y="207"/>
                  </a:cubicBezTo>
                  <a:cubicBezTo>
                    <a:pt x="48" y="204"/>
                    <a:pt x="49" y="201"/>
                    <a:pt x="51" y="199"/>
                  </a:cubicBezTo>
                  <a:cubicBezTo>
                    <a:pt x="52" y="197"/>
                    <a:pt x="53" y="194"/>
                    <a:pt x="54" y="192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2" y="188"/>
                    <a:pt x="55" y="185"/>
                    <a:pt x="57" y="182"/>
                  </a:cubicBezTo>
                  <a:cubicBezTo>
                    <a:pt x="57" y="183"/>
                    <a:pt x="57" y="184"/>
                    <a:pt x="57" y="184"/>
                  </a:cubicBezTo>
                  <a:cubicBezTo>
                    <a:pt x="61" y="175"/>
                    <a:pt x="66" y="166"/>
                    <a:pt x="73" y="158"/>
                  </a:cubicBezTo>
                  <a:cubicBezTo>
                    <a:pt x="73" y="158"/>
                    <a:pt x="73" y="157"/>
                    <a:pt x="74" y="157"/>
                  </a:cubicBezTo>
                  <a:cubicBezTo>
                    <a:pt x="90" y="135"/>
                    <a:pt x="113" y="119"/>
                    <a:pt x="139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41" y="107"/>
                    <a:pt x="144" y="106"/>
                    <a:pt x="146" y="105"/>
                  </a:cubicBezTo>
                  <a:cubicBezTo>
                    <a:pt x="147" y="107"/>
                    <a:pt x="143" y="107"/>
                    <a:pt x="141" y="108"/>
                  </a:cubicBezTo>
                  <a:cubicBezTo>
                    <a:pt x="154" y="104"/>
                    <a:pt x="167" y="101"/>
                    <a:pt x="181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0" y="100"/>
                    <a:pt x="179" y="100"/>
                    <a:pt x="179" y="99"/>
                  </a:cubicBezTo>
                  <a:cubicBezTo>
                    <a:pt x="180" y="100"/>
                    <a:pt x="182" y="99"/>
                    <a:pt x="184" y="100"/>
                  </a:cubicBezTo>
                  <a:cubicBezTo>
                    <a:pt x="183" y="95"/>
                    <a:pt x="189" y="96"/>
                    <a:pt x="191" y="94"/>
                  </a:cubicBezTo>
                  <a:cubicBezTo>
                    <a:pt x="192" y="97"/>
                    <a:pt x="197" y="94"/>
                    <a:pt x="199" y="97"/>
                  </a:cubicBezTo>
                  <a:cubicBezTo>
                    <a:pt x="197" y="97"/>
                    <a:pt x="195" y="97"/>
                    <a:pt x="194" y="97"/>
                  </a:cubicBezTo>
                  <a:cubicBezTo>
                    <a:pt x="196" y="98"/>
                    <a:pt x="198" y="99"/>
                    <a:pt x="200" y="100"/>
                  </a:cubicBezTo>
                  <a:cubicBezTo>
                    <a:pt x="202" y="101"/>
                    <a:pt x="204" y="101"/>
                    <a:pt x="206" y="101"/>
                  </a:cubicBezTo>
                  <a:cubicBezTo>
                    <a:pt x="206" y="100"/>
                    <a:pt x="207" y="101"/>
                    <a:pt x="208" y="101"/>
                  </a:cubicBezTo>
                  <a:cubicBezTo>
                    <a:pt x="209" y="101"/>
                    <a:pt x="210" y="101"/>
                    <a:pt x="211" y="102"/>
                  </a:cubicBezTo>
                  <a:cubicBezTo>
                    <a:pt x="211" y="101"/>
                    <a:pt x="209" y="101"/>
                    <a:pt x="209" y="100"/>
                  </a:cubicBezTo>
                  <a:cubicBezTo>
                    <a:pt x="210" y="99"/>
                    <a:pt x="211" y="100"/>
                    <a:pt x="212" y="100"/>
                  </a:cubicBezTo>
                  <a:close/>
                  <a:moveTo>
                    <a:pt x="244" y="98"/>
                  </a:moveTo>
                  <a:cubicBezTo>
                    <a:pt x="247" y="98"/>
                    <a:pt x="246" y="100"/>
                    <a:pt x="248" y="100"/>
                  </a:cubicBezTo>
                  <a:cubicBezTo>
                    <a:pt x="247" y="101"/>
                    <a:pt x="244" y="100"/>
                    <a:pt x="244" y="98"/>
                  </a:cubicBezTo>
                  <a:close/>
                  <a:moveTo>
                    <a:pt x="285" y="106"/>
                  </a:moveTo>
                  <a:cubicBezTo>
                    <a:pt x="284" y="107"/>
                    <a:pt x="282" y="105"/>
                    <a:pt x="280" y="105"/>
                  </a:cubicBezTo>
                  <a:cubicBezTo>
                    <a:pt x="281" y="104"/>
                    <a:pt x="284" y="105"/>
                    <a:pt x="285" y="106"/>
                  </a:cubicBezTo>
                  <a:close/>
                  <a:moveTo>
                    <a:pt x="277" y="102"/>
                  </a:moveTo>
                  <a:cubicBezTo>
                    <a:pt x="276" y="102"/>
                    <a:pt x="275" y="101"/>
                    <a:pt x="274" y="101"/>
                  </a:cubicBezTo>
                  <a:cubicBezTo>
                    <a:pt x="275" y="99"/>
                    <a:pt x="277" y="101"/>
                    <a:pt x="277" y="102"/>
                  </a:cubicBezTo>
                  <a:close/>
                  <a:moveTo>
                    <a:pt x="275" y="102"/>
                  </a:moveTo>
                  <a:cubicBezTo>
                    <a:pt x="273" y="102"/>
                    <a:pt x="271" y="103"/>
                    <a:pt x="272" y="101"/>
                  </a:cubicBezTo>
                  <a:cubicBezTo>
                    <a:pt x="273" y="101"/>
                    <a:pt x="275" y="101"/>
                    <a:pt x="275" y="102"/>
                  </a:cubicBezTo>
                  <a:close/>
                  <a:moveTo>
                    <a:pt x="271" y="100"/>
                  </a:moveTo>
                  <a:cubicBezTo>
                    <a:pt x="271" y="103"/>
                    <a:pt x="269" y="99"/>
                    <a:pt x="267" y="99"/>
                  </a:cubicBezTo>
                  <a:cubicBezTo>
                    <a:pt x="268" y="98"/>
                    <a:pt x="270" y="101"/>
                    <a:pt x="271" y="100"/>
                  </a:cubicBezTo>
                  <a:close/>
                  <a:moveTo>
                    <a:pt x="233" y="70"/>
                  </a:moveTo>
                  <a:cubicBezTo>
                    <a:pt x="234" y="70"/>
                    <a:pt x="233" y="69"/>
                    <a:pt x="233" y="68"/>
                  </a:cubicBezTo>
                  <a:cubicBezTo>
                    <a:pt x="234" y="68"/>
                    <a:pt x="234" y="70"/>
                    <a:pt x="235" y="70"/>
                  </a:cubicBezTo>
                  <a:cubicBezTo>
                    <a:pt x="234" y="70"/>
                    <a:pt x="233" y="70"/>
                    <a:pt x="231" y="70"/>
                  </a:cubicBezTo>
                  <a:cubicBezTo>
                    <a:pt x="231" y="70"/>
                    <a:pt x="231" y="69"/>
                    <a:pt x="230" y="69"/>
                  </a:cubicBezTo>
                  <a:cubicBezTo>
                    <a:pt x="231" y="67"/>
                    <a:pt x="232" y="70"/>
                    <a:pt x="233" y="70"/>
                  </a:cubicBezTo>
                  <a:close/>
                  <a:moveTo>
                    <a:pt x="232" y="90"/>
                  </a:moveTo>
                  <a:cubicBezTo>
                    <a:pt x="232" y="88"/>
                    <a:pt x="236" y="87"/>
                    <a:pt x="238" y="88"/>
                  </a:cubicBezTo>
                  <a:cubicBezTo>
                    <a:pt x="238" y="89"/>
                    <a:pt x="236" y="90"/>
                    <a:pt x="235" y="90"/>
                  </a:cubicBezTo>
                  <a:cubicBezTo>
                    <a:pt x="235" y="91"/>
                    <a:pt x="236" y="90"/>
                    <a:pt x="237" y="90"/>
                  </a:cubicBezTo>
                  <a:cubicBezTo>
                    <a:pt x="233" y="93"/>
                    <a:pt x="240" y="91"/>
                    <a:pt x="240" y="94"/>
                  </a:cubicBezTo>
                  <a:cubicBezTo>
                    <a:pt x="236" y="93"/>
                    <a:pt x="233" y="92"/>
                    <a:pt x="229" y="90"/>
                  </a:cubicBezTo>
                  <a:cubicBezTo>
                    <a:pt x="229" y="88"/>
                    <a:pt x="232" y="89"/>
                    <a:pt x="232" y="90"/>
                  </a:cubicBezTo>
                  <a:close/>
                  <a:moveTo>
                    <a:pt x="224" y="76"/>
                  </a:moveTo>
                  <a:cubicBezTo>
                    <a:pt x="226" y="76"/>
                    <a:pt x="226" y="76"/>
                    <a:pt x="224" y="76"/>
                  </a:cubicBezTo>
                  <a:cubicBezTo>
                    <a:pt x="223" y="77"/>
                    <a:pt x="221" y="78"/>
                    <a:pt x="217" y="78"/>
                  </a:cubicBezTo>
                  <a:cubicBezTo>
                    <a:pt x="218" y="76"/>
                    <a:pt x="222" y="76"/>
                    <a:pt x="224" y="76"/>
                  </a:cubicBezTo>
                  <a:close/>
                  <a:moveTo>
                    <a:pt x="217" y="77"/>
                  </a:moveTo>
                  <a:cubicBezTo>
                    <a:pt x="216" y="79"/>
                    <a:pt x="213" y="79"/>
                    <a:pt x="211" y="79"/>
                  </a:cubicBezTo>
                  <a:cubicBezTo>
                    <a:pt x="211" y="77"/>
                    <a:pt x="215" y="78"/>
                    <a:pt x="217" y="77"/>
                  </a:cubicBezTo>
                  <a:close/>
                  <a:moveTo>
                    <a:pt x="134" y="61"/>
                  </a:moveTo>
                  <a:cubicBezTo>
                    <a:pt x="134" y="62"/>
                    <a:pt x="132" y="62"/>
                    <a:pt x="131" y="62"/>
                  </a:cubicBezTo>
                  <a:cubicBezTo>
                    <a:pt x="130" y="60"/>
                    <a:pt x="133" y="61"/>
                    <a:pt x="134" y="61"/>
                  </a:cubicBezTo>
                  <a:close/>
                  <a:moveTo>
                    <a:pt x="12" y="199"/>
                  </a:moveTo>
                  <a:cubicBezTo>
                    <a:pt x="12" y="198"/>
                    <a:pt x="12" y="197"/>
                    <a:pt x="12" y="197"/>
                  </a:cubicBezTo>
                  <a:cubicBezTo>
                    <a:pt x="14" y="197"/>
                    <a:pt x="13" y="199"/>
                    <a:pt x="12" y="199"/>
                  </a:cubicBezTo>
                  <a:close/>
                  <a:moveTo>
                    <a:pt x="12" y="238"/>
                  </a:moveTo>
                  <a:cubicBezTo>
                    <a:pt x="11" y="237"/>
                    <a:pt x="11" y="237"/>
                    <a:pt x="10" y="237"/>
                  </a:cubicBezTo>
                  <a:cubicBezTo>
                    <a:pt x="10" y="237"/>
                    <a:pt x="11" y="237"/>
                    <a:pt x="11" y="235"/>
                  </a:cubicBezTo>
                  <a:cubicBezTo>
                    <a:pt x="11" y="236"/>
                    <a:pt x="11" y="236"/>
                    <a:pt x="12" y="236"/>
                  </a:cubicBezTo>
                  <a:cubicBezTo>
                    <a:pt x="12" y="237"/>
                    <a:pt x="12" y="237"/>
                    <a:pt x="12" y="238"/>
                  </a:cubicBezTo>
                  <a:close/>
                  <a:moveTo>
                    <a:pt x="12" y="233"/>
                  </a:moveTo>
                  <a:cubicBezTo>
                    <a:pt x="11" y="232"/>
                    <a:pt x="12" y="230"/>
                    <a:pt x="13" y="228"/>
                  </a:cubicBezTo>
                  <a:cubicBezTo>
                    <a:pt x="15" y="229"/>
                    <a:pt x="12" y="232"/>
                    <a:pt x="12" y="233"/>
                  </a:cubicBezTo>
                  <a:close/>
                  <a:moveTo>
                    <a:pt x="34" y="268"/>
                  </a:moveTo>
                  <a:cubicBezTo>
                    <a:pt x="34" y="268"/>
                    <a:pt x="34" y="267"/>
                    <a:pt x="34" y="267"/>
                  </a:cubicBezTo>
                  <a:cubicBezTo>
                    <a:pt x="35" y="267"/>
                    <a:pt x="35" y="267"/>
                    <a:pt x="35" y="268"/>
                  </a:cubicBezTo>
                  <a:cubicBezTo>
                    <a:pt x="34" y="268"/>
                    <a:pt x="34" y="268"/>
                    <a:pt x="34" y="268"/>
                  </a:cubicBezTo>
                  <a:close/>
                  <a:moveTo>
                    <a:pt x="38" y="274"/>
                  </a:moveTo>
                  <a:cubicBezTo>
                    <a:pt x="38" y="273"/>
                    <a:pt x="38" y="271"/>
                    <a:pt x="37" y="271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7" y="270"/>
                    <a:pt x="37" y="270"/>
                    <a:pt x="37" y="270"/>
                  </a:cubicBezTo>
                  <a:cubicBezTo>
                    <a:pt x="37" y="270"/>
                    <a:pt x="37" y="270"/>
                    <a:pt x="37" y="269"/>
                  </a:cubicBezTo>
                  <a:cubicBezTo>
                    <a:pt x="37" y="269"/>
                    <a:pt x="37" y="269"/>
                    <a:pt x="37" y="269"/>
                  </a:cubicBezTo>
                  <a:cubicBezTo>
                    <a:pt x="37" y="269"/>
                    <a:pt x="37" y="269"/>
                    <a:pt x="37" y="268"/>
                  </a:cubicBezTo>
                  <a:cubicBezTo>
                    <a:pt x="37" y="269"/>
                    <a:pt x="37" y="269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1"/>
                    <a:pt x="38" y="272"/>
                    <a:pt x="39" y="274"/>
                  </a:cubicBezTo>
                  <a:cubicBezTo>
                    <a:pt x="39" y="274"/>
                    <a:pt x="38" y="274"/>
                    <a:pt x="38" y="274"/>
                  </a:cubicBezTo>
                  <a:close/>
                  <a:moveTo>
                    <a:pt x="52" y="307"/>
                  </a:moveTo>
                  <a:cubicBezTo>
                    <a:pt x="52" y="307"/>
                    <a:pt x="52" y="306"/>
                    <a:pt x="52" y="306"/>
                  </a:cubicBezTo>
                  <a:cubicBezTo>
                    <a:pt x="52" y="306"/>
                    <a:pt x="52" y="307"/>
                    <a:pt x="52" y="307"/>
                  </a:cubicBezTo>
                  <a:close/>
                  <a:moveTo>
                    <a:pt x="50" y="307"/>
                  </a:move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lose/>
                  <a:moveTo>
                    <a:pt x="69" y="159"/>
                  </a:moveTo>
                  <a:cubicBezTo>
                    <a:pt x="68" y="158"/>
                    <a:pt x="70" y="157"/>
                    <a:pt x="70" y="157"/>
                  </a:cubicBezTo>
                  <a:cubicBezTo>
                    <a:pt x="72" y="157"/>
                    <a:pt x="70" y="158"/>
                    <a:pt x="69" y="159"/>
                  </a:cubicBezTo>
                  <a:close/>
                  <a:moveTo>
                    <a:pt x="81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0" y="146"/>
                    <a:pt x="79" y="149"/>
                    <a:pt x="78" y="149"/>
                  </a:cubicBezTo>
                  <a:cubicBezTo>
                    <a:pt x="78" y="148"/>
                    <a:pt x="79" y="147"/>
                    <a:pt x="81" y="146"/>
                  </a:cubicBezTo>
                  <a:cubicBezTo>
                    <a:pt x="81" y="146"/>
                    <a:pt x="81" y="146"/>
                    <a:pt x="81" y="146"/>
                  </a:cubicBezTo>
                  <a:close/>
                  <a:moveTo>
                    <a:pt x="114" y="81"/>
                  </a:moveTo>
                  <a:cubicBezTo>
                    <a:pt x="114" y="80"/>
                    <a:pt x="115" y="80"/>
                    <a:pt x="116" y="79"/>
                  </a:cubicBezTo>
                  <a:cubicBezTo>
                    <a:pt x="116" y="81"/>
                    <a:pt x="115" y="81"/>
                    <a:pt x="114" y="81"/>
                  </a:cubicBezTo>
                  <a:close/>
                  <a:moveTo>
                    <a:pt x="120" y="79"/>
                  </a:moveTo>
                  <a:cubicBezTo>
                    <a:pt x="120" y="78"/>
                    <a:pt x="119" y="78"/>
                    <a:pt x="119" y="78"/>
                  </a:cubicBezTo>
                  <a:cubicBezTo>
                    <a:pt x="120" y="77"/>
                    <a:pt x="121" y="77"/>
                    <a:pt x="123" y="76"/>
                  </a:cubicBezTo>
                  <a:cubicBezTo>
                    <a:pt x="123" y="78"/>
                    <a:pt x="121" y="78"/>
                    <a:pt x="120" y="79"/>
                  </a:cubicBezTo>
                  <a:close/>
                  <a:moveTo>
                    <a:pt x="168" y="98"/>
                  </a:moveTo>
                  <a:cubicBezTo>
                    <a:pt x="169" y="97"/>
                    <a:pt x="170" y="96"/>
                    <a:pt x="171" y="96"/>
                  </a:cubicBezTo>
                  <a:cubicBezTo>
                    <a:pt x="171" y="97"/>
                    <a:pt x="169" y="98"/>
                    <a:pt x="168" y="98"/>
                  </a:cubicBezTo>
                  <a:close/>
                  <a:moveTo>
                    <a:pt x="172" y="98"/>
                  </a:moveTo>
                  <a:cubicBezTo>
                    <a:pt x="170" y="98"/>
                    <a:pt x="172" y="96"/>
                    <a:pt x="174" y="96"/>
                  </a:cubicBezTo>
                  <a:cubicBezTo>
                    <a:pt x="173" y="97"/>
                    <a:pt x="172" y="97"/>
                    <a:pt x="172" y="98"/>
                  </a:cubicBezTo>
                  <a:close/>
                  <a:moveTo>
                    <a:pt x="177" y="95"/>
                  </a:moveTo>
                  <a:cubicBezTo>
                    <a:pt x="176" y="96"/>
                    <a:pt x="174" y="96"/>
                    <a:pt x="174" y="94"/>
                  </a:cubicBezTo>
                  <a:cubicBezTo>
                    <a:pt x="175" y="94"/>
                    <a:pt x="177" y="93"/>
                    <a:pt x="177" y="95"/>
                  </a:cubicBezTo>
                  <a:close/>
                  <a:moveTo>
                    <a:pt x="185" y="87"/>
                  </a:moveTo>
                  <a:cubicBezTo>
                    <a:pt x="186" y="85"/>
                    <a:pt x="189" y="85"/>
                    <a:pt x="191" y="84"/>
                  </a:cubicBezTo>
                  <a:cubicBezTo>
                    <a:pt x="190" y="86"/>
                    <a:pt x="187" y="87"/>
                    <a:pt x="185" y="87"/>
                  </a:cubicBezTo>
                  <a:close/>
                  <a:moveTo>
                    <a:pt x="206" y="94"/>
                  </a:moveTo>
                  <a:cubicBezTo>
                    <a:pt x="204" y="95"/>
                    <a:pt x="204" y="94"/>
                    <a:pt x="204" y="94"/>
                  </a:cubicBezTo>
                  <a:cubicBezTo>
                    <a:pt x="204" y="92"/>
                    <a:pt x="206" y="93"/>
                    <a:pt x="206" y="94"/>
                  </a:cubicBezTo>
                  <a:close/>
                  <a:moveTo>
                    <a:pt x="206" y="80"/>
                  </a:moveTo>
                  <a:cubicBezTo>
                    <a:pt x="205" y="81"/>
                    <a:pt x="204" y="81"/>
                    <a:pt x="202" y="81"/>
                  </a:cubicBezTo>
                  <a:cubicBezTo>
                    <a:pt x="203" y="80"/>
                    <a:pt x="205" y="80"/>
                    <a:pt x="206" y="80"/>
                  </a:cubicBezTo>
                  <a:close/>
                  <a:moveTo>
                    <a:pt x="201" y="97"/>
                  </a:moveTo>
                  <a:cubicBezTo>
                    <a:pt x="199" y="96"/>
                    <a:pt x="199" y="95"/>
                    <a:pt x="199" y="94"/>
                  </a:cubicBezTo>
                  <a:cubicBezTo>
                    <a:pt x="200" y="94"/>
                    <a:pt x="203" y="94"/>
                    <a:pt x="202" y="97"/>
                  </a:cubicBezTo>
                  <a:cubicBezTo>
                    <a:pt x="202" y="97"/>
                    <a:pt x="201" y="96"/>
                    <a:pt x="201" y="97"/>
                  </a:cubicBezTo>
                  <a:close/>
                  <a:moveTo>
                    <a:pt x="346" y="166"/>
                  </a:moveTo>
                  <a:cubicBezTo>
                    <a:pt x="345" y="159"/>
                    <a:pt x="340" y="153"/>
                    <a:pt x="337" y="146"/>
                  </a:cubicBezTo>
                  <a:cubicBezTo>
                    <a:pt x="336" y="147"/>
                    <a:pt x="336" y="144"/>
                    <a:pt x="335" y="146"/>
                  </a:cubicBezTo>
                  <a:cubicBezTo>
                    <a:pt x="340" y="152"/>
                    <a:pt x="341" y="162"/>
                    <a:pt x="346" y="168"/>
                  </a:cubicBezTo>
                  <a:cubicBezTo>
                    <a:pt x="347" y="167"/>
                    <a:pt x="346" y="167"/>
                    <a:pt x="346" y="166"/>
                  </a:cubicBezTo>
                  <a:close/>
                  <a:moveTo>
                    <a:pt x="333" y="189"/>
                  </a:moveTo>
                  <a:cubicBezTo>
                    <a:pt x="336" y="189"/>
                    <a:pt x="334" y="192"/>
                    <a:pt x="336" y="192"/>
                  </a:cubicBezTo>
                  <a:cubicBezTo>
                    <a:pt x="336" y="191"/>
                    <a:pt x="336" y="190"/>
                    <a:pt x="335" y="188"/>
                  </a:cubicBezTo>
                  <a:cubicBezTo>
                    <a:pt x="334" y="189"/>
                    <a:pt x="332" y="188"/>
                    <a:pt x="333" y="189"/>
                  </a:cubicBezTo>
                  <a:close/>
                  <a:moveTo>
                    <a:pt x="182" y="47"/>
                  </a:moveTo>
                  <a:cubicBezTo>
                    <a:pt x="183" y="47"/>
                    <a:pt x="184" y="47"/>
                    <a:pt x="184" y="46"/>
                  </a:cubicBezTo>
                  <a:cubicBezTo>
                    <a:pt x="183" y="47"/>
                    <a:pt x="181" y="46"/>
                    <a:pt x="182" y="47"/>
                  </a:cubicBezTo>
                  <a:close/>
                  <a:moveTo>
                    <a:pt x="337" y="272"/>
                  </a:moveTo>
                  <a:cubicBezTo>
                    <a:pt x="337" y="273"/>
                    <a:pt x="336" y="275"/>
                    <a:pt x="337" y="275"/>
                  </a:cubicBezTo>
                  <a:cubicBezTo>
                    <a:pt x="338" y="275"/>
                    <a:pt x="338" y="273"/>
                    <a:pt x="337" y="272"/>
                  </a:cubicBezTo>
                  <a:close/>
                  <a:moveTo>
                    <a:pt x="331" y="126"/>
                  </a:moveTo>
                  <a:cubicBezTo>
                    <a:pt x="331" y="128"/>
                    <a:pt x="330" y="128"/>
                    <a:pt x="329" y="127"/>
                  </a:cubicBezTo>
                  <a:cubicBezTo>
                    <a:pt x="329" y="129"/>
                    <a:pt x="330" y="129"/>
                    <a:pt x="331" y="130"/>
                  </a:cubicBezTo>
                  <a:cubicBezTo>
                    <a:pt x="331" y="128"/>
                    <a:pt x="333" y="127"/>
                    <a:pt x="331" y="126"/>
                  </a:cubicBezTo>
                  <a:close/>
                  <a:moveTo>
                    <a:pt x="342" y="195"/>
                  </a:moveTo>
                  <a:cubicBezTo>
                    <a:pt x="341" y="196"/>
                    <a:pt x="340" y="196"/>
                    <a:pt x="339" y="195"/>
                  </a:cubicBezTo>
                  <a:cubicBezTo>
                    <a:pt x="339" y="196"/>
                    <a:pt x="339" y="197"/>
                    <a:pt x="340" y="197"/>
                  </a:cubicBezTo>
                  <a:cubicBezTo>
                    <a:pt x="341" y="197"/>
                    <a:pt x="342" y="197"/>
                    <a:pt x="342" y="195"/>
                  </a:cubicBezTo>
                  <a:close/>
                  <a:moveTo>
                    <a:pt x="340" y="192"/>
                  </a:moveTo>
                  <a:cubicBezTo>
                    <a:pt x="340" y="188"/>
                    <a:pt x="338" y="186"/>
                    <a:pt x="337" y="184"/>
                  </a:cubicBezTo>
                  <a:cubicBezTo>
                    <a:pt x="336" y="187"/>
                    <a:pt x="337" y="190"/>
                    <a:pt x="340" y="192"/>
                  </a:cubicBezTo>
                  <a:close/>
                  <a:moveTo>
                    <a:pt x="230" y="62"/>
                  </a:moveTo>
                  <a:cubicBezTo>
                    <a:pt x="231" y="60"/>
                    <a:pt x="234" y="63"/>
                    <a:pt x="237" y="63"/>
                  </a:cubicBezTo>
                  <a:cubicBezTo>
                    <a:pt x="236" y="61"/>
                    <a:pt x="230" y="59"/>
                    <a:pt x="230" y="62"/>
                  </a:cubicBezTo>
                  <a:close/>
                  <a:moveTo>
                    <a:pt x="230" y="57"/>
                  </a:moveTo>
                  <a:cubicBezTo>
                    <a:pt x="230" y="56"/>
                    <a:pt x="228" y="56"/>
                    <a:pt x="227" y="56"/>
                  </a:cubicBezTo>
                  <a:cubicBezTo>
                    <a:pt x="227" y="58"/>
                    <a:pt x="228" y="58"/>
                    <a:pt x="230" y="57"/>
                  </a:cubicBezTo>
                  <a:close/>
                  <a:moveTo>
                    <a:pt x="337" y="135"/>
                  </a:moveTo>
                  <a:cubicBezTo>
                    <a:pt x="337" y="134"/>
                    <a:pt x="336" y="133"/>
                    <a:pt x="335" y="132"/>
                  </a:cubicBezTo>
                  <a:cubicBezTo>
                    <a:pt x="335" y="133"/>
                    <a:pt x="336" y="135"/>
                    <a:pt x="337" y="135"/>
                  </a:cubicBezTo>
                  <a:close/>
                  <a:moveTo>
                    <a:pt x="168" y="50"/>
                  </a:moveTo>
                  <a:cubicBezTo>
                    <a:pt x="167" y="50"/>
                    <a:pt x="164" y="48"/>
                    <a:pt x="165" y="50"/>
                  </a:cubicBezTo>
                  <a:cubicBezTo>
                    <a:pt x="166" y="51"/>
                    <a:pt x="167" y="50"/>
                    <a:pt x="168" y="50"/>
                  </a:cubicBezTo>
                  <a:close/>
                  <a:moveTo>
                    <a:pt x="230" y="51"/>
                  </a:moveTo>
                  <a:cubicBezTo>
                    <a:pt x="228" y="51"/>
                    <a:pt x="225" y="50"/>
                    <a:pt x="224" y="50"/>
                  </a:cubicBezTo>
                  <a:cubicBezTo>
                    <a:pt x="226" y="51"/>
                    <a:pt x="223" y="52"/>
                    <a:pt x="224" y="53"/>
                  </a:cubicBezTo>
                  <a:cubicBezTo>
                    <a:pt x="226" y="53"/>
                    <a:pt x="227" y="54"/>
                    <a:pt x="227" y="55"/>
                  </a:cubicBezTo>
                  <a:cubicBezTo>
                    <a:pt x="229" y="54"/>
                    <a:pt x="230" y="55"/>
                    <a:pt x="231" y="56"/>
                  </a:cubicBezTo>
                  <a:cubicBezTo>
                    <a:pt x="231" y="57"/>
                    <a:pt x="230" y="57"/>
                    <a:pt x="231" y="58"/>
                  </a:cubicBezTo>
                  <a:cubicBezTo>
                    <a:pt x="238" y="58"/>
                    <a:pt x="243" y="59"/>
                    <a:pt x="249" y="61"/>
                  </a:cubicBezTo>
                  <a:cubicBezTo>
                    <a:pt x="250" y="61"/>
                    <a:pt x="249" y="60"/>
                    <a:pt x="250" y="60"/>
                  </a:cubicBezTo>
                  <a:cubicBezTo>
                    <a:pt x="251" y="61"/>
                    <a:pt x="254" y="61"/>
                    <a:pt x="255" y="61"/>
                  </a:cubicBezTo>
                  <a:cubicBezTo>
                    <a:pt x="255" y="60"/>
                    <a:pt x="253" y="61"/>
                    <a:pt x="253" y="60"/>
                  </a:cubicBezTo>
                  <a:cubicBezTo>
                    <a:pt x="254" y="59"/>
                    <a:pt x="256" y="60"/>
                    <a:pt x="255" y="59"/>
                  </a:cubicBezTo>
                  <a:cubicBezTo>
                    <a:pt x="254" y="58"/>
                    <a:pt x="251" y="58"/>
                    <a:pt x="251" y="57"/>
                  </a:cubicBezTo>
                  <a:cubicBezTo>
                    <a:pt x="254" y="57"/>
                    <a:pt x="257" y="57"/>
                    <a:pt x="259" y="57"/>
                  </a:cubicBezTo>
                  <a:cubicBezTo>
                    <a:pt x="257" y="54"/>
                    <a:pt x="251" y="53"/>
                    <a:pt x="247" y="54"/>
                  </a:cubicBezTo>
                  <a:cubicBezTo>
                    <a:pt x="247" y="55"/>
                    <a:pt x="247" y="56"/>
                    <a:pt x="246" y="56"/>
                  </a:cubicBezTo>
                  <a:cubicBezTo>
                    <a:pt x="242" y="55"/>
                    <a:pt x="237" y="54"/>
                    <a:pt x="231" y="54"/>
                  </a:cubicBezTo>
                  <a:cubicBezTo>
                    <a:pt x="231" y="52"/>
                    <a:pt x="231" y="53"/>
                    <a:pt x="230" y="51"/>
                  </a:cubicBezTo>
                  <a:close/>
                  <a:moveTo>
                    <a:pt x="244" y="65"/>
                  </a:moveTo>
                  <a:cubicBezTo>
                    <a:pt x="253" y="67"/>
                    <a:pt x="264" y="69"/>
                    <a:pt x="270" y="71"/>
                  </a:cubicBezTo>
                  <a:cubicBezTo>
                    <a:pt x="264" y="68"/>
                    <a:pt x="253" y="59"/>
                    <a:pt x="244" y="65"/>
                  </a:cubicBezTo>
                  <a:close/>
                  <a:moveTo>
                    <a:pt x="247" y="68"/>
                  </a:moveTo>
                  <a:cubicBezTo>
                    <a:pt x="248" y="68"/>
                    <a:pt x="248" y="68"/>
                    <a:pt x="249" y="68"/>
                  </a:cubicBezTo>
                  <a:cubicBezTo>
                    <a:pt x="249" y="66"/>
                    <a:pt x="248" y="66"/>
                    <a:pt x="247" y="66"/>
                  </a:cubicBezTo>
                  <a:lnTo>
                    <a:pt x="247" y="68"/>
                  </a:lnTo>
                  <a:close/>
                  <a:moveTo>
                    <a:pt x="227" y="101"/>
                  </a:moveTo>
                  <a:cubicBezTo>
                    <a:pt x="225" y="101"/>
                    <a:pt x="221" y="99"/>
                    <a:pt x="219" y="101"/>
                  </a:cubicBezTo>
                  <a:cubicBezTo>
                    <a:pt x="219" y="101"/>
                    <a:pt x="219" y="100"/>
                    <a:pt x="218" y="100"/>
                  </a:cubicBezTo>
                  <a:cubicBezTo>
                    <a:pt x="220" y="103"/>
                    <a:pt x="215" y="101"/>
                    <a:pt x="216" y="102"/>
                  </a:cubicBezTo>
                  <a:cubicBezTo>
                    <a:pt x="217" y="102"/>
                    <a:pt x="218" y="102"/>
                    <a:pt x="218" y="103"/>
                  </a:cubicBezTo>
                  <a:cubicBezTo>
                    <a:pt x="220" y="103"/>
                    <a:pt x="222" y="104"/>
                    <a:pt x="224" y="104"/>
                  </a:cubicBezTo>
                  <a:cubicBezTo>
                    <a:pt x="226" y="104"/>
                    <a:pt x="227" y="104"/>
                    <a:pt x="229" y="104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27" y="104"/>
                    <a:pt x="227" y="103"/>
                    <a:pt x="227" y="101"/>
                  </a:cubicBezTo>
                  <a:close/>
                  <a:moveTo>
                    <a:pt x="229" y="105"/>
                  </a:moveTo>
                  <a:cubicBezTo>
                    <a:pt x="230" y="106"/>
                    <a:pt x="230" y="106"/>
                    <a:pt x="231" y="106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31" y="105"/>
                    <a:pt x="230" y="105"/>
                    <a:pt x="229" y="105"/>
                  </a:cubicBezTo>
                  <a:close/>
                  <a:moveTo>
                    <a:pt x="224" y="97"/>
                  </a:moveTo>
                  <a:cubicBezTo>
                    <a:pt x="228" y="99"/>
                    <a:pt x="233" y="100"/>
                    <a:pt x="233" y="97"/>
                  </a:cubicBezTo>
                  <a:cubicBezTo>
                    <a:pt x="230" y="96"/>
                    <a:pt x="228" y="97"/>
                    <a:pt x="224" y="97"/>
                  </a:cubicBezTo>
                  <a:close/>
                  <a:moveTo>
                    <a:pt x="284" y="98"/>
                  </a:moveTo>
                  <a:cubicBezTo>
                    <a:pt x="284" y="99"/>
                    <a:pt x="285" y="99"/>
                    <a:pt x="284" y="100"/>
                  </a:cubicBezTo>
                  <a:cubicBezTo>
                    <a:pt x="285" y="100"/>
                    <a:pt x="286" y="100"/>
                    <a:pt x="286" y="99"/>
                  </a:cubicBezTo>
                  <a:cubicBezTo>
                    <a:pt x="285" y="100"/>
                    <a:pt x="285" y="98"/>
                    <a:pt x="284" y="98"/>
                  </a:cubicBezTo>
                  <a:close/>
                  <a:moveTo>
                    <a:pt x="228" y="105"/>
                  </a:moveTo>
                  <a:cubicBezTo>
                    <a:pt x="228" y="105"/>
                    <a:pt x="227" y="105"/>
                    <a:pt x="227" y="105"/>
                  </a:cubicBezTo>
                  <a:cubicBezTo>
                    <a:pt x="227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lose/>
                  <a:moveTo>
                    <a:pt x="162" y="59"/>
                  </a:moveTo>
                  <a:cubicBezTo>
                    <a:pt x="162" y="58"/>
                    <a:pt x="165" y="59"/>
                    <a:pt x="165" y="57"/>
                  </a:cubicBezTo>
                  <a:cubicBezTo>
                    <a:pt x="164" y="58"/>
                    <a:pt x="161" y="58"/>
                    <a:pt x="162" y="59"/>
                  </a:cubicBezTo>
                  <a:close/>
                  <a:moveTo>
                    <a:pt x="223" y="50"/>
                  </a:moveTo>
                  <a:cubicBezTo>
                    <a:pt x="222" y="50"/>
                    <a:pt x="223" y="49"/>
                    <a:pt x="224" y="49"/>
                  </a:cubicBezTo>
                  <a:cubicBezTo>
                    <a:pt x="227" y="48"/>
                    <a:pt x="230" y="51"/>
                    <a:pt x="231" y="49"/>
                  </a:cubicBezTo>
                  <a:cubicBezTo>
                    <a:pt x="229" y="47"/>
                    <a:pt x="224" y="47"/>
                    <a:pt x="222" y="45"/>
                  </a:cubicBezTo>
                  <a:cubicBezTo>
                    <a:pt x="222" y="46"/>
                    <a:pt x="221" y="46"/>
                    <a:pt x="221" y="47"/>
                  </a:cubicBezTo>
                  <a:cubicBezTo>
                    <a:pt x="222" y="47"/>
                    <a:pt x="222" y="48"/>
                    <a:pt x="222" y="49"/>
                  </a:cubicBezTo>
                  <a:cubicBezTo>
                    <a:pt x="221" y="50"/>
                    <a:pt x="218" y="48"/>
                    <a:pt x="218" y="50"/>
                  </a:cubicBezTo>
                  <a:cubicBezTo>
                    <a:pt x="220" y="50"/>
                    <a:pt x="222" y="51"/>
                    <a:pt x="223" y="50"/>
                  </a:cubicBezTo>
                  <a:close/>
                  <a:moveTo>
                    <a:pt x="217" y="100"/>
                  </a:moveTo>
                  <a:cubicBezTo>
                    <a:pt x="216" y="100"/>
                    <a:pt x="215" y="99"/>
                    <a:pt x="214" y="99"/>
                  </a:cubicBezTo>
                  <a:cubicBezTo>
                    <a:pt x="214" y="99"/>
                    <a:pt x="213" y="101"/>
                    <a:pt x="212" y="102"/>
                  </a:cubicBezTo>
                  <a:cubicBezTo>
                    <a:pt x="213" y="102"/>
                    <a:pt x="213" y="102"/>
                    <a:pt x="214" y="102"/>
                  </a:cubicBezTo>
                  <a:cubicBezTo>
                    <a:pt x="215" y="100"/>
                    <a:pt x="216" y="102"/>
                    <a:pt x="217" y="100"/>
                  </a:cubicBezTo>
                  <a:close/>
                  <a:moveTo>
                    <a:pt x="243" y="103"/>
                  </a:moveTo>
                  <a:cubicBezTo>
                    <a:pt x="241" y="103"/>
                    <a:pt x="240" y="101"/>
                    <a:pt x="237" y="102"/>
                  </a:cubicBezTo>
                  <a:cubicBezTo>
                    <a:pt x="237" y="104"/>
                    <a:pt x="237" y="104"/>
                    <a:pt x="237" y="104"/>
                  </a:cubicBezTo>
                  <a:cubicBezTo>
                    <a:pt x="239" y="102"/>
                    <a:pt x="242" y="104"/>
                    <a:pt x="243" y="103"/>
                  </a:cubicBezTo>
                  <a:close/>
                  <a:moveTo>
                    <a:pt x="197" y="100"/>
                  </a:move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lose/>
                  <a:moveTo>
                    <a:pt x="1" y="62"/>
                  </a:moveTo>
                  <a:cubicBezTo>
                    <a:pt x="2" y="61"/>
                    <a:pt x="4" y="62"/>
                    <a:pt x="4" y="60"/>
                  </a:cubicBezTo>
                  <a:cubicBezTo>
                    <a:pt x="3" y="59"/>
                    <a:pt x="2" y="61"/>
                    <a:pt x="1" y="62"/>
                  </a:cubicBezTo>
                  <a:close/>
                  <a:moveTo>
                    <a:pt x="368" y="214"/>
                  </a:moveTo>
                  <a:cubicBezTo>
                    <a:pt x="368" y="216"/>
                    <a:pt x="368" y="217"/>
                    <a:pt x="369" y="218"/>
                  </a:cubicBezTo>
                  <a:cubicBezTo>
                    <a:pt x="369" y="217"/>
                    <a:pt x="369" y="215"/>
                    <a:pt x="368" y="214"/>
                  </a:cubicBezTo>
                  <a:close/>
                  <a:moveTo>
                    <a:pt x="369" y="223"/>
                  </a:moveTo>
                  <a:cubicBezTo>
                    <a:pt x="370" y="225"/>
                    <a:pt x="369" y="228"/>
                    <a:pt x="371" y="229"/>
                  </a:cubicBezTo>
                  <a:cubicBezTo>
                    <a:pt x="370" y="227"/>
                    <a:pt x="371" y="223"/>
                    <a:pt x="369" y="223"/>
                  </a:cubicBezTo>
                  <a:close/>
                  <a:moveTo>
                    <a:pt x="371" y="229"/>
                  </a:moveTo>
                  <a:cubicBezTo>
                    <a:pt x="370" y="233"/>
                    <a:pt x="371" y="236"/>
                    <a:pt x="371" y="236"/>
                  </a:cubicBezTo>
                  <a:cubicBezTo>
                    <a:pt x="372" y="238"/>
                    <a:pt x="372" y="239"/>
                    <a:pt x="372" y="237"/>
                  </a:cubicBezTo>
                  <a:cubicBezTo>
                    <a:pt x="372" y="234"/>
                    <a:pt x="372" y="230"/>
                    <a:pt x="371" y="229"/>
                  </a:cubicBezTo>
                  <a:close/>
                  <a:moveTo>
                    <a:pt x="9" y="40"/>
                  </a:moveTo>
                  <a:cubicBezTo>
                    <a:pt x="13" y="42"/>
                    <a:pt x="17" y="37"/>
                    <a:pt x="19" y="37"/>
                  </a:cubicBezTo>
                  <a:cubicBezTo>
                    <a:pt x="17" y="40"/>
                    <a:pt x="17" y="40"/>
                    <a:pt x="14" y="42"/>
                  </a:cubicBezTo>
                  <a:cubicBezTo>
                    <a:pt x="19" y="47"/>
                    <a:pt x="23" y="40"/>
                    <a:pt x="26" y="36"/>
                  </a:cubicBezTo>
                  <a:cubicBezTo>
                    <a:pt x="34" y="27"/>
                    <a:pt x="43" y="18"/>
                    <a:pt x="52" y="14"/>
                  </a:cubicBezTo>
                  <a:cubicBezTo>
                    <a:pt x="54" y="9"/>
                    <a:pt x="59" y="8"/>
                    <a:pt x="62" y="3"/>
                  </a:cubicBezTo>
                  <a:cubicBezTo>
                    <a:pt x="57" y="4"/>
                    <a:pt x="56" y="8"/>
                    <a:pt x="52" y="9"/>
                  </a:cubicBezTo>
                  <a:cubicBezTo>
                    <a:pt x="53" y="8"/>
                    <a:pt x="52" y="7"/>
                    <a:pt x="53" y="6"/>
                  </a:cubicBezTo>
                  <a:cubicBezTo>
                    <a:pt x="51" y="6"/>
                    <a:pt x="50" y="8"/>
                    <a:pt x="48" y="8"/>
                  </a:cubicBezTo>
                  <a:cubicBezTo>
                    <a:pt x="49" y="5"/>
                    <a:pt x="53" y="4"/>
                    <a:pt x="52" y="0"/>
                  </a:cubicBezTo>
                  <a:cubicBezTo>
                    <a:pt x="46" y="0"/>
                    <a:pt x="44" y="5"/>
                    <a:pt x="39" y="7"/>
                  </a:cubicBezTo>
                  <a:cubicBezTo>
                    <a:pt x="38" y="6"/>
                    <a:pt x="38" y="5"/>
                    <a:pt x="37" y="5"/>
                  </a:cubicBezTo>
                  <a:cubicBezTo>
                    <a:pt x="34" y="8"/>
                    <a:pt x="30" y="10"/>
                    <a:pt x="26" y="12"/>
                  </a:cubicBezTo>
                  <a:cubicBezTo>
                    <a:pt x="26" y="16"/>
                    <a:pt x="23" y="19"/>
                    <a:pt x="20" y="21"/>
                  </a:cubicBezTo>
                  <a:cubicBezTo>
                    <a:pt x="14" y="25"/>
                    <a:pt x="5" y="28"/>
                    <a:pt x="0" y="34"/>
                  </a:cubicBezTo>
                  <a:cubicBezTo>
                    <a:pt x="3" y="35"/>
                    <a:pt x="3" y="33"/>
                    <a:pt x="5" y="33"/>
                  </a:cubicBezTo>
                  <a:cubicBezTo>
                    <a:pt x="6" y="35"/>
                    <a:pt x="2" y="36"/>
                    <a:pt x="3" y="39"/>
                  </a:cubicBezTo>
                  <a:cubicBezTo>
                    <a:pt x="5" y="41"/>
                    <a:pt x="9" y="38"/>
                    <a:pt x="11" y="37"/>
                  </a:cubicBezTo>
                  <a:cubicBezTo>
                    <a:pt x="11" y="39"/>
                    <a:pt x="9" y="39"/>
                    <a:pt x="9" y="40"/>
                  </a:cubicBezTo>
                  <a:close/>
                  <a:moveTo>
                    <a:pt x="194" y="97"/>
                  </a:moveTo>
                  <a:cubicBezTo>
                    <a:pt x="190" y="96"/>
                    <a:pt x="188" y="98"/>
                    <a:pt x="186" y="97"/>
                  </a:cubicBezTo>
                  <a:cubicBezTo>
                    <a:pt x="185" y="99"/>
                    <a:pt x="188" y="98"/>
                    <a:pt x="188" y="99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88" y="100"/>
                    <a:pt x="189" y="100"/>
                    <a:pt x="190" y="100"/>
                  </a:cubicBezTo>
                  <a:cubicBezTo>
                    <a:pt x="191" y="100"/>
                    <a:pt x="193" y="100"/>
                    <a:pt x="195" y="100"/>
                  </a:cubicBezTo>
                  <a:cubicBezTo>
                    <a:pt x="194" y="100"/>
                    <a:pt x="193" y="100"/>
                    <a:pt x="192" y="100"/>
                  </a:cubicBezTo>
                  <a:cubicBezTo>
                    <a:pt x="192" y="99"/>
                    <a:pt x="194" y="99"/>
                    <a:pt x="194" y="97"/>
                  </a:cubicBezTo>
                  <a:close/>
                  <a:moveTo>
                    <a:pt x="12" y="45"/>
                  </a:moveTo>
                  <a:cubicBezTo>
                    <a:pt x="12" y="47"/>
                    <a:pt x="11" y="48"/>
                    <a:pt x="9" y="48"/>
                  </a:cubicBezTo>
                  <a:cubicBezTo>
                    <a:pt x="11" y="49"/>
                    <a:pt x="13" y="47"/>
                    <a:pt x="15" y="45"/>
                  </a:cubicBezTo>
                  <a:cubicBezTo>
                    <a:pt x="13" y="46"/>
                    <a:pt x="14" y="45"/>
                    <a:pt x="12" y="45"/>
                  </a:cubicBezTo>
                  <a:close/>
                  <a:moveTo>
                    <a:pt x="7" y="213"/>
                  </a:moveTo>
                  <a:cubicBezTo>
                    <a:pt x="6" y="213"/>
                    <a:pt x="6" y="215"/>
                    <a:pt x="7" y="216"/>
                  </a:cubicBezTo>
                  <a:cubicBezTo>
                    <a:pt x="8" y="215"/>
                    <a:pt x="8" y="213"/>
                    <a:pt x="7" y="213"/>
                  </a:cubicBezTo>
                  <a:close/>
                  <a:moveTo>
                    <a:pt x="26" y="80"/>
                  </a:moveTo>
                  <a:cubicBezTo>
                    <a:pt x="26" y="81"/>
                    <a:pt x="26" y="81"/>
                    <a:pt x="27" y="81"/>
                  </a:cubicBezTo>
                  <a:cubicBezTo>
                    <a:pt x="27" y="80"/>
                    <a:pt x="29" y="80"/>
                    <a:pt x="29" y="78"/>
                  </a:cubicBezTo>
                  <a:cubicBezTo>
                    <a:pt x="27" y="79"/>
                    <a:pt x="28" y="78"/>
                    <a:pt x="27" y="76"/>
                  </a:cubicBezTo>
                  <a:cubicBezTo>
                    <a:pt x="24" y="80"/>
                    <a:pt x="21" y="83"/>
                    <a:pt x="18" y="87"/>
                  </a:cubicBezTo>
                  <a:cubicBezTo>
                    <a:pt x="20" y="87"/>
                    <a:pt x="21" y="87"/>
                    <a:pt x="22" y="86"/>
                  </a:cubicBezTo>
                  <a:cubicBezTo>
                    <a:pt x="22" y="85"/>
                    <a:pt x="21" y="85"/>
                    <a:pt x="21" y="84"/>
                  </a:cubicBezTo>
                  <a:cubicBezTo>
                    <a:pt x="22" y="83"/>
                    <a:pt x="24" y="84"/>
                    <a:pt x="25" y="84"/>
                  </a:cubicBezTo>
                  <a:cubicBezTo>
                    <a:pt x="24" y="83"/>
                    <a:pt x="26" y="82"/>
                    <a:pt x="25" y="81"/>
                  </a:cubicBezTo>
                  <a:cubicBezTo>
                    <a:pt x="25" y="82"/>
                    <a:pt x="24" y="83"/>
                    <a:pt x="23" y="82"/>
                  </a:cubicBezTo>
                  <a:cubicBezTo>
                    <a:pt x="24" y="81"/>
                    <a:pt x="25" y="80"/>
                    <a:pt x="26" y="80"/>
                  </a:cubicBezTo>
                  <a:close/>
                  <a:moveTo>
                    <a:pt x="21" y="264"/>
                  </a:moveTo>
                  <a:cubicBezTo>
                    <a:pt x="20" y="264"/>
                    <a:pt x="20" y="264"/>
                    <a:pt x="19" y="264"/>
                  </a:cubicBezTo>
                  <a:cubicBezTo>
                    <a:pt x="19" y="264"/>
                    <a:pt x="18" y="265"/>
                    <a:pt x="18" y="265"/>
                  </a:cubicBezTo>
                  <a:cubicBezTo>
                    <a:pt x="19" y="266"/>
                    <a:pt x="21" y="266"/>
                    <a:pt x="21" y="264"/>
                  </a:cubicBezTo>
                  <a:close/>
                  <a:moveTo>
                    <a:pt x="23" y="77"/>
                  </a:moveTo>
                  <a:cubicBezTo>
                    <a:pt x="21" y="79"/>
                    <a:pt x="18" y="82"/>
                    <a:pt x="18" y="84"/>
                  </a:cubicBezTo>
                  <a:cubicBezTo>
                    <a:pt x="19" y="81"/>
                    <a:pt x="25" y="80"/>
                    <a:pt x="23" y="77"/>
                  </a:cubicBezTo>
                  <a:close/>
                  <a:moveTo>
                    <a:pt x="21" y="76"/>
                  </a:moveTo>
                  <a:cubicBezTo>
                    <a:pt x="23" y="76"/>
                    <a:pt x="24" y="75"/>
                    <a:pt x="24" y="73"/>
                  </a:cubicBezTo>
                  <a:cubicBezTo>
                    <a:pt x="22" y="74"/>
                    <a:pt x="22" y="75"/>
                    <a:pt x="21" y="76"/>
                  </a:cubicBezTo>
                  <a:close/>
                  <a:moveTo>
                    <a:pt x="363" y="197"/>
                  </a:moveTo>
                  <a:cubicBezTo>
                    <a:pt x="363" y="199"/>
                    <a:pt x="364" y="202"/>
                    <a:pt x="365" y="203"/>
                  </a:cubicBezTo>
                  <a:cubicBezTo>
                    <a:pt x="365" y="201"/>
                    <a:pt x="365" y="197"/>
                    <a:pt x="363" y="197"/>
                  </a:cubicBezTo>
                  <a:close/>
                  <a:moveTo>
                    <a:pt x="343" y="286"/>
                  </a:moveTo>
                  <a:cubicBezTo>
                    <a:pt x="344" y="286"/>
                    <a:pt x="344" y="284"/>
                    <a:pt x="344" y="282"/>
                  </a:cubicBezTo>
                  <a:cubicBezTo>
                    <a:pt x="342" y="282"/>
                    <a:pt x="343" y="284"/>
                    <a:pt x="343" y="286"/>
                  </a:cubicBezTo>
                  <a:close/>
                  <a:moveTo>
                    <a:pt x="341" y="143"/>
                  </a:moveTo>
                  <a:cubicBezTo>
                    <a:pt x="340" y="141"/>
                    <a:pt x="340" y="139"/>
                    <a:pt x="339" y="138"/>
                  </a:cubicBezTo>
                  <a:cubicBezTo>
                    <a:pt x="338" y="140"/>
                    <a:pt x="340" y="142"/>
                    <a:pt x="341" y="143"/>
                  </a:cubicBezTo>
                  <a:close/>
                  <a:moveTo>
                    <a:pt x="343" y="152"/>
                  </a:moveTo>
                  <a:cubicBezTo>
                    <a:pt x="343" y="151"/>
                    <a:pt x="343" y="151"/>
                    <a:pt x="343" y="151"/>
                  </a:cubicBezTo>
                  <a:cubicBezTo>
                    <a:pt x="346" y="152"/>
                    <a:pt x="345" y="158"/>
                    <a:pt x="348" y="157"/>
                  </a:cubicBezTo>
                  <a:cubicBezTo>
                    <a:pt x="346" y="155"/>
                    <a:pt x="346" y="152"/>
                    <a:pt x="344" y="149"/>
                  </a:cubicBezTo>
                  <a:cubicBezTo>
                    <a:pt x="344" y="150"/>
                    <a:pt x="342" y="151"/>
                    <a:pt x="343" y="152"/>
                  </a:cubicBezTo>
                  <a:close/>
                  <a:moveTo>
                    <a:pt x="343" y="249"/>
                  </a:moveTo>
                  <a:cubicBezTo>
                    <a:pt x="344" y="242"/>
                    <a:pt x="344" y="235"/>
                    <a:pt x="343" y="230"/>
                  </a:cubicBezTo>
                  <a:cubicBezTo>
                    <a:pt x="343" y="237"/>
                    <a:pt x="342" y="243"/>
                    <a:pt x="343" y="249"/>
                  </a:cubicBezTo>
                  <a:close/>
                  <a:moveTo>
                    <a:pt x="341" y="250"/>
                  </a:moveTo>
                  <a:cubicBezTo>
                    <a:pt x="341" y="251"/>
                    <a:pt x="340" y="254"/>
                    <a:pt x="341" y="254"/>
                  </a:cubicBezTo>
                  <a:cubicBezTo>
                    <a:pt x="342" y="253"/>
                    <a:pt x="342" y="251"/>
                    <a:pt x="341" y="250"/>
                  </a:cubicBezTo>
                  <a:close/>
                  <a:moveTo>
                    <a:pt x="339" y="296"/>
                  </a:moveTo>
                  <a:cubicBezTo>
                    <a:pt x="340" y="295"/>
                    <a:pt x="341" y="292"/>
                    <a:pt x="340" y="290"/>
                  </a:cubicBezTo>
                  <a:cubicBezTo>
                    <a:pt x="340" y="292"/>
                    <a:pt x="338" y="294"/>
                    <a:pt x="339" y="296"/>
                  </a:cubicBezTo>
                  <a:close/>
                  <a:moveTo>
                    <a:pt x="344" y="227"/>
                  </a:moveTo>
                  <a:cubicBezTo>
                    <a:pt x="344" y="225"/>
                    <a:pt x="345" y="223"/>
                    <a:pt x="343" y="223"/>
                  </a:cubicBezTo>
                  <a:cubicBezTo>
                    <a:pt x="344" y="224"/>
                    <a:pt x="343" y="227"/>
                    <a:pt x="344" y="227"/>
                  </a:cubicBezTo>
                  <a:close/>
                  <a:moveTo>
                    <a:pt x="353" y="183"/>
                  </a:moveTo>
                  <a:cubicBezTo>
                    <a:pt x="353" y="183"/>
                    <a:pt x="354" y="184"/>
                    <a:pt x="354" y="185"/>
                  </a:cubicBezTo>
                  <a:cubicBezTo>
                    <a:pt x="355" y="184"/>
                    <a:pt x="353" y="181"/>
                    <a:pt x="353" y="183"/>
                  </a:cubicBezTo>
                  <a:close/>
                  <a:moveTo>
                    <a:pt x="355" y="183"/>
                  </a:moveTo>
                  <a:cubicBezTo>
                    <a:pt x="355" y="181"/>
                    <a:pt x="354" y="180"/>
                    <a:pt x="353" y="179"/>
                  </a:cubicBezTo>
                  <a:cubicBezTo>
                    <a:pt x="354" y="180"/>
                    <a:pt x="354" y="182"/>
                    <a:pt x="355" y="183"/>
                  </a:cubicBezTo>
                  <a:close/>
                  <a:moveTo>
                    <a:pt x="357" y="186"/>
                  </a:moveTo>
                  <a:cubicBezTo>
                    <a:pt x="355" y="185"/>
                    <a:pt x="355" y="187"/>
                    <a:pt x="356" y="188"/>
                  </a:cubicBezTo>
                  <a:cubicBezTo>
                    <a:pt x="357" y="188"/>
                    <a:pt x="356" y="187"/>
                    <a:pt x="357" y="186"/>
                  </a:cubicBezTo>
                  <a:close/>
                  <a:moveTo>
                    <a:pt x="343" y="276"/>
                  </a:moveTo>
                  <a:cubicBezTo>
                    <a:pt x="344" y="276"/>
                    <a:pt x="344" y="278"/>
                    <a:pt x="345" y="278"/>
                  </a:cubicBezTo>
                  <a:cubicBezTo>
                    <a:pt x="344" y="276"/>
                    <a:pt x="346" y="277"/>
                    <a:pt x="346" y="275"/>
                  </a:cubicBezTo>
                  <a:cubicBezTo>
                    <a:pt x="344" y="275"/>
                    <a:pt x="343" y="275"/>
                    <a:pt x="343" y="276"/>
                  </a:cubicBezTo>
                  <a:close/>
                  <a:moveTo>
                    <a:pt x="346" y="209"/>
                  </a:moveTo>
                  <a:cubicBezTo>
                    <a:pt x="348" y="212"/>
                    <a:pt x="345" y="208"/>
                    <a:pt x="344" y="206"/>
                  </a:cubicBezTo>
                  <a:cubicBezTo>
                    <a:pt x="344" y="203"/>
                    <a:pt x="344" y="200"/>
                    <a:pt x="343" y="199"/>
                  </a:cubicBezTo>
                  <a:cubicBezTo>
                    <a:pt x="341" y="199"/>
                    <a:pt x="341" y="200"/>
                    <a:pt x="340" y="199"/>
                  </a:cubicBezTo>
                  <a:cubicBezTo>
                    <a:pt x="341" y="204"/>
                    <a:pt x="342" y="206"/>
                    <a:pt x="345" y="209"/>
                  </a:cubicBezTo>
                  <a:cubicBezTo>
                    <a:pt x="344" y="212"/>
                    <a:pt x="345" y="216"/>
                    <a:pt x="346" y="219"/>
                  </a:cubicBezTo>
                  <a:cubicBezTo>
                    <a:pt x="349" y="215"/>
                    <a:pt x="344" y="212"/>
                    <a:pt x="346" y="209"/>
                  </a:cubicBezTo>
                  <a:close/>
                  <a:moveTo>
                    <a:pt x="346" y="180"/>
                  </a:moveTo>
                  <a:cubicBezTo>
                    <a:pt x="348" y="179"/>
                    <a:pt x="347" y="181"/>
                    <a:pt x="349" y="181"/>
                  </a:cubicBezTo>
                  <a:cubicBezTo>
                    <a:pt x="349" y="180"/>
                    <a:pt x="348" y="179"/>
                    <a:pt x="348" y="178"/>
                  </a:cubicBezTo>
                  <a:cubicBezTo>
                    <a:pt x="347" y="178"/>
                    <a:pt x="346" y="179"/>
                    <a:pt x="346" y="180"/>
                  </a:cubicBezTo>
                  <a:close/>
                  <a:moveTo>
                    <a:pt x="258" y="101"/>
                  </a:moveTo>
                  <a:cubicBezTo>
                    <a:pt x="256" y="101"/>
                    <a:pt x="255" y="100"/>
                    <a:pt x="254" y="100"/>
                  </a:cubicBezTo>
                  <a:cubicBezTo>
                    <a:pt x="254" y="102"/>
                    <a:pt x="258" y="102"/>
                    <a:pt x="258" y="101"/>
                  </a:cubicBezTo>
                  <a:close/>
                  <a:moveTo>
                    <a:pt x="328" y="130"/>
                  </a:moveTo>
                  <a:cubicBezTo>
                    <a:pt x="327" y="128"/>
                    <a:pt x="326" y="125"/>
                    <a:pt x="324" y="124"/>
                  </a:cubicBezTo>
                  <a:cubicBezTo>
                    <a:pt x="324" y="126"/>
                    <a:pt x="326" y="129"/>
                    <a:pt x="328" y="130"/>
                  </a:cubicBezTo>
                  <a:close/>
                  <a:moveTo>
                    <a:pt x="324" y="135"/>
                  </a:moveTo>
                  <a:cubicBezTo>
                    <a:pt x="326" y="137"/>
                    <a:pt x="328" y="141"/>
                    <a:pt x="330" y="141"/>
                  </a:cubicBezTo>
                  <a:cubicBezTo>
                    <a:pt x="328" y="140"/>
                    <a:pt x="327" y="138"/>
                    <a:pt x="328" y="136"/>
                  </a:cubicBezTo>
                  <a:cubicBezTo>
                    <a:pt x="326" y="137"/>
                    <a:pt x="325" y="134"/>
                    <a:pt x="324" y="135"/>
                  </a:cubicBezTo>
                  <a:close/>
                  <a:moveTo>
                    <a:pt x="333" y="131"/>
                  </a:moveTo>
                  <a:cubicBezTo>
                    <a:pt x="335" y="131"/>
                    <a:pt x="333" y="129"/>
                    <a:pt x="332" y="128"/>
                  </a:cubicBezTo>
                  <a:cubicBezTo>
                    <a:pt x="332" y="130"/>
                    <a:pt x="334" y="130"/>
                    <a:pt x="333" y="131"/>
                  </a:cubicBezTo>
                  <a:close/>
                  <a:moveTo>
                    <a:pt x="273" y="126"/>
                  </a:moveTo>
                  <a:cubicBezTo>
                    <a:pt x="273" y="126"/>
                    <a:pt x="274" y="126"/>
                    <a:pt x="274" y="127"/>
                  </a:cubicBezTo>
                  <a:cubicBezTo>
                    <a:pt x="275" y="127"/>
                    <a:pt x="275" y="126"/>
                    <a:pt x="274" y="126"/>
                  </a:cubicBezTo>
                  <a:cubicBezTo>
                    <a:pt x="274" y="126"/>
                    <a:pt x="273" y="125"/>
                    <a:pt x="273" y="126"/>
                  </a:cubicBezTo>
                  <a:close/>
                  <a:moveTo>
                    <a:pt x="270" y="118"/>
                  </a:moveTo>
                  <a:cubicBezTo>
                    <a:pt x="269" y="118"/>
                    <a:pt x="268" y="115"/>
                    <a:pt x="267" y="116"/>
                  </a:cubicBezTo>
                  <a:cubicBezTo>
                    <a:pt x="269" y="116"/>
                    <a:pt x="269" y="119"/>
                    <a:pt x="267" y="119"/>
                  </a:cubicBezTo>
                  <a:cubicBezTo>
                    <a:pt x="266" y="118"/>
                    <a:pt x="264" y="116"/>
                    <a:pt x="263" y="115"/>
                  </a:cubicBezTo>
                  <a:cubicBezTo>
                    <a:pt x="263" y="115"/>
                    <a:pt x="264" y="115"/>
                    <a:pt x="264" y="114"/>
                  </a:cubicBezTo>
                  <a:cubicBezTo>
                    <a:pt x="261" y="114"/>
                    <a:pt x="260" y="114"/>
                    <a:pt x="259" y="112"/>
                  </a:cubicBezTo>
                  <a:cubicBezTo>
                    <a:pt x="257" y="118"/>
                    <a:pt x="267" y="121"/>
                    <a:pt x="270" y="118"/>
                  </a:cubicBezTo>
                  <a:close/>
                  <a:moveTo>
                    <a:pt x="251" y="105"/>
                  </a:moveTo>
                  <a:cubicBezTo>
                    <a:pt x="249" y="105"/>
                    <a:pt x="248" y="103"/>
                    <a:pt x="248" y="105"/>
                  </a:cubicBezTo>
                  <a:cubicBezTo>
                    <a:pt x="248" y="105"/>
                    <a:pt x="250" y="105"/>
                    <a:pt x="251" y="105"/>
                  </a:cubicBezTo>
                  <a:close/>
                  <a:moveTo>
                    <a:pt x="275" y="63"/>
                  </a:moveTo>
                  <a:cubicBezTo>
                    <a:pt x="273" y="62"/>
                    <a:pt x="270" y="58"/>
                    <a:pt x="266" y="59"/>
                  </a:cubicBezTo>
                  <a:cubicBezTo>
                    <a:pt x="266" y="61"/>
                    <a:pt x="266" y="61"/>
                    <a:pt x="266" y="61"/>
                  </a:cubicBezTo>
                  <a:cubicBezTo>
                    <a:pt x="270" y="60"/>
                    <a:pt x="272" y="64"/>
                    <a:pt x="275" y="63"/>
                  </a:cubicBezTo>
                  <a:close/>
                  <a:moveTo>
                    <a:pt x="260" y="107"/>
                  </a:moveTo>
                  <a:cubicBezTo>
                    <a:pt x="260" y="106"/>
                    <a:pt x="261" y="105"/>
                    <a:pt x="262" y="105"/>
                  </a:cubicBezTo>
                  <a:cubicBezTo>
                    <a:pt x="257" y="105"/>
                    <a:pt x="254" y="101"/>
                    <a:pt x="251" y="101"/>
                  </a:cubicBezTo>
                  <a:cubicBezTo>
                    <a:pt x="253" y="105"/>
                    <a:pt x="257" y="105"/>
                    <a:pt x="260" y="107"/>
                  </a:cubicBezTo>
                  <a:close/>
                  <a:moveTo>
                    <a:pt x="278" y="114"/>
                  </a:moveTo>
                  <a:cubicBezTo>
                    <a:pt x="275" y="112"/>
                    <a:pt x="270" y="103"/>
                    <a:pt x="263" y="106"/>
                  </a:cubicBezTo>
                  <a:cubicBezTo>
                    <a:pt x="265" y="107"/>
                    <a:pt x="267" y="108"/>
                    <a:pt x="268" y="109"/>
                  </a:cubicBezTo>
                  <a:cubicBezTo>
                    <a:pt x="267" y="110"/>
                    <a:pt x="265" y="109"/>
                    <a:pt x="264" y="110"/>
                  </a:cubicBezTo>
                  <a:cubicBezTo>
                    <a:pt x="261" y="109"/>
                    <a:pt x="255" y="107"/>
                    <a:pt x="251" y="109"/>
                  </a:cubicBezTo>
                  <a:cubicBezTo>
                    <a:pt x="249" y="107"/>
                    <a:pt x="246" y="107"/>
                    <a:pt x="244" y="106"/>
                  </a:cubicBezTo>
                  <a:cubicBezTo>
                    <a:pt x="246" y="109"/>
                    <a:pt x="251" y="109"/>
                    <a:pt x="253" y="112"/>
                  </a:cubicBezTo>
                  <a:cubicBezTo>
                    <a:pt x="256" y="112"/>
                    <a:pt x="256" y="112"/>
                    <a:pt x="256" y="112"/>
                  </a:cubicBezTo>
                  <a:cubicBezTo>
                    <a:pt x="256" y="113"/>
                    <a:pt x="257" y="115"/>
                    <a:pt x="257" y="113"/>
                  </a:cubicBezTo>
                  <a:cubicBezTo>
                    <a:pt x="257" y="113"/>
                    <a:pt x="256" y="112"/>
                    <a:pt x="257" y="112"/>
                  </a:cubicBezTo>
                  <a:cubicBezTo>
                    <a:pt x="258" y="113"/>
                    <a:pt x="262" y="111"/>
                    <a:pt x="261" y="113"/>
                  </a:cubicBezTo>
                  <a:cubicBezTo>
                    <a:pt x="263" y="111"/>
                    <a:pt x="265" y="115"/>
                    <a:pt x="266" y="114"/>
                  </a:cubicBezTo>
                  <a:cubicBezTo>
                    <a:pt x="263" y="113"/>
                    <a:pt x="267" y="113"/>
                    <a:pt x="268" y="112"/>
                  </a:cubicBezTo>
                  <a:cubicBezTo>
                    <a:pt x="267" y="112"/>
                    <a:pt x="266" y="111"/>
                    <a:pt x="267" y="111"/>
                  </a:cubicBezTo>
                  <a:cubicBezTo>
                    <a:pt x="270" y="110"/>
                    <a:pt x="274" y="109"/>
                    <a:pt x="275" y="113"/>
                  </a:cubicBezTo>
                  <a:cubicBezTo>
                    <a:pt x="273" y="114"/>
                    <a:pt x="272" y="112"/>
                    <a:pt x="271" y="113"/>
                  </a:cubicBezTo>
                  <a:cubicBezTo>
                    <a:pt x="272" y="114"/>
                    <a:pt x="274" y="115"/>
                    <a:pt x="276" y="115"/>
                  </a:cubicBezTo>
                  <a:cubicBezTo>
                    <a:pt x="275" y="112"/>
                    <a:pt x="278" y="114"/>
                    <a:pt x="278" y="114"/>
                  </a:cubicBezTo>
                  <a:close/>
                  <a:moveTo>
                    <a:pt x="272" y="121"/>
                  </a:moveTo>
                  <a:cubicBezTo>
                    <a:pt x="271" y="121"/>
                    <a:pt x="271" y="121"/>
                    <a:pt x="270" y="121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2"/>
                    <a:pt x="271" y="122"/>
                    <a:pt x="272" y="121"/>
                  </a:cubicBezTo>
                  <a:close/>
                  <a:moveTo>
                    <a:pt x="291" y="136"/>
                  </a:moveTo>
                  <a:cubicBezTo>
                    <a:pt x="292" y="138"/>
                    <a:pt x="297" y="142"/>
                    <a:pt x="297" y="141"/>
                  </a:cubicBezTo>
                  <a:cubicBezTo>
                    <a:pt x="297" y="139"/>
                    <a:pt x="290" y="136"/>
                    <a:pt x="293" y="133"/>
                  </a:cubicBezTo>
                  <a:cubicBezTo>
                    <a:pt x="291" y="133"/>
                    <a:pt x="291" y="134"/>
                    <a:pt x="289" y="134"/>
                  </a:cubicBezTo>
                  <a:cubicBezTo>
                    <a:pt x="289" y="132"/>
                    <a:pt x="287" y="133"/>
                    <a:pt x="286" y="132"/>
                  </a:cubicBezTo>
                  <a:cubicBezTo>
                    <a:pt x="286" y="130"/>
                    <a:pt x="286" y="130"/>
                    <a:pt x="286" y="128"/>
                  </a:cubicBezTo>
                  <a:cubicBezTo>
                    <a:pt x="284" y="128"/>
                    <a:pt x="284" y="128"/>
                    <a:pt x="284" y="128"/>
                  </a:cubicBezTo>
                  <a:cubicBezTo>
                    <a:pt x="285" y="130"/>
                    <a:pt x="285" y="129"/>
                    <a:pt x="284" y="132"/>
                  </a:cubicBezTo>
                  <a:cubicBezTo>
                    <a:pt x="288" y="132"/>
                    <a:pt x="288" y="136"/>
                    <a:pt x="291" y="136"/>
                  </a:cubicBezTo>
                  <a:close/>
                  <a:moveTo>
                    <a:pt x="320" y="159"/>
                  </a:moveTo>
                  <a:cubicBezTo>
                    <a:pt x="320" y="160"/>
                    <a:pt x="319" y="160"/>
                    <a:pt x="319" y="161"/>
                  </a:cubicBezTo>
                  <a:cubicBezTo>
                    <a:pt x="320" y="162"/>
                    <a:pt x="321" y="163"/>
                    <a:pt x="322" y="164"/>
                  </a:cubicBezTo>
                  <a:cubicBezTo>
                    <a:pt x="322" y="162"/>
                    <a:pt x="321" y="161"/>
                    <a:pt x="320" y="159"/>
                  </a:cubicBezTo>
                  <a:close/>
                  <a:moveTo>
                    <a:pt x="301" y="137"/>
                  </a:moveTo>
                  <a:cubicBezTo>
                    <a:pt x="303" y="139"/>
                    <a:pt x="305" y="142"/>
                    <a:pt x="309" y="144"/>
                  </a:cubicBezTo>
                  <a:cubicBezTo>
                    <a:pt x="307" y="141"/>
                    <a:pt x="302" y="137"/>
                    <a:pt x="301" y="137"/>
                  </a:cubicBezTo>
                  <a:close/>
                  <a:moveTo>
                    <a:pt x="279" y="123"/>
                  </a:moveTo>
                  <a:cubicBezTo>
                    <a:pt x="279" y="122"/>
                    <a:pt x="279" y="121"/>
                    <a:pt x="278" y="120"/>
                  </a:cubicBezTo>
                  <a:cubicBezTo>
                    <a:pt x="277" y="121"/>
                    <a:pt x="278" y="123"/>
                    <a:pt x="279" y="123"/>
                  </a:cubicBezTo>
                  <a:close/>
                  <a:moveTo>
                    <a:pt x="323" y="160"/>
                  </a:moveTo>
                  <a:cubicBezTo>
                    <a:pt x="325" y="162"/>
                    <a:pt x="325" y="164"/>
                    <a:pt x="327" y="165"/>
                  </a:cubicBezTo>
                  <a:cubicBezTo>
                    <a:pt x="326" y="163"/>
                    <a:pt x="325" y="160"/>
                    <a:pt x="323" y="160"/>
                  </a:cubicBezTo>
                  <a:close/>
                  <a:moveTo>
                    <a:pt x="327" y="156"/>
                  </a:moveTo>
                  <a:cubicBezTo>
                    <a:pt x="326" y="157"/>
                    <a:pt x="324" y="156"/>
                    <a:pt x="324" y="157"/>
                  </a:cubicBezTo>
                  <a:cubicBezTo>
                    <a:pt x="325" y="157"/>
                    <a:pt x="326" y="159"/>
                    <a:pt x="327" y="159"/>
                  </a:cubicBezTo>
                  <a:cubicBezTo>
                    <a:pt x="327" y="158"/>
                    <a:pt x="326" y="157"/>
                    <a:pt x="327" y="156"/>
                  </a:cubicBezTo>
                  <a:close/>
                  <a:moveTo>
                    <a:pt x="303" y="146"/>
                  </a:moveTo>
                  <a:cubicBezTo>
                    <a:pt x="302" y="147"/>
                    <a:pt x="304" y="149"/>
                    <a:pt x="305" y="149"/>
                  </a:cubicBezTo>
                  <a:cubicBezTo>
                    <a:pt x="304" y="148"/>
                    <a:pt x="305" y="146"/>
                    <a:pt x="303" y="146"/>
                  </a:cubicBezTo>
                  <a:close/>
                  <a:moveTo>
                    <a:pt x="294" y="132"/>
                  </a:moveTo>
                  <a:cubicBezTo>
                    <a:pt x="294" y="131"/>
                    <a:pt x="292" y="130"/>
                    <a:pt x="292" y="132"/>
                  </a:cubicBezTo>
                  <a:cubicBezTo>
                    <a:pt x="293" y="131"/>
                    <a:pt x="294" y="133"/>
                    <a:pt x="294" y="132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7"/>
                    <a:pt x="277" y="117"/>
                  </a:cubicBezTo>
                  <a:cubicBezTo>
                    <a:pt x="277" y="118"/>
                    <a:pt x="279" y="120"/>
                    <a:pt x="280" y="119"/>
                  </a:cubicBezTo>
                  <a:close/>
                  <a:moveTo>
                    <a:pt x="316" y="137"/>
                  </a:moveTo>
                  <a:cubicBezTo>
                    <a:pt x="311" y="132"/>
                    <a:pt x="302" y="121"/>
                    <a:pt x="292" y="118"/>
                  </a:cubicBezTo>
                  <a:cubicBezTo>
                    <a:pt x="293" y="119"/>
                    <a:pt x="292" y="120"/>
                    <a:pt x="291" y="120"/>
                  </a:cubicBezTo>
                  <a:cubicBezTo>
                    <a:pt x="290" y="119"/>
                    <a:pt x="288" y="118"/>
                    <a:pt x="288" y="117"/>
                  </a:cubicBezTo>
                  <a:cubicBezTo>
                    <a:pt x="285" y="119"/>
                    <a:pt x="282" y="114"/>
                    <a:pt x="279" y="115"/>
                  </a:cubicBezTo>
                  <a:cubicBezTo>
                    <a:pt x="279" y="117"/>
                    <a:pt x="282" y="117"/>
                    <a:pt x="284" y="118"/>
                  </a:cubicBezTo>
                  <a:cubicBezTo>
                    <a:pt x="284" y="119"/>
                    <a:pt x="285" y="123"/>
                    <a:pt x="287" y="122"/>
                  </a:cubicBezTo>
                  <a:cubicBezTo>
                    <a:pt x="286" y="121"/>
                    <a:pt x="285" y="120"/>
                    <a:pt x="286" y="120"/>
                  </a:cubicBezTo>
                  <a:cubicBezTo>
                    <a:pt x="287" y="120"/>
                    <a:pt x="288" y="120"/>
                    <a:pt x="288" y="122"/>
                  </a:cubicBezTo>
                  <a:cubicBezTo>
                    <a:pt x="289" y="122"/>
                    <a:pt x="291" y="121"/>
                    <a:pt x="292" y="123"/>
                  </a:cubicBezTo>
                  <a:cubicBezTo>
                    <a:pt x="291" y="124"/>
                    <a:pt x="288" y="124"/>
                    <a:pt x="287" y="126"/>
                  </a:cubicBezTo>
                  <a:cubicBezTo>
                    <a:pt x="290" y="127"/>
                    <a:pt x="291" y="130"/>
                    <a:pt x="295" y="130"/>
                  </a:cubicBezTo>
                  <a:cubicBezTo>
                    <a:pt x="296" y="129"/>
                    <a:pt x="292" y="128"/>
                    <a:pt x="295" y="127"/>
                  </a:cubicBezTo>
                  <a:cubicBezTo>
                    <a:pt x="298" y="130"/>
                    <a:pt x="301" y="135"/>
                    <a:pt x="306" y="134"/>
                  </a:cubicBezTo>
                  <a:cubicBezTo>
                    <a:pt x="306" y="132"/>
                    <a:pt x="304" y="132"/>
                    <a:pt x="303" y="131"/>
                  </a:cubicBezTo>
                  <a:cubicBezTo>
                    <a:pt x="304" y="131"/>
                    <a:pt x="304" y="130"/>
                    <a:pt x="304" y="130"/>
                  </a:cubicBezTo>
                  <a:cubicBezTo>
                    <a:pt x="309" y="134"/>
                    <a:pt x="314" y="136"/>
                    <a:pt x="317" y="141"/>
                  </a:cubicBezTo>
                  <a:cubicBezTo>
                    <a:pt x="316" y="141"/>
                    <a:pt x="314" y="138"/>
                    <a:pt x="313" y="139"/>
                  </a:cubicBezTo>
                  <a:cubicBezTo>
                    <a:pt x="315" y="142"/>
                    <a:pt x="318" y="143"/>
                    <a:pt x="320" y="146"/>
                  </a:cubicBezTo>
                  <a:cubicBezTo>
                    <a:pt x="319" y="148"/>
                    <a:pt x="323" y="150"/>
                    <a:pt x="323" y="153"/>
                  </a:cubicBezTo>
                  <a:cubicBezTo>
                    <a:pt x="325" y="153"/>
                    <a:pt x="325" y="154"/>
                    <a:pt x="326" y="154"/>
                  </a:cubicBezTo>
                  <a:cubicBezTo>
                    <a:pt x="326" y="155"/>
                    <a:pt x="328" y="157"/>
                    <a:pt x="329" y="156"/>
                  </a:cubicBezTo>
                  <a:cubicBezTo>
                    <a:pt x="327" y="151"/>
                    <a:pt x="325" y="145"/>
                    <a:pt x="320" y="144"/>
                  </a:cubicBezTo>
                  <a:cubicBezTo>
                    <a:pt x="322" y="141"/>
                    <a:pt x="317" y="140"/>
                    <a:pt x="316" y="137"/>
                  </a:cubicBezTo>
                  <a:close/>
                  <a:moveTo>
                    <a:pt x="292" y="128"/>
                  </a:moveTo>
                  <a:cubicBezTo>
                    <a:pt x="291" y="127"/>
                    <a:pt x="290" y="127"/>
                    <a:pt x="291" y="125"/>
                  </a:cubicBezTo>
                  <a:cubicBezTo>
                    <a:pt x="292" y="125"/>
                    <a:pt x="292" y="124"/>
                    <a:pt x="294" y="125"/>
                  </a:cubicBezTo>
                  <a:cubicBezTo>
                    <a:pt x="294" y="127"/>
                    <a:pt x="293" y="127"/>
                    <a:pt x="292" y="128"/>
                  </a:cubicBezTo>
                  <a:close/>
                  <a:moveTo>
                    <a:pt x="294" y="126"/>
                  </a:moveTo>
                  <a:cubicBezTo>
                    <a:pt x="296" y="124"/>
                    <a:pt x="300" y="125"/>
                    <a:pt x="300" y="128"/>
                  </a:cubicBezTo>
                  <a:cubicBezTo>
                    <a:pt x="298" y="128"/>
                    <a:pt x="297" y="125"/>
                    <a:pt x="294" y="126"/>
                  </a:cubicBezTo>
                  <a:close/>
                  <a:moveTo>
                    <a:pt x="328" y="169"/>
                  </a:moveTo>
                  <a:cubicBezTo>
                    <a:pt x="329" y="167"/>
                    <a:pt x="328" y="171"/>
                    <a:pt x="329" y="170"/>
                  </a:cubicBezTo>
                  <a:cubicBezTo>
                    <a:pt x="330" y="169"/>
                    <a:pt x="328" y="167"/>
                    <a:pt x="328" y="166"/>
                  </a:cubicBezTo>
                  <a:cubicBezTo>
                    <a:pt x="328" y="167"/>
                    <a:pt x="327" y="169"/>
                    <a:pt x="328" y="169"/>
                  </a:cubicBezTo>
                  <a:close/>
                  <a:moveTo>
                    <a:pt x="263" y="120"/>
                  </a:move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lose/>
                  <a:moveTo>
                    <a:pt x="300" y="78"/>
                  </a:moveTo>
                  <a:cubicBezTo>
                    <a:pt x="300" y="78"/>
                    <a:pt x="299" y="76"/>
                    <a:pt x="298" y="77"/>
                  </a:cubicBezTo>
                  <a:cubicBezTo>
                    <a:pt x="299" y="78"/>
                    <a:pt x="300" y="80"/>
                    <a:pt x="300" y="78"/>
                  </a:cubicBezTo>
                  <a:close/>
                  <a:moveTo>
                    <a:pt x="310" y="89"/>
                  </a:moveTo>
                  <a:cubicBezTo>
                    <a:pt x="310" y="88"/>
                    <a:pt x="309" y="87"/>
                    <a:pt x="307" y="86"/>
                  </a:cubicBezTo>
                  <a:cubicBezTo>
                    <a:pt x="307" y="87"/>
                    <a:pt x="310" y="89"/>
                    <a:pt x="310" y="89"/>
                  </a:cubicBezTo>
                  <a:close/>
                  <a:moveTo>
                    <a:pt x="308" y="94"/>
                  </a:moveTo>
                  <a:cubicBezTo>
                    <a:pt x="306" y="92"/>
                    <a:pt x="303" y="88"/>
                    <a:pt x="302" y="89"/>
                  </a:cubicBezTo>
                  <a:cubicBezTo>
                    <a:pt x="304" y="90"/>
                    <a:pt x="305" y="93"/>
                    <a:pt x="308" y="94"/>
                  </a:cubicBezTo>
                  <a:close/>
                  <a:moveTo>
                    <a:pt x="310" y="89"/>
                  </a:moveTo>
                  <a:cubicBezTo>
                    <a:pt x="310" y="89"/>
                    <a:pt x="310" y="89"/>
                    <a:pt x="310" y="89"/>
                  </a:cubicBezTo>
                  <a:cubicBezTo>
                    <a:pt x="311" y="89"/>
                    <a:pt x="311" y="89"/>
                    <a:pt x="310" y="89"/>
                  </a:cubicBezTo>
                  <a:close/>
                  <a:moveTo>
                    <a:pt x="309" y="96"/>
                  </a:moveTo>
                  <a:cubicBezTo>
                    <a:pt x="310" y="96"/>
                    <a:pt x="311" y="99"/>
                    <a:pt x="312" y="98"/>
                  </a:cubicBezTo>
                  <a:cubicBezTo>
                    <a:pt x="311" y="98"/>
                    <a:pt x="311" y="94"/>
                    <a:pt x="309" y="96"/>
                  </a:cubicBezTo>
                  <a:close/>
                  <a:moveTo>
                    <a:pt x="301" y="109"/>
                  </a:moveTo>
                  <a:cubicBezTo>
                    <a:pt x="299" y="108"/>
                    <a:pt x="296" y="103"/>
                    <a:pt x="295" y="105"/>
                  </a:cubicBezTo>
                  <a:cubicBezTo>
                    <a:pt x="298" y="105"/>
                    <a:pt x="298" y="110"/>
                    <a:pt x="301" y="109"/>
                  </a:cubicBezTo>
                  <a:close/>
                  <a:moveTo>
                    <a:pt x="297" y="81"/>
                  </a:moveTo>
                  <a:cubicBezTo>
                    <a:pt x="298" y="81"/>
                    <a:pt x="299" y="82"/>
                    <a:pt x="300" y="82"/>
                  </a:cubicBezTo>
                  <a:cubicBezTo>
                    <a:pt x="300" y="81"/>
                    <a:pt x="297" y="79"/>
                    <a:pt x="297" y="81"/>
                  </a:cubicBezTo>
                  <a:close/>
                  <a:moveTo>
                    <a:pt x="305" y="102"/>
                  </a:moveTo>
                  <a:cubicBezTo>
                    <a:pt x="305" y="103"/>
                    <a:pt x="304" y="104"/>
                    <a:pt x="304" y="105"/>
                  </a:cubicBezTo>
                  <a:cubicBezTo>
                    <a:pt x="309" y="106"/>
                    <a:pt x="310" y="110"/>
                    <a:pt x="314" y="112"/>
                  </a:cubicBezTo>
                  <a:cubicBezTo>
                    <a:pt x="313" y="108"/>
                    <a:pt x="308" y="105"/>
                    <a:pt x="305" y="102"/>
                  </a:cubicBezTo>
                  <a:close/>
                  <a:moveTo>
                    <a:pt x="305" y="103"/>
                  </a:moveTo>
                  <a:cubicBezTo>
                    <a:pt x="307" y="103"/>
                    <a:pt x="306" y="105"/>
                    <a:pt x="307" y="105"/>
                  </a:cubicBezTo>
                  <a:cubicBezTo>
                    <a:pt x="307" y="106"/>
                    <a:pt x="305" y="104"/>
                    <a:pt x="305" y="103"/>
                  </a:cubicBezTo>
                  <a:close/>
                  <a:moveTo>
                    <a:pt x="284" y="73"/>
                  </a:moveTo>
                  <a:cubicBezTo>
                    <a:pt x="283" y="71"/>
                    <a:pt x="285" y="73"/>
                    <a:pt x="285" y="72"/>
                  </a:cubicBezTo>
                  <a:cubicBezTo>
                    <a:pt x="284" y="71"/>
                    <a:pt x="284" y="70"/>
                    <a:pt x="282" y="70"/>
                  </a:cubicBezTo>
                  <a:cubicBezTo>
                    <a:pt x="282" y="71"/>
                    <a:pt x="281" y="71"/>
                    <a:pt x="281" y="72"/>
                  </a:cubicBezTo>
                  <a:cubicBezTo>
                    <a:pt x="283" y="71"/>
                    <a:pt x="282" y="73"/>
                    <a:pt x="284" y="73"/>
                  </a:cubicBezTo>
                  <a:close/>
                  <a:moveTo>
                    <a:pt x="301" y="88"/>
                  </a:moveTo>
                  <a:cubicBezTo>
                    <a:pt x="299" y="86"/>
                    <a:pt x="298" y="85"/>
                    <a:pt x="295" y="84"/>
                  </a:cubicBezTo>
                  <a:cubicBezTo>
                    <a:pt x="297" y="86"/>
                    <a:pt x="298" y="87"/>
                    <a:pt x="301" y="88"/>
                  </a:cubicBezTo>
                  <a:close/>
                  <a:moveTo>
                    <a:pt x="261" y="108"/>
                  </a:moveTo>
                  <a:cubicBezTo>
                    <a:pt x="262" y="108"/>
                    <a:pt x="262" y="108"/>
                    <a:pt x="262" y="108"/>
                  </a:cubicBezTo>
                  <a:cubicBezTo>
                    <a:pt x="263" y="108"/>
                    <a:pt x="263" y="108"/>
                    <a:pt x="264" y="108"/>
                  </a:cubicBezTo>
                  <a:cubicBezTo>
                    <a:pt x="264" y="108"/>
                    <a:pt x="264" y="107"/>
                    <a:pt x="264" y="107"/>
                  </a:cubicBezTo>
                  <a:cubicBezTo>
                    <a:pt x="263" y="108"/>
                    <a:pt x="260" y="107"/>
                    <a:pt x="261" y="108"/>
                  </a:cubicBezTo>
                  <a:close/>
                  <a:moveTo>
                    <a:pt x="277" y="81"/>
                  </a:moveTo>
                  <a:cubicBezTo>
                    <a:pt x="276" y="79"/>
                    <a:pt x="274" y="79"/>
                    <a:pt x="272" y="78"/>
                  </a:cubicBezTo>
                  <a:cubicBezTo>
                    <a:pt x="272" y="80"/>
                    <a:pt x="275" y="80"/>
                    <a:pt x="277" y="81"/>
                  </a:cubicBezTo>
                  <a:close/>
                  <a:moveTo>
                    <a:pt x="288" y="114"/>
                  </a:moveTo>
                  <a:cubicBezTo>
                    <a:pt x="286" y="114"/>
                    <a:pt x="286" y="114"/>
                    <a:pt x="286" y="114"/>
                  </a:cubicBezTo>
                  <a:cubicBezTo>
                    <a:pt x="286" y="115"/>
                    <a:pt x="286" y="115"/>
                    <a:pt x="286" y="115"/>
                  </a:cubicBezTo>
                  <a:cubicBezTo>
                    <a:pt x="287" y="115"/>
                    <a:pt x="287" y="116"/>
                    <a:pt x="288" y="116"/>
                  </a:cubicBezTo>
                  <a:lnTo>
                    <a:pt x="288" y="114"/>
                  </a:lnTo>
                  <a:close/>
                  <a:moveTo>
                    <a:pt x="298" y="116"/>
                  </a:moveTo>
                  <a:cubicBezTo>
                    <a:pt x="300" y="118"/>
                    <a:pt x="303" y="122"/>
                    <a:pt x="306" y="122"/>
                  </a:cubicBezTo>
                  <a:cubicBezTo>
                    <a:pt x="304" y="119"/>
                    <a:pt x="300" y="117"/>
                    <a:pt x="298" y="116"/>
                  </a:cubicBezTo>
                  <a:close/>
                  <a:moveTo>
                    <a:pt x="275" y="110"/>
                  </a:moveTo>
                  <a:cubicBezTo>
                    <a:pt x="278" y="110"/>
                    <a:pt x="281" y="113"/>
                    <a:pt x="284" y="113"/>
                  </a:cubicBezTo>
                  <a:cubicBezTo>
                    <a:pt x="282" y="112"/>
                    <a:pt x="279" y="110"/>
                    <a:pt x="277" y="109"/>
                  </a:cubicBezTo>
                  <a:cubicBezTo>
                    <a:pt x="277" y="111"/>
                    <a:pt x="275" y="108"/>
                    <a:pt x="275" y="110"/>
                  </a:cubicBezTo>
                  <a:close/>
                  <a:moveTo>
                    <a:pt x="309" y="125"/>
                  </a:moveTo>
                  <a:cubicBezTo>
                    <a:pt x="312" y="129"/>
                    <a:pt x="308" y="122"/>
                    <a:pt x="306" y="123"/>
                  </a:cubicBezTo>
                  <a:cubicBezTo>
                    <a:pt x="307" y="124"/>
                    <a:pt x="307" y="126"/>
                    <a:pt x="309" y="125"/>
                  </a:cubicBezTo>
                  <a:close/>
                  <a:moveTo>
                    <a:pt x="321" y="123"/>
                  </a:moveTo>
                  <a:cubicBezTo>
                    <a:pt x="322" y="122"/>
                    <a:pt x="323" y="123"/>
                    <a:pt x="323" y="123"/>
                  </a:cubicBezTo>
                  <a:cubicBezTo>
                    <a:pt x="321" y="121"/>
                    <a:pt x="320" y="115"/>
                    <a:pt x="317" y="117"/>
                  </a:cubicBezTo>
                  <a:cubicBezTo>
                    <a:pt x="318" y="119"/>
                    <a:pt x="320" y="121"/>
                    <a:pt x="321" y="123"/>
                  </a:cubicBezTo>
                  <a:close/>
                  <a:moveTo>
                    <a:pt x="317" y="115"/>
                  </a:moveTo>
                  <a:cubicBezTo>
                    <a:pt x="317" y="113"/>
                    <a:pt x="316" y="113"/>
                    <a:pt x="315" y="112"/>
                  </a:cubicBezTo>
                  <a:cubicBezTo>
                    <a:pt x="316" y="114"/>
                    <a:pt x="316" y="113"/>
                    <a:pt x="315" y="115"/>
                  </a:cubicBezTo>
                  <a:lnTo>
                    <a:pt x="317" y="115"/>
                  </a:lnTo>
                  <a:close/>
                  <a:moveTo>
                    <a:pt x="313" y="130"/>
                  </a:moveTo>
                  <a:cubicBezTo>
                    <a:pt x="315" y="130"/>
                    <a:pt x="315" y="131"/>
                    <a:pt x="316" y="131"/>
                  </a:cubicBezTo>
                  <a:cubicBezTo>
                    <a:pt x="316" y="130"/>
                    <a:pt x="313" y="128"/>
                    <a:pt x="313" y="130"/>
                  </a:cubicBezTo>
                  <a:close/>
                  <a:moveTo>
                    <a:pt x="337" y="183"/>
                  </a:moveTo>
                  <a:cubicBezTo>
                    <a:pt x="337" y="180"/>
                    <a:pt x="335" y="178"/>
                    <a:pt x="335" y="175"/>
                  </a:cubicBezTo>
                  <a:cubicBezTo>
                    <a:pt x="332" y="177"/>
                    <a:pt x="336" y="181"/>
                    <a:pt x="337" y="183"/>
                  </a:cubicBezTo>
                  <a:close/>
                  <a:moveTo>
                    <a:pt x="39" y="302"/>
                  </a:moveTo>
                  <a:cubicBezTo>
                    <a:pt x="39" y="302"/>
                    <a:pt x="38" y="302"/>
                    <a:pt x="38" y="303"/>
                  </a:cubicBezTo>
                  <a:cubicBezTo>
                    <a:pt x="38" y="303"/>
                    <a:pt x="39" y="303"/>
                    <a:pt x="39" y="303"/>
                  </a:cubicBezTo>
                  <a:cubicBezTo>
                    <a:pt x="39" y="303"/>
                    <a:pt x="39" y="302"/>
                    <a:pt x="39" y="302"/>
                  </a:cubicBezTo>
                  <a:close/>
                  <a:moveTo>
                    <a:pt x="40" y="292"/>
                  </a:moveTo>
                  <a:cubicBezTo>
                    <a:pt x="40" y="291"/>
                    <a:pt x="40" y="291"/>
                    <a:pt x="40" y="291"/>
                  </a:cubicBezTo>
                  <a:cubicBezTo>
                    <a:pt x="39" y="291"/>
                    <a:pt x="39" y="291"/>
                    <a:pt x="39" y="291"/>
                  </a:cubicBezTo>
                  <a:cubicBezTo>
                    <a:pt x="39" y="292"/>
                    <a:pt x="39" y="292"/>
                    <a:pt x="40" y="292"/>
                  </a:cubicBezTo>
                  <a:close/>
                  <a:moveTo>
                    <a:pt x="37" y="287"/>
                  </a:moveTo>
                  <a:cubicBezTo>
                    <a:pt x="37" y="287"/>
                    <a:pt x="37" y="288"/>
                    <a:pt x="37" y="288"/>
                  </a:cubicBezTo>
                  <a:cubicBezTo>
                    <a:pt x="37" y="288"/>
                    <a:pt x="38" y="287"/>
                    <a:pt x="38" y="287"/>
                  </a:cubicBezTo>
                  <a:cubicBezTo>
                    <a:pt x="37" y="287"/>
                    <a:pt x="37" y="287"/>
                    <a:pt x="37" y="287"/>
                  </a:cubicBezTo>
                  <a:close/>
                  <a:moveTo>
                    <a:pt x="35" y="292"/>
                  </a:moveTo>
                  <a:cubicBezTo>
                    <a:pt x="35" y="292"/>
                    <a:pt x="36" y="292"/>
                    <a:pt x="36" y="291"/>
                  </a:cubicBezTo>
                  <a:cubicBezTo>
                    <a:pt x="36" y="292"/>
                    <a:pt x="35" y="291"/>
                    <a:pt x="35" y="292"/>
                  </a:cubicBezTo>
                  <a:close/>
                  <a:moveTo>
                    <a:pt x="40" y="295"/>
                  </a:moveTo>
                  <a:cubicBezTo>
                    <a:pt x="39" y="295"/>
                    <a:pt x="39" y="295"/>
                    <a:pt x="39" y="294"/>
                  </a:cubicBezTo>
                  <a:cubicBezTo>
                    <a:pt x="38" y="294"/>
                    <a:pt x="38" y="294"/>
                    <a:pt x="38" y="294"/>
                  </a:cubicBezTo>
                  <a:cubicBezTo>
                    <a:pt x="39" y="295"/>
                    <a:pt x="38" y="295"/>
                    <a:pt x="39" y="296"/>
                  </a:cubicBezTo>
                  <a:cubicBezTo>
                    <a:pt x="39" y="295"/>
                    <a:pt x="40" y="296"/>
                    <a:pt x="40" y="295"/>
                  </a:cubicBezTo>
                  <a:close/>
                  <a:moveTo>
                    <a:pt x="52" y="320"/>
                  </a:moveTo>
                  <a:cubicBezTo>
                    <a:pt x="52" y="320"/>
                    <a:pt x="51" y="320"/>
                    <a:pt x="51" y="320"/>
                  </a:cubicBezTo>
                  <a:cubicBezTo>
                    <a:pt x="51" y="321"/>
                    <a:pt x="51" y="322"/>
                    <a:pt x="52" y="322"/>
                  </a:cubicBezTo>
                  <a:cubicBezTo>
                    <a:pt x="52" y="321"/>
                    <a:pt x="52" y="321"/>
                    <a:pt x="53" y="321"/>
                  </a:cubicBezTo>
                  <a:cubicBezTo>
                    <a:pt x="53" y="321"/>
                    <a:pt x="52" y="321"/>
                    <a:pt x="52" y="320"/>
                  </a:cubicBezTo>
                  <a:close/>
                  <a:moveTo>
                    <a:pt x="40" y="294"/>
                  </a:moveTo>
                  <a:cubicBezTo>
                    <a:pt x="40" y="293"/>
                    <a:pt x="39" y="292"/>
                    <a:pt x="39" y="293"/>
                  </a:cubicBezTo>
                  <a:cubicBezTo>
                    <a:pt x="39" y="293"/>
                    <a:pt x="40" y="294"/>
                    <a:pt x="40" y="294"/>
                  </a:cubicBezTo>
                  <a:close/>
                  <a:moveTo>
                    <a:pt x="37" y="293"/>
                  </a:moveTo>
                  <a:cubicBezTo>
                    <a:pt x="37" y="292"/>
                    <a:pt x="37" y="292"/>
                    <a:pt x="37" y="292"/>
                  </a:cubicBezTo>
                  <a:cubicBezTo>
                    <a:pt x="37" y="292"/>
                    <a:pt x="37" y="293"/>
                    <a:pt x="36" y="293"/>
                  </a:cubicBezTo>
                  <a:cubicBezTo>
                    <a:pt x="36" y="293"/>
                    <a:pt x="37" y="293"/>
                    <a:pt x="37" y="293"/>
                  </a:cubicBezTo>
                  <a:close/>
                  <a:moveTo>
                    <a:pt x="48" y="310"/>
                  </a:moveTo>
                  <a:cubicBezTo>
                    <a:pt x="48" y="310"/>
                    <a:pt x="47" y="310"/>
                    <a:pt x="47" y="311"/>
                  </a:cubicBezTo>
                  <a:cubicBezTo>
                    <a:pt x="48" y="311"/>
                    <a:pt x="48" y="312"/>
                    <a:pt x="48" y="311"/>
                  </a:cubicBezTo>
                  <a:cubicBezTo>
                    <a:pt x="47" y="311"/>
                    <a:pt x="48" y="311"/>
                    <a:pt x="48" y="310"/>
                  </a:cubicBezTo>
                  <a:close/>
                  <a:moveTo>
                    <a:pt x="39" y="285"/>
                  </a:moveTo>
                  <a:cubicBezTo>
                    <a:pt x="38" y="285"/>
                    <a:pt x="38" y="286"/>
                    <a:pt x="38" y="286"/>
                  </a:cubicBezTo>
                  <a:cubicBezTo>
                    <a:pt x="38" y="286"/>
                    <a:pt x="37" y="286"/>
                    <a:pt x="37" y="286"/>
                  </a:cubicBezTo>
                  <a:cubicBezTo>
                    <a:pt x="37" y="287"/>
                    <a:pt x="40" y="286"/>
                    <a:pt x="39" y="289"/>
                  </a:cubicBezTo>
                  <a:cubicBezTo>
                    <a:pt x="39" y="289"/>
                    <a:pt x="39" y="289"/>
                    <a:pt x="39" y="289"/>
                  </a:cubicBezTo>
                  <a:cubicBezTo>
                    <a:pt x="40" y="288"/>
                    <a:pt x="37" y="286"/>
                    <a:pt x="40" y="286"/>
                  </a:cubicBezTo>
                  <a:cubicBezTo>
                    <a:pt x="40" y="286"/>
                    <a:pt x="40" y="287"/>
                    <a:pt x="40" y="287"/>
                  </a:cubicBezTo>
                  <a:cubicBezTo>
                    <a:pt x="41" y="286"/>
                    <a:pt x="40" y="286"/>
                    <a:pt x="40" y="285"/>
                  </a:cubicBezTo>
                  <a:cubicBezTo>
                    <a:pt x="40" y="285"/>
                    <a:pt x="39" y="285"/>
                    <a:pt x="39" y="285"/>
                  </a:cubicBezTo>
                  <a:cubicBezTo>
                    <a:pt x="40" y="284"/>
                    <a:pt x="39" y="283"/>
                    <a:pt x="40" y="282"/>
                  </a:cubicBezTo>
                  <a:cubicBezTo>
                    <a:pt x="39" y="283"/>
                    <a:pt x="39" y="284"/>
                    <a:pt x="39" y="285"/>
                  </a:cubicBezTo>
                  <a:close/>
                  <a:moveTo>
                    <a:pt x="35" y="280"/>
                  </a:moveTo>
                  <a:cubicBezTo>
                    <a:pt x="35" y="280"/>
                    <a:pt x="35" y="281"/>
                    <a:pt x="35" y="282"/>
                  </a:cubicBezTo>
                  <a:cubicBezTo>
                    <a:pt x="35" y="282"/>
                    <a:pt x="36" y="281"/>
                    <a:pt x="36" y="282"/>
                  </a:cubicBezTo>
                  <a:cubicBezTo>
                    <a:pt x="37" y="283"/>
                    <a:pt x="36" y="282"/>
                    <a:pt x="36" y="283"/>
                  </a:cubicBezTo>
                  <a:cubicBezTo>
                    <a:pt x="37" y="283"/>
                    <a:pt x="37" y="284"/>
                    <a:pt x="37" y="285"/>
                  </a:cubicBezTo>
                  <a:cubicBezTo>
                    <a:pt x="39" y="284"/>
                    <a:pt x="36" y="283"/>
                    <a:pt x="38" y="281"/>
                  </a:cubicBezTo>
                  <a:cubicBezTo>
                    <a:pt x="37" y="280"/>
                    <a:pt x="36" y="280"/>
                    <a:pt x="35" y="280"/>
                  </a:cubicBezTo>
                  <a:close/>
                  <a:moveTo>
                    <a:pt x="35" y="289"/>
                  </a:moveTo>
                  <a:cubicBezTo>
                    <a:pt x="35" y="290"/>
                    <a:pt x="36" y="291"/>
                    <a:pt x="37" y="291"/>
                  </a:cubicBezTo>
                  <a:cubicBezTo>
                    <a:pt x="37" y="291"/>
                    <a:pt x="37" y="291"/>
                    <a:pt x="37" y="291"/>
                  </a:cubicBezTo>
                  <a:cubicBezTo>
                    <a:pt x="37" y="291"/>
                    <a:pt x="37" y="291"/>
                    <a:pt x="37" y="290"/>
                  </a:cubicBezTo>
                  <a:cubicBezTo>
                    <a:pt x="36" y="291"/>
                    <a:pt x="36" y="289"/>
                    <a:pt x="35" y="289"/>
                  </a:cubicBezTo>
                  <a:close/>
                  <a:moveTo>
                    <a:pt x="41" y="306"/>
                  </a:moveTo>
                  <a:cubicBezTo>
                    <a:pt x="41" y="307"/>
                    <a:pt x="41" y="307"/>
                    <a:pt x="41" y="307"/>
                  </a:cubicBezTo>
                  <a:cubicBezTo>
                    <a:pt x="41" y="307"/>
                    <a:pt x="42" y="307"/>
                    <a:pt x="42" y="306"/>
                  </a:cubicBezTo>
                  <a:lnTo>
                    <a:pt x="41" y="306"/>
                  </a:lnTo>
                  <a:close/>
                  <a:moveTo>
                    <a:pt x="45" y="306"/>
                  </a:moveTo>
                  <a:cubicBezTo>
                    <a:pt x="45" y="307"/>
                    <a:pt x="45" y="307"/>
                    <a:pt x="46" y="307"/>
                  </a:cubicBezTo>
                  <a:cubicBezTo>
                    <a:pt x="46" y="307"/>
                    <a:pt x="46" y="307"/>
                    <a:pt x="46" y="306"/>
                  </a:cubicBezTo>
                  <a:cubicBezTo>
                    <a:pt x="46" y="307"/>
                    <a:pt x="45" y="306"/>
                    <a:pt x="45" y="306"/>
                  </a:cubicBezTo>
                  <a:close/>
                  <a:moveTo>
                    <a:pt x="48" y="322"/>
                  </a:moveTo>
                  <a:cubicBezTo>
                    <a:pt x="48" y="323"/>
                    <a:pt x="49" y="323"/>
                    <a:pt x="50" y="323"/>
                  </a:cubicBezTo>
                  <a:cubicBezTo>
                    <a:pt x="49" y="322"/>
                    <a:pt x="49" y="322"/>
                    <a:pt x="48" y="322"/>
                  </a:cubicBezTo>
                  <a:close/>
                  <a:moveTo>
                    <a:pt x="46" y="303"/>
                  </a:moveTo>
                  <a:cubicBezTo>
                    <a:pt x="46" y="304"/>
                    <a:pt x="47" y="304"/>
                    <a:pt x="47" y="304"/>
                  </a:cubicBezTo>
                  <a:cubicBezTo>
                    <a:pt x="47" y="303"/>
                    <a:pt x="47" y="303"/>
                    <a:pt x="46" y="303"/>
                  </a:cubicBezTo>
                  <a:close/>
                  <a:moveTo>
                    <a:pt x="45" y="303"/>
                  </a:moveTo>
                  <a:cubicBezTo>
                    <a:pt x="45" y="304"/>
                    <a:pt x="45" y="304"/>
                    <a:pt x="46" y="305"/>
                  </a:cubicBezTo>
                  <a:cubicBezTo>
                    <a:pt x="45" y="304"/>
                    <a:pt x="47" y="303"/>
                    <a:pt x="45" y="303"/>
                  </a:cubicBezTo>
                  <a:close/>
                  <a:moveTo>
                    <a:pt x="44" y="306"/>
                  </a:moveTo>
                  <a:cubicBezTo>
                    <a:pt x="45" y="306"/>
                    <a:pt x="46" y="306"/>
                    <a:pt x="46" y="306"/>
                  </a:cubicBezTo>
                  <a:cubicBezTo>
                    <a:pt x="46" y="306"/>
                    <a:pt x="44" y="306"/>
                    <a:pt x="44" y="306"/>
                  </a:cubicBezTo>
                  <a:close/>
                  <a:moveTo>
                    <a:pt x="49" y="309"/>
                  </a:moveTo>
                  <a:cubicBezTo>
                    <a:pt x="49" y="309"/>
                    <a:pt x="50" y="309"/>
                    <a:pt x="50" y="308"/>
                  </a:cubicBezTo>
                  <a:cubicBezTo>
                    <a:pt x="49" y="308"/>
                    <a:pt x="49" y="309"/>
                    <a:pt x="49" y="309"/>
                  </a:cubicBezTo>
                  <a:close/>
                  <a:moveTo>
                    <a:pt x="42" y="299"/>
                  </a:moveTo>
                  <a:cubicBezTo>
                    <a:pt x="40" y="298"/>
                    <a:pt x="40" y="300"/>
                    <a:pt x="40" y="301"/>
                  </a:cubicBezTo>
                  <a:cubicBezTo>
                    <a:pt x="40" y="301"/>
                    <a:pt x="41" y="300"/>
                    <a:pt x="41" y="301"/>
                  </a:cubicBezTo>
                  <a:cubicBezTo>
                    <a:pt x="42" y="301"/>
                    <a:pt x="42" y="300"/>
                    <a:pt x="42" y="300"/>
                  </a:cubicBezTo>
                  <a:cubicBezTo>
                    <a:pt x="41" y="300"/>
                    <a:pt x="41" y="299"/>
                    <a:pt x="42" y="299"/>
                  </a:cubicBezTo>
                  <a:close/>
                  <a:moveTo>
                    <a:pt x="44" y="302"/>
                  </a:moveTo>
                  <a:cubicBezTo>
                    <a:pt x="43" y="302"/>
                    <a:pt x="43" y="302"/>
                    <a:pt x="43" y="301"/>
                  </a:cubicBezTo>
                  <a:cubicBezTo>
                    <a:pt x="43" y="302"/>
                    <a:pt x="42" y="302"/>
                    <a:pt x="42" y="303"/>
                  </a:cubicBezTo>
                  <a:cubicBezTo>
                    <a:pt x="43" y="303"/>
                    <a:pt x="43" y="302"/>
                    <a:pt x="44" y="302"/>
                  </a:cubicBezTo>
                  <a:close/>
                  <a:moveTo>
                    <a:pt x="43" y="303"/>
                  </a:moveTo>
                  <a:cubicBezTo>
                    <a:pt x="43" y="303"/>
                    <a:pt x="43" y="304"/>
                    <a:pt x="44" y="304"/>
                  </a:cubicBezTo>
                  <a:cubicBezTo>
                    <a:pt x="44" y="303"/>
                    <a:pt x="44" y="303"/>
                    <a:pt x="43" y="303"/>
                  </a:cubicBezTo>
                  <a:close/>
                  <a:moveTo>
                    <a:pt x="43" y="308"/>
                  </a:moveTo>
                  <a:cubicBezTo>
                    <a:pt x="43" y="309"/>
                    <a:pt x="43" y="309"/>
                    <a:pt x="43" y="309"/>
                  </a:cubicBezTo>
                  <a:cubicBezTo>
                    <a:pt x="44" y="310"/>
                    <a:pt x="44" y="308"/>
                    <a:pt x="43" y="308"/>
                  </a:cubicBezTo>
                  <a:close/>
                  <a:moveTo>
                    <a:pt x="45" y="313"/>
                  </a:moveTo>
                  <a:cubicBezTo>
                    <a:pt x="45" y="312"/>
                    <a:pt x="45" y="312"/>
                    <a:pt x="45" y="312"/>
                  </a:cubicBezTo>
                  <a:cubicBezTo>
                    <a:pt x="44" y="312"/>
                    <a:pt x="45" y="314"/>
                    <a:pt x="46" y="313"/>
                  </a:cubicBezTo>
                  <a:cubicBezTo>
                    <a:pt x="45" y="313"/>
                    <a:pt x="45" y="313"/>
                    <a:pt x="45" y="313"/>
                  </a:cubicBezTo>
                  <a:close/>
                  <a:moveTo>
                    <a:pt x="305" y="342"/>
                  </a:moveTo>
                  <a:cubicBezTo>
                    <a:pt x="306" y="342"/>
                    <a:pt x="306" y="342"/>
                    <a:pt x="306" y="342"/>
                  </a:cubicBezTo>
                  <a:cubicBezTo>
                    <a:pt x="306" y="342"/>
                    <a:pt x="307" y="341"/>
                    <a:pt x="307" y="340"/>
                  </a:cubicBezTo>
                  <a:cubicBezTo>
                    <a:pt x="307" y="341"/>
                    <a:pt x="306" y="341"/>
                    <a:pt x="305" y="342"/>
                  </a:cubicBezTo>
                  <a:close/>
                  <a:moveTo>
                    <a:pt x="309" y="339"/>
                  </a:moveTo>
                  <a:cubicBezTo>
                    <a:pt x="309" y="339"/>
                    <a:pt x="309" y="338"/>
                    <a:pt x="309" y="338"/>
                  </a:cubicBezTo>
                  <a:cubicBezTo>
                    <a:pt x="308" y="339"/>
                    <a:pt x="308" y="339"/>
                    <a:pt x="308" y="340"/>
                  </a:cubicBezTo>
                  <a:cubicBezTo>
                    <a:pt x="308" y="339"/>
                    <a:pt x="308" y="339"/>
                    <a:pt x="309" y="339"/>
                  </a:cubicBezTo>
                  <a:close/>
                  <a:moveTo>
                    <a:pt x="307" y="347"/>
                  </a:moveTo>
                  <a:cubicBezTo>
                    <a:pt x="305" y="347"/>
                    <a:pt x="307" y="345"/>
                    <a:pt x="306" y="344"/>
                  </a:cubicBezTo>
                  <a:cubicBezTo>
                    <a:pt x="305" y="344"/>
                    <a:pt x="304" y="346"/>
                    <a:pt x="303" y="345"/>
                  </a:cubicBezTo>
                  <a:cubicBezTo>
                    <a:pt x="304" y="344"/>
                    <a:pt x="305" y="345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4" y="344"/>
                    <a:pt x="303" y="345"/>
                    <a:pt x="302" y="346"/>
                  </a:cubicBezTo>
                  <a:cubicBezTo>
                    <a:pt x="302" y="346"/>
                    <a:pt x="302" y="346"/>
                    <a:pt x="303" y="346"/>
                  </a:cubicBezTo>
                  <a:cubicBezTo>
                    <a:pt x="303" y="346"/>
                    <a:pt x="303" y="347"/>
                    <a:pt x="304" y="347"/>
                  </a:cubicBezTo>
                  <a:cubicBezTo>
                    <a:pt x="304" y="346"/>
                    <a:pt x="304" y="345"/>
                    <a:pt x="304" y="345"/>
                  </a:cubicBezTo>
                  <a:cubicBezTo>
                    <a:pt x="305" y="346"/>
                    <a:pt x="305" y="346"/>
                    <a:pt x="305" y="346"/>
                  </a:cubicBezTo>
                  <a:cubicBezTo>
                    <a:pt x="306" y="346"/>
                    <a:pt x="305" y="346"/>
                    <a:pt x="305" y="347"/>
                  </a:cubicBezTo>
                  <a:cubicBezTo>
                    <a:pt x="305" y="347"/>
                    <a:pt x="306" y="347"/>
                    <a:pt x="306" y="348"/>
                  </a:cubicBezTo>
                  <a:cubicBezTo>
                    <a:pt x="306" y="347"/>
                    <a:pt x="307" y="347"/>
                    <a:pt x="307" y="347"/>
                  </a:cubicBezTo>
                  <a:close/>
                  <a:moveTo>
                    <a:pt x="34" y="285"/>
                  </a:move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3" y="285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4" y="285"/>
                  </a:cubicBezTo>
                  <a:close/>
                  <a:moveTo>
                    <a:pt x="312" y="339"/>
                  </a:moveTo>
                  <a:cubicBezTo>
                    <a:pt x="311" y="339"/>
                    <a:pt x="311" y="339"/>
                    <a:pt x="311" y="339"/>
                  </a:cubicBezTo>
                  <a:cubicBezTo>
                    <a:pt x="311" y="340"/>
                    <a:pt x="312" y="339"/>
                    <a:pt x="312" y="339"/>
                  </a:cubicBezTo>
                  <a:close/>
                  <a:moveTo>
                    <a:pt x="287" y="361"/>
                  </a:moveTo>
                  <a:cubicBezTo>
                    <a:pt x="287" y="361"/>
                    <a:pt x="287" y="361"/>
                    <a:pt x="287" y="361"/>
                  </a:cubicBezTo>
                  <a:cubicBezTo>
                    <a:pt x="286" y="361"/>
                    <a:pt x="286" y="361"/>
                    <a:pt x="286" y="361"/>
                  </a:cubicBezTo>
                  <a:cubicBezTo>
                    <a:pt x="286" y="361"/>
                    <a:pt x="287" y="361"/>
                    <a:pt x="287" y="361"/>
                  </a:cubicBezTo>
                  <a:close/>
                  <a:moveTo>
                    <a:pt x="256" y="381"/>
                  </a:moveTo>
                  <a:cubicBezTo>
                    <a:pt x="257" y="380"/>
                    <a:pt x="257" y="380"/>
                    <a:pt x="258" y="380"/>
                  </a:cubicBezTo>
                  <a:cubicBezTo>
                    <a:pt x="257" y="380"/>
                    <a:pt x="257" y="380"/>
                    <a:pt x="256" y="380"/>
                  </a:cubicBezTo>
                  <a:cubicBezTo>
                    <a:pt x="256" y="380"/>
                    <a:pt x="256" y="381"/>
                    <a:pt x="256" y="381"/>
                  </a:cubicBezTo>
                  <a:close/>
                  <a:moveTo>
                    <a:pt x="51" y="315"/>
                  </a:moveTo>
                  <a:cubicBezTo>
                    <a:pt x="52" y="315"/>
                    <a:pt x="51" y="315"/>
                    <a:pt x="51" y="316"/>
                  </a:cubicBezTo>
                  <a:cubicBezTo>
                    <a:pt x="52" y="316"/>
                    <a:pt x="52" y="316"/>
                    <a:pt x="52" y="316"/>
                  </a:cubicBezTo>
                  <a:cubicBezTo>
                    <a:pt x="52" y="315"/>
                    <a:pt x="52" y="314"/>
                    <a:pt x="51" y="315"/>
                  </a:cubicBezTo>
                  <a:close/>
                  <a:moveTo>
                    <a:pt x="298" y="351"/>
                  </a:moveTo>
                  <a:cubicBezTo>
                    <a:pt x="297" y="351"/>
                    <a:pt x="297" y="351"/>
                    <a:pt x="296" y="352"/>
                  </a:cubicBezTo>
                  <a:cubicBezTo>
                    <a:pt x="296" y="352"/>
                    <a:pt x="297" y="352"/>
                    <a:pt x="297" y="352"/>
                  </a:cubicBezTo>
                  <a:cubicBezTo>
                    <a:pt x="296" y="352"/>
                    <a:pt x="296" y="352"/>
                    <a:pt x="296" y="352"/>
                  </a:cubicBezTo>
                  <a:cubicBezTo>
                    <a:pt x="296" y="352"/>
                    <a:pt x="296" y="352"/>
                    <a:pt x="296" y="353"/>
                  </a:cubicBezTo>
                  <a:cubicBezTo>
                    <a:pt x="296" y="353"/>
                    <a:pt x="296" y="353"/>
                    <a:pt x="296" y="353"/>
                  </a:cubicBezTo>
                  <a:cubicBezTo>
                    <a:pt x="297" y="353"/>
                    <a:pt x="298" y="352"/>
                    <a:pt x="298" y="351"/>
                  </a:cubicBezTo>
                  <a:close/>
                  <a:moveTo>
                    <a:pt x="296" y="355"/>
                  </a:moveTo>
                  <a:cubicBezTo>
                    <a:pt x="295" y="354"/>
                    <a:pt x="295" y="355"/>
                    <a:pt x="295" y="355"/>
                  </a:cubicBezTo>
                  <a:cubicBezTo>
                    <a:pt x="295" y="355"/>
                    <a:pt x="295" y="356"/>
                    <a:pt x="296" y="355"/>
                  </a:cubicBezTo>
                  <a:cubicBezTo>
                    <a:pt x="295" y="355"/>
                    <a:pt x="296" y="355"/>
                    <a:pt x="296" y="355"/>
                  </a:cubicBezTo>
                  <a:close/>
                  <a:moveTo>
                    <a:pt x="314" y="332"/>
                  </a:moveTo>
                  <a:cubicBezTo>
                    <a:pt x="314" y="332"/>
                    <a:pt x="314" y="332"/>
                    <a:pt x="314" y="332"/>
                  </a:cubicBezTo>
                  <a:cubicBezTo>
                    <a:pt x="313" y="332"/>
                    <a:pt x="313" y="332"/>
                    <a:pt x="313" y="332"/>
                  </a:cubicBezTo>
                  <a:lnTo>
                    <a:pt x="314" y="332"/>
                  </a:lnTo>
                  <a:close/>
                  <a:moveTo>
                    <a:pt x="310" y="336"/>
                  </a:moveTo>
                  <a:cubicBezTo>
                    <a:pt x="310" y="336"/>
                    <a:pt x="310" y="337"/>
                    <a:pt x="309" y="337"/>
                  </a:cubicBezTo>
                  <a:cubicBezTo>
                    <a:pt x="309" y="338"/>
                    <a:pt x="310" y="338"/>
                    <a:pt x="310" y="338"/>
                  </a:cubicBezTo>
                  <a:cubicBezTo>
                    <a:pt x="310" y="338"/>
                    <a:pt x="309" y="338"/>
                    <a:pt x="309" y="339"/>
                  </a:cubicBezTo>
                  <a:cubicBezTo>
                    <a:pt x="310" y="339"/>
                    <a:pt x="310" y="337"/>
                    <a:pt x="311" y="337"/>
                  </a:cubicBezTo>
                  <a:cubicBezTo>
                    <a:pt x="311" y="338"/>
                    <a:pt x="311" y="338"/>
                    <a:pt x="311" y="338"/>
                  </a:cubicBezTo>
                  <a:cubicBezTo>
                    <a:pt x="313" y="338"/>
                    <a:pt x="311" y="337"/>
                    <a:pt x="310" y="336"/>
                  </a:cubicBezTo>
                  <a:close/>
                  <a:moveTo>
                    <a:pt x="28" y="275"/>
                  </a:moveTo>
                  <a:cubicBezTo>
                    <a:pt x="27" y="275"/>
                    <a:pt x="27" y="275"/>
                    <a:pt x="27" y="276"/>
                  </a:cubicBezTo>
                  <a:cubicBezTo>
                    <a:pt x="27" y="275"/>
                    <a:pt x="27" y="277"/>
                    <a:pt x="27" y="276"/>
                  </a:cubicBezTo>
                  <a:cubicBezTo>
                    <a:pt x="27" y="276"/>
                    <a:pt x="28" y="276"/>
                    <a:pt x="28" y="275"/>
                  </a:cubicBezTo>
                  <a:close/>
                  <a:moveTo>
                    <a:pt x="318" y="330"/>
                  </a:moveTo>
                  <a:cubicBezTo>
                    <a:pt x="318" y="330"/>
                    <a:pt x="317" y="330"/>
                    <a:pt x="317" y="330"/>
                  </a:cubicBezTo>
                  <a:cubicBezTo>
                    <a:pt x="317" y="330"/>
                    <a:pt x="317" y="331"/>
                    <a:pt x="317" y="332"/>
                  </a:cubicBezTo>
                  <a:cubicBezTo>
                    <a:pt x="318" y="332"/>
                    <a:pt x="318" y="331"/>
                    <a:pt x="318" y="330"/>
                  </a:cubicBezTo>
                  <a:close/>
                  <a:moveTo>
                    <a:pt x="32" y="286"/>
                  </a:moveTo>
                  <a:cubicBezTo>
                    <a:pt x="32" y="288"/>
                    <a:pt x="32" y="288"/>
                    <a:pt x="32" y="288"/>
                  </a:cubicBezTo>
                  <a:cubicBezTo>
                    <a:pt x="33" y="288"/>
                    <a:pt x="34" y="288"/>
                    <a:pt x="34" y="287"/>
                  </a:cubicBezTo>
                  <a:cubicBezTo>
                    <a:pt x="34" y="286"/>
                    <a:pt x="33" y="287"/>
                    <a:pt x="32" y="286"/>
                  </a:cubicBezTo>
                  <a:close/>
                  <a:moveTo>
                    <a:pt x="25" y="268"/>
                  </a:moveTo>
                  <a:cubicBezTo>
                    <a:pt x="25" y="269"/>
                    <a:pt x="24" y="269"/>
                    <a:pt x="25" y="270"/>
                  </a:cubicBezTo>
                  <a:cubicBezTo>
                    <a:pt x="25" y="269"/>
                    <a:pt x="26" y="268"/>
                    <a:pt x="25" y="268"/>
                  </a:cubicBezTo>
                  <a:close/>
                  <a:moveTo>
                    <a:pt x="32" y="298"/>
                  </a:moveTo>
                  <a:cubicBezTo>
                    <a:pt x="33" y="298"/>
                    <a:pt x="33" y="298"/>
                    <a:pt x="34" y="298"/>
                  </a:cubicBezTo>
                  <a:cubicBezTo>
                    <a:pt x="34" y="297"/>
                    <a:pt x="32" y="297"/>
                    <a:pt x="32" y="298"/>
                  </a:cubicBezTo>
                  <a:close/>
                  <a:moveTo>
                    <a:pt x="27" y="287"/>
                  </a:moveTo>
                  <a:cubicBezTo>
                    <a:pt x="27" y="288"/>
                    <a:pt x="28" y="288"/>
                    <a:pt x="29" y="288"/>
                  </a:cubicBezTo>
                  <a:cubicBezTo>
                    <a:pt x="29" y="287"/>
                    <a:pt x="28" y="287"/>
                    <a:pt x="27" y="287"/>
                  </a:cubicBezTo>
                  <a:close/>
                  <a:moveTo>
                    <a:pt x="24" y="271"/>
                  </a:moveTo>
                  <a:cubicBezTo>
                    <a:pt x="24" y="271"/>
                    <a:pt x="25" y="271"/>
                    <a:pt x="26" y="271"/>
                  </a:cubicBezTo>
                  <a:cubicBezTo>
                    <a:pt x="26" y="271"/>
                    <a:pt x="24" y="271"/>
                    <a:pt x="24" y="271"/>
                  </a:cubicBezTo>
                  <a:close/>
                  <a:moveTo>
                    <a:pt x="322" y="319"/>
                  </a:moveTo>
                  <a:cubicBezTo>
                    <a:pt x="322" y="319"/>
                    <a:pt x="322" y="319"/>
                    <a:pt x="321" y="319"/>
                  </a:cubicBezTo>
                  <a:cubicBezTo>
                    <a:pt x="321" y="319"/>
                    <a:pt x="321" y="319"/>
                    <a:pt x="321" y="319"/>
                  </a:cubicBezTo>
                  <a:cubicBezTo>
                    <a:pt x="321" y="319"/>
                    <a:pt x="321" y="319"/>
                    <a:pt x="322" y="319"/>
                  </a:cubicBezTo>
                  <a:close/>
                  <a:moveTo>
                    <a:pt x="319" y="323"/>
                  </a:moveTo>
                  <a:cubicBezTo>
                    <a:pt x="319" y="323"/>
                    <a:pt x="319" y="323"/>
                    <a:pt x="320" y="323"/>
                  </a:cubicBezTo>
                  <a:cubicBezTo>
                    <a:pt x="320" y="322"/>
                    <a:pt x="320" y="322"/>
                    <a:pt x="320" y="322"/>
                  </a:cubicBezTo>
                  <a:cubicBezTo>
                    <a:pt x="320" y="322"/>
                    <a:pt x="320" y="322"/>
                    <a:pt x="320" y="322"/>
                  </a:cubicBezTo>
                  <a:lnTo>
                    <a:pt x="319" y="323"/>
                  </a:lnTo>
                  <a:close/>
                  <a:moveTo>
                    <a:pt x="20" y="271"/>
                  </a:moveTo>
                  <a:cubicBezTo>
                    <a:pt x="20" y="272"/>
                    <a:pt x="20" y="272"/>
                    <a:pt x="20" y="272"/>
                  </a:cubicBezTo>
                  <a:cubicBezTo>
                    <a:pt x="20" y="272"/>
                    <a:pt x="21" y="272"/>
                    <a:pt x="21" y="271"/>
                  </a:cubicBezTo>
                  <a:lnTo>
                    <a:pt x="20" y="271"/>
                  </a:lnTo>
                  <a:close/>
                  <a:moveTo>
                    <a:pt x="24" y="278"/>
                  </a:moveTo>
                  <a:cubicBezTo>
                    <a:pt x="24" y="277"/>
                    <a:pt x="25" y="277"/>
                    <a:pt x="24" y="277"/>
                  </a:cubicBezTo>
                  <a:cubicBezTo>
                    <a:pt x="23" y="277"/>
                    <a:pt x="24" y="279"/>
                    <a:pt x="25" y="278"/>
                  </a:cubicBezTo>
                  <a:cubicBezTo>
                    <a:pt x="25" y="278"/>
                    <a:pt x="24" y="278"/>
                    <a:pt x="24" y="278"/>
                  </a:cubicBezTo>
                  <a:close/>
                  <a:moveTo>
                    <a:pt x="302" y="359"/>
                  </a:moveTo>
                  <a:cubicBezTo>
                    <a:pt x="302" y="361"/>
                    <a:pt x="303" y="361"/>
                    <a:pt x="303" y="361"/>
                  </a:cubicBezTo>
                  <a:cubicBezTo>
                    <a:pt x="303" y="360"/>
                    <a:pt x="304" y="360"/>
                    <a:pt x="304" y="359"/>
                  </a:cubicBezTo>
                  <a:cubicBezTo>
                    <a:pt x="303" y="360"/>
                    <a:pt x="303" y="359"/>
                    <a:pt x="302" y="359"/>
                  </a:cubicBezTo>
                  <a:close/>
                  <a:moveTo>
                    <a:pt x="289" y="366"/>
                  </a:moveTo>
                  <a:cubicBezTo>
                    <a:pt x="289" y="367"/>
                    <a:pt x="289" y="367"/>
                    <a:pt x="289" y="367"/>
                  </a:cubicBezTo>
                  <a:cubicBezTo>
                    <a:pt x="290" y="367"/>
                    <a:pt x="291" y="367"/>
                    <a:pt x="292" y="367"/>
                  </a:cubicBezTo>
                  <a:cubicBezTo>
                    <a:pt x="292" y="365"/>
                    <a:pt x="290" y="367"/>
                    <a:pt x="289" y="366"/>
                  </a:cubicBezTo>
                  <a:close/>
                  <a:moveTo>
                    <a:pt x="290" y="362"/>
                  </a:moveTo>
                  <a:cubicBezTo>
                    <a:pt x="291" y="362"/>
                    <a:pt x="291" y="362"/>
                    <a:pt x="291" y="363"/>
                  </a:cubicBezTo>
                  <a:cubicBezTo>
                    <a:pt x="290" y="363"/>
                    <a:pt x="289" y="363"/>
                    <a:pt x="289" y="363"/>
                  </a:cubicBezTo>
                  <a:cubicBezTo>
                    <a:pt x="289" y="364"/>
                    <a:pt x="288" y="365"/>
                    <a:pt x="289" y="365"/>
                  </a:cubicBezTo>
                  <a:cubicBezTo>
                    <a:pt x="290" y="364"/>
                    <a:pt x="291" y="364"/>
                    <a:pt x="292" y="364"/>
                  </a:cubicBezTo>
                  <a:cubicBezTo>
                    <a:pt x="292" y="364"/>
                    <a:pt x="293" y="363"/>
                    <a:pt x="293" y="363"/>
                  </a:cubicBezTo>
                  <a:cubicBezTo>
                    <a:pt x="292" y="363"/>
                    <a:pt x="291" y="361"/>
                    <a:pt x="290" y="362"/>
                  </a:cubicBezTo>
                  <a:close/>
                  <a:moveTo>
                    <a:pt x="248" y="390"/>
                  </a:moveTo>
                  <a:cubicBezTo>
                    <a:pt x="249" y="389"/>
                    <a:pt x="250" y="389"/>
                    <a:pt x="250" y="388"/>
                  </a:cubicBezTo>
                  <a:cubicBezTo>
                    <a:pt x="249" y="387"/>
                    <a:pt x="248" y="389"/>
                    <a:pt x="248" y="390"/>
                  </a:cubicBezTo>
                  <a:close/>
                  <a:moveTo>
                    <a:pt x="282" y="376"/>
                  </a:moveTo>
                  <a:cubicBezTo>
                    <a:pt x="283" y="377"/>
                    <a:pt x="283" y="377"/>
                    <a:pt x="284" y="377"/>
                  </a:cubicBezTo>
                  <a:cubicBezTo>
                    <a:pt x="283" y="376"/>
                    <a:pt x="283" y="375"/>
                    <a:pt x="282" y="374"/>
                  </a:cubicBezTo>
                  <a:cubicBezTo>
                    <a:pt x="282" y="375"/>
                    <a:pt x="282" y="375"/>
                    <a:pt x="282" y="376"/>
                  </a:cubicBezTo>
                  <a:close/>
                  <a:moveTo>
                    <a:pt x="295" y="357"/>
                  </a:moveTo>
                  <a:cubicBezTo>
                    <a:pt x="295" y="357"/>
                    <a:pt x="295" y="357"/>
                    <a:pt x="295" y="356"/>
                  </a:cubicBezTo>
                  <a:cubicBezTo>
                    <a:pt x="294" y="356"/>
                    <a:pt x="294" y="357"/>
                    <a:pt x="293" y="356"/>
                  </a:cubicBezTo>
                  <a:cubicBezTo>
                    <a:pt x="293" y="356"/>
                    <a:pt x="293" y="356"/>
                    <a:pt x="293" y="355"/>
                  </a:cubicBezTo>
                  <a:cubicBezTo>
                    <a:pt x="294" y="355"/>
                    <a:pt x="295" y="354"/>
                    <a:pt x="295" y="353"/>
                  </a:cubicBezTo>
                  <a:cubicBezTo>
                    <a:pt x="295" y="353"/>
                    <a:pt x="295" y="353"/>
                    <a:pt x="295" y="353"/>
                  </a:cubicBezTo>
                  <a:cubicBezTo>
                    <a:pt x="294" y="355"/>
                    <a:pt x="292" y="356"/>
                    <a:pt x="291" y="357"/>
                  </a:cubicBezTo>
                  <a:cubicBezTo>
                    <a:pt x="291" y="357"/>
                    <a:pt x="291" y="358"/>
                    <a:pt x="291" y="358"/>
                  </a:cubicBezTo>
                  <a:cubicBezTo>
                    <a:pt x="292" y="358"/>
                    <a:pt x="292" y="357"/>
                    <a:pt x="292" y="357"/>
                  </a:cubicBezTo>
                  <a:cubicBezTo>
                    <a:pt x="293" y="359"/>
                    <a:pt x="292" y="359"/>
                    <a:pt x="292" y="361"/>
                  </a:cubicBezTo>
                  <a:cubicBezTo>
                    <a:pt x="294" y="361"/>
                    <a:pt x="294" y="363"/>
                    <a:pt x="295" y="363"/>
                  </a:cubicBezTo>
                  <a:cubicBezTo>
                    <a:pt x="295" y="361"/>
                    <a:pt x="293" y="359"/>
                    <a:pt x="295" y="357"/>
                  </a:cubicBezTo>
                  <a:close/>
                  <a:moveTo>
                    <a:pt x="294" y="360"/>
                  </a:moveTo>
                  <a:cubicBezTo>
                    <a:pt x="294" y="360"/>
                    <a:pt x="294" y="361"/>
                    <a:pt x="294" y="361"/>
                  </a:cubicBezTo>
                  <a:cubicBezTo>
                    <a:pt x="294" y="361"/>
                    <a:pt x="293" y="361"/>
                    <a:pt x="294" y="360"/>
                  </a:cubicBezTo>
                  <a:close/>
                  <a:moveTo>
                    <a:pt x="283" y="373"/>
                  </a:moveTo>
                  <a:cubicBezTo>
                    <a:pt x="284" y="372"/>
                    <a:pt x="285" y="372"/>
                    <a:pt x="284" y="371"/>
                  </a:cubicBezTo>
                  <a:cubicBezTo>
                    <a:pt x="284" y="372"/>
                    <a:pt x="283" y="373"/>
                    <a:pt x="283" y="373"/>
                  </a:cubicBezTo>
                  <a:close/>
                  <a:moveTo>
                    <a:pt x="284" y="364"/>
                  </a:moveTo>
                  <a:cubicBezTo>
                    <a:pt x="284" y="363"/>
                    <a:pt x="285" y="363"/>
                    <a:pt x="285" y="363"/>
                  </a:cubicBezTo>
                  <a:cubicBezTo>
                    <a:pt x="285" y="362"/>
                    <a:pt x="285" y="362"/>
                    <a:pt x="285" y="362"/>
                  </a:cubicBezTo>
                  <a:cubicBezTo>
                    <a:pt x="285" y="362"/>
                    <a:pt x="284" y="363"/>
                    <a:pt x="283" y="364"/>
                  </a:cubicBezTo>
                  <a:cubicBezTo>
                    <a:pt x="283" y="364"/>
                    <a:pt x="283" y="364"/>
                    <a:pt x="282" y="364"/>
                  </a:cubicBezTo>
                  <a:cubicBezTo>
                    <a:pt x="282" y="364"/>
                    <a:pt x="282" y="365"/>
                    <a:pt x="282" y="365"/>
                  </a:cubicBezTo>
                  <a:cubicBezTo>
                    <a:pt x="282" y="365"/>
                    <a:pt x="281" y="366"/>
                    <a:pt x="281" y="366"/>
                  </a:cubicBezTo>
                  <a:cubicBezTo>
                    <a:pt x="281" y="366"/>
                    <a:pt x="281" y="366"/>
                    <a:pt x="281" y="365"/>
                  </a:cubicBezTo>
                  <a:cubicBezTo>
                    <a:pt x="281" y="366"/>
                    <a:pt x="280" y="366"/>
                    <a:pt x="280" y="366"/>
                  </a:cubicBezTo>
                  <a:cubicBezTo>
                    <a:pt x="281" y="367"/>
                    <a:pt x="279" y="369"/>
                    <a:pt x="279" y="370"/>
                  </a:cubicBezTo>
                  <a:cubicBezTo>
                    <a:pt x="278" y="368"/>
                    <a:pt x="280" y="368"/>
                    <a:pt x="280" y="366"/>
                  </a:cubicBezTo>
                  <a:cubicBezTo>
                    <a:pt x="279" y="367"/>
                    <a:pt x="278" y="367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6" y="369"/>
                  </a:cubicBezTo>
                  <a:cubicBezTo>
                    <a:pt x="277" y="369"/>
                    <a:pt x="277" y="369"/>
                    <a:pt x="277" y="369"/>
                  </a:cubicBezTo>
                  <a:cubicBezTo>
                    <a:pt x="278" y="370"/>
                    <a:pt x="276" y="369"/>
                    <a:pt x="276" y="369"/>
                  </a:cubicBezTo>
                  <a:cubicBezTo>
                    <a:pt x="272" y="371"/>
                    <a:pt x="268" y="374"/>
                    <a:pt x="264" y="376"/>
                  </a:cubicBezTo>
                  <a:cubicBezTo>
                    <a:pt x="265" y="377"/>
                    <a:pt x="266" y="378"/>
                    <a:pt x="266" y="380"/>
                  </a:cubicBezTo>
                  <a:cubicBezTo>
                    <a:pt x="267" y="380"/>
                    <a:pt x="268" y="379"/>
                    <a:pt x="268" y="379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8" y="378"/>
                    <a:pt x="267" y="377"/>
                    <a:pt x="268" y="377"/>
                  </a:cubicBezTo>
                  <a:cubicBezTo>
                    <a:pt x="269" y="377"/>
                    <a:pt x="269" y="378"/>
                    <a:pt x="270" y="379"/>
                  </a:cubicBezTo>
                  <a:cubicBezTo>
                    <a:pt x="269" y="379"/>
                    <a:pt x="270" y="380"/>
                    <a:pt x="270" y="381"/>
                  </a:cubicBezTo>
                  <a:cubicBezTo>
                    <a:pt x="269" y="381"/>
                    <a:pt x="269" y="381"/>
                    <a:pt x="269" y="382"/>
                  </a:cubicBezTo>
                  <a:cubicBezTo>
                    <a:pt x="268" y="381"/>
                    <a:pt x="267" y="381"/>
                    <a:pt x="267" y="380"/>
                  </a:cubicBezTo>
                  <a:cubicBezTo>
                    <a:pt x="266" y="381"/>
                    <a:pt x="265" y="382"/>
                    <a:pt x="265" y="383"/>
                  </a:cubicBezTo>
                  <a:cubicBezTo>
                    <a:pt x="265" y="384"/>
                    <a:pt x="264" y="383"/>
                    <a:pt x="264" y="383"/>
                  </a:cubicBezTo>
                  <a:cubicBezTo>
                    <a:pt x="264" y="384"/>
                    <a:pt x="265" y="383"/>
                    <a:pt x="265" y="384"/>
                  </a:cubicBezTo>
                  <a:cubicBezTo>
                    <a:pt x="265" y="384"/>
                    <a:pt x="264" y="384"/>
                    <a:pt x="264" y="385"/>
                  </a:cubicBezTo>
                  <a:cubicBezTo>
                    <a:pt x="265" y="386"/>
                    <a:pt x="266" y="386"/>
                    <a:pt x="265" y="388"/>
                  </a:cubicBezTo>
                  <a:cubicBezTo>
                    <a:pt x="266" y="387"/>
                    <a:pt x="267" y="387"/>
                    <a:pt x="268" y="386"/>
                  </a:cubicBezTo>
                  <a:cubicBezTo>
                    <a:pt x="267" y="386"/>
                    <a:pt x="266" y="386"/>
                    <a:pt x="266" y="386"/>
                  </a:cubicBezTo>
                  <a:cubicBezTo>
                    <a:pt x="266" y="384"/>
                    <a:pt x="266" y="384"/>
                    <a:pt x="266" y="384"/>
                  </a:cubicBezTo>
                  <a:cubicBezTo>
                    <a:pt x="267" y="384"/>
                    <a:pt x="267" y="383"/>
                    <a:pt x="268" y="383"/>
                  </a:cubicBezTo>
                  <a:cubicBezTo>
                    <a:pt x="267" y="384"/>
                    <a:pt x="269" y="383"/>
                    <a:pt x="269" y="383"/>
                  </a:cubicBezTo>
                  <a:cubicBezTo>
                    <a:pt x="270" y="384"/>
                    <a:pt x="269" y="382"/>
                    <a:pt x="270" y="383"/>
                  </a:cubicBezTo>
                  <a:cubicBezTo>
                    <a:pt x="271" y="383"/>
                    <a:pt x="270" y="382"/>
                    <a:pt x="272" y="382"/>
                  </a:cubicBezTo>
                  <a:cubicBezTo>
                    <a:pt x="271" y="383"/>
                    <a:pt x="273" y="383"/>
                    <a:pt x="273" y="384"/>
                  </a:cubicBezTo>
                  <a:cubicBezTo>
                    <a:pt x="273" y="385"/>
                    <a:pt x="272" y="385"/>
                    <a:pt x="272" y="385"/>
                  </a:cubicBezTo>
                  <a:cubicBezTo>
                    <a:pt x="272" y="384"/>
                    <a:pt x="271" y="385"/>
                    <a:pt x="270" y="385"/>
                  </a:cubicBezTo>
                  <a:cubicBezTo>
                    <a:pt x="270" y="385"/>
                    <a:pt x="270" y="384"/>
                    <a:pt x="270" y="384"/>
                  </a:cubicBezTo>
                  <a:cubicBezTo>
                    <a:pt x="270" y="385"/>
                    <a:pt x="269" y="385"/>
                    <a:pt x="269" y="385"/>
                  </a:cubicBezTo>
                  <a:cubicBezTo>
                    <a:pt x="270" y="385"/>
                    <a:pt x="270" y="386"/>
                    <a:pt x="271" y="386"/>
                  </a:cubicBezTo>
                  <a:cubicBezTo>
                    <a:pt x="272" y="385"/>
                    <a:pt x="274" y="386"/>
                    <a:pt x="274" y="384"/>
                  </a:cubicBezTo>
                  <a:cubicBezTo>
                    <a:pt x="274" y="384"/>
                    <a:pt x="273" y="384"/>
                    <a:pt x="273" y="383"/>
                  </a:cubicBezTo>
                  <a:cubicBezTo>
                    <a:pt x="273" y="383"/>
                    <a:pt x="273" y="383"/>
                    <a:pt x="273" y="382"/>
                  </a:cubicBezTo>
                  <a:cubicBezTo>
                    <a:pt x="273" y="382"/>
                    <a:pt x="272" y="382"/>
                    <a:pt x="272" y="381"/>
                  </a:cubicBezTo>
                  <a:cubicBezTo>
                    <a:pt x="271" y="381"/>
                    <a:pt x="271" y="381"/>
                    <a:pt x="270" y="381"/>
                  </a:cubicBezTo>
                  <a:cubicBezTo>
                    <a:pt x="270" y="380"/>
                    <a:pt x="271" y="380"/>
                    <a:pt x="272" y="379"/>
                  </a:cubicBezTo>
                  <a:cubicBezTo>
                    <a:pt x="272" y="378"/>
                    <a:pt x="272" y="378"/>
                    <a:pt x="272" y="377"/>
                  </a:cubicBezTo>
                  <a:cubicBezTo>
                    <a:pt x="273" y="378"/>
                    <a:pt x="272" y="377"/>
                    <a:pt x="273" y="377"/>
                  </a:cubicBezTo>
                  <a:cubicBezTo>
                    <a:pt x="274" y="377"/>
                    <a:pt x="274" y="377"/>
                    <a:pt x="274" y="378"/>
                  </a:cubicBezTo>
                  <a:cubicBezTo>
                    <a:pt x="276" y="377"/>
                    <a:pt x="277" y="375"/>
                    <a:pt x="278" y="374"/>
                  </a:cubicBezTo>
                  <a:cubicBezTo>
                    <a:pt x="278" y="375"/>
                    <a:pt x="279" y="375"/>
                    <a:pt x="279" y="376"/>
                  </a:cubicBezTo>
                  <a:cubicBezTo>
                    <a:pt x="279" y="376"/>
                    <a:pt x="277" y="376"/>
                    <a:pt x="277" y="377"/>
                  </a:cubicBezTo>
                  <a:cubicBezTo>
                    <a:pt x="277" y="377"/>
                    <a:pt x="277" y="377"/>
                    <a:pt x="277" y="377"/>
                  </a:cubicBezTo>
                  <a:cubicBezTo>
                    <a:pt x="276" y="378"/>
                    <a:pt x="276" y="379"/>
                    <a:pt x="275" y="380"/>
                  </a:cubicBezTo>
                  <a:cubicBezTo>
                    <a:pt x="276" y="380"/>
                    <a:pt x="276" y="379"/>
                    <a:pt x="277" y="380"/>
                  </a:cubicBezTo>
                  <a:cubicBezTo>
                    <a:pt x="277" y="380"/>
                    <a:pt x="277" y="380"/>
                    <a:pt x="277" y="381"/>
                  </a:cubicBezTo>
                  <a:cubicBezTo>
                    <a:pt x="277" y="381"/>
                    <a:pt x="277" y="382"/>
                    <a:pt x="276" y="382"/>
                  </a:cubicBezTo>
                  <a:cubicBezTo>
                    <a:pt x="276" y="381"/>
                    <a:pt x="275" y="381"/>
                    <a:pt x="275" y="381"/>
                  </a:cubicBezTo>
                  <a:cubicBezTo>
                    <a:pt x="274" y="381"/>
                    <a:pt x="275" y="380"/>
                    <a:pt x="274" y="379"/>
                  </a:cubicBezTo>
                  <a:cubicBezTo>
                    <a:pt x="275" y="379"/>
                    <a:pt x="275" y="379"/>
                    <a:pt x="275" y="378"/>
                  </a:cubicBezTo>
                  <a:cubicBezTo>
                    <a:pt x="274" y="378"/>
                    <a:pt x="273" y="379"/>
                    <a:pt x="272" y="379"/>
                  </a:cubicBezTo>
                  <a:cubicBezTo>
                    <a:pt x="274" y="380"/>
                    <a:pt x="274" y="381"/>
                    <a:pt x="273" y="382"/>
                  </a:cubicBezTo>
                  <a:cubicBezTo>
                    <a:pt x="275" y="383"/>
                    <a:pt x="274" y="382"/>
                    <a:pt x="275" y="382"/>
                  </a:cubicBezTo>
                  <a:cubicBezTo>
                    <a:pt x="275" y="383"/>
                    <a:pt x="276" y="382"/>
                    <a:pt x="276" y="383"/>
                  </a:cubicBezTo>
                  <a:cubicBezTo>
                    <a:pt x="277" y="382"/>
                    <a:pt x="278" y="382"/>
                    <a:pt x="278" y="380"/>
                  </a:cubicBezTo>
                  <a:cubicBezTo>
                    <a:pt x="277" y="380"/>
                    <a:pt x="277" y="378"/>
                    <a:pt x="277" y="377"/>
                  </a:cubicBezTo>
                  <a:cubicBezTo>
                    <a:pt x="278" y="378"/>
                    <a:pt x="279" y="377"/>
                    <a:pt x="279" y="378"/>
                  </a:cubicBezTo>
                  <a:cubicBezTo>
                    <a:pt x="280" y="379"/>
                    <a:pt x="280" y="377"/>
                    <a:pt x="280" y="377"/>
                  </a:cubicBezTo>
                  <a:cubicBezTo>
                    <a:pt x="280" y="377"/>
                    <a:pt x="281" y="377"/>
                    <a:pt x="281" y="378"/>
                  </a:cubicBezTo>
                  <a:cubicBezTo>
                    <a:pt x="281" y="378"/>
                    <a:pt x="281" y="378"/>
                    <a:pt x="281" y="378"/>
                  </a:cubicBezTo>
                  <a:cubicBezTo>
                    <a:pt x="282" y="378"/>
                    <a:pt x="282" y="378"/>
                    <a:pt x="282" y="378"/>
                  </a:cubicBezTo>
                  <a:cubicBezTo>
                    <a:pt x="282" y="378"/>
                    <a:pt x="282" y="378"/>
                    <a:pt x="282" y="377"/>
                  </a:cubicBezTo>
                  <a:cubicBezTo>
                    <a:pt x="281" y="377"/>
                    <a:pt x="281" y="376"/>
                    <a:pt x="282" y="375"/>
                  </a:cubicBezTo>
                  <a:cubicBezTo>
                    <a:pt x="281" y="375"/>
                    <a:pt x="281" y="375"/>
                    <a:pt x="281" y="374"/>
                  </a:cubicBezTo>
                  <a:cubicBezTo>
                    <a:pt x="280" y="374"/>
                    <a:pt x="280" y="372"/>
                    <a:pt x="280" y="372"/>
                  </a:cubicBezTo>
                  <a:cubicBezTo>
                    <a:pt x="280" y="372"/>
                    <a:pt x="280" y="373"/>
                    <a:pt x="279" y="373"/>
                  </a:cubicBezTo>
                  <a:cubicBezTo>
                    <a:pt x="279" y="372"/>
                    <a:pt x="279" y="372"/>
                    <a:pt x="279" y="372"/>
                  </a:cubicBezTo>
                  <a:cubicBezTo>
                    <a:pt x="279" y="372"/>
                    <a:pt x="278" y="372"/>
                    <a:pt x="278" y="371"/>
                  </a:cubicBezTo>
                  <a:cubicBezTo>
                    <a:pt x="279" y="372"/>
                    <a:pt x="279" y="371"/>
                    <a:pt x="279" y="370"/>
                  </a:cubicBezTo>
                  <a:cubicBezTo>
                    <a:pt x="280" y="371"/>
                    <a:pt x="281" y="371"/>
                    <a:pt x="282" y="372"/>
                  </a:cubicBezTo>
                  <a:cubicBezTo>
                    <a:pt x="282" y="370"/>
                    <a:pt x="282" y="370"/>
                    <a:pt x="282" y="370"/>
                  </a:cubicBezTo>
                  <a:cubicBezTo>
                    <a:pt x="283" y="370"/>
                    <a:pt x="282" y="369"/>
                    <a:pt x="283" y="369"/>
                  </a:cubicBezTo>
                  <a:cubicBezTo>
                    <a:pt x="284" y="369"/>
                    <a:pt x="285" y="370"/>
                    <a:pt x="285" y="371"/>
                  </a:cubicBezTo>
                  <a:cubicBezTo>
                    <a:pt x="286" y="370"/>
                    <a:pt x="287" y="370"/>
                    <a:pt x="287" y="368"/>
                  </a:cubicBezTo>
                  <a:cubicBezTo>
                    <a:pt x="285" y="368"/>
                    <a:pt x="285" y="368"/>
                    <a:pt x="283" y="368"/>
                  </a:cubicBezTo>
                  <a:cubicBezTo>
                    <a:pt x="283" y="368"/>
                    <a:pt x="283" y="367"/>
                    <a:pt x="283" y="367"/>
                  </a:cubicBezTo>
                  <a:cubicBezTo>
                    <a:pt x="284" y="367"/>
                    <a:pt x="286" y="366"/>
                    <a:pt x="287" y="367"/>
                  </a:cubicBezTo>
                  <a:cubicBezTo>
                    <a:pt x="287" y="366"/>
                    <a:pt x="287" y="365"/>
                    <a:pt x="287" y="365"/>
                  </a:cubicBezTo>
                  <a:cubicBezTo>
                    <a:pt x="285" y="366"/>
                    <a:pt x="285" y="364"/>
                    <a:pt x="284" y="364"/>
                  </a:cubicBezTo>
                  <a:close/>
                  <a:moveTo>
                    <a:pt x="271" y="376"/>
                  </a:moveTo>
                  <a:cubicBezTo>
                    <a:pt x="269" y="376"/>
                    <a:pt x="269" y="376"/>
                    <a:pt x="269" y="376"/>
                  </a:cubicBezTo>
                  <a:cubicBezTo>
                    <a:pt x="270" y="375"/>
                    <a:pt x="269" y="375"/>
                    <a:pt x="269" y="374"/>
                  </a:cubicBezTo>
                  <a:cubicBezTo>
                    <a:pt x="270" y="374"/>
                    <a:pt x="270" y="375"/>
                    <a:pt x="271" y="375"/>
                  </a:cubicBezTo>
                  <a:lnTo>
                    <a:pt x="271" y="376"/>
                  </a:lnTo>
                  <a:close/>
                  <a:moveTo>
                    <a:pt x="273" y="375"/>
                  </a:moveTo>
                  <a:cubicBezTo>
                    <a:pt x="272" y="375"/>
                    <a:pt x="272" y="375"/>
                    <a:pt x="272" y="376"/>
                  </a:cubicBezTo>
                  <a:cubicBezTo>
                    <a:pt x="271" y="375"/>
                    <a:pt x="272" y="375"/>
                    <a:pt x="272" y="374"/>
                  </a:cubicBezTo>
                  <a:cubicBezTo>
                    <a:pt x="274" y="374"/>
                    <a:pt x="274" y="374"/>
                    <a:pt x="274" y="375"/>
                  </a:cubicBezTo>
                  <a:cubicBezTo>
                    <a:pt x="274" y="376"/>
                    <a:pt x="274" y="375"/>
                    <a:pt x="273" y="375"/>
                  </a:cubicBezTo>
                  <a:close/>
                  <a:moveTo>
                    <a:pt x="274" y="374"/>
                  </a:moveTo>
                  <a:cubicBezTo>
                    <a:pt x="274" y="373"/>
                    <a:pt x="274" y="372"/>
                    <a:pt x="275" y="372"/>
                  </a:cubicBezTo>
                  <a:cubicBezTo>
                    <a:pt x="275" y="372"/>
                    <a:pt x="274" y="370"/>
                    <a:pt x="276" y="370"/>
                  </a:cubicBezTo>
                  <a:cubicBezTo>
                    <a:pt x="275" y="371"/>
                    <a:pt x="276" y="372"/>
                    <a:pt x="277" y="372"/>
                  </a:cubicBezTo>
                  <a:cubicBezTo>
                    <a:pt x="276" y="372"/>
                    <a:pt x="275" y="373"/>
                    <a:pt x="274" y="374"/>
                  </a:cubicBezTo>
                  <a:close/>
                  <a:moveTo>
                    <a:pt x="281" y="370"/>
                  </a:moveTo>
                  <a:cubicBezTo>
                    <a:pt x="281" y="370"/>
                    <a:pt x="281" y="369"/>
                    <a:pt x="280" y="369"/>
                  </a:cubicBezTo>
                  <a:cubicBezTo>
                    <a:pt x="280" y="369"/>
                    <a:pt x="280" y="368"/>
                    <a:pt x="280" y="368"/>
                  </a:cubicBezTo>
                  <a:cubicBezTo>
                    <a:pt x="281" y="368"/>
                    <a:pt x="281" y="368"/>
                    <a:pt x="281" y="368"/>
                  </a:cubicBezTo>
                  <a:cubicBezTo>
                    <a:pt x="281" y="369"/>
                    <a:pt x="282" y="369"/>
                    <a:pt x="281" y="370"/>
                  </a:cubicBezTo>
                  <a:close/>
                  <a:moveTo>
                    <a:pt x="301" y="364"/>
                  </a:moveTo>
                  <a:cubicBezTo>
                    <a:pt x="302" y="365"/>
                    <a:pt x="301" y="365"/>
                    <a:pt x="301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02" y="365"/>
                    <a:pt x="303" y="364"/>
                    <a:pt x="301" y="364"/>
                  </a:cubicBezTo>
                  <a:close/>
                  <a:moveTo>
                    <a:pt x="304" y="356"/>
                  </a:moveTo>
                  <a:cubicBezTo>
                    <a:pt x="302" y="356"/>
                    <a:pt x="302" y="359"/>
                    <a:pt x="301" y="358"/>
                  </a:cubicBezTo>
                  <a:cubicBezTo>
                    <a:pt x="300" y="358"/>
                    <a:pt x="299" y="359"/>
                    <a:pt x="300" y="359"/>
                  </a:cubicBezTo>
                  <a:cubicBezTo>
                    <a:pt x="300" y="358"/>
                    <a:pt x="301" y="359"/>
                    <a:pt x="300" y="359"/>
                  </a:cubicBezTo>
                  <a:cubicBezTo>
                    <a:pt x="302" y="359"/>
                    <a:pt x="303" y="357"/>
                    <a:pt x="304" y="358"/>
                  </a:cubicBezTo>
                  <a:cubicBezTo>
                    <a:pt x="304" y="357"/>
                    <a:pt x="304" y="357"/>
                    <a:pt x="304" y="356"/>
                  </a:cubicBezTo>
                  <a:close/>
                  <a:moveTo>
                    <a:pt x="274" y="390"/>
                  </a:moveTo>
                  <a:cubicBezTo>
                    <a:pt x="275" y="390"/>
                    <a:pt x="275" y="391"/>
                    <a:pt x="276" y="390"/>
                  </a:cubicBezTo>
                  <a:cubicBezTo>
                    <a:pt x="276" y="390"/>
                    <a:pt x="275" y="389"/>
                    <a:pt x="274" y="390"/>
                  </a:cubicBezTo>
                  <a:close/>
                  <a:moveTo>
                    <a:pt x="304" y="354"/>
                  </a:moveTo>
                  <a:cubicBezTo>
                    <a:pt x="305" y="355"/>
                    <a:pt x="304" y="356"/>
                    <a:pt x="305" y="356"/>
                  </a:cubicBezTo>
                  <a:cubicBezTo>
                    <a:pt x="305" y="355"/>
                    <a:pt x="305" y="355"/>
                    <a:pt x="305" y="354"/>
                  </a:cubicBezTo>
                  <a:lnTo>
                    <a:pt x="304" y="354"/>
                  </a:lnTo>
                  <a:close/>
                  <a:moveTo>
                    <a:pt x="300" y="360"/>
                  </a:moveTo>
                  <a:cubicBezTo>
                    <a:pt x="300" y="361"/>
                    <a:pt x="301" y="361"/>
                    <a:pt x="301" y="361"/>
                  </a:cubicBezTo>
                  <a:cubicBezTo>
                    <a:pt x="300" y="362"/>
                    <a:pt x="299" y="363"/>
                    <a:pt x="300" y="363"/>
                  </a:cubicBezTo>
                  <a:cubicBezTo>
                    <a:pt x="301" y="363"/>
                    <a:pt x="300" y="362"/>
                    <a:pt x="301" y="362"/>
                  </a:cubicBezTo>
                  <a:cubicBezTo>
                    <a:pt x="301" y="361"/>
                    <a:pt x="302" y="360"/>
                    <a:pt x="300" y="360"/>
                  </a:cubicBezTo>
                  <a:close/>
                  <a:moveTo>
                    <a:pt x="296" y="359"/>
                  </a:moveTo>
                  <a:cubicBezTo>
                    <a:pt x="296" y="359"/>
                    <a:pt x="295" y="359"/>
                    <a:pt x="296" y="360"/>
                  </a:cubicBezTo>
                  <a:cubicBezTo>
                    <a:pt x="296" y="360"/>
                    <a:pt x="297" y="360"/>
                    <a:pt x="297" y="359"/>
                  </a:cubicBezTo>
                  <a:cubicBezTo>
                    <a:pt x="296" y="360"/>
                    <a:pt x="297" y="359"/>
                    <a:pt x="296" y="359"/>
                  </a:cubicBezTo>
                  <a:close/>
                  <a:moveTo>
                    <a:pt x="298" y="362"/>
                  </a:moveTo>
                  <a:cubicBezTo>
                    <a:pt x="298" y="363"/>
                    <a:pt x="298" y="363"/>
                    <a:pt x="298" y="364"/>
                  </a:cubicBezTo>
                  <a:cubicBezTo>
                    <a:pt x="298" y="363"/>
                    <a:pt x="298" y="364"/>
                    <a:pt x="299" y="363"/>
                  </a:cubicBezTo>
                  <a:cubicBezTo>
                    <a:pt x="299" y="363"/>
                    <a:pt x="299" y="362"/>
                    <a:pt x="298" y="362"/>
                  </a:cubicBezTo>
                  <a:close/>
                  <a:moveTo>
                    <a:pt x="260" y="386"/>
                  </a:moveTo>
                  <a:cubicBezTo>
                    <a:pt x="259" y="386"/>
                    <a:pt x="259" y="386"/>
                    <a:pt x="259" y="386"/>
                  </a:cubicBezTo>
                  <a:cubicBezTo>
                    <a:pt x="259" y="386"/>
                    <a:pt x="258" y="386"/>
                    <a:pt x="258" y="385"/>
                  </a:cubicBezTo>
                  <a:cubicBezTo>
                    <a:pt x="259" y="384"/>
                    <a:pt x="258" y="383"/>
                    <a:pt x="259" y="382"/>
                  </a:cubicBezTo>
                  <a:cubicBezTo>
                    <a:pt x="259" y="382"/>
                    <a:pt x="259" y="382"/>
                    <a:pt x="260" y="382"/>
                  </a:cubicBezTo>
                  <a:cubicBezTo>
                    <a:pt x="259" y="381"/>
                    <a:pt x="259" y="380"/>
                    <a:pt x="258" y="380"/>
                  </a:cubicBezTo>
                  <a:cubicBezTo>
                    <a:pt x="259" y="381"/>
                    <a:pt x="258" y="382"/>
                    <a:pt x="257" y="382"/>
                  </a:cubicBezTo>
                  <a:cubicBezTo>
                    <a:pt x="256" y="384"/>
                    <a:pt x="258" y="385"/>
                    <a:pt x="258" y="386"/>
                  </a:cubicBezTo>
                  <a:cubicBezTo>
                    <a:pt x="258" y="387"/>
                    <a:pt x="256" y="387"/>
                    <a:pt x="255" y="387"/>
                  </a:cubicBezTo>
                  <a:cubicBezTo>
                    <a:pt x="254" y="387"/>
                    <a:pt x="254" y="387"/>
                    <a:pt x="254" y="388"/>
                  </a:cubicBezTo>
                  <a:cubicBezTo>
                    <a:pt x="254" y="388"/>
                    <a:pt x="254" y="388"/>
                    <a:pt x="254" y="389"/>
                  </a:cubicBezTo>
                  <a:cubicBezTo>
                    <a:pt x="255" y="389"/>
                    <a:pt x="255" y="389"/>
                    <a:pt x="256" y="389"/>
                  </a:cubicBezTo>
                  <a:cubicBezTo>
                    <a:pt x="256" y="389"/>
                    <a:pt x="257" y="389"/>
                    <a:pt x="257" y="389"/>
                  </a:cubicBezTo>
                  <a:cubicBezTo>
                    <a:pt x="256" y="389"/>
                    <a:pt x="256" y="388"/>
                    <a:pt x="256" y="388"/>
                  </a:cubicBezTo>
                  <a:cubicBezTo>
                    <a:pt x="258" y="388"/>
                    <a:pt x="258" y="388"/>
                    <a:pt x="258" y="388"/>
                  </a:cubicBezTo>
                  <a:cubicBezTo>
                    <a:pt x="258" y="388"/>
                    <a:pt x="258" y="389"/>
                    <a:pt x="259" y="389"/>
                  </a:cubicBezTo>
                  <a:cubicBezTo>
                    <a:pt x="258" y="388"/>
                    <a:pt x="259" y="388"/>
                    <a:pt x="260" y="387"/>
                  </a:cubicBezTo>
                  <a:cubicBezTo>
                    <a:pt x="260" y="387"/>
                    <a:pt x="260" y="387"/>
                    <a:pt x="260" y="386"/>
                  </a:cubicBezTo>
                  <a:close/>
                  <a:moveTo>
                    <a:pt x="257" y="393"/>
                  </a:moveTo>
                  <a:cubicBezTo>
                    <a:pt x="257" y="393"/>
                    <a:pt x="256" y="393"/>
                    <a:pt x="256" y="394"/>
                  </a:cubicBezTo>
                  <a:cubicBezTo>
                    <a:pt x="257" y="394"/>
                    <a:pt x="257" y="394"/>
                    <a:pt x="257" y="394"/>
                  </a:cubicBezTo>
                  <a:cubicBezTo>
                    <a:pt x="257" y="393"/>
                    <a:pt x="258" y="393"/>
                    <a:pt x="257" y="393"/>
                  </a:cubicBezTo>
                  <a:close/>
                  <a:moveTo>
                    <a:pt x="252" y="391"/>
                  </a:moveTo>
                  <a:cubicBezTo>
                    <a:pt x="252" y="391"/>
                    <a:pt x="254" y="392"/>
                    <a:pt x="254" y="391"/>
                  </a:cubicBezTo>
                  <a:cubicBezTo>
                    <a:pt x="253" y="391"/>
                    <a:pt x="253" y="390"/>
                    <a:pt x="252" y="391"/>
                  </a:cubicBezTo>
                  <a:close/>
                  <a:moveTo>
                    <a:pt x="254" y="396"/>
                  </a:moveTo>
                  <a:cubicBezTo>
                    <a:pt x="254" y="396"/>
                    <a:pt x="253" y="396"/>
                    <a:pt x="253" y="396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7"/>
                    <a:pt x="254" y="397"/>
                    <a:pt x="254" y="396"/>
                  </a:cubicBezTo>
                  <a:close/>
                  <a:moveTo>
                    <a:pt x="253" y="399"/>
                  </a:moveTo>
                  <a:cubicBezTo>
                    <a:pt x="255" y="400"/>
                    <a:pt x="254" y="398"/>
                    <a:pt x="254" y="398"/>
                  </a:cubicBezTo>
                  <a:cubicBezTo>
                    <a:pt x="254" y="398"/>
                    <a:pt x="254" y="398"/>
                    <a:pt x="254" y="398"/>
                  </a:cubicBezTo>
                  <a:cubicBezTo>
                    <a:pt x="254" y="399"/>
                    <a:pt x="253" y="399"/>
                    <a:pt x="253" y="399"/>
                  </a:cubicBezTo>
                  <a:close/>
                  <a:moveTo>
                    <a:pt x="251" y="391"/>
                  </a:moveTo>
                  <a:cubicBezTo>
                    <a:pt x="251" y="390"/>
                    <a:pt x="251" y="390"/>
                    <a:pt x="251" y="390"/>
                  </a:cubicBezTo>
                  <a:cubicBezTo>
                    <a:pt x="250" y="390"/>
                    <a:pt x="250" y="390"/>
                    <a:pt x="250" y="390"/>
                  </a:cubicBezTo>
                  <a:cubicBezTo>
                    <a:pt x="250" y="391"/>
                    <a:pt x="250" y="391"/>
                    <a:pt x="251" y="391"/>
                  </a:cubicBezTo>
                  <a:close/>
                  <a:moveTo>
                    <a:pt x="252" y="388"/>
                  </a:moveTo>
                  <a:cubicBezTo>
                    <a:pt x="252" y="388"/>
                    <a:pt x="251" y="389"/>
                    <a:pt x="251" y="389"/>
                  </a:cubicBezTo>
                  <a:cubicBezTo>
                    <a:pt x="251" y="390"/>
                    <a:pt x="252" y="389"/>
                    <a:pt x="252" y="388"/>
                  </a:cubicBezTo>
                  <a:close/>
                  <a:moveTo>
                    <a:pt x="253" y="394"/>
                  </a:moveTo>
                  <a:cubicBezTo>
                    <a:pt x="253" y="394"/>
                    <a:pt x="252" y="393"/>
                    <a:pt x="252" y="394"/>
                  </a:cubicBezTo>
                  <a:cubicBezTo>
                    <a:pt x="252" y="395"/>
                    <a:pt x="254" y="395"/>
                    <a:pt x="253" y="394"/>
                  </a:cubicBezTo>
                  <a:close/>
                  <a:moveTo>
                    <a:pt x="258" y="390"/>
                  </a:moveTo>
                  <a:cubicBezTo>
                    <a:pt x="258" y="391"/>
                    <a:pt x="259" y="391"/>
                    <a:pt x="260" y="390"/>
                  </a:cubicBezTo>
                  <a:cubicBezTo>
                    <a:pt x="260" y="390"/>
                    <a:pt x="260" y="390"/>
                    <a:pt x="260" y="389"/>
                  </a:cubicBezTo>
                  <a:cubicBezTo>
                    <a:pt x="259" y="389"/>
                    <a:pt x="259" y="390"/>
                    <a:pt x="258" y="390"/>
                  </a:cubicBezTo>
                  <a:close/>
                  <a:moveTo>
                    <a:pt x="264" y="385"/>
                  </a:moveTo>
                  <a:cubicBezTo>
                    <a:pt x="263" y="385"/>
                    <a:pt x="263" y="384"/>
                    <a:pt x="263" y="383"/>
                  </a:cubicBezTo>
                  <a:cubicBezTo>
                    <a:pt x="263" y="383"/>
                    <a:pt x="263" y="383"/>
                    <a:pt x="263" y="383"/>
                  </a:cubicBezTo>
                  <a:cubicBezTo>
                    <a:pt x="264" y="382"/>
                    <a:pt x="263" y="382"/>
                    <a:pt x="263" y="382"/>
                  </a:cubicBezTo>
                  <a:cubicBezTo>
                    <a:pt x="263" y="381"/>
                    <a:pt x="263" y="381"/>
                    <a:pt x="264" y="381"/>
                  </a:cubicBezTo>
                  <a:cubicBezTo>
                    <a:pt x="264" y="380"/>
                    <a:pt x="263" y="380"/>
                    <a:pt x="263" y="379"/>
                  </a:cubicBezTo>
                  <a:cubicBezTo>
                    <a:pt x="264" y="379"/>
                    <a:pt x="264" y="378"/>
                    <a:pt x="264" y="377"/>
                  </a:cubicBezTo>
                  <a:cubicBezTo>
                    <a:pt x="264" y="377"/>
                    <a:pt x="263" y="377"/>
                    <a:pt x="263" y="377"/>
                  </a:cubicBezTo>
                  <a:cubicBezTo>
                    <a:pt x="262" y="377"/>
                    <a:pt x="261" y="378"/>
                    <a:pt x="259" y="379"/>
                  </a:cubicBezTo>
                  <a:cubicBezTo>
                    <a:pt x="259" y="379"/>
                    <a:pt x="260" y="379"/>
                    <a:pt x="260" y="380"/>
                  </a:cubicBezTo>
                  <a:cubicBezTo>
                    <a:pt x="261" y="380"/>
                    <a:pt x="260" y="379"/>
                    <a:pt x="261" y="379"/>
                  </a:cubicBezTo>
                  <a:cubicBezTo>
                    <a:pt x="261" y="380"/>
                    <a:pt x="261" y="380"/>
                    <a:pt x="261" y="381"/>
                  </a:cubicBezTo>
                  <a:cubicBezTo>
                    <a:pt x="261" y="381"/>
                    <a:pt x="260" y="381"/>
                    <a:pt x="261" y="382"/>
                  </a:cubicBezTo>
                  <a:cubicBezTo>
                    <a:pt x="261" y="382"/>
                    <a:pt x="262" y="382"/>
                    <a:pt x="262" y="382"/>
                  </a:cubicBezTo>
                  <a:cubicBezTo>
                    <a:pt x="262" y="383"/>
                    <a:pt x="261" y="384"/>
                    <a:pt x="262" y="386"/>
                  </a:cubicBezTo>
                  <a:cubicBezTo>
                    <a:pt x="263" y="386"/>
                    <a:pt x="263" y="386"/>
                    <a:pt x="264" y="385"/>
                  </a:cubicBezTo>
                  <a:close/>
                  <a:moveTo>
                    <a:pt x="264" y="387"/>
                  </a:moveTo>
                  <a:cubicBezTo>
                    <a:pt x="264" y="388"/>
                    <a:pt x="262" y="388"/>
                    <a:pt x="263" y="388"/>
                  </a:cubicBezTo>
                  <a:cubicBezTo>
                    <a:pt x="263" y="389"/>
                    <a:pt x="263" y="388"/>
                    <a:pt x="264" y="388"/>
                  </a:cubicBezTo>
                  <a:cubicBezTo>
                    <a:pt x="264" y="389"/>
                    <a:pt x="265" y="389"/>
                    <a:pt x="266" y="389"/>
                  </a:cubicBezTo>
                  <a:cubicBezTo>
                    <a:pt x="266" y="389"/>
                    <a:pt x="266" y="389"/>
                    <a:pt x="266" y="388"/>
                  </a:cubicBezTo>
                  <a:cubicBezTo>
                    <a:pt x="264" y="389"/>
                    <a:pt x="265" y="387"/>
                    <a:pt x="264" y="387"/>
                  </a:cubicBezTo>
                  <a:close/>
                  <a:moveTo>
                    <a:pt x="258" y="391"/>
                  </a:moveTo>
                  <a:cubicBezTo>
                    <a:pt x="258" y="391"/>
                    <a:pt x="258" y="392"/>
                    <a:pt x="258" y="392"/>
                  </a:cubicBezTo>
                  <a:cubicBezTo>
                    <a:pt x="258" y="391"/>
                    <a:pt x="259" y="392"/>
                    <a:pt x="259" y="391"/>
                  </a:cubicBezTo>
                  <a:lnTo>
                    <a:pt x="258" y="391"/>
                  </a:lnTo>
                  <a:close/>
                  <a:moveTo>
                    <a:pt x="259" y="384"/>
                  </a:moveTo>
                  <a:cubicBezTo>
                    <a:pt x="260" y="385"/>
                    <a:pt x="259" y="385"/>
                    <a:pt x="259" y="385"/>
                  </a:cubicBezTo>
                  <a:cubicBezTo>
                    <a:pt x="260" y="386"/>
                    <a:pt x="260" y="384"/>
                    <a:pt x="259" y="384"/>
                  </a:cubicBezTo>
                  <a:close/>
                  <a:moveTo>
                    <a:pt x="268" y="384"/>
                  </a:moveTo>
                  <a:cubicBezTo>
                    <a:pt x="267" y="385"/>
                    <a:pt x="268" y="385"/>
                    <a:pt x="269" y="385"/>
                  </a:cubicBezTo>
                  <a:cubicBezTo>
                    <a:pt x="268" y="384"/>
                    <a:pt x="268" y="384"/>
                    <a:pt x="268" y="384"/>
                  </a:cubicBezTo>
                  <a:close/>
                  <a:moveTo>
                    <a:pt x="304" y="352"/>
                  </a:moveTo>
                  <a:cubicBezTo>
                    <a:pt x="306" y="351"/>
                    <a:pt x="303" y="349"/>
                    <a:pt x="305" y="348"/>
                  </a:cubicBezTo>
                  <a:cubicBezTo>
                    <a:pt x="305" y="348"/>
                    <a:pt x="305" y="347"/>
                    <a:pt x="304" y="347"/>
                  </a:cubicBezTo>
                  <a:cubicBezTo>
                    <a:pt x="303" y="348"/>
                    <a:pt x="303" y="347"/>
                    <a:pt x="302" y="347"/>
                  </a:cubicBezTo>
                  <a:cubicBezTo>
                    <a:pt x="302" y="348"/>
                    <a:pt x="303" y="347"/>
                    <a:pt x="303" y="348"/>
                  </a:cubicBezTo>
                  <a:cubicBezTo>
                    <a:pt x="302" y="348"/>
                    <a:pt x="302" y="348"/>
                    <a:pt x="302" y="348"/>
                  </a:cubicBezTo>
                  <a:cubicBezTo>
                    <a:pt x="302" y="350"/>
                    <a:pt x="303" y="349"/>
                    <a:pt x="304" y="349"/>
                  </a:cubicBezTo>
                  <a:cubicBezTo>
                    <a:pt x="303" y="350"/>
                    <a:pt x="304" y="350"/>
                    <a:pt x="304" y="351"/>
                  </a:cubicBezTo>
                  <a:cubicBezTo>
                    <a:pt x="304" y="351"/>
                    <a:pt x="304" y="352"/>
                    <a:pt x="303" y="352"/>
                  </a:cubicBezTo>
                  <a:cubicBezTo>
                    <a:pt x="302" y="351"/>
                    <a:pt x="304" y="350"/>
                    <a:pt x="302" y="350"/>
                  </a:cubicBezTo>
                  <a:cubicBezTo>
                    <a:pt x="302" y="350"/>
                    <a:pt x="303" y="351"/>
                    <a:pt x="301" y="352"/>
                  </a:cubicBezTo>
                  <a:cubicBezTo>
                    <a:pt x="302" y="351"/>
                    <a:pt x="302" y="351"/>
                    <a:pt x="301" y="350"/>
                  </a:cubicBezTo>
                  <a:cubicBezTo>
                    <a:pt x="301" y="350"/>
                    <a:pt x="301" y="351"/>
                    <a:pt x="300" y="351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0" y="350"/>
                    <a:pt x="301" y="350"/>
                    <a:pt x="301" y="349"/>
                  </a:cubicBezTo>
                  <a:cubicBezTo>
                    <a:pt x="301" y="349"/>
                    <a:pt x="301" y="349"/>
                    <a:pt x="301" y="348"/>
                  </a:cubicBezTo>
                  <a:cubicBezTo>
                    <a:pt x="302" y="348"/>
                    <a:pt x="301" y="348"/>
                    <a:pt x="301" y="347"/>
                  </a:cubicBezTo>
                  <a:cubicBezTo>
                    <a:pt x="300" y="348"/>
                    <a:pt x="300" y="349"/>
                    <a:pt x="299" y="349"/>
                  </a:cubicBezTo>
                  <a:cubicBezTo>
                    <a:pt x="299" y="350"/>
                    <a:pt x="299" y="351"/>
                    <a:pt x="298" y="351"/>
                  </a:cubicBezTo>
                  <a:cubicBezTo>
                    <a:pt x="298" y="351"/>
                    <a:pt x="298" y="351"/>
                    <a:pt x="298" y="352"/>
                  </a:cubicBezTo>
                  <a:cubicBezTo>
                    <a:pt x="298" y="353"/>
                    <a:pt x="297" y="353"/>
                    <a:pt x="296" y="353"/>
                  </a:cubicBezTo>
                  <a:cubicBezTo>
                    <a:pt x="297" y="354"/>
                    <a:pt x="298" y="352"/>
                    <a:pt x="299" y="354"/>
                  </a:cubicBezTo>
                  <a:cubicBezTo>
                    <a:pt x="295" y="353"/>
                    <a:pt x="297" y="357"/>
                    <a:pt x="295" y="358"/>
                  </a:cubicBezTo>
                  <a:cubicBezTo>
                    <a:pt x="296" y="358"/>
                    <a:pt x="296" y="358"/>
                    <a:pt x="296" y="358"/>
                  </a:cubicBezTo>
                  <a:cubicBezTo>
                    <a:pt x="297" y="358"/>
                    <a:pt x="298" y="358"/>
                    <a:pt x="298" y="359"/>
                  </a:cubicBezTo>
                  <a:cubicBezTo>
                    <a:pt x="298" y="359"/>
                    <a:pt x="297" y="359"/>
                    <a:pt x="298" y="360"/>
                  </a:cubicBezTo>
                  <a:cubicBezTo>
                    <a:pt x="298" y="360"/>
                    <a:pt x="299" y="360"/>
                    <a:pt x="300" y="360"/>
                  </a:cubicBezTo>
                  <a:cubicBezTo>
                    <a:pt x="298" y="360"/>
                    <a:pt x="300" y="358"/>
                    <a:pt x="298" y="357"/>
                  </a:cubicBezTo>
                  <a:cubicBezTo>
                    <a:pt x="299" y="357"/>
                    <a:pt x="300" y="354"/>
                    <a:pt x="301" y="356"/>
                  </a:cubicBezTo>
                  <a:cubicBezTo>
                    <a:pt x="300" y="356"/>
                    <a:pt x="299" y="358"/>
                    <a:pt x="300" y="357"/>
                  </a:cubicBezTo>
                  <a:cubicBezTo>
                    <a:pt x="300" y="356"/>
                    <a:pt x="301" y="357"/>
                    <a:pt x="301" y="356"/>
                  </a:cubicBezTo>
                  <a:cubicBezTo>
                    <a:pt x="301" y="356"/>
                    <a:pt x="302" y="354"/>
                    <a:pt x="302" y="355"/>
                  </a:cubicBezTo>
                  <a:cubicBezTo>
                    <a:pt x="302" y="354"/>
                    <a:pt x="303" y="353"/>
                    <a:pt x="302" y="354"/>
                  </a:cubicBezTo>
                  <a:cubicBezTo>
                    <a:pt x="302" y="354"/>
                    <a:pt x="302" y="354"/>
                    <a:pt x="301" y="354"/>
                  </a:cubicBezTo>
                  <a:cubicBezTo>
                    <a:pt x="301" y="353"/>
                    <a:pt x="299" y="353"/>
                    <a:pt x="300" y="352"/>
                  </a:cubicBezTo>
                  <a:cubicBezTo>
                    <a:pt x="301" y="353"/>
                    <a:pt x="302" y="352"/>
                    <a:pt x="303" y="352"/>
                  </a:cubicBezTo>
                  <a:cubicBezTo>
                    <a:pt x="303" y="352"/>
                    <a:pt x="303" y="353"/>
                    <a:pt x="303" y="353"/>
                  </a:cubicBezTo>
                  <a:cubicBezTo>
                    <a:pt x="304" y="353"/>
                    <a:pt x="304" y="353"/>
                    <a:pt x="304" y="353"/>
                  </a:cubicBezTo>
                  <a:cubicBezTo>
                    <a:pt x="304" y="352"/>
                    <a:pt x="305" y="353"/>
                    <a:pt x="306" y="352"/>
                  </a:cubicBezTo>
                  <a:cubicBezTo>
                    <a:pt x="305" y="352"/>
                    <a:pt x="304" y="352"/>
                    <a:pt x="304" y="352"/>
                  </a:cubicBezTo>
                  <a:close/>
                  <a:moveTo>
                    <a:pt x="291" y="361"/>
                  </a:moveTo>
                  <a:cubicBezTo>
                    <a:pt x="290" y="360"/>
                    <a:pt x="290" y="360"/>
                    <a:pt x="290" y="360"/>
                  </a:cubicBezTo>
                  <a:cubicBezTo>
                    <a:pt x="290" y="359"/>
                    <a:pt x="290" y="359"/>
                    <a:pt x="291" y="359"/>
                  </a:cubicBezTo>
                  <a:cubicBezTo>
                    <a:pt x="291" y="358"/>
                    <a:pt x="290" y="358"/>
                    <a:pt x="290" y="358"/>
                  </a:cubicBezTo>
                  <a:cubicBezTo>
                    <a:pt x="290" y="358"/>
                    <a:pt x="289" y="359"/>
                    <a:pt x="288" y="360"/>
                  </a:cubicBezTo>
                  <a:cubicBezTo>
                    <a:pt x="288" y="360"/>
                    <a:pt x="289" y="361"/>
                    <a:pt x="289" y="362"/>
                  </a:cubicBezTo>
                  <a:cubicBezTo>
                    <a:pt x="288" y="362"/>
                    <a:pt x="287" y="362"/>
                    <a:pt x="287" y="361"/>
                  </a:cubicBezTo>
                  <a:cubicBezTo>
                    <a:pt x="287" y="362"/>
                    <a:pt x="286" y="364"/>
                    <a:pt x="286" y="363"/>
                  </a:cubicBezTo>
                  <a:cubicBezTo>
                    <a:pt x="287" y="363"/>
                    <a:pt x="286" y="362"/>
                    <a:pt x="287" y="362"/>
                  </a:cubicBezTo>
                  <a:cubicBezTo>
                    <a:pt x="288" y="362"/>
                    <a:pt x="288" y="363"/>
                    <a:pt x="288" y="363"/>
                  </a:cubicBezTo>
                  <a:cubicBezTo>
                    <a:pt x="289" y="363"/>
                    <a:pt x="289" y="361"/>
                    <a:pt x="291" y="361"/>
                  </a:cubicBezTo>
                  <a:close/>
                  <a:moveTo>
                    <a:pt x="327" y="320"/>
                  </a:moveTo>
                  <a:cubicBezTo>
                    <a:pt x="328" y="320"/>
                    <a:pt x="329" y="319"/>
                    <a:pt x="328" y="319"/>
                  </a:cubicBezTo>
                  <a:cubicBezTo>
                    <a:pt x="328" y="319"/>
                    <a:pt x="327" y="319"/>
                    <a:pt x="327" y="320"/>
                  </a:cubicBezTo>
                  <a:close/>
                  <a:moveTo>
                    <a:pt x="328" y="313"/>
                  </a:moveTo>
                  <a:cubicBezTo>
                    <a:pt x="328" y="314"/>
                    <a:pt x="327" y="314"/>
                    <a:pt x="328" y="314"/>
                  </a:cubicBezTo>
                  <a:cubicBezTo>
                    <a:pt x="328" y="314"/>
                    <a:pt x="329" y="313"/>
                    <a:pt x="328" y="313"/>
                  </a:cubicBezTo>
                  <a:close/>
                  <a:moveTo>
                    <a:pt x="329" y="309"/>
                  </a:moveTo>
                  <a:cubicBezTo>
                    <a:pt x="329" y="309"/>
                    <a:pt x="328" y="309"/>
                    <a:pt x="328" y="308"/>
                  </a:cubicBezTo>
                  <a:cubicBezTo>
                    <a:pt x="327" y="308"/>
                    <a:pt x="327" y="308"/>
                    <a:pt x="327" y="308"/>
                  </a:cubicBezTo>
                  <a:cubicBezTo>
                    <a:pt x="327" y="309"/>
                    <a:pt x="328" y="309"/>
                    <a:pt x="328" y="310"/>
                  </a:cubicBezTo>
                  <a:cubicBezTo>
                    <a:pt x="328" y="309"/>
                    <a:pt x="329" y="310"/>
                    <a:pt x="329" y="309"/>
                  </a:cubicBezTo>
                  <a:close/>
                  <a:moveTo>
                    <a:pt x="329" y="327"/>
                  </a:moveTo>
                  <a:cubicBezTo>
                    <a:pt x="329" y="328"/>
                    <a:pt x="329" y="327"/>
                    <a:pt x="330" y="328"/>
                  </a:cubicBezTo>
                  <a:cubicBezTo>
                    <a:pt x="330" y="326"/>
                    <a:pt x="329" y="327"/>
                    <a:pt x="329" y="327"/>
                  </a:cubicBezTo>
                  <a:close/>
                  <a:moveTo>
                    <a:pt x="323" y="323"/>
                  </a:moveTo>
                  <a:cubicBezTo>
                    <a:pt x="324" y="323"/>
                    <a:pt x="324" y="322"/>
                    <a:pt x="324" y="322"/>
                  </a:cubicBezTo>
                  <a:cubicBezTo>
                    <a:pt x="324" y="322"/>
                    <a:pt x="323" y="321"/>
                    <a:pt x="323" y="321"/>
                  </a:cubicBezTo>
                  <a:lnTo>
                    <a:pt x="323" y="323"/>
                  </a:lnTo>
                  <a:close/>
                  <a:moveTo>
                    <a:pt x="324" y="318"/>
                  </a:moveTo>
                  <a:cubicBezTo>
                    <a:pt x="323" y="318"/>
                    <a:pt x="322" y="318"/>
                    <a:pt x="323" y="318"/>
                  </a:cubicBezTo>
                  <a:cubicBezTo>
                    <a:pt x="323" y="318"/>
                    <a:pt x="324" y="319"/>
                    <a:pt x="324" y="318"/>
                  </a:cubicBezTo>
                  <a:close/>
                  <a:moveTo>
                    <a:pt x="324" y="320"/>
                  </a:moveTo>
                  <a:cubicBezTo>
                    <a:pt x="324" y="320"/>
                    <a:pt x="324" y="320"/>
                    <a:pt x="325" y="320"/>
                  </a:cubicBezTo>
                  <a:cubicBezTo>
                    <a:pt x="325" y="319"/>
                    <a:pt x="324" y="319"/>
                    <a:pt x="324" y="320"/>
                  </a:cubicBezTo>
                  <a:close/>
                  <a:moveTo>
                    <a:pt x="326" y="312"/>
                  </a:moveTo>
                  <a:cubicBezTo>
                    <a:pt x="326" y="312"/>
                    <a:pt x="326" y="312"/>
                    <a:pt x="326" y="313"/>
                  </a:cubicBezTo>
                  <a:cubicBezTo>
                    <a:pt x="327" y="313"/>
                    <a:pt x="327" y="312"/>
                    <a:pt x="326" y="312"/>
                  </a:cubicBezTo>
                  <a:close/>
                  <a:moveTo>
                    <a:pt x="338" y="301"/>
                  </a:moveTo>
                  <a:cubicBezTo>
                    <a:pt x="338" y="302"/>
                    <a:pt x="337" y="301"/>
                    <a:pt x="338" y="302"/>
                  </a:cubicBezTo>
                  <a:cubicBezTo>
                    <a:pt x="339" y="302"/>
                    <a:pt x="339" y="301"/>
                    <a:pt x="338" y="301"/>
                  </a:cubicBezTo>
                  <a:close/>
                  <a:moveTo>
                    <a:pt x="339" y="306"/>
                  </a:moveTo>
                  <a:cubicBezTo>
                    <a:pt x="339" y="307"/>
                    <a:pt x="339" y="307"/>
                    <a:pt x="340" y="307"/>
                  </a:cubicBezTo>
                  <a:cubicBezTo>
                    <a:pt x="340" y="307"/>
                    <a:pt x="340" y="306"/>
                    <a:pt x="339" y="306"/>
                  </a:cubicBezTo>
                  <a:close/>
                  <a:moveTo>
                    <a:pt x="306" y="350"/>
                  </a:moveTo>
                  <a:cubicBezTo>
                    <a:pt x="306" y="350"/>
                    <a:pt x="306" y="350"/>
                    <a:pt x="307" y="350"/>
                  </a:cubicBezTo>
                  <a:cubicBezTo>
                    <a:pt x="307" y="350"/>
                    <a:pt x="307" y="349"/>
                    <a:pt x="307" y="349"/>
                  </a:cubicBezTo>
                  <a:cubicBezTo>
                    <a:pt x="308" y="349"/>
                    <a:pt x="308" y="350"/>
                    <a:pt x="309" y="350"/>
                  </a:cubicBezTo>
                  <a:cubicBezTo>
                    <a:pt x="309" y="349"/>
                    <a:pt x="309" y="349"/>
                    <a:pt x="309" y="349"/>
                  </a:cubicBezTo>
                  <a:cubicBezTo>
                    <a:pt x="307" y="348"/>
                    <a:pt x="306" y="349"/>
                    <a:pt x="306" y="350"/>
                  </a:cubicBezTo>
                  <a:close/>
                  <a:moveTo>
                    <a:pt x="336" y="295"/>
                  </a:moveTo>
                  <a:cubicBezTo>
                    <a:pt x="336" y="294"/>
                    <a:pt x="336" y="294"/>
                    <a:pt x="336" y="293"/>
                  </a:cubicBezTo>
                  <a:cubicBezTo>
                    <a:pt x="335" y="293"/>
                    <a:pt x="335" y="292"/>
                    <a:pt x="334" y="292"/>
                  </a:cubicBezTo>
                  <a:cubicBezTo>
                    <a:pt x="334" y="293"/>
                    <a:pt x="335" y="293"/>
                    <a:pt x="334" y="294"/>
                  </a:cubicBezTo>
                  <a:cubicBezTo>
                    <a:pt x="334" y="295"/>
                    <a:pt x="335" y="295"/>
                    <a:pt x="336" y="295"/>
                  </a:cubicBezTo>
                  <a:close/>
                  <a:moveTo>
                    <a:pt x="53" y="333"/>
                  </a:moveTo>
                  <a:cubicBezTo>
                    <a:pt x="53" y="333"/>
                    <a:pt x="54" y="333"/>
                    <a:pt x="54" y="333"/>
                  </a:cubicBezTo>
                  <a:cubicBezTo>
                    <a:pt x="54" y="332"/>
                    <a:pt x="53" y="332"/>
                    <a:pt x="53" y="333"/>
                  </a:cubicBezTo>
                  <a:close/>
                  <a:moveTo>
                    <a:pt x="335" y="297"/>
                  </a:moveTo>
                  <a:cubicBezTo>
                    <a:pt x="336" y="297"/>
                    <a:pt x="336" y="297"/>
                    <a:pt x="336" y="296"/>
                  </a:cubicBezTo>
                  <a:cubicBezTo>
                    <a:pt x="335" y="296"/>
                    <a:pt x="335" y="297"/>
                    <a:pt x="335" y="297"/>
                  </a:cubicBezTo>
                  <a:close/>
                  <a:moveTo>
                    <a:pt x="341" y="310"/>
                  </a:moveTo>
                  <a:cubicBezTo>
                    <a:pt x="341" y="310"/>
                    <a:pt x="341" y="311"/>
                    <a:pt x="342" y="311"/>
                  </a:cubicBezTo>
                  <a:cubicBezTo>
                    <a:pt x="342" y="311"/>
                    <a:pt x="342" y="310"/>
                    <a:pt x="341" y="310"/>
                  </a:cubicBezTo>
                  <a:close/>
                  <a:moveTo>
                    <a:pt x="312" y="342"/>
                  </a:moveTo>
                  <a:cubicBezTo>
                    <a:pt x="312" y="341"/>
                    <a:pt x="310" y="342"/>
                    <a:pt x="310" y="343"/>
                  </a:cubicBezTo>
                  <a:cubicBezTo>
                    <a:pt x="311" y="343"/>
                    <a:pt x="312" y="343"/>
                    <a:pt x="312" y="342"/>
                  </a:cubicBezTo>
                  <a:close/>
                  <a:moveTo>
                    <a:pt x="311" y="347"/>
                  </a:moveTo>
                  <a:cubicBezTo>
                    <a:pt x="312" y="347"/>
                    <a:pt x="313" y="347"/>
                    <a:pt x="313" y="346"/>
                  </a:cubicBezTo>
                  <a:cubicBezTo>
                    <a:pt x="312" y="346"/>
                    <a:pt x="311" y="346"/>
                    <a:pt x="311" y="347"/>
                  </a:cubicBezTo>
                  <a:close/>
                  <a:moveTo>
                    <a:pt x="314" y="348"/>
                  </a:moveTo>
                  <a:cubicBezTo>
                    <a:pt x="314" y="349"/>
                    <a:pt x="313" y="349"/>
                    <a:pt x="314" y="350"/>
                  </a:cubicBezTo>
                  <a:cubicBezTo>
                    <a:pt x="314" y="349"/>
                    <a:pt x="315" y="349"/>
                    <a:pt x="314" y="348"/>
                  </a:cubicBezTo>
                  <a:close/>
                  <a:moveTo>
                    <a:pt x="310" y="341"/>
                  </a:moveTo>
                  <a:cubicBezTo>
                    <a:pt x="309" y="341"/>
                    <a:pt x="309" y="341"/>
                    <a:pt x="309" y="342"/>
                  </a:cubicBezTo>
                  <a:cubicBezTo>
                    <a:pt x="310" y="342"/>
                    <a:pt x="310" y="341"/>
                    <a:pt x="310" y="341"/>
                  </a:cubicBezTo>
                  <a:close/>
                  <a:moveTo>
                    <a:pt x="315" y="346"/>
                  </a:moveTo>
                  <a:cubicBezTo>
                    <a:pt x="314" y="346"/>
                    <a:pt x="314" y="346"/>
                    <a:pt x="314" y="346"/>
                  </a:cubicBezTo>
                  <a:cubicBezTo>
                    <a:pt x="314" y="347"/>
                    <a:pt x="314" y="347"/>
                    <a:pt x="314" y="347"/>
                  </a:cubicBezTo>
                  <a:cubicBezTo>
                    <a:pt x="315" y="347"/>
                    <a:pt x="315" y="346"/>
                    <a:pt x="315" y="346"/>
                  </a:cubicBezTo>
                  <a:close/>
                  <a:moveTo>
                    <a:pt x="307" y="341"/>
                  </a:moveTo>
                  <a:cubicBezTo>
                    <a:pt x="308" y="342"/>
                    <a:pt x="308" y="341"/>
                    <a:pt x="308" y="341"/>
                  </a:cubicBezTo>
                  <a:cubicBezTo>
                    <a:pt x="307" y="343"/>
                    <a:pt x="307" y="343"/>
                    <a:pt x="307" y="345"/>
                  </a:cubicBezTo>
                  <a:cubicBezTo>
                    <a:pt x="307" y="345"/>
                    <a:pt x="308" y="346"/>
                    <a:pt x="308" y="346"/>
                  </a:cubicBezTo>
                  <a:cubicBezTo>
                    <a:pt x="309" y="344"/>
                    <a:pt x="309" y="342"/>
                    <a:pt x="308" y="340"/>
                  </a:cubicBezTo>
                  <a:cubicBezTo>
                    <a:pt x="308" y="340"/>
                    <a:pt x="307" y="340"/>
                    <a:pt x="307" y="341"/>
                  </a:cubicBezTo>
                  <a:close/>
                  <a:moveTo>
                    <a:pt x="316" y="330"/>
                  </a:moveTo>
                  <a:cubicBezTo>
                    <a:pt x="315" y="329"/>
                    <a:pt x="316" y="328"/>
                    <a:pt x="317" y="327"/>
                  </a:cubicBezTo>
                  <a:cubicBezTo>
                    <a:pt x="316" y="328"/>
                    <a:pt x="316" y="328"/>
                    <a:pt x="315" y="329"/>
                  </a:cubicBezTo>
                  <a:cubicBezTo>
                    <a:pt x="316" y="330"/>
                    <a:pt x="316" y="331"/>
                    <a:pt x="315" y="331"/>
                  </a:cubicBezTo>
                  <a:cubicBezTo>
                    <a:pt x="316" y="332"/>
                    <a:pt x="316" y="330"/>
                    <a:pt x="316" y="330"/>
                  </a:cubicBezTo>
                  <a:close/>
                  <a:moveTo>
                    <a:pt x="321" y="334"/>
                  </a:moveTo>
                  <a:cubicBezTo>
                    <a:pt x="321" y="333"/>
                    <a:pt x="320" y="333"/>
                    <a:pt x="319" y="333"/>
                  </a:cubicBezTo>
                  <a:cubicBezTo>
                    <a:pt x="319" y="333"/>
                    <a:pt x="319" y="334"/>
                    <a:pt x="319" y="334"/>
                  </a:cubicBezTo>
                  <a:cubicBezTo>
                    <a:pt x="320" y="334"/>
                    <a:pt x="320" y="334"/>
                    <a:pt x="321" y="334"/>
                  </a:cubicBezTo>
                  <a:close/>
                  <a:moveTo>
                    <a:pt x="315" y="332"/>
                  </a:moveTo>
                  <a:cubicBezTo>
                    <a:pt x="315" y="332"/>
                    <a:pt x="315" y="332"/>
                    <a:pt x="315" y="332"/>
                  </a:cubicBezTo>
                  <a:cubicBezTo>
                    <a:pt x="315" y="332"/>
                    <a:pt x="315" y="332"/>
                    <a:pt x="314" y="332"/>
                  </a:cubicBezTo>
                  <a:cubicBezTo>
                    <a:pt x="314" y="332"/>
                    <a:pt x="313" y="333"/>
                    <a:pt x="313" y="333"/>
                  </a:cubicBezTo>
                  <a:cubicBezTo>
                    <a:pt x="314" y="332"/>
                    <a:pt x="314" y="334"/>
                    <a:pt x="314" y="334"/>
                  </a:cubicBezTo>
                  <a:cubicBezTo>
                    <a:pt x="313" y="334"/>
                    <a:pt x="312" y="334"/>
                    <a:pt x="311" y="335"/>
                  </a:cubicBezTo>
                  <a:cubicBezTo>
                    <a:pt x="312" y="335"/>
                    <a:pt x="312" y="335"/>
                    <a:pt x="312" y="335"/>
                  </a:cubicBezTo>
                  <a:cubicBezTo>
                    <a:pt x="313" y="335"/>
                    <a:pt x="313" y="334"/>
                    <a:pt x="314" y="334"/>
                  </a:cubicBezTo>
                  <a:cubicBezTo>
                    <a:pt x="314" y="335"/>
                    <a:pt x="313" y="335"/>
                    <a:pt x="314" y="335"/>
                  </a:cubicBezTo>
                  <a:cubicBezTo>
                    <a:pt x="314" y="335"/>
                    <a:pt x="314" y="336"/>
                    <a:pt x="315" y="336"/>
                  </a:cubicBezTo>
                  <a:cubicBezTo>
                    <a:pt x="314" y="335"/>
                    <a:pt x="315" y="335"/>
                    <a:pt x="315" y="334"/>
                  </a:cubicBezTo>
                  <a:cubicBezTo>
                    <a:pt x="314" y="335"/>
                    <a:pt x="314" y="332"/>
                    <a:pt x="315" y="332"/>
                  </a:cubicBezTo>
                  <a:close/>
                  <a:moveTo>
                    <a:pt x="320" y="327"/>
                  </a:moveTo>
                  <a:cubicBezTo>
                    <a:pt x="320" y="327"/>
                    <a:pt x="320" y="327"/>
                    <a:pt x="320" y="327"/>
                  </a:cubicBezTo>
                  <a:cubicBezTo>
                    <a:pt x="319" y="327"/>
                    <a:pt x="318" y="329"/>
                    <a:pt x="319" y="329"/>
                  </a:cubicBezTo>
                  <a:cubicBezTo>
                    <a:pt x="319" y="328"/>
                    <a:pt x="320" y="328"/>
                    <a:pt x="320" y="327"/>
                  </a:cubicBezTo>
                  <a:close/>
                  <a:moveTo>
                    <a:pt x="320" y="342"/>
                  </a:moveTo>
                  <a:cubicBezTo>
                    <a:pt x="320" y="343"/>
                    <a:pt x="321" y="343"/>
                    <a:pt x="321" y="342"/>
                  </a:cubicBezTo>
                  <a:lnTo>
                    <a:pt x="320" y="342"/>
                  </a:lnTo>
                  <a:close/>
                  <a:moveTo>
                    <a:pt x="322" y="320"/>
                  </a:moveTo>
                  <a:cubicBezTo>
                    <a:pt x="322" y="321"/>
                    <a:pt x="321" y="320"/>
                    <a:pt x="321" y="321"/>
                  </a:cubicBezTo>
                  <a:cubicBezTo>
                    <a:pt x="322" y="321"/>
                    <a:pt x="321" y="322"/>
                    <a:pt x="322" y="322"/>
                  </a:cubicBezTo>
                  <a:cubicBezTo>
                    <a:pt x="322" y="320"/>
                    <a:pt x="323" y="320"/>
                    <a:pt x="322" y="320"/>
                  </a:cubicBezTo>
                  <a:close/>
                  <a:moveTo>
                    <a:pt x="317" y="333"/>
                  </a:moveTo>
                  <a:cubicBezTo>
                    <a:pt x="317" y="333"/>
                    <a:pt x="316" y="334"/>
                    <a:pt x="316" y="335"/>
                  </a:cubicBezTo>
                  <a:cubicBezTo>
                    <a:pt x="317" y="335"/>
                    <a:pt x="318" y="334"/>
                    <a:pt x="318" y="333"/>
                  </a:cubicBezTo>
                  <a:cubicBezTo>
                    <a:pt x="318" y="333"/>
                    <a:pt x="318" y="333"/>
                    <a:pt x="317" y="333"/>
                  </a:cubicBezTo>
                  <a:close/>
                  <a:moveTo>
                    <a:pt x="332" y="295"/>
                  </a:moveTo>
                  <a:cubicBezTo>
                    <a:pt x="332" y="295"/>
                    <a:pt x="332" y="296"/>
                    <a:pt x="332" y="296"/>
                  </a:cubicBezTo>
                  <a:cubicBezTo>
                    <a:pt x="332" y="296"/>
                    <a:pt x="332" y="296"/>
                    <a:pt x="332" y="296"/>
                  </a:cubicBezTo>
                  <a:cubicBezTo>
                    <a:pt x="332" y="295"/>
                    <a:pt x="334" y="295"/>
                    <a:pt x="334" y="294"/>
                  </a:cubicBezTo>
                  <a:cubicBezTo>
                    <a:pt x="333" y="294"/>
                    <a:pt x="333" y="295"/>
                    <a:pt x="332" y="295"/>
                  </a:cubicBezTo>
                  <a:close/>
                  <a:moveTo>
                    <a:pt x="64" y="326"/>
                  </a:moveTo>
                  <a:cubicBezTo>
                    <a:pt x="65" y="328"/>
                    <a:pt x="64" y="329"/>
                    <a:pt x="64" y="331"/>
                  </a:cubicBezTo>
                  <a:cubicBezTo>
                    <a:pt x="65" y="331"/>
                    <a:pt x="65" y="331"/>
                    <a:pt x="65" y="331"/>
                  </a:cubicBezTo>
                  <a:cubicBezTo>
                    <a:pt x="65" y="330"/>
                    <a:pt x="65" y="327"/>
                    <a:pt x="64" y="326"/>
                  </a:cubicBezTo>
                  <a:close/>
                  <a:moveTo>
                    <a:pt x="64" y="338"/>
                  </a:moveTo>
                  <a:cubicBezTo>
                    <a:pt x="63" y="338"/>
                    <a:pt x="63" y="339"/>
                    <a:pt x="64" y="339"/>
                  </a:cubicBezTo>
                  <a:cubicBezTo>
                    <a:pt x="64" y="338"/>
                    <a:pt x="64" y="338"/>
                    <a:pt x="64" y="338"/>
                  </a:cubicBezTo>
                  <a:close/>
                  <a:moveTo>
                    <a:pt x="65" y="325"/>
                  </a:moveTo>
                  <a:cubicBezTo>
                    <a:pt x="65" y="325"/>
                    <a:pt x="65" y="325"/>
                    <a:pt x="65" y="325"/>
                  </a:cubicBezTo>
                  <a:cubicBezTo>
                    <a:pt x="64" y="326"/>
                    <a:pt x="65" y="327"/>
                    <a:pt x="66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6" y="326"/>
                    <a:pt x="65" y="326"/>
                    <a:pt x="65" y="325"/>
                  </a:cubicBezTo>
                  <a:close/>
                  <a:moveTo>
                    <a:pt x="62" y="334"/>
                  </a:moveTo>
                  <a:cubicBezTo>
                    <a:pt x="61" y="333"/>
                    <a:pt x="61" y="335"/>
                    <a:pt x="60" y="336"/>
                  </a:cubicBezTo>
                  <a:cubicBezTo>
                    <a:pt x="61" y="337"/>
                    <a:pt x="62" y="335"/>
                    <a:pt x="61" y="336"/>
                  </a:cubicBezTo>
                  <a:cubicBezTo>
                    <a:pt x="62" y="336"/>
                    <a:pt x="63" y="336"/>
                    <a:pt x="63" y="335"/>
                  </a:cubicBezTo>
                  <a:cubicBezTo>
                    <a:pt x="62" y="335"/>
                    <a:pt x="61" y="334"/>
                    <a:pt x="62" y="334"/>
                  </a:cubicBezTo>
                  <a:close/>
                  <a:moveTo>
                    <a:pt x="63" y="321"/>
                  </a:moveTo>
                  <a:cubicBezTo>
                    <a:pt x="62" y="321"/>
                    <a:pt x="62" y="320"/>
                    <a:pt x="62" y="320"/>
                  </a:cubicBezTo>
                  <a:cubicBezTo>
                    <a:pt x="62" y="320"/>
                    <a:pt x="61" y="320"/>
                    <a:pt x="61" y="320"/>
                  </a:cubicBezTo>
                  <a:cubicBezTo>
                    <a:pt x="62" y="320"/>
                    <a:pt x="62" y="321"/>
                    <a:pt x="63" y="321"/>
                  </a:cubicBezTo>
                  <a:cubicBezTo>
                    <a:pt x="63" y="321"/>
                    <a:pt x="63" y="321"/>
                    <a:pt x="63" y="321"/>
                  </a:cubicBezTo>
                  <a:close/>
                  <a:moveTo>
                    <a:pt x="61" y="322"/>
                  </a:moveTo>
                  <a:cubicBezTo>
                    <a:pt x="62" y="322"/>
                    <a:pt x="62" y="323"/>
                    <a:pt x="62" y="323"/>
                  </a:cubicBezTo>
                  <a:cubicBezTo>
                    <a:pt x="62" y="322"/>
                    <a:pt x="63" y="323"/>
                    <a:pt x="62" y="322"/>
                  </a:cubicBezTo>
                  <a:cubicBezTo>
                    <a:pt x="62" y="322"/>
                    <a:pt x="62" y="322"/>
                    <a:pt x="61" y="322"/>
                  </a:cubicBezTo>
                  <a:close/>
                  <a:moveTo>
                    <a:pt x="64" y="343"/>
                  </a:moveTo>
                  <a:cubicBezTo>
                    <a:pt x="64" y="344"/>
                    <a:pt x="63" y="344"/>
                    <a:pt x="63" y="344"/>
                  </a:cubicBezTo>
                  <a:cubicBezTo>
                    <a:pt x="65" y="345"/>
                    <a:pt x="65" y="343"/>
                    <a:pt x="64" y="343"/>
                  </a:cubicBezTo>
                  <a:close/>
                  <a:moveTo>
                    <a:pt x="63" y="332"/>
                  </a:moveTo>
                  <a:cubicBezTo>
                    <a:pt x="63" y="333"/>
                    <a:pt x="64" y="333"/>
                    <a:pt x="64" y="334"/>
                  </a:cubicBezTo>
                  <a:cubicBezTo>
                    <a:pt x="65" y="334"/>
                    <a:pt x="65" y="333"/>
                    <a:pt x="66" y="333"/>
                  </a:cubicBezTo>
                  <a:cubicBezTo>
                    <a:pt x="65" y="333"/>
                    <a:pt x="64" y="332"/>
                    <a:pt x="63" y="332"/>
                  </a:cubicBezTo>
                  <a:close/>
                  <a:moveTo>
                    <a:pt x="66" y="341"/>
                  </a:moveTo>
                  <a:cubicBezTo>
                    <a:pt x="66" y="342"/>
                    <a:pt x="66" y="342"/>
                    <a:pt x="66" y="343"/>
                  </a:cubicBezTo>
                  <a:cubicBezTo>
                    <a:pt x="66" y="342"/>
                    <a:pt x="67" y="342"/>
                    <a:pt x="67" y="342"/>
                  </a:cubicBezTo>
                  <a:cubicBezTo>
                    <a:pt x="66" y="342"/>
                    <a:pt x="66" y="341"/>
                    <a:pt x="66" y="341"/>
                  </a:cubicBezTo>
                  <a:close/>
                  <a:moveTo>
                    <a:pt x="68" y="334"/>
                  </a:moveTo>
                  <a:cubicBezTo>
                    <a:pt x="67" y="334"/>
                    <a:pt x="68" y="334"/>
                    <a:pt x="67" y="334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4"/>
                    <a:pt x="68" y="335"/>
                    <a:pt x="68" y="334"/>
                  </a:cubicBezTo>
                  <a:close/>
                  <a:moveTo>
                    <a:pt x="68" y="344"/>
                  </a:moveTo>
                  <a:cubicBezTo>
                    <a:pt x="69" y="343"/>
                    <a:pt x="70" y="342"/>
                    <a:pt x="70" y="342"/>
                  </a:cubicBezTo>
                  <a:cubicBezTo>
                    <a:pt x="69" y="342"/>
                    <a:pt x="68" y="342"/>
                    <a:pt x="68" y="344"/>
                  </a:cubicBezTo>
                  <a:close/>
                  <a:moveTo>
                    <a:pt x="69" y="335"/>
                  </a:moveTo>
                  <a:cubicBezTo>
                    <a:pt x="68" y="335"/>
                    <a:pt x="66" y="337"/>
                    <a:pt x="67" y="337"/>
                  </a:cubicBezTo>
                  <a:cubicBezTo>
                    <a:pt x="68" y="337"/>
                    <a:pt x="69" y="336"/>
                    <a:pt x="69" y="335"/>
                  </a:cubicBezTo>
                  <a:close/>
                  <a:moveTo>
                    <a:pt x="68" y="332"/>
                  </a:moveTo>
                  <a:cubicBezTo>
                    <a:pt x="67" y="332"/>
                    <a:pt x="66" y="333"/>
                    <a:pt x="67" y="333"/>
                  </a:cubicBezTo>
                  <a:cubicBezTo>
                    <a:pt x="67" y="333"/>
                    <a:pt x="68" y="333"/>
                    <a:pt x="68" y="332"/>
                  </a:cubicBezTo>
                  <a:close/>
                  <a:moveTo>
                    <a:pt x="67" y="329"/>
                  </a:moveTo>
                  <a:cubicBezTo>
                    <a:pt x="67" y="329"/>
                    <a:pt x="66" y="329"/>
                    <a:pt x="66" y="329"/>
                  </a:cubicBezTo>
                  <a:cubicBezTo>
                    <a:pt x="67" y="329"/>
                    <a:pt x="67" y="329"/>
                    <a:pt x="68" y="329"/>
                  </a:cubicBezTo>
                  <a:cubicBezTo>
                    <a:pt x="68" y="329"/>
                    <a:pt x="68" y="329"/>
                    <a:pt x="67" y="329"/>
                  </a:cubicBezTo>
                  <a:close/>
                  <a:moveTo>
                    <a:pt x="57" y="317"/>
                  </a:moveTo>
                  <a:cubicBezTo>
                    <a:pt x="57" y="317"/>
                    <a:pt x="57" y="317"/>
                    <a:pt x="57" y="317"/>
                  </a:cubicBezTo>
                  <a:cubicBezTo>
                    <a:pt x="56" y="317"/>
                    <a:pt x="56" y="318"/>
                    <a:pt x="56" y="318"/>
                  </a:cubicBezTo>
                  <a:cubicBezTo>
                    <a:pt x="56" y="318"/>
                    <a:pt x="56" y="318"/>
                    <a:pt x="56" y="319"/>
                  </a:cubicBezTo>
                  <a:cubicBezTo>
                    <a:pt x="58" y="318"/>
                    <a:pt x="57" y="319"/>
                    <a:pt x="58" y="320"/>
                  </a:cubicBezTo>
                  <a:cubicBezTo>
                    <a:pt x="60" y="319"/>
                    <a:pt x="57" y="318"/>
                    <a:pt x="58" y="316"/>
                  </a:cubicBezTo>
                  <a:cubicBezTo>
                    <a:pt x="57" y="316"/>
                    <a:pt x="57" y="315"/>
                    <a:pt x="56" y="315"/>
                  </a:cubicBezTo>
                  <a:cubicBezTo>
                    <a:pt x="56" y="315"/>
                    <a:pt x="56" y="316"/>
                    <a:pt x="55" y="317"/>
                  </a:cubicBezTo>
                  <a:cubicBezTo>
                    <a:pt x="56" y="317"/>
                    <a:pt x="57" y="316"/>
                    <a:pt x="57" y="317"/>
                  </a:cubicBezTo>
                  <a:close/>
                  <a:moveTo>
                    <a:pt x="55" y="327"/>
                  </a:moveTo>
                  <a:cubicBezTo>
                    <a:pt x="56" y="327"/>
                    <a:pt x="57" y="328"/>
                    <a:pt x="57" y="326"/>
                  </a:cubicBezTo>
                  <a:cubicBezTo>
                    <a:pt x="56" y="327"/>
                    <a:pt x="55" y="326"/>
                    <a:pt x="55" y="327"/>
                  </a:cubicBezTo>
                  <a:close/>
                  <a:moveTo>
                    <a:pt x="58" y="328"/>
                  </a:moveTo>
                  <a:cubicBezTo>
                    <a:pt x="58" y="327"/>
                    <a:pt x="58" y="327"/>
                    <a:pt x="58" y="327"/>
                  </a:cubicBezTo>
                  <a:cubicBezTo>
                    <a:pt x="57" y="327"/>
                    <a:pt x="57" y="328"/>
                    <a:pt x="57" y="328"/>
                  </a:cubicBezTo>
                  <a:cubicBezTo>
                    <a:pt x="57" y="328"/>
                    <a:pt x="57" y="328"/>
                    <a:pt x="58" y="328"/>
                  </a:cubicBezTo>
                  <a:close/>
                  <a:moveTo>
                    <a:pt x="61" y="317"/>
                  </a:moveTo>
                  <a:cubicBezTo>
                    <a:pt x="60" y="318"/>
                    <a:pt x="59" y="319"/>
                    <a:pt x="59" y="320"/>
                  </a:cubicBezTo>
                  <a:cubicBezTo>
                    <a:pt x="59" y="320"/>
                    <a:pt x="59" y="321"/>
                    <a:pt x="58" y="321"/>
                  </a:cubicBezTo>
                  <a:cubicBezTo>
                    <a:pt x="58" y="321"/>
                    <a:pt x="58" y="321"/>
                    <a:pt x="57" y="321"/>
                  </a:cubicBezTo>
                  <a:cubicBezTo>
                    <a:pt x="58" y="322"/>
                    <a:pt x="60" y="322"/>
                    <a:pt x="59" y="324"/>
                  </a:cubicBezTo>
                  <a:cubicBezTo>
                    <a:pt x="60" y="324"/>
                    <a:pt x="60" y="324"/>
                    <a:pt x="60" y="324"/>
                  </a:cubicBezTo>
                  <a:cubicBezTo>
                    <a:pt x="61" y="323"/>
                    <a:pt x="58" y="321"/>
                    <a:pt x="60" y="321"/>
                  </a:cubicBezTo>
                  <a:cubicBezTo>
                    <a:pt x="60" y="321"/>
                    <a:pt x="60" y="322"/>
                    <a:pt x="61" y="322"/>
                  </a:cubicBezTo>
                  <a:cubicBezTo>
                    <a:pt x="61" y="321"/>
                    <a:pt x="60" y="321"/>
                    <a:pt x="61" y="320"/>
                  </a:cubicBezTo>
                  <a:cubicBezTo>
                    <a:pt x="60" y="321"/>
                    <a:pt x="60" y="320"/>
                    <a:pt x="60" y="320"/>
                  </a:cubicBezTo>
                  <a:cubicBezTo>
                    <a:pt x="61" y="319"/>
                    <a:pt x="60" y="319"/>
                    <a:pt x="61" y="317"/>
                  </a:cubicBezTo>
                  <a:cubicBezTo>
                    <a:pt x="61" y="317"/>
                    <a:pt x="61" y="317"/>
                    <a:pt x="61" y="317"/>
                  </a:cubicBezTo>
                  <a:close/>
                  <a:moveTo>
                    <a:pt x="55" y="324"/>
                  </a:moveTo>
                  <a:cubicBezTo>
                    <a:pt x="56" y="325"/>
                    <a:pt x="57" y="326"/>
                    <a:pt x="57" y="326"/>
                  </a:cubicBezTo>
                  <a:cubicBezTo>
                    <a:pt x="57" y="326"/>
                    <a:pt x="57" y="326"/>
                    <a:pt x="57" y="326"/>
                  </a:cubicBezTo>
                  <a:cubicBezTo>
                    <a:pt x="57" y="326"/>
                    <a:pt x="58" y="326"/>
                    <a:pt x="58" y="325"/>
                  </a:cubicBezTo>
                  <a:cubicBezTo>
                    <a:pt x="57" y="326"/>
                    <a:pt x="57" y="324"/>
                    <a:pt x="55" y="324"/>
                  </a:cubicBezTo>
                  <a:close/>
                  <a:moveTo>
                    <a:pt x="53" y="321"/>
                  </a:moveTo>
                  <a:cubicBezTo>
                    <a:pt x="53" y="323"/>
                    <a:pt x="53" y="323"/>
                    <a:pt x="53" y="323"/>
                  </a:cubicBezTo>
                  <a:cubicBezTo>
                    <a:pt x="54" y="323"/>
                    <a:pt x="55" y="323"/>
                    <a:pt x="55" y="322"/>
                  </a:cubicBezTo>
                  <a:cubicBezTo>
                    <a:pt x="54" y="321"/>
                    <a:pt x="53" y="322"/>
                    <a:pt x="53" y="321"/>
                  </a:cubicBezTo>
                  <a:close/>
                  <a:moveTo>
                    <a:pt x="55" y="320"/>
                  </a:moveTo>
                  <a:cubicBezTo>
                    <a:pt x="54" y="320"/>
                    <a:pt x="54" y="320"/>
                    <a:pt x="54" y="320"/>
                  </a:cubicBezTo>
                  <a:cubicBezTo>
                    <a:pt x="54" y="320"/>
                    <a:pt x="54" y="321"/>
                    <a:pt x="54" y="320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0"/>
                    <a:pt x="55" y="320"/>
                    <a:pt x="55" y="320"/>
                  </a:cubicBezTo>
                  <a:cubicBezTo>
                    <a:pt x="55" y="320"/>
                    <a:pt x="55" y="320"/>
                    <a:pt x="55" y="320"/>
                  </a:cubicBezTo>
                  <a:close/>
                  <a:moveTo>
                    <a:pt x="57" y="322"/>
                  </a:moveTo>
                  <a:cubicBezTo>
                    <a:pt x="58" y="323"/>
                    <a:pt x="58" y="323"/>
                    <a:pt x="58" y="323"/>
                  </a:cubicBezTo>
                  <a:cubicBezTo>
                    <a:pt x="58" y="323"/>
                    <a:pt x="58" y="322"/>
                    <a:pt x="58" y="322"/>
                  </a:cubicBezTo>
                  <a:cubicBezTo>
                    <a:pt x="58" y="322"/>
                    <a:pt x="57" y="322"/>
                    <a:pt x="57" y="322"/>
                  </a:cubicBezTo>
                  <a:close/>
                  <a:moveTo>
                    <a:pt x="58" y="314"/>
                  </a:moveTo>
                  <a:cubicBezTo>
                    <a:pt x="58" y="314"/>
                    <a:pt x="58" y="314"/>
                    <a:pt x="59" y="31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7" y="313"/>
                  </a:cubicBezTo>
                  <a:cubicBezTo>
                    <a:pt x="57" y="313"/>
                    <a:pt x="57" y="313"/>
                    <a:pt x="57" y="313"/>
                  </a:cubicBezTo>
                  <a:cubicBezTo>
                    <a:pt x="57" y="313"/>
                    <a:pt x="56" y="313"/>
                    <a:pt x="56" y="312"/>
                  </a:cubicBezTo>
                  <a:cubicBezTo>
                    <a:pt x="56" y="313"/>
                    <a:pt x="56" y="313"/>
                    <a:pt x="55" y="314"/>
                  </a:cubicBezTo>
                  <a:cubicBezTo>
                    <a:pt x="56" y="314"/>
                    <a:pt x="56" y="315"/>
                    <a:pt x="56" y="315"/>
                  </a:cubicBezTo>
                  <a:cubicBezTo>
                    <a:pt x="57" y="314"/>
                    <a:pt x="58" y="314"/>
                    <a:pt x="58" y="314"/>
                  </a:cubicBezTo>
                  <a:close/>
                  <a:moveTo>
                    <a:pt x="61" y="329"/>
                  </a:moveTo>
                  <a:cubicBezTo>
                    <a:pt x="61" y="328"/>
                    <a:pt x="60" y="327"/>
                    <a:pt x="59" y="328"/>
                  </a:cubicBezTo>
                  <a:cubicBezTo>
                    <a:pt x="60" y="329"/>
                    <a:pt x="60" y="329"/>
                    <a:pt x="61" y="329"/>
                  </a:cubicBezTo>
                  <a:close/>
                  <a:moveTo>
                    <a:pt x="59" y="337"/>
                  </a:moveTo>
                  <a:cubicBezTo>
                    <a:pt x="59" y="337"/>
                    <a:pt x="58" y="337"/>
                    <a:pt x="59" y="338"/>
                  </a:cubicBezTo>
                  <a:cubicBezTo>
                    <a:pt x="59" y="338"/>
                    <a:pt x="59" y="338"/>
                    <a:pt x="60" y="338"/>
                  </a:cubicBezTo>
                  <a:cubicBezTo>
                    <a:pt x="60" y="338"/>
                    <a:pt x="60" y="337"/>
                    <a:pt x="59" y="337"/>
                  </a:cubicBezTo>
                  <a:close/>
                  <a:moveTo>
                    <a:pt x="60" y="330"/>
                  </a:moveTo>
                  <a:cubicBezTo>
                    <a:pt x="60" y="330"/>
                    <a:pt x="60" y="330"/>
                    <a:pt x="60" y="329"/>
                  </a:cubicBezTo>
                  <a:cubicBezTo>
                    <a:pt x="59" y="329"/>
                    <a:pt x="59" y="329"/>
                    <a:pt x="59" y="329"/>
                  </a:cubicBezTo>
                  <a:cubicBezTo>
                    <a:pt x="59" y="330"/>
                    <a:pt x="59" y="330"/>
                    <a:pt x="59" y="331"/>
                  </a:cubicBezTo>
                  <a:cubicBezTo>
                    <a:pt x="59" y="330"/>
                    <a:pt x="61" y="331"/>
                    <a:pt x="60" y="330"/>
                  </a:cubicBezTo>
                  <a:close/>
                  <a:moveTo>
                    <a:pt x="70" y="336"/>
                  </a:moveTo>
                  <a:cubicBezTo>
                    <a:pt x="70" y="337"/>
                    <a:pt x="69" y="337"/>
                    <a:pt x="69" y="338"/>
                  </a:cubicBezTo>
                  <a:cubicBezTo>
                    <a:pt x="70" y="338"/>
                    <a:pt x="71" y="337"/>
                    <a:pt x="70" y="336"/>
                  </a:cubicBezTo>
                  <a:close/>
                  <a:moveTo>
                    <a:pt x="60" y="327"/>
                  </a:moveTo>
                  <a:cubicBezTo>
                    <a:pt x="60" y="326"/>
                    <a:pt x="60" y="326"/>
                    <a:pt x="60" y="326"/>
                  </a:cubicBezTo>
                  <a:cubicBezTo>
                    <a:pt x="60" y="326"/>
                    <a:pt x="60" y="326"/>
                    <a:pt x="59" y="326"/>
                  </a:cubicBezTo>
                  <a:cubicBezTo>
                    <a:pt x="59" y="327"/>
                    <a:pt x="60" y="327"/>
                    <a:pt x="60" y="327"/>
                  </a:cubicBezTo>
                  <a:close/>
                  <a:moveTo>
                    <a:pt x="241" y="391"/>
                  </a:moveTo>
                  <a:cubicBezTo>
                    <a:pt x="242" y="391"/>
                    <a:pt x="243" y="390"/>
                    <a:pt x="243" y="389"/>
                  </a:cubicBezTo>
                  <a:cubicBezTo>
                    <a:pt x="242" y="390"/>
                    <a:pt x="242" y="390"/>
                    <a:pt x="241" y="391"/>
                  </a:cubicBezTo>
                  <a:close/>
                  <a:moveTo>
                    <a:pt x="227" y="394"/>
                  </a:moveTo>
                  <a:cubicBezTo>
                    <a:pt x="227" y="393"/>
                    <a:pt x="228" y="393"/>
                    <a:pt x="228" y="393"/>
                  </a:cubicBezTo>
                  <a:cubicBezTo>
                    <a:pt x="227" y="392"/>
                    <a:pt x="226" y="394"/>
                    <a:pt x="227" y="394"/>
                  </a:cubicBezTo>
                  <a:close/>
                  <a:moveTo>
                    <a:pt x="69" y="344"/>
                  </a:moveTo>
                  <a:cubicBezTo>
                    <a:pt x="70" y="344"/>
                    <a:pt x="71" y="344"/>
                    <a:pt x="71" y="343"/>
                  </a:cubicBezTo>
                  <a:cubicBezTo>
                    <a:pt x="70" y="343"/>
                    <a:pt x="70" y="344"/>
                    <a:pt x="69" y="344"/>
                  </a:cubicBezTo>
                  <a:close/>
                  <a:moveTo>
                    <a:pt x="250" y="388"/>
                  </a:moveTo>
                  <a:cubicBezTo>
                    <a:pt x="251" y="388"/>
                    <a:pt x="251" y="387"/>
                    <a:pt x="252" y="386"/>
                  </a:cubicBezTo>
                  <a:cubicBezTo>
                    <a:pt x="251" y="386"/>
                    <a:pt x="251" y="385"/>
                    <a:pt x="250" y="385"/>
                  </a:cubicBezTo>
                  <a:cubicBezTo>
                    <a:pt x="250" y="386"/>
                    <a:pt x="249" y="387"/>
                    <a:pt x="250" y="388"/>
                  </a:cubicBezTo>
                  <a:close/>
                  <a:moveTo>
                    <a:pt x="236" y="390"/>
                  </a:moveTo>
                  <a:cubicBezTo>
                    <a:pt x="237" y="390"/>
                    <a:pt x="236" y="389"/>
                    <a:pt x="237" y="388"/>
                  </a:cubicBezTo>
                  <a:cubicBezTo>
                    <a:pt x="236" y="388"/>
                    <a:pt x="236" y="388"/>
                    <a:pt x="236" y="389"/>
                  </a:cubicBezTo>
                  <a:cubicBezTo>
                    <a:pt x="235" y="389"/>
                    <a:pt x="235" y="390"/>
                    <a:pt x="236" y="390"/>
                  </a:cubicBezTo>
                  <a:close/>
                  <a:moveTo>
                    <a:pt x="232" y="390"/>
                  </a:moveTo>
                  <a:cubicBezTo>
                    <a:pt x="232" y="390"/>
                    <a:pt x="233" y="390"/>
                    <a:pt x="233" y="390"/>
                  </a:cubicBezTo>
                  <a:cubicBezTo>
                    <a:pt x="233" y="389"/>
                    <a:pt x="233" y="389"/>
                    <a:pt x="234" y="389"/>
                  </a:cubicBezTo>
                  <a:cubicBezTo>
                    <a:pt x="234" y="389"/>
                    <a:pt x="234" y="389"/>
                    <a:pt x="234" y="389"/>
                  </a:cubicBezTo>
                  <a:cubicBezTo>
                    <a:pt x="233" y="389"/>
                    <a:pt x="233" y="389"/>
                    <a:pt x="232" y="390"/>
                  </a:cubicBezTo>
                  <a:close/>
                  <a:moveTo>
                    <a:pt x="235" y="392"/>
                  </a:moveTo>
                  <a:cubicBezTo>
                    <a:pt x="235" y="391"/>
                    <a:pt x="235" y="390"/>
                    <a:pt x="235" y="390"/>
                  </a:cubicBezTo>
                  <a:cubicBezTo>
                    <a:pt x="235" y="390"/>
                    <a:pt x="234" y="390"/>
                    <a:pt x="234" y="391"/>
                  </a:cubicBezTo>
                  <a:cubicBezTo>
                    <a:pt x="234" y="391"/>
                    <a:pt x="234" y="392"/>
                    <a:pt x="235" y="392"/>
                  </a:cubicBezTo>
                  <a:close/>
                  <a:moveTo>
                    <a:pt x="234" y="395"/>
                  </a:moveTo>
                  <a:cubicBezTo>
                    <a:pt x="234" y="394"/>
                    <a:pt x="235" y="394"/>
                    <a:pt x="235" y="394"/>
                  </a:cubicBezTo>
                  <a:cubicBezTo>
                    <a:pt x="234" y="393"/>
                    <a:pt x="234" y="394"/>
                    <a:pt x="234" y="395"/>
                  </a:cubicBezTo>
                  <a:close/>
                  <a:moveTo>
                    <a:pt x="238" y="392"/>
                  </a:moveTo>
                  <a:cubicBezTo>
                    <a:pt x="238" y="393"/>
                    <a:pt x="237" y="394"/>
                    <a:pt x="238" y="394"/>
                  </a:cubicBezTo>
                  <a:cubicBezTo>
                    <a:pt x="239" y="393"/>
                    <a:pt x="238" y="392"/>
                    <a:pt x="238" y="392"/>
                  </a:cubicBezTo>
                  <a:close/>
                  <a:moveTo>
                    <a:pt x="238" y="390"/>
                  </a:moveTo>
                  <a:cubicBezTo>
                    <a:pt x="239" y="391"/>
                    <a:pt x="239" y="390"/>
                    <a:pt x="239" y="389"/>
                  </a:cubicBezTo>
                  <a:cubicBezTo>
                    <a:pt x="239" y="389"/>
                    <a:pt x="239" y="389"/>
                    <a:pt x="239" y="389"/>
                  </a:cubicBezTo>
                  <a:cubicBezTo>
                    <a:pt x="239" y="389"/>
                    <a:pt x="238" y="390"/>
                    <a:pt x="238" y="390"/>
                  </a:cubicBezTo>
                  <a:close/>
                  <a:moveTo>
                    <a:pt x="249" y="388"/>
                  </a:moveTo>
                  <a:cubicBezTo>
                    <a:pt x="249" y="387"/>
                    <a:pt x="248" y="387"/>
                    <a:pt x="248" y="386"/>
                  </a:cubicBezTo>
                  <a:cubicBezTo>
                    <a:pt x="248" y="386"/>
                    <a:pt x="248" y="386"/>
                    <a:pt x="249" y="385"/>
                  </a:cubicBezTo>
                  <a:cubicBezTo>
                    <a:pt x="249" y="386"/>
                    <a:pt x="248" y="387"/>
                    <a:pt x="249" y="387"/>
                  </a:cubicBezTo>
                  <a:cubicBezTo>
                    <a:pt x="250" y="386"/>
                    <a:pt x="250" y="385"/>
                    <a:pt x="250" y="385"/>
                  </a:cubicBezTo>
                  <a:cubicBezTo>
                    <a:pt x="252" y="385"/>
                    <a:pt x="252" y="386"/>
                    <a:pt x="253" y="387"/>
                  </a:cubicBezTo>
                  <a:cubicBezTo>
                    <a:pt x="253" y="385"/>
                    <a:pt x="254" y="385"/>
                    <a:pt x="254" y="384"/>
                  </a:cubicBezTo>
                  <a:cubicBezTo>
                    <a:pt x="255" y="385"/>
                    <a:pt x="254" y="386"/>
                    <a:pt x="254" y="386"/>
                  </a:cubicBezTo>
                  <a:cubicBezTo>
                    <a:pt x="255" y="386"/>
                    <a:pt x="256" y="384"/>
                    <a:pt x="256" y="383"/>
                  </a:cubicBezTo>
                  <a:cubicBezTo>
                    <a:pt x="256" y="384"/>
                    <a:pt x="255" y="384"/>
                    <a:pt x="255" y="383"/>
                  </a:cubicBezTo>
                  <a:cubicBezTo>
                    <a:pt x="257" y="383"/>
                    <a:pt x="255" y="382"/>
                    <a:pt x="256" y="381"/>
                  </a:cubicBezTo>
                  <a:cubicBezTo>
                    <a:pt x="256" y="381"/>
                    <a:pt x="256" y="381"/>
                    <a:pt x="255" y="381"/>
                  </a:cubicBezTo>
                  <a:cubicBezTo>
                    <a:pt x="254" y="381"/>
                    <a:pt x="254" y="382"/>
                    <a:pt x="253" y="382"/>
                  </a:cubicBezTo>
                  <a:cubicBezTo>
                    <a:pt x="253" y="382"/>
                    <a:pt x="253" y="383"/>
                    <a:pt x="252" y="383"/>
                  </a:cubicBezTo>
                  <a:cubicBezTo>
                    <a:pt x="252" y="383"/>
                    <a:pt x="252" y="383"/>
                    <a:pt x="252" y="382"/>
                  </a:cubicBezTo>
                  <a:cubicBezTo>
                    <a:pt x="252" y="383"/>
                    <a:pt x="251" y="383"/>
                    <a:pt x="251" y="383"/>
                  </a:cubicBezTo>
                  <a:cubicBezTo>
                    <a:pt x="251" y="383"/>
                    <a:pt x="251" y="383"/>
                    <a:pt x="252" y="383"/>
                  </a:cubicBezTo>
                  <a:cubicBezTo>
                    <a:pt x="252" y="384"/>
                    <a:pt x="252" y="384"/>
                    <a:pt x="252" y="384"/>
                  </a:cubicBezTo>
                  <a:cubicBezTo>
                    <a:pt x="251" y="384"/>
                    <a:pt x="250" y="384"/>
                    <a:pt x="250" y="383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5"/>
                    <a:pt x="248" y="385"/>
                    <a:pt x="247" y="387"/>
                  </a:cubicBezTo>
                  <a:cubicBezTo>
                    <a:pt x="248" y="387"/>
                    <a:pt x="248" y="387"/>
                    <a:pt x="249" y="388"/>
                  </a:cubicBezTo>
                  <a:close/>
                  <a:moveTo>
                    <a:pt x="244" y="388"/>
                  </a:moveTo>
                  <a:cubicBezTo>
                    <a:pt x="244" y="389"/>
                    <a:pt x="243" y="390"/>
                    <a:pt x="244" y="390"/>
                  </a:cubicBezTo>
                  <a:cubicBezTo>
                    <a:pt x="244" y="389"/>
                    <a:pt x="246" y="389"/>
                    <a:pt x="245" y="387"/>
                  </a:cubicBezTo>
                  <a:cubicBezTo>
                    <a:pt x="245" y="388"/>
                    <a:pt x="244" y="388"/>
                    <a:pt x="244" y="388"/>
                  </a:cubicBezTo>
                  <a:close/>
                  <a:moveTo>
                    <a:pt x="245" y="385"/>
                  </a:moveTo>
                  <a:cubicBezTo>
                    <a:pt x="245" y="386"/>
                    <a:pt x="244" y="386"/>
                    <a:pt x="244" y="387"/>
                  </a:cubicBezTo>
                  <a:cubicBezTo>
                    <a:pt x="245" y="387"/>
                    <a:pt x="245" y="386"/>
                    <a:pt x="246" y="386"/>
                  </a:cubicBezTo>
                  <a:cubicBezTo>
                    <a:pt x="246" y="386"/>
                    <a:pt x="246" y="385"/>
                    <a:pt x="245" y="385"/>
                  </a:cubicBezTo>
                  <a:close/>
                  <a:moveTo>
                    <a:pt x="239" y="388"/>
                  </a:moveTo>
                  <a:cubicBezTo>
                    <a:pt x="239" y="388"/>
                    <a:pt x="241" y="388"/>
                    <a:pt x="241" y="387"/>
                  </a:cubicBezTo>
                  <a:cubicBezTo>
                    <a:pt x="240" y="387"/>
                    <a:pt x="240" y="387"/>
                    <a:pt x="239" y="387"/>
                  </a:cubicBezTo>
                  <a:cubicBezTo>
                    <a:pt x="239" y="388"/>
                    <a:pt x="239" y="388"/>
                    <a:pt x="239" y="388"/>
                  </a:cubicBezTo>
                  <a:close/>
                  <a:moveTo>
                    <a:pt x="245" y="393"/>
                  </a:moveTo>
                  <a:cubicBezTo>
                    <a:pt x="244" y="393"/>
                    <a:pt x="244" y="393"/>
                    <a:pt x="243" y="393"/>
                  </a:cubicBezTo>
                  <a:cubicBezTo>
                    <a:pt x="243" y="395"/>
                    <a:pt x="241" y="394"/>
                    <a:pt x="241" y="395"/>
                  </a:cubicBezTo>
                  <a:cubicBezTo>
                    <a:pt x="242" y="396"/>
                    <a:pt x="243" y="394"/>
                    <a:pt x="245" y="394"/>
                  </a:cubicBezTo>
                  <a:cubicBezTo>
                    <a:pt x="244" y="394"/>
                    <a:pt x="245" y="394"/>
                    <a:pt x="245" y="393"/>
                  </a:cubicBezTo>
                  <a:close/>
                  <a:moveTo>
                    <a:pt x="243" y="386"/>
                  </a:moveTo>
                  <a:cubicBezTo>
                    <a:pt x="242" y="386"/>
                    <a:pt x="242" y="386"/>
                    <a:pt x="241" y="387"/>
                  </a:cubicBezTo>
                  <a:cubicBezTo>
                    <a:pt x="241" y="387"/>
                    <a:pt x="241" y="387"/>
                    <a:pt x="241" y="387"/>
                  </a:cubicBezTo>
                  <a:cubicBezTo>
                    <a:pt x="242" y="387"/>
                    <a:pt x="242" y="387"/>
                    <a:pt x="243" y="387"/>
                  </a:cubicBezTo>
                  <a:cubicBezTo>
                    <a:pt x="243" y="387"/>
                    <a:pt x="243" y="386"/>
                    <a:pt x="243" y="386"/>
                  </a:cubicBezTo>
                  <a:close/>
                  <a:moveTo>
                    <a:pt x="77" y="353"/>
                  </a:moveTo>
                  <a:cubicBezTo>
                    <a:pt x="77" y="353"/>
                    <a:pt x="78" y="353"/>
                    <a:pt x="78" y="352"/>
                  </a:cubicBezTo>
                  <a:cubicBezTo>
                    <a:pt x="77" y="352"/>
                    <a:pt x="77" y="353"/>
                    <a:pt x="77" y="353"/>
                  </a:cubicBezTo>
                  <a:close/>
                  <a:moveTo>
                    <a:pt x="75" y="344"/>
                  </a:moveTo>
                  <a:cubicBezTo>
                    <a:pt x="75" y="345"/>
                    <a:pt x="75" y="345"/>
                    <a:pt x="76" y="345"/>
                  </a:cubicBezTo>
                  <a:cubicBezTo>
                    <a:pt x="76" y="345"/>
                    <a:pt x="76" y="345"/>
                    <a:pt x="76" y="344"/>
                  </a:cubicBezTo>
                  <a:cubicBezTo>
                    <a:pt x="76" y="344"/>
                    <a:pt x="76" y="344"/>
                    <a:pt x="75" y="344"/>
                  </a:cubicBezTo>
                  <a:close/>
                  <a:moveTo>
                    <a:pt x="78" y="343"/>
                  </a:moveTo>
                  <a:cubicBezTo>
                    <a:pt x="78" y="342"/>
                    <a:pt x="78" y="342"/>
                    <a:pt x="77" y="342"/>
                  </a:cubicBezTo>
                  <a:cubicBezTo>
                    <a:pt x="77" y="342"/>
                    <a:pt x="77" y="342"/>
                    <a:pt x="77" y="343"/>
                  </a:cubicBezTo>
                  <a:cubicBezTo>
                    <a:pt x="78" y="343"/>
                    <a:pt x="78" y="343"/>
                    <a:pt x="78" y="343"/>
                  </a:cubicBezTo>
                  <a:close/>
                  <a:moveTo>
                    <a:pt x="78" y="349"/>
                  </a:moveTo>
                  <a:cubicBezTo>
                    <a:pt x="79" y="349"/>
                    <a:pt x="79" y="348"/>
                    <a:pt x="79" y="348"/>
                  </a:cubicBezTo>
                  <a:cubicBezTo>
                    <a:pt x="78" y="348"/>
                    <a:pt x="78" y="348"/>
                    <a:pt x="78" y="348"/>
                  </a:cubicBezTo>
                  <a:cubicBezTo>
                    <a:pt x="78" y="348"/>
                    <a:pt x="78" y="349"/>
                    <a:pt x="78" y="349"/>
                  </a:cubicBezTo>
                  <a:close/>
                  <a:moveTo>
                    <a:pt x="70" y="334"/>
                  </a:moveTo>
                  <a:cubicBezTo>
                    <a:pt x="70" y="334"/>
                    <a:pt x="71" y="334"/>
                    <a:pt x="71" y="334"/>
                  </a:cubicBezTo>
                  <a:cubicBezTo>
                    <a:pt x="71" y="333"/>
                    <a:pt x="71" y="333"/>
                    <a:pt x="70" y="333"/>
                  </a:cubicBezTo>
                  <a:cubicBezTo>
                    <a:pt x="70" y="333"/>
                    <a:pt x="70" y="334"/>
                    <a:pt x="70" y="334"/>
                  </a:cubicBezTo>
                  <a:close/>
                  <a:moveTo>
                    <a:pt x="75" y="340"/>
                  </a:moveTo>
                  <a:cubicBezTo>
                    <a:pt x="75" y="340"/>
                    <a:pt x="76" y="340"/>
                    <a:pt x="76" y="340"/>
                  </a:cubicBezTo>
                  <a:cubicBezTo>
                    <a:pt x="76" y="340"/>
                    <a:pt x="75" y="339"/>
                    <a:pt x="75" y="339"/>
                  </a:cubicBezTo>
                  <a:cubicBezTo>
                    <a:pt x="75" y="340"/>
                    <a:pt x="75" y="340"/>
                    <a:pt x="74" y="340"/>
                  </a:cubicBezTo>
                  <a:cubicBezTo>
                    <a:pt x="74" y="341"/>
                    <a:pt x="74" y="341"/>
                    <a:pt x="75" y="342"/>
                  </a:cubicBezTo>
                  <a:cubicBezTo>
                    <a:pt x="75" y="341"/>
                    <a:pt x="74" y="340"/>
                    <a:pt x="75" y="340"/>
                  </a:cubicBezTo>
                  <a:close/>
                  <a:moveTo>
                    <a:pt x="200" y="395"/>
                  </a:moveTo>
                  <a:cubicBezTo>
                    <a:pt x="201" y="396"/>
                    <a:pt x="201" y="395"/>
                    <a:pt x="201" y="395"/>
                  </a:cubicBezTo>
                  <a:cubicBezTo>
                    <a:pt x="201" y="395"/>
                    <a:pt x="201" y="395"/>
                    <a:pt x="201" y="395"/>
                  </a:cubicBezTo>
                  <a:cubicBezTo>
                    <a:pt x="200" y="395"/>
                    <a:pt x="200" y="395"/>
                    <a:pt x="200" y="395"/>
                  </a:cubicBezTo>
                  <a:close/>
                  <a:moveTo>
                    <a:pt x="88" y="355"/>
                  </a:moveTo>
                  <a:cubicBezTo>
                    <a:pt x="89" y="355"/>
                    <a:pt x="88" y="356"/>
                    <a:pt x="89" y="356"/>
                  </a:cubicBezTo>
                  <a:cubicBezTo>
                    <a:pt x="89" y="356"/>
                    <a:pt x="89" y="355"/>
                    <a:pt x="88" y="355"/>
                  </a:cubicBezTo>
                  <a:close/>
                  <a:moveTo>
                    <a:pt x="49" y="293"/>
                  </a:moveTo>
                  <a:cubicBezTo>
                    <a:pt x="50" y="293"/>
                    <a:pt x="50" y="293"/>
                    <a:pt x="50" y="293"/>
                  </a:cubicBezTo>
                  <a:cubicBezTo>
                    <a:pt x="50" y="293"/>
                    <a:pt x="50" y="293"/>
                    <a:pt x="50" y="292"/>
                  </a:cubicBezTo>
                  <a:cubicBezTo>
                    <a:pt x="50" y="293"/>
                    <a:pt x="50" y="293"/>
                    <a:pt x="49" y="293"/>
                  </a:cubicBezTo>
                  <a:close/>
                  <a:moveTo>
                    <a:pt x="79" y="344"/>
                  </a:moveTo>
                  <a:cubicBezTo>
                    <a:pt x="78" y="344"/>
                    <a:pt x="78" y="344"/>
                    <a:pt x="78" y="344"/>
                  </a:cubicBezTo>
                  <a:cubicBezTo>
                    <a:pt x="78" y="344"/>
                    <a:pt x="78" y="345"/>
                    <a:pt x="78" y="345"/>
                  </a:cubicBezTo>
                  <a:cubicBezTo>
                    <a:pt x="79" y="345"/>
                    <a:pt x="79" y="345"/>
                    <a:pt x="79" y="345"/>
                  </a:cubicBezTo>
                  <a:lnTo>
                    <a:pt x="79" y="344"/>
                  </a:lnTo>
                  <a:close/>
                  <a:moveTo>
                    <a:pt x="87" y="359"/>
                  </a:moveTo>
                  <a:cubicBezTo>
                    <a:pt x="88" y="359"/>
                    <a:pt x="88" y="358"/>
                    <a:pt x="88" y="357"/>
                  </a:cubicBezTo>
                  <a:cubicBezTo>
                    <a:pt x="88" y="357"/>
                    <a:pt x="88" y="357"/>
                    <a:pt x="87" y="357"/>
                  </a:cubicBezTo>
                  <a:cubicBezTo>
                    <a:pt x="87" y="358"/>
                    <a:pt x="87" y="358"/>
                    <a:pt x="87" y="359"/>
                  </a:cubicBezTo>
                  <a:close/>
                  <a:moveTo>
                    <a:pt x="83" y="349"/>
                  </a:moveTo>
                  <a:cubicBezTo>
                    <a:pt x="83" y="349"/>
                    <a:pt x="83" y="349"/>
                    <a:pt x="83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2" y="348"/>
                    <a:pt x="82" y="349"/>
                    <a:pt x="83" y="349"/>
                  </a:cubicBezTo>
                  <a:close/>
                  <a:moveTo>
                    <a:pt x="79" y="345"/>
                  </a:moveTo>
                  <a:cubicBezTo>
                    <a:pt x="79" y="346"/>
                    <a:pt x="78" y="346"/>
                    <a:pt x="78" y="346"/>
                  </a:cubicBezTo>
                  <a:cubicBezTo>
                    <a:pt x="79" y="346"/>
                    <a:pt x="80" y="346"/>
                    <a:pt x="80" y="345"/>
                  </a:cubicBezTo>
                  <a:lnTo>
                    <a:pt x="79" y="3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EAF7C574-FB45-43BC-A16C-49DDF90E10BE}"/>
                </a:ext>
              </a:extLst>
            </p:cNvPr>
            <p:cNvSpPr txBox="1"/>
            <p:nvPr/>
          </p:nvSpPr>
          <p:spPr>
            <a:xfrm>
              <a:off x="368300" y="482821"/>
              <a:ext cx="1887696" cy="545879"/>
            </a:xfrm>
            <a:prstGeom prst="rect">
              <a:avLst/>
            </a:prstGeom>
            <a:noFill/>
          </p:spPr>
          <p:txBody>
            <a:bodyPr wrap="none" lIns="0" tIns="45720" rIns="91440" bIns="7200" rtlCol="0">
              <a:spAutoFit/>
            </a:bodyPr>
            <a:lstStyle/>
            <a:p>
              <a:r>
                <a:rPr lang="zh-CN" altLang="en-US" sz="3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版权说明</a:t>
              </a: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05217205-08D6-40F1-BBD9-FEB82557F915}"/>
              </a:ext>
            </a:extLst>
          </p:cNvPr>
          <p:cNvSpPr txBox="1"/>
          <p:nvPr/>
        </p:nvSpPr>
        <p:spPr>
          <a:xfrm>
            <a:off x="1241649" y="1497445"/>
            <a:ext cx="9708702" cy="418326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2000" dirty="0"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模板中照片及部分元素均来自故宫博物院官网（</a:t>
            </a:r>
            <a:r>
              <a:rPr lang="en-US" altLang="zh-CN" sz="2000" dirty="0"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https://www.dpm.org.cn/Home.html</a:t>
            </a:r>
            <a:r>
              <a:rPr lang="zh-CN" altLang="en-US" sz="2000" dirty="0"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）、官微及官博，示例文案中涉及的部分企业名称及内容均来自百度，如有侵权可联系作者删除。</a:t>
            </a:r>
            <a:endParaRPr lang="en-US" altLang="zh-CN" sz="2000" dirty="0">
              <a:latin typeface="喜鹊聚珍体 regular" panose="00000500000000000000" pitchFamily="2" charset="-122"/>
              <a:ea typeface="喜鹊聚珍体 regular" panose="00000500000000000000" pitchFamily="2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2000" dirty="0"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本</a:t>
            </a:r>
            <a:r>
              <a:rPr lang="en-US" altLang="zh-CN" sz="2000" dirty="0"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PPT</a:t>
            </a:r>
            <a:r>
              <a:rPr lang="zh-CN" altLang="en-US" sz="2000" dirty="0"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模板为作者原创，著作权归作者本人所有。</a:t>
            </a:r>
            <a:endParaRPr lang="en-US" altLang="zh-CN" sz="2000" dirty="0">
              <a:latin typeface="喜鹊聚珍体 regular" panose="00000500000000000000" pitchFamily="2" charset="-122"/>
              <a:ea typeface="喜鹊聚珍体 regular" panose="00000500000000000000" pitchFamily="2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2000" dirty="0"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您仅可以个人非商业用途使用本</a:t>
            </a:r>
            <a:r>
              <a:rPr lang="en-US" altLang="zh-CN" sz="2000" dirty="0"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PPT</a:t>
            </a:r>
            <a:r>
              <a:rPr lang="zh-CN" altLang="en-US" sz="2000" dirty="0"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模板，未经权利人书面明确授权，不可将信息内容的全部或部分用于出售，或以出租、出借、转让、分销、发布等其他任何方式供他人使用。</a:t>
            </a:r>
            <a:endParaRPr lang="en-US" altLang="zh-CN" sz="2000" dirty="0">
              <a:latin typeface="喜鹊聚珍体 regular" panose="00000500000000000000" pitchFamily="2" charset="-122"/>
              <a:ea typeface="喜鹊聚珍体 regular" panose="00000500000000000000" pitchFamily="2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2000" dirty="0"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在模板使用过程中如遇任何问题、或有修改建议及想法，可联系作者一同交流讨论。</a:t>
            </a:r>
          </a:p>
        </p:txBody>
      </p:sp>
    </p:spTree>
    <p:extLst>
      <p:ext uri="{BB962C8B-B14F-4D97-AF65-F5344CB8AC3E}">
        <p14:creationId xmlns:p14="http://schemas.microsoft.com/office/powerpoint/2010/main" val="3472911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E2F5BDEC-FCE2-4AE8-A873-F7CDD1C7E447}"/>
              </a:ext>
            </a:extLst>
          </p:cNvPr>
          <p:cNvGrpSpPr/>
          <p:nvPr/>
        </p:nvGrpSpPr>
        <p:grpSpPr>
          <a:xfrm>
            <a:off x="703302" y="964222"/>
            <a:ext cx="10785396" cy="4929556"/>
            <a:chOff x="703302" y="1047383"/>
            <a:chExt cx="10785396" cy="4929556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D58C2736-2EBE-4E4C-86EF-B6ACD5AC2B4D}"/>
                </a:ext>
              </a:extLst>
            </p:cNvPr>
            <p:cNvGrpSpPr/>
            <p:nvPr/>
          </p:nvGrpSpPr>
          <p:grpSpPr>
            <a:xfrm>
              <a:off x="835597" y="4529433"/>
              <a:ext cx="5303432" cy="957156"/>
              <a:chOff x="835597" y="4375576"/>
              <a:chExt cx="7960883" cy="1436769"/>
            </a:xfrm>
          </p:grpSpPr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xmlns="" id="{E52EDD33-F51E-4893-8B02-16D9E98FD4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35597" y="4375576"/>
                <a:ext cx="2557643" cy="1436769"/>
              </a:xfrm>
              <a:prstGeom prst="rect">
                <a:avLst/>
              </a:prstGeom>
              <a:ln w="25400" cmpd="thickThin">
                <a:solidFill>
                  <a:schemeClr val="bg2"/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xmlns="" id="{A8BDA2B3-C0D8-40C5-8AB9-19BB728BDF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538357" y="4375908"/>
                <a:ext cx="2557643" cy="1436109"/>
              </a:xfrm>
              <a:prstGeom prst="rect">
                <a:avLst/>
              </a:prstGeom>
              <a:ln w="25400" cmpd="thickThin">
                <a:solidFill>
                  <a:schemeClr val="bg2"/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29" name="图片 28">
                <a:extLst>
                  <a:ext uri="{FF2B5EF4-FFF2-40B4-BE49-F238E27FC236}">
                    <a16:creationId xmlns:a16="http://schemas.microsoft.com/office/drawing/2014/main" xmlns="" id="{1DD31015-5246-4A0A-9189-7C08A4BF31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243398" y="4376858"/>
                <a:ext cx="2553082" cy="1434207"/>
              </a:xfrm>
              <a:prstGeom prst="rect">
                <a:avLst/>
              </a:prstGeom>
              <a:ln w="25400" cmpd="thickThin">
                <a:solidFill>
                  <a:schemeClr val="bg2"/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</p:pic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A001F1F1-F1FD-45F0-8BDF-D7580DE68E2D}"/>
                </a:ext>
              </a:extLst>
            </p:cNvPr>
            <p:cNvGrpSpPr/>
            <p:nvPr/>
          </p:nvGrpSpPr>
          <p:grpSpPr>
            <a:xfrm>
              <a:off x="703302" y="1047383"/>
              <a:ext cx="10785396" cy="4929556"/>
              <a:chOff x="703302" y="1047383"/>
              <a:chExt cx="10785396" cy="4929556"/>
            </a:xfrm>
          </p:grpSpPr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xmlns="" id="{0E9C948C-33BA-4FD5-B51F-6928C4993319}"/>
                  </a:ext>
                </a:extLst>
              </p:cNvPr>
              <p:cNvGrpSpPr/>
              <p:nvPr/>
            </p:nvGrpSpPr>
            <p:grpSpPr>
              <a:xfrm>
                <a:off x="703302" y="1047383"/>
                <a:ext cx="10785396" cy="4929556"/>
                <a:chOff x="703302" y="1047383"/>
                <a:chExt cx="10785396" cy="4929556"/>
              </a:xfrm>
            </p:grpSpPr>
            <p:sp>
              <p:nvSpPr>
                <p:cNvPr id="81" name="文本框 80">
                  <a:extLst>
                    <a:ext uri="{FF2B5EF4-FFF2-40B4-BE49-F238E27FC236}">
                      <a16:creationId xmlns:a16="http://schemas.microsoft.com/office/drawing/2014/main" xmlns="" id="{D134F59B-A7F6-46F1-B072-DB4A3C60D977}"/>
                    </a:ext>
                  </a:extLst>
                </p:cNvPr>
                <p:cNvSpPr txBox="1"/>
                <p:nvPr/>
              </p:nvSpPr>
              <p:spPr>
                <a:xfrm>
                  <a:off x="6295296" y="4695754"/>
                  <a:ext cx="5193402" cy="1281185"/>
                </a:xfrm>
                <a:prstGeom prst="rect">
                  <a:avLst/>
                </a:prstGeom>
                <a:noFill/>
              </p:spPr>
              <p:txBody>
                <a:bodyPr vert="horz" wrap="square" lIns="91440" tIns="45720" rIns="66240" bIns="4572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喜鹊聚珍体 regular" panose="00000500000000000000" pitchFamily="2" charset="-122"/>
                      <a:ea typeface="喜鹊聚珍体 regular" panose="00000500000000000000" pitchFamily="2" charset="-122"/>
                    </a:rPr>
                    <a:t>版权声明：</a:t>
                  </a:r>
                  <a:endPara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喜鹊聚珍体 regular" panose="00000500000000000000" pitchFamily="2" charset="-122"/>
                      <a:ea typeface="喜鹊聚珍体 regular" panose="00000500000000000000" pitchFamily="2" charset="-122"/>
                    </a:rPr>
                    <a:t>在模板传播过程中请保留作者相关信息。未经允许，禁止将模板用作商业用途。</a:t>
                  </a:r>
                  <a:endPara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endParaRPr>
                </a:p>
              </p:txBody>
            </p:sp>
            <p:grpSp>
              <p:nvGrpSpPr>
                <p:cNvPr id="82" name="组合 81">
                  <a:extLst>
                    <a:ext uri="{FF2B5EF4-FFF2-40B4-BE49-F238E27FC236}">
                      <a16:creationId xmlns:a16="http://schemas.microsoft.com/office/drawing/2014/main" xmlns="" id="{07B20FC4-083C-404B-A5AA-959A2444FA7F}"/>
                    </a:ext>
                  </a:extLst>
                </p:cNvPr>
                <p:cNvGrpSpPr/>
                <p:nvPr/>
              </p:nvGrpSpPr>
              <p:grpSpPr>
                <a:xfrm>
                  <a:off x="703302" y="1047383"/>
                  <a:ext cx="5856820" cy="2990134"/>
                  <a:chOff x="703302" y="857300"/>
                  <a:chExt cx="5856820" cy="2990134"/>
                </a:xfrm>
              </p:grpSpPr>
              <p:sp>
                <p:nvSpPr>
                  <p:cNvPr id="84" name="文本框 83">
                    <a:extLst>
                      <a:ext uri="{FF2B5EF4-FFF2-40B4-BE49-F238E27FC236}">
                        <a16:creationId xmlns:a16="http://schemas.microsoft.com/office/drawing/2014/main" xmlns="" id="{D815AA2E-6776-4D71-8B30-88233461A79F}"/>
                      </a:ext>
                    </a:extLst>
                  </p:cNvPr>
                  <p:cNvSpPr txBox="1"/>
                  <p:nvPr/>
                </p:nvSpPr>
                <p:spPr>
                  <a:xfrm>
                    <a:off x="703302" y="857300"/>
                    <a:ext cx="2386905" cy="887551"/>
                  </a:xfrm>
                  <a:prstGeom prst="rect">
                    <a:avLst/>
                  </a:prstGeom>
                  <a:noFill/>
                </p:spPr>
                <p:txBody>
                  <a:bodyPr vert="horz" wrap="square" lIns="0" tIns="45720" rIns="91440" bIns="45720" rtlCol="0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4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喜鹊聚珍体 regular" panose="00000500000000000000" pitchFamily="2" charset="-122"/>
                        <a:ea typeface="喜鹊聚珍体 regular" panose="00000500000000000000" pitchFamily="2" charset="-122"/>
                      </a:rPr>
                      <a:t>卜   煜</a:t>
                    </a:r>
                    <a:endParaRPr lang="en-US" altLang="zh-CN" sz="4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喜鹊聚珍体 regular" panose="00000500000000000000" pitchFamily="2" charset="-122"/>
                      <a:ea typeface="喜鹊聚珍体 regular" panose="00000500000000000000" pitchFamily="2" charset="-122"/>
                    </a:endParaRPr>
                  </a:p>
                </p:txBody>
              </p:sp>
              <p:sp>
                <p:nvSpPr>
                  <p:cNvPr id="85" name="矩形 84">
                    <a:extLst>
                      <a:ext uri="{FF2B5EF4-FFF2-40B4-BE49-F238E27FC236}">
                        <a16:creationId xmlns:a16="http://schemas.microsoft.com/office/drawing/2014/main" xmlns="" id="{561C4971-46C0-42AB-B11B-9AE5CD7C6374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1532596" y="1205954"/>
                    <a:ext cx="45719" cy="1439717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86" name="文本框 85">
                    <a:extLst>
                      <a:ext uri="{FF2B5EF4-FFF2-40B4-BE49-F238E27FC236}">
                        <a16:creationId xmlns:a16="http://schemas.microsoft.com/office/drawing/2014/main" xmlns="" id="{74C3A4BE-B904-4093-BBC2-16DDEC4AC7F3}"/>
                      </a:ext>
                    </a:extLst>
                  </p:cNvPr>
                  <p:cNvSpPr txBox="1"/>
                  <p:nvPr/>
                </p:nvSpPr>
                <p:spPr>
                  <a:xfrm>
                    <a:off x="835597" y="2723985"/>
                    <a:ext cx="5724525" cy="1123449"/>
                  </a:xfrm>
                  <a:prstGeom prst="rect">
                    <a:avLst/>
                  </a:prstGeom>
                  <a:noFill/>
                </p:spPr>
                <p:txBody>
                  <a:bodyPr vert="horz" wrap="square" lIns="0" tIns="45720" rIns="91440" bIns="45720" rtlCol="0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喜鹊聚珍体 regular" panose="00000500000000000000" pitchFamily="2" charset="-122"/>
                        <a:ea typeface="喜鹊聚珍体 regular" panose="00000500000000000000" pitchFamily="2" charset="-122"/>
                      </a:rPr>
                      <a:t>个人公众号：</a:t>
                    </a:r>
                    <a:r>
                      <a:rPr lang="en-US" altLang="zh-CN" sz="2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喜鹊聚珍体 regular" panose="00000500000000000000" pitchFamily="2" charset="-122"/>
                        <a:ea typeface="喜鹊聚珍体 regular" panose="00000500000000000000" pitchFamily="2" charset="-122"/>
                      </a:rPr>
                      <a:t>BUBANZ PPT</a:t>
                    </a:r>
                  </a:p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喜鹊聚珍体 regular" panose="00000500000000000000" pitchFamily="2" charset="-122"/>
                        <a:ea typeface="喜鹊聚珍体 regular" panose="00000500000000000000" pitchFamily="2" charset="-122"/>
                      </a:rPr>
                      <a:t>承接：</a:t>
                    </a:r>
                    <a:r>
                      <a:rPr lang="en-US" altLang="zh-CN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喜鹊聚珍体 regular" panose="00000500000000000000" pitchFamily="2" charset="-122"/>
                        <a:ea typeface="喜鹊聚珍体 regular" panose="00000500000000000000" pitchFamily="2" charset="-122"/>
                      </a:rPr>
                      <a:t>PPT</a:t>
                    </a:r>
                    <a:r>
                      <a:rPr lang="zh-CN" altLang="en-US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喜鹊聚珍体 regular" panose="00000500000000000000" pitchFamily="2" charset="-122"/>
                        <a:ea typeface="喜鹊聚珍体 regular" panose="00000500000000000000" pitchFamily="2" charset="-122"/>
                      </a:rPr>
                      <a:t>定制</a:t>
                    </a:r>
                    <a:r>
                      <a:rPr lang="en-US" altLang="zh-CN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喜鹊聚珍体 regular" panose="00000500000000000000" pitchFamily="2" charset="-122"/>
                        <a:ea typeface="喜鹊聚珍体 regular" panose="00000500000000000000" pitchFamily="2" charset="-122"/>
                      </a:rPr>
                      <a:t>|</a:t>
                    </a:r>
                    <a:r>
                      <a:rPr lang="zh-CN" altLang="en-US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喜鹊聚珍体 regular" panose="00000500000000000000" pitchFamily="2" charset="-122"/>
                        <a:ea typeface="喜鹊聚珍体 regular" panose="00000500000000000000" pitchFamily="2" charset="-122"/>
                      </a:rPr>
                      <a:t>美化</a:t>
                    </a:r>
                    <a:endParaRPr lang="en-US" altLang="zh-CN" sz="2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喜鹊聚珍体 regular" panose="00000500000000000000" pitchFamily="2" charset="-122"/>
                      <a:ea typeface="喜鹊聚珍体 regular" panose="00000500000000000000" pitchFamily="2" charset="-122"/>
                    </a:endParaRPr>
                  </a:p>
                </p:txBody>
              </p:sp>
              <p:grpSp>
                <p:nvGrpSpPr>
                  <p:cNvPr id="87" name="组合 86">
                    <a:extLst>
                      <a:ext uri="{FF2B5EF4-FFF2-40B4-BE49-F238E27FC236}">
                        <a16:creationId xmlns:a16="http://schemas.microsoft.com/office/drawing/2014/main" xmlns="" id="{396066BD-D8BA-42FA-A1C7-09404FB548C4}"/>
                      </a:ext>
                    </a:extLst>
                  </p:cNvPr>
                  <p:cNvGrpSpPr/>
                  <p:nvPr/>
                </p:nvGrpSpPr>
                <p:grpSpPr>
                  <a:xfrm>
                    <a:off x="825257" y="1997915"/>
                    <a:ext cx="5307256" cy="574949"/>
                    <a:chOff x="825257" y="1711958"/>
                    <a:chExt cx="5307256" cy="574949"/>
                  </a:xfrm>
                </p:grpSpPr>
                <p:sp>
                  <p:nvSpPr>
                    <p:cNvPr id="88" name="文本框 87">
                      <a:extLst>
                        <a:ext uri="{FF2B5EF4-FFF2-40B4-BE49-F238E27FC236}">
                          <a16:creationId xmlns:a16="http://schemas.microsoft.com/office/drawing/2014/main" xmlns="" id="{5D27A45D-F441-4137-93F0-1B0529D4411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46952" y="1711958"/>
                      <a:ext cx="1912590" cy="569451"/>
                    </a:xfrm>
                    <a:prstGeom prst="rect">
                      <a:avLst/>
                    </a:prstGeom>
                    <a:noFill/>
                  </p:spPr>
                  <p:txBody>
                    <a:bodyPr vert="horz" wrap="square" lIns="127440" tIns="45720" rIns="91440" bIns="45720" rtlCol="0">
                      <a:spAutoFit/>
                    </a:bodyPr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18801030035</a:t>
                      </a:r>
                    </a:p>
                  </p:txBody>
                </p:sp>
                <p:sp>
                  <p:nvSpPr>
                    <p:cNvPr id="89" name="iconfont-1153-479389">
                      <a:extLst>
                        <a:ext uri="{FF2B5EF4-FFF2-40B4-BE49-F238E27FC236}">
                          <a16:creationId xmlns:a16="http://schemas.microsoft.com/office/drawing/2014/main" xmlns="" id="{986B7B16-156F-4A7F-A77E-D1E9A0BBA6F4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825257" y="1949596"/>
                      <a:ext cx="288825" cy="289271"/>
                    </a:xfrm>
                    <a:custGeom>
                      <a:avLst/>
                      <a:gdLst>
                        <a:gd name="T0" fmla="*/ 6457 w 12128"/>
                        <a:gd name="T1" fmla="*/ 7364 h 12147"/>
                        <a:gd name="T2" fmla="*/ 4506 w 12128"/>
                        <a:gd name="T3" fmla="*/ 5416 h 12147"/>
                        <a:gd name="T4" fmla="*/ 4085 w 12128"/>
                        <a:gd name="T5" fmla="*/ 3920 h 12147"/>
                        <a:gd name="T6" fmla="*/ 1304 w 12128"/>
                        <a:gd name="T7" fmla="*/ 1148 h 12147"/>
                        <a:gd name="T8" fmla="*/ 3850 w 12128"/>
                        <a:gd name="T9" fmla="*/ 7997 h 12147"/>
                        <a:gd name="T10" fmla="*/ 10972 w 12128"/>
                        <a:gd name="T11" fmla="*/ 10791 h 12147"/>
                        <a:gd name="T12" fmla="*/ 8261 w 12128"/>
                        <a:gd name="T13" fmla="*/ 8084 h 12147"/>
                        <a:gd name="T14" fmla="*/ 6457 w 12128"/>
                        <a:gd name="T15" fmla="*/ 7364 h 12147"/>
                        <a:gd name="T16" fmla="*/ 11950 w 12128"/>
                        <a:gd name="T17" fmla="*/ 9218 h 12147"/>
                        <a:gd name="T18" fmla="*/ 11950 w 12128"/>
                        <a:gd name="T19" fmla="*/ 9216 h 12147"/>
                        <a:gd name="T20" fmla="*/ 9834 w 12128"/>
                        <a:gd name="T21" fmla="*/ 7106 h 12147"/>
                        <a:gd name="T22" fmla="*/ 9232 w 12128"/>
                        <a:gd name="T23" fmla="*/ 7107 h 12147"/>
                        <a:gd name="T24" fmla="*/ 8465 w 12128"/>
                        <a:gd name="T25" fmla="*/ 7874 h 12147"/>
                        <a:gd name="T26" fmla="*/ 11184 w 12128"/>
                        <a:gd name="T27" fmla="*/ 10589 h 12147"/>
                        <a:gd name="T28" fmla="*/ 11950 w 12128"/>
                        <a:gd name="T29" fmla="*/ 9824 h 12147"/>
                        <a:gd name="T30" fmla="*/ 11952 w 12128"/>
                        <a:gd name="T31" fmla="*/ 9822 h 12147"/>
                        <a:gd name="T32" fmla="*/ 11950 w 12128"/>
                        <a:gd name="T33" fmla="*/ 9218 h 12147"/>
                        <a:gd name="T34" fmla="*/ 5062 w 12128"/>
                        <a:gd name="T35" fmla="*/ 2946 h 12147"/>
                        <a:gd name="T36" fmla="*/ 5062 w 12128"/>
                        <a:gd name="T37" fmla="*/ 2944 h 12147"/>
                        <a:gd name="T38" fmla="*/ 5062 w 12128"/>
                        <a:gd name="T39" fmla="*/ 2342 h 12147"/>
                        <a:gd name="T40" fmla="*/ 5062 w 12128"/>
                        <a:gd name="T41" fmla="*/ 2339 h 12147"/>
                        <a:gd name="T42" fmla="*/ 2884 w 12128"/>
                        <a:gd name="T43" fmla="*/ 169 h 12147"/>
                        <a:gd name="T44" fmla="*/ 2282 w 12128"/>
                        <a:gd name="T45" fmla="*/ 169 h 12147"/>
                        <a:gd name="T46" fmla="*/ 1515 w 12128"/>
                        <a:gd name="T47" fmla="*/ 937 h 12147"/>
                        <a:gd name="T48" fmla="*/ 4294 w 12128"/>
                        <a:gd name="T49" fmla="*/ 3711 h 12147"/>
                        <a:gd name="T50" fmla="*/ 5062 w 12128"/>
                        <a:gd name="T51" fmla="*/ 2946 h 1214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</a:cxnLst>
                      <a:rect l="0" t="0" r="r" b="b"/>
                      <a:pathLst>
                        <a:path w="12128" h="12147">
                          <a:moveTo>
                            <a:pt x="6457" y="7364"/>
                          </a:moveTo>
                          <a:cubicBezTo>
                            <a:pt x="5838" y="6859"/>
                            <a:pt x="5124" y="6181"/>
                            <a:pt x="4506" y="5416"/>
                          </a:cubicBezTo>
                          <a:cubicBezTo>
                            <a:pt x="4072" y="4880"/>
                            <a:pt x="3688" y="4317"/>
                            <a:pt x="4085" y="3920"/>
                          </a:cubicBezTo>
                          <a:lnTo>
                            <a:pt x="1304" y="1148"/>
                          </a:lnTo>
                          <a:cubicBezTo>
                            <a:pt x="898" y="1653"/>
                            <a:pt x="0" y="4058"/>
                            <a:pt x="3850" y="7997"/>
                          </a:cubicBezTo>
                          <a:cubicBezTo>
                            <a:pt x="7905" y="12147"/>
                            <a:pt x="10522" y="11259"/>
                            <a:pt x="10972" y="10791"/>
                          </a:cubicBezTo>
                          <a:lnTo>
                            <a:pt x="8261" y="8084"/>
                          </a:lnTo>
                          <a:cubicBezTo>
                            <a:pt x="7882" y="8462"/>
                            <a:pt x="7394" y="8126"/>
                            <a:pt x="6457" y="7364"/>
                          </a:cubicBezTo>
                          <a:close/>
                          <a:moveTo>
                            <a:pt x="11950" y="9218"/>
                          </a:moveTo>
                          <a:lnTo>
                            <a:pt x="11950" y="9216"/>
                          </a:lnTo>
                          <a:cubicBezTo>
                            <a:pt x="11950" y="9216"/>
                            <a:pt x="9835" y="7107"/>
                            <a:pt x="9834" y="7106"/>
                          </a:cubicBezTo>
                          <a:cubicBezTo>
                            <a:pt x="9666" y="6939"/>
                            <a:pt x="9398" y="6943"/>
                            <a:pt x="9232" y="7107"/>
                          </a:cubicBezTo>
                          <a:lnTo>
                            <a:pt x="8465" y="7874"/>
                          </a:lnTo>
                          <a:lnTo>
                            <a:pt x="11184" y="10589"/>
                          </a:lnTo>
                          <a:cubicBezTo>
                            <a:pt x="11184" y="10589"/>
                            <a:pt x="11951" y="9825"/>
                            <a:pt x="11950" y="9824"/>
                          </a:cubicBezTo>
                          <a:lnTo>
                            <a:pt x="11952" y="9822"/>
                          </a:lnTo>
                          <a:cubicBezTo>
                            <a:pt x="12128" y="9646"/>
                            <a:pt x="12110" y="9379"/>
                            <a:pt x="11950" y="9218"/>
                          </a:cubicBezTo>
                          <a:close/>
                          <a:moveTo>
                            <a:pt x="5062" y="2946"/>
                          </a:moveTo>
                          <a:lnTo>
                            <a:pt x="5062" y="2944"/>
                          </a:lnTo>
                          <a:cubicBezTo>
                            <a:pt x="5237" y="2768"/>
                            <a:pt x="5221" y="2501"/>
                            <a:pt x="5062" y="2342"/>
                          </a:cubicBezTo>
                          <a:lnTo>
                            <a:pt x="5062" y="2339"/>
                          </a:lnTo>
                          <a:cubicBezTo>
                            <a:pt x="5062" y="2339"/>
                            <a:pt x="2885" y="169"/>
                            <a:pt x="2884" y="169"/>
                          </a:cubicBezTo>
                          <a:cubicBezTo>
                            <a:pt x="2716" y="0"/>
                            <a:pt x="2448" y="4"/>
                            <a:pt x="2282" y="169"/>
                          </a:cubicBezTo>
                          <a:lnTo>
                            <a:pt x="1515" y="937"/>
                          </a:lnTo>
                          <a:lnTo>
                            <a:pt x="4294" y="3711"/>
                          </a:lnTo>
                          <a:cubicBezTo>
                            <a:pt x="4294" y="3711"/>
                            <a:pt x="5062" y="2947"/>
                            <a:pt x="5062" y="2946"/>
                          </a:cubicBezTo>
                          <a:close/>
                        </a:path>
                      </a:pathLst>
                    </a:cu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>
                      <a:noFill/>
                    </a:ln>
                  </p:spPr>
                </p:sp>
                <p:sp>
                  <p:nvSpPr>
                    <p:cNvPr id="90" name="envelope_222353">
                      <a:extLst>
                        <a:ext uri="{FF2B5EF4-FFF2-40B4-BE49-F238E27FC236}">
                          <a16:creationId xmlns:a16="http://schemas.microsoft.com/office/drawing/2014/main" xmlns="" id="{C8FF0CEB-F892-4958-BD8F-A656DEC4B859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3028790" y="1972795"/>
                      <a:ext cx="360000" cy="240027"/>
                    </a:xfrm>
                    <a:custGeom>
                      <a:avLst/>
                      <a:gdLst>
                        <a:gd name="T0" fmla="*/ 9600 w 9600"/>
                        <a:gd name="T1" fmla="*/ 6400 h 6400"/>
                        <a:gd name="T2" fmla="*/ 9600 w 9600"/>
                        <a:gd name="T3" fmla="*/ 345 h 6400"/>
                        <a:gd name="T4" fmla="*/ 6322 w 9600"/>
                        <a:gd name="T5" fmla="*/ 2840 h 6400"/>
                        <a:gd name="T6" fmla="*/ 8025 w 9600"/>
                        <a:gd name="T7" fmla="*/ 4775 h 6400"/>
                        <a:gd name="T8" fmla="*/ 7975 w 9600"/>
                        <a:gd name="T9" fmla="*/ 4825 h 6400"/>
                        <a:gd name="T10" fmla="*/ 6003 w 9600"/>
                        <a:gd name="T11" fmla="*/ 3085 h 6400"/>
                        <a:gd name="T12" fmla="*/ 4800 w 9600"/>
                        <a:gd name="T13" fmla="*/ 4000 h 6400"/>
                        <a:gd name="T14" fmla="*/ 3598 w 9600"/>
                        <a:gd name="T15" fmla="*/ 3085 h 6400"/>
                        <a:gd name="T16" fmla="*/ 1625 w 9600"/>
                        <a:gd name="T17" fmla="*/ 4825 h 6400"/>
                        <a:gd name="T18" fmla="*/ 1575 w 9600"/>
                        <a:gd name="T19" fmla="*/ 4775 h 6400"/>
                        <a:gd name="T20" fmla="*/ 3275 w 9600"/>
                        <a:gd name="T21" fmla="*/ 2840 h 6400"/>
                        <a:gd name="T22" fmla="*/ 0 w 9600"/>
                        <a:gd name="T23" fmla="*/ 350 h 6400"/>
                        <a:gd name="T24" fmla="*/ 0 w 9600"/>
                        <a:gd name="T25" fmla="*/ 6400 h 6400"/>
                        <a:gd name="T26" fmla="*/ 9600 w 9600"/>
                        <a:gd name="T27" fmla="*/ 6400 h 6400"/>
                        <a:gd name="T28" fmla="*/ 9393 w 9600"/>
                        <a:gd name="T29" fmla="*/ 0 h 6400"/>
                        <a:gd name="T30" fmla="*/ 200 w 9600"/>
                        <a:gd name="T31" fmla="*/ 0 h 6400"/>
                        <a:gd name="T32" fmla="*/ 4800 w 9600"/>
                        <a:gd name="T33" fmla="*/ 3497 h 6400"/>
                        <a:gd name="T34" fmla="*/ 9393 w 9600"/>
                        <a:gd name="T35" fmla="*/ 0 h 64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</a:cxnLst>
                      <a:rect l="0" t="0" r="r" b="b"/>
                      <a:pathLst>
                        <a:path w="9600" h="6400">
                          <a:moveTo>
                            <a:pt x="9600" y="6400"/>
                          </a:moveTo>
                          <a:lnTo>
                            <a:pt x="9600" y="345"/>
                          </a:lnTo>
                          <a:lnTo>
                            <a:pt x="6322" y="2840"/>
                          </a:lnTo>
                          <a:lnTo>
                            <a:pt x="8025" y="4775"/>
                          </a:lnTo>
                          <a:lnTo>
                            <a:pt x="7975" y="4825"/>
                          </a:lnTo>
                          <a:lnTo>
                            <a:pt x="6003" y="3085"/>
                          </a:lnTo>
                          <a:lnTo>
                            <a:pt x="4800" y="4000"/>
                          </a:lnTo>
                          <a:lnTo>
                            <a:pt x="3598" y="3085"/>
                          </a:lnTo>
                          <a:lnTo>
                            <a:pt x="1625" y="4825"/>
                          </a:lnTo>
                          <a:lnTo>
                            <a:pt x="1575" y="4775"/>
                          </a:lnTo>
                          <a:lnTo>
                            <a:pt x="3275" y="2840"/>
                          </a:lnTo>
                          <a:lnTo>
                            <a:pt x="0" y="350"/>
                          </a:lnTo>
                          <a:lnTo>
                            <a:pt x="0" y="6400"/>
                          </a:lnTo>
                          <a:lnTo>
                            <a:pt x="9600" y="6400"/>
                          </a:lnTo>
                          <a:close/>
                          <a:moveTo>
                            <a:pt x="9393" y="0"/>
                          </a:moveTo>
                          <a:lnTo>
                            <a:pt x="200" y="0"/>
                          </a:lnTo>
                          <a:lnTo>
                            <a:pt x="4800" y="3497"/>
                          </a:lnTo>
                          <a:lnTo>
                            <a:pt x="9393" y="0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" name="文本框 90">
                      <a:extLst>
                        <a:ext uri="{FF2B5EF4-FFF2-40B4-BE49-F238E27FC236}">
                          <a16:creationId xmlns:a16="http://schemas.microsoft.com/office/drawing/2014/main" xmlns="" id="{9A9D43E8-9B68-4379-AA28-8E4EE4921B8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390376" y="1717456"/>
                      <a:ext cx="2742137" cy="569451"/>
                    </a:xfrm>
                    <a:prstGeom prst="rect">
                      <a:avLst/>
                    </a:prstGeom>
                    <a:noFill/>
                  </p:spPr>
                  <p:txBody>
                    <a:bodyPr vert="horz" wrap="square" lIns="127440" tIns="45720" rIns="91440" bIns="45720" rtlCol="0">
                      <a:spAutoFit/>
                    </a:bodyPr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喜鹊聚珍体 regular" panose="00000500000000000000" pitchFamily="2" charset="-122"/>
                          <a:ea typeface="喜鹊聚珍体 regular" panose="00000500000000000000" pitchFamily="2" charset="-122"/>
                        </a:rPr>
                        <a:t>ybu0035@163.com</a:t>
                      </a:r>
                    </a:p>
                  </p:txBody>
                </p:sp>
              </p:grpSp>
            </p:grpSp>
            <p:sp>
              <p:nvSpPr>
                <p:cNvPr id="83" name="文本框 82">
                  <a:extLst>
                    <a:ext uri="{FF2B5EF4-FFF2-40B4-BE49-F238E27FC236}">
                      <a16:creationId xmlns:a16="http://schemas.microsoft.com/office/drawing/2014/main" xmlns="" id="{E2132897-2B05-439E-98C7-536EE21DA8BF}"/>
                    </a:ext>
                  </a:extLst>
                </p:cNvPr>
                <p:cNvSpPr txBox="1"/>
                <p:nvPr/>
              </p:nvSpPr>
              <p:spPr>
                <a:xfrm>
                  <a:off x="739162" y="5526750"/>
                  <a:ext cx="5193402" cy="450188"/>
                </a:xfrm>
                <a:prstGeom prst="rect">
                  <a:avLst/>
                </a:prstGeom>
                <a:noFill/>
              </p:spPr>
              <p:txBody>
                <a:bodyPr vert="horz"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喜鹊聚珍体 regular" panose="00000500000000000000" pitchFamily="2" charset="-122"/>
                      <a:ea typeface="喜鹊聚珍体 regular" panose="00000500000000000000" pitchFamily="2" charset="-122"/>
                    </a:rPr>
                    <a:t>更多模板请见公众号：</a:t>
                  </a:r>
                  <a:r>
                    <a:rPr lang="en-US" altLang="zh-CN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喜鹊聚珍体 regular" panose="00000500000000000000" pitchFamily="2" charset="-122"/>
                      <a:ea typeface="喜鹊聚珍体 regular" panose="00000500000000000000" pitchFamily="2" charset="-122"/>
                    </a:rPr>
                    <a:t>BUBANZ PPT</a:t>
                  </a:r>
                </a:p>
              </p:txBody>
            </p:sp>
          </p:grpSp>
          <p:grpSp>
            <p:nvGrpSpPr>
              <p:cNvPr id="96" name="组合 95">
                <a:extLst>
                  <a:ext uri="{FF2B5EF4-FFF2-40B4-BE49-F238E27FC236}">
                    <a16:creationId xmlns:a16="http://schemas.microsoft.com/office/drawing/2014/main" xmlns="" id="{9A5983D0-3F19-4510-AFE6-A2A4EF19F935}"/>
                  </a:ext>
                </a:extLst>
              </p:cNvPr>
              <p:cNvGrpSpPr/>
              <p:nvPr/>
            </p:nvGrpSpPr>
            <p:grpSpPr>
              <a:xfrm>
                <a:off x="6295296" y="1248225"/>
                <a:ext cx="2598282" cy="2932385"/>
                <a:chOff x="6467475" y="1843218"/>
                <a:chExt cx="2506236" cy="2828503"/>
              </a:xfrm>
            </p:grpSpPr>
            <p:pic>
              <p:nvPicPr>
                <p:cNvPr id="97" name="图片 96">
                  <a:extLst>
                    <a:ext uri="{FF2B5EF4-FFF2-40B4-BE49-F238E27FC236}">
                      <a16:creationId xmlns:a16="http://schemas.microsoft.com/office/drawing/2014/main" xmlns="" id="{FEEEFA83-A97B-4F41-92B8-4B3B4BEB60D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screen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6467475" y="1843218"/>
                  <a:ext cx="2506236" cy="2512456"/>
                </a:xfrm>
                <a:prstGeom prst="rect">
                  <a:avLst/>
                </a:prstGeom>
              </p:spPr>
            </p:pic>
            <p:sp>
              <p:nvSpPr>
                <p:cNvPr id="98" name="文本框 97">
                  <a:extLst>
                    <a:ext uri="{FF2B5EF4-FFF2-40B4-BE49-F238E27FC236}">
                      <a16:creationId xmlns:a16="http://schemas.microsoft.com/office/drawing/2014/main" xmlns="" id="{B1277489-9036-4FF5-A100-462C81D43266}"/>
                    </a:ext>
                  </a:extLst>
                </p:cNvPr>
                <p:cNvSpPr txBox="1"/>
                <p:nvPr/>
              </p:nvSpPr>
              <p:spPr>
                <a:xfrm>
                  <a:off x="6616797" y="4237481"/>
                  <a:ext cx="2207593" cy="434240"/>
                </a:xfrm>
                <a:prstGeom prst="rect">
                  <a:avLst/>
                </a:prstGeom>
                <a:noFill/>
              </p:spPr>
              <p:txBody>
                <a:bodyPr vert="horz"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喜鹊聚珍体 regular" panose="00000500000000000000" pitchFamily="2" charset="-122"/>
                      <a:ea typeface="喜鹊聚珍体 regular" panose="00000500000000000000" pitchFamily="2" charset="-122"/>
                    </a:rPr>
                    <a:t>个人微信</a:t>
                  </a:r>
                  <a:endPara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endParaRPr>
                </a:p>
              </p:txBody>
            </p:sp>
          </p:grpSp>
          <p:grpSp>
            <p:nvGrpSpPr>
              <p:cNvPr id="99" name="组合 98">
                <a:extLst>
                  <a:ext uri="{FF2B5EF4-FFF2-40B4-BE49-F238E27FC236}">
                    <a16:creationId xmlns:a16="http://schemas.microsoft.com/office/drawing/2014/main" xmlns="" id="{67FD25BB-70F4-444E-9B0B-278E6F0E9513}"/>
                  </a:ext>
                </a:extLst>
              </p:cNvPr>
              <p:cNvGrpSpPr/>
              <p:nvPr/>
            </p:nvGrpSpPr>
            <p:grpSpPr>
              <a:xfrm>
                <a:off x="9029312" y="1317847"/>
                <a:ext cx="2459386" cy="2862765"/>
                <a:chOff x="6616797" y="1910372"/>
                <a:chExt cx="2372261" cy="2761350"/>
              </a:xfrm>
            </p:grpSpPr>
            <p:pic>
              <p:nvPicPr>
                <p:cNvPr id="100" name="图片 99">
                  <a:extLst>
                    <a:ext uri="{FF2B5EF4-FFF2-40B4-BE49-F238E27FC236}">
                      <a16:creationId xmlns:a16="http://schemas.microsoft.com/office/drawing/2014/main" xmlns="" id="{46A7FBA4-A3C6-428B-841C-07BA5FCF7B1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 cstate="screen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6616797" y="1910372"/>
                  <a:ext cx="2372261" cy="2378148"/>
                </a:xfrm>
                <a:prstGeom prst="rect">
                  <a:avLst/>
                </a:prstGeom>
              </p:spPr>
            </p:pic>
            <p:sp>
              <p:nvSpPr>
                <p:cNvPr id="101" name="文本框 100">
                  <a:extLst>
                    <a:ext uri="{FF2B5EF4-FFF2-40B4-BE49-F238E27FC236}">
                      <a16:creationId xmlns:a16="http://schemas.microsoft.com/office/drawing/2014/main" xmlns="" id="{E5AEF0BA-AF4F-47C2-A0FF-D2A38DA64C26}"/>
                    </a:ext>
                  </a:extLst>
                </p:cNvPr>
                <p:cNvSpPr txBox="1"/>
                <p:nvPr/>
              </p:nvSpPr>
              <p:spPr>
                <a:xfrm>
                  <a:off x="6699131" y="4237482"/>
                  <a:ext cx="2207593" cy="434240"/>
                </a:xfrm>
                <a:prstGeom prst="rect">
                  <a:avLst/>
                </a:prstGeom>
                <a:noFill/>
              </p:spPr>
              <p:txBody>
                <a:bodyPr vert="horz"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喜鹊聚珍体 regular" panose="00000500000000000000" pitchFamily="2" charset="-122"/>
                      <a:ea typeface="喜鹊聚珍体 regular" panose="00000500000000000000" pitchFamily="2" charset="-122"/>
                    </a:rPr>
                    <a:t>个人微博</a:t>
                  </a:r>
                  <a:endPara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endParaRPr>
                </a:p>
              </p:txBody>
            </p:sp>
          </p:grp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9171762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2180" y="3244334"/>
            <a:ext cx="518763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卜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煜   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作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品</a:t>
            </a:r>
            <a:endParaRPr lang="en-US" altLang="zh-CN" dirty="0" smtClean="0">
              <a:solidFill>
                <a:schemeClr val="tx1">
                  <a:lumMod val="95000"/>
                  <a:lumOff val="5000"/>
                </a:schemeClr>
              </a:solidFill>
              <a:latin typeface="喜鹊聚珍体 regular" panose="00000500000000000000" pitchFamily="2" charset="-122"/>
              <a:ea typeface="喜鹊聚珍体 regular" panose="00000500000000000000" pitchFamily="2" charset="-122"/>
            </a:endParaRPr>
          </a:p>
          <a:p>
            <a:pPr lvl="0" algn="ctr">
              <a:defRPr/>
            </a:pP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喜鹊聚珍体 regular" panose="00000500000000000000" pitchFamily="2" charset="-122"/>
              <a:ea typeface="喜鹊聚珍体 regular" panose="00000500000000000000" pitchFamily="2" charset="-122"/>
            </a:endParaRPr>
          </a:p>
          <a:p>
            <a:pPr lvl="0" algn="ctr">
              <a:defRPr/>
            </a:pPr>
            <a:endParaRPr lang="en-US" altLang="zh-CN" dirty="0" smtClean="0">
              <a:solidFill>
                <a:schemeClr val="tx1">
                  <a:lumMod val="95000"/>
                  <a:lumOff val="5000"/>
                </a:schemeClr>
              </a:solidFill>
              <a:latin typeface="喜鹊聚珍体 regular" panose="00000500000000000000" pitchFamily="2" charset="-122"/>
              <a:ea typeface="喜鹊聚珍体 regular" panose="00000500000000000000" pitchFamily="2" charset="-122"/>
            </a:endParaRPr>
          </a:p>
          <a:p>
            <a:pPr lvl="0" algn="ctr">
              <a:defRPr/>
            </a:pP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51PPT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模板网   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  <a:hlinkClick r:id="rId2"/>
              </a:rPr>
              <a:t>www.51pptmoban.com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    </a:t>
            </a:r>
            <a:r>
              <a:rPr lang="zh-CN" altLang="en-US" smtClean="0">
                <a:solidFill>
                  <a:schemeClr val="tx1">
                    <a:lumMod val="95000"/>
                    <a:lumOff val="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授权发布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喜鹊聚珍体 regular" panose="00000500000000000000" pitchFamily="2" charset="-122"/>
              <a:ea typeface="喜鹊聚珍体 regular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0581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E5217A93-0280-4C8B-86C2-5C744364C6E7}"/>
              </a:ext>
            </a:extLst>
          </p:cNvPr>
          <p:cNvSpPr txBox="1"/>
          <p:nvPr/>
        </p:nvSpPr>
        <p:spPr>
          <a:xfrm>
            <a:off x="936575" y="-654646"/>
            <a:ext cx="10318850" cy="31547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9900" b="1" i="0" u="none" strike="noStrike" kern="1200" cap="none" spc="1000" normalizeH="0" baseline="0" noProof="0" dirty="0">
                <a:ln w="200025">
                  <a:noFill/>
                </a:ln>
                <a:solidFill>
                  <a:srgbClr val="7A2221">
                    <a:alpha val="20000"/>
                  </a:srgbClr>
                </a:solidFill>
                <a:effectLst/>
                <a:uLnTx/>
                <a:uFillTx/>
                <a:latin typeface="Abadi" panose="020B0604020104020204" pitchFamily="34" charset="0"/>
                <a:ea typeface="喜鹊聚珍体 regular" panose="00000500000000000000" pitchFamily="2" charset="-122"/>
                <a:cs typeface="+mn-cs"/>
              </a:rPr>
              <a:t>BUBANZ</a:t>
            </a:r>
            <a:endParaRPr kumimoji="0" lang="zh-CN" altLang="en-US" sz="19900" b="1" i="0" u="none" strike="noStrike" kern="1200" cap="none" spc="1000" normalizeH="0" baseline="0" noProof="0" dirty="0">
              <a:ln w="200025">
                <a:noFill/>
              </a:ln>
              <a:solidFill>
                <a:srgbClr val="7A2221">
                  <a:alpha val="20000"/>
                </a:srgbClr>
              </a:solidFill>
              <a:effectLst/>
              <a:uLnTx/>
              <a:uFillTx/>
              <a:latin typeface="Abadi" panose="020B0604020104020204" pitchFamily="34" charset="0"/>
              <a:ea typeface="喜鹊聚珍体 regular" panose="00000500000000000000" pitchFamily="2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885ABC43-7B5C-4FBF-8704-07F2CF3C68B0}"/>
              </a:ext>
            </a:extLst>
          </p:cNvPr>
          <p:cNvGrpSpPr/>
          <p:nvPr/>
        </p:nvGrpSpPr>
        <p:grpSpPr>
          <a:xfrm>
            <a:off x="3844778" y="499652"/>
            <a:ext cx="4502444" cy="1683687"/>
            <a:chOff x="3874879" y="499652"/>
            <a:chExt cx="4502444" cy="1683687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303DF1C1-8419-4565-B0FA-0EE09B6A1CF2}"/>
                </a:ext>
              </a:extLst>
            </p:cNvPr>
            <p:cNvSpPr txBox="1"/>
            <p:nvPr/>
          </p:nvSpPr>
          <p:spPr>
            <a:xfrm>
              <a:off x="3874879" y="499652"/>
              <a:ext cx="4442242" cy="123110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1440" tIns="0" rIns="91440" bIns="0" rtlCol="0">
              <a:spAutoFit/>
            </a:bodyPr>
            <a:lstStyle/>
            <a:p>
              <a:pPr algn="ctr"/>
              <a:r>
                <a:rPr lang="zh-CN" altLang="en-US" sz="8000" spc="300" dirty="0">
                  <a:solidFill>
                    <a:schemeClr val="bg2"/>
                  </a:solidFill>
                  <a:effectLst>
                    <a:outerShdw blurRad="63500" sx="102000" sy="102000" algn="ctr" rotWithShape="0">
                      <a:prstClr val="black">
                        <a:alpha val="25000"/>
                      </a:prstClr>
                    </a:outerShdw>
                  </a:effectLst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汇报目录</a:t>
              </a:r>
              <a:endParaRPr lang="en-US" altLang="zh-CN" sz="8000" spc="300" dirty="0">
                <a:solidFill>
                  <a:schemeClr val="bg2"/>
                </a:solidFill>
                <a:effectLst>
                  <a:outerShdw blurRad="63500" sx="102000" sy="102000" algn="ctr" rotWithShape="0">
                    <a:prstClr val="black">
                      <a:alpha val="25000"/>
                    </a:prstClr>
                  </a:outerShdw>
                </a:effectLst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650E139D-B262-48F9-AD1E-73367352C530}"/>
                </a:ext>
              </a:extLst>
            </p:cNvPr>
            <p:cNvSpPr txBox="1"/>
            <p:nvPr/>
          </p:nvSpPr>
          <p:spPr>
            <a:xfrm>
              <a:off x="4055306" y="1567786"/>
              <a:ext cx="4322017" cy="61555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1440" tIns="0" rIns="91440" bIns="0" rtlCol="0">
              <a:spAutoFit/>
            </a:bodyPr>
            <a:lstStyle/>
            <a:p>
              <a:pPr algn="ctr"/>
              <a:r>
                <a:rPr lang="en-US" altLang="zh-CN" sz="4000" b="1" spc="1800" dirty="0">
                  <a:solidFill>
                    <a:schemeClr val="bg2"/>
                  </a:solidFill>
                  <a:effectLst>
                    <a:outerShdw blurRad="63500" sx="102000" sy="102000" algn="ctr" rotWithShape="0">
                      <a:prstClr val="black">
                        <a:alpha val="25000"/>
                      </a:prstClr>
                    </a:outerShdw>
                  </a:effectLst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CONTENT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66B87B6-5112-4B3B-86A9-8616B0107FF5}"/>
              </a:ext>
            </a:extLst>
          </p:cNvPr>
          <p:cNvGrpSpPr/>
          <p:nvPr/>
        </p:nvGrpSpPr>
        <p:grpSpPr>
          <a:xfrm>
            <a:off x="783429" y="3834446"/>
            <a:ext cx="10625142" cy="2268366"/>
            <a:chOff x="3838762" y="4712288"/>
            <a:chExt cx="10625142" cy="2268366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93CA06DE-9108-43AC-BCEE-C3423DA5A448}"/>
                </a:ext>
              </a:extLst>
            </p:cNvPr>
            <p:cNvGrpSpPr/>
            <p:nvPr/>
          </p:nvGrpSpPr>
          <p:grpSpPr>
            <a:xfrm>
              <a:off x="3838762" y="4712288"/>
              <a:ext cx="4974455" cy="2268366"/>
              <a:chOff x="3838762" y="3429000"/>
              <a:chExt cx="4974455" cy="2268366"/>
            </a:xfrm>
          </p:grpSpPr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xmlns="" id="{FB185766-5F7D-46A0-B530-A1C86C737BC2}"/>
                  </a:ext>
                </a:extLst>
              </p:cNvPr>
              <p:cNvGrpSpPr/>
              <p:nvPr/>
            </p:nvGrpSpPr>
            <p:grpSpPr>
              <a:xfrm>
                <a:off x="3838762" y="3429000"/>
                <a:ext cx="4974455" cy="985078"/>
                <a:chOff x="1948312" y="1496201"/>
                <a:chExt cx="4974455" cy="985078"/>
              </a:xfrm>
            </p:grpSpPr>
            <p:sp>
              <p:nvSpPr>
                <p:cNvPr id="29" name="文本框 28">
                  <a:extLst>
                    <a:ext uri="{FF2B5EF4-FFF2-40B4-BE49-F238E27FC236}">
                      <a16:creationId xmlns:a16="http://schemas.microsoft.com/office/drawing/2014/main" xmlns="" id="{CDF7D67D-92A1-4FC4-946F-7AC0EE70B68F}"/>
                    </a:ext>
                  </a:extLst>
                </p:cNvPr>
                <p:cNvSpPr txBox="1"/>
                <p:nvPr/>
              </p:nvSpPr>
              <p:spPr>
                <a:xfrm>
                  <a:off x="2452793" y="1833279"/>
                  <a:ext cx="4469974" cy="648000"/>
                </a:xfrm>
                <a:prstGeom prst="plaque">
                  <a:avLst/>
                </a:prstGeom>
                <a:noFill/>
                <a:ln w="50800" cmpd="thickThin">
                  <a:solidFill>
                    <a:schemeClr val="accent1"/>
                  </a:solidFill>
                </a:ln>
              </p:spPr>
              <p:txBody>
                <a:bodyPr vert="horz" wrap="none" lIns="91440" tIns="0" rIns="91440" bIns="45720" rtlCol="0" anchor="ctr">
                  <a:noAutofit/>
                </a:bodyPr>
                <a:lstStyle/>
                <a:p>
                  <a:pPr algn="ctr"/>
                  <a:r>
                    <a:rPr lang="zh-CN" altLang="en-US" sz="3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喜鹊聚珍体 regular" panose="00000500000000000000" pitchFamily="2" charset="-122"/>
                      <a:ea typeface="喜鹊聚珍体 regular" panose="00000500000000000000" pitchFamily="2" charset="-122"/>
                    </a:rPr>
                    <a:t>工作表现</a:t>
                  </a:r>
                </a:p>
              </p:txBody>
            </p:sp>
            <p:sp useBgFill="1"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xmlns="" id="{54B7640A-375D-4A43-93E5-22E8F25F62E2}"/>
                    </a:ext>
                  </a:extLst>
                </p:cNvPr>
                <p:cNvSpPr txBox="1"/>
                <p:nvPr/>
              </p:nvSpPr>
              <p:spPr>
                <a:xfrm>
                  <a:off x="1948312" y="1496201"/>
                  <a:ext cx="783771" cy="839151"/>
                </a:xfrm>
                <a:prstGeom prst="rect">
                  <a:avLst/>
                </a:prstGeom>
              </p:spPr>
              <p:txBody>
                <a:bodyPr wrap="none" lIns="0" tIns="0" rIns="0" bIns="0" rtlCol="0">
                  <a:noAutofit/>
                </a:bodyPr>
                <a:lstStyle/>
                <a:p>
                  <a:r>
                    <a:rPr lang="zh-CN" altLang="en-US" sz="6000" dirty="0">
                      <a:solidFill>
                        <a:schemeClr val="accent1"/>
                      </a:solidFill>
                      <a:latin typeface="文悦古典明朝体 (非商业使用) W5" pitchFamily="50" charset="-122"/>
                      <a:ea typeface="文悦古典明朝体 (非商业使用) W5" pitchFamily="50" charset="-122"/>
                    </a:rPr>
                    <a:t>壹</a:t>
                  </a:r>
                </a:p>
              </p:txBody>
            </p:sp>
          </p:grp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xmlns="" id="{319521BD-928E-453A-86DA-D898D0BEF128}"/>
                  </a:ext>
                </a:extLst>
              </p:cNvPr>
              <p:cNvGrpSpPr/>
              <p:nvPr/>
            </p:nvGrpSpPr>
            <p:grpSpPr>
              <a:xfrm>
                <a:off x="3838762" y="4712288"/>
                <a:ext cx="4974455" cy="985078"/>
                <a:chOff x="1948312" y="1496201"/>
                <a:chExt cx="4974455" cy="985078"/>
              </a:xfrm>
            </p:grpSpPr>
            <p:sp>
              <p:nvSpPr>
                <p:cNvPr id="27" name="文本框 26">
                  <a:extLst>
                    <a:ext uri="{FF2B5EF4-FFF2-40B4-BE49-F238E27FC236}">
                      <a16:creationId xmlns:a16="http://schemas.microsoft.com/office/drawing/2014/main" xmlns="" id="{9D4EEE69-CEDD-4942-A03C-85DE8FF89EDC}"/>
                    </a:ext>
                  </a:extLst>
                </p:cNvPr>
                <p:cNvSpPr txBox="1"/>
                <p:nvPr/>
              </p:nvSpPr>
              <p:spPr>
                <a:xfrm>
                  <a:off x="2452793" y="1833279"/>
                  <a:ext cx="4469974" cy="648000"/>
                </a:xfrm>
                <a:prstGeom prst="plaque">
                  <a:avLst/>
                </a:prstGeom>
                <a:noFill/>
                <a:ln w="50800" cmpd="thickThin">
                  <a:solidFill>
                    <a:schemeClr val="accent1"/>
                  </a:solidFill>
                </a:ln>
              </p:spPr>
              <p:txBody>
                <a:bodyPr vert="horz" wrap="none" lIns="91440" tIns="0" rIns="91440" bIns="45720" rtlCol="0" anchor="ctr">
                  <a:noAutofit/>
                </a:bodyPr>
                <a:lstStyle/>
                <a:p>
                  <a:pPr algn="ctr"/>
                  <a:r>
                    <a:rPr lang="zh-CN" altLang="en-US" sz="3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喜鹊聚珍体 regular" panose="00000500000000000000" pitchFamily="2" charset="-122"/>
                      <a:ea typeface="喜鹊聚珍体 regular" panose="00000500000000000000" pitchFamily="2" charset="-122"/>
                    </a:rPr>
                    <a:t>存在问题</a:t>
                  </a:r>
                </a:p>
              </p:txBody>
            </p:sp>
            <p:sp useBgFill="1">
              <p:nvSpPr>
                <p:cNvPr id="28" name="文本框 27">
                  <a:extLst>
                    <a:ext uri="{FF2B5EF4-FFF2-40B4-BE49-F238E27FC236}">
                      <a16:creationId xmlns:a16="http://schemas.microsoft.com/office/drawing/2014/main" xmlns="" id="{886B230F-18DC-47E1-9891-F4858B2796B6}"/>
                    </a:ext>
                  </a:extLst>
                </p:cNvPr>
                <p:cNvSpPr txBox="1"/>
                <p:nvPr/>
              </p:nvSpPr>
              <p:spPr>
                <a:xfrm>
                  <a:off x="1948312" y="1496201"/>
                  <a:ext cx="783771" cy="839151"/>
                </a:xfrm>
                <a:prstGeom prst="rect">
                  <a:avLst/>
                </a:prstGeom>
              </p:spPr>
              <p:txBody>
                <a:bodyPr wrap="none" lIns="0" tIns="0" rIns="0" bIns="0" rtlCol="0">
                  <a:noAutofit/>
                </a:bodyPr>
                <a:lstStyle/>
                <a:p>
                  <a:r>
                    <a:rPr lang="zh-CN" altLang="en-US" sz="6000" dirty="0">
                      <a:solidFill>
                        <a:schemeClr val="accent1"/>
                      </a:solidFill>
                      <a:latin typeface="文悦古典明朝体 (非商业使用) W5" pitchFamily="50" charset="-122"/>
                      <a:ea typeface="文悦古典明朝体 (非商业使用) W5" pitchFamily="50" charset="-122"/>
                    </a:rPr>
                    <a:t>贰</a:t>
                  </a:r>
                </a:p>
              </p:txBody>
            </p:sp>
          </p:grp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8858C0C4-EBBA-4A69-B40E-33B86898891F}"/>
                </a:ext>
              </a:extLst>
            </p:cNvPr>
            <p:cNvGrpSpPr/>
            <p:nvPr/>
          </p:nvGrpSpPr>
          <p:grpSpPr>
            <a:xfrm>
              <a:off x="9489449" y="4712288"/>
              <a:ext cx="4974455" cy="2268366"/>
              <a:chOff x="3838762" y="5995576"/>
              <a:chExt cx="4974455" cy="2268366"/>
            </a:xfrm>
          </p:grpSpPr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55981319-662A-4CF1-9A25-1672B3556EAE}"/>
                  </a:ext>
                </a:extLst>
              </p:cNvPr>
              <p:cNvGrpSpPr/>
              <p:nvPr/>
            </p:nvGrpSpPr>
            <p:grpSpPr>
              <a:xfrm>
                <a:off x="3838762" y="5995576"/>
                <a:ext cx="4974455" cy="985078"/>
                <a:chOff x="1948312" y="1496201"/>
                <a:chExt cx="4974455" cy="985078"/>
              </a:xfrm>
            </p:grpSpPr>
            <p:sp>
              <p:nvSpPr>
                <p:cNvPr id="25" name="文本框 24">
                  <a:extLst>
                    <a:ext uri="{FF2B5EF4-FFF2-40B4-BE49-F238E27FC236}">
                      <a16:creationId xmlns:a16="http://schemas.microsoft.com/office/drawing/2014/main" xmlns="" id="{7890C49A-62F1-4F9F-B037-CA733E170D0E}"/>
                    </a:ext>
                  </a:extLst>
                </p:cNvPr>
                <p:cNvSpPr txBox="1"/>
                <p:nvPr/>
              </p:nvSpPr>
              <p:spPr>
                <a:xfrm>
                  <a:off x="2452793" y="1833279"/>
                  <a:ext cx="4469974" cy="648000"/>
                </a:xfrm>
                <a:prstGeom prst="plaque">
                  <a:avLst/>
                </a:prstGeom>
                <a:noFill/>
                <a:ln w="50800" cmpd="thickThin">
                  <a:solidFill>
                    <a:schemeClr val="accent1"/>
                  </a:solidFill>
                </a:ln>
              </p:spPr>
              <p:txBody>
                <a:bodyPr vert="horz" wrap="none" lIns="91440" tIns="0" rIns="91440" bIns="45720" rtlCol="0" anchor="ctr">
                  <a:noAutofit/>
                </a:bodyPr>
                <a:lstStyle/>
                <a:p>
                  <a:pPr algn="ctr"/>
                  <a:r>
                    <a:rPr lang="zh-CN" altLang="en-US" sz="3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喜鹊聚珍体 regular" panose="00000500000000000000" pitchFamily="2" charset="-122"/>
                      <a:ea typeface="喜鹊聚珍体 regular" panose="00000500000000000000" pitchFamily="2" charset="-122"/>
                    </a:rPr>
                    <a:t>解决方案</a:t>
                  </a:r>
                </a:p>
              </p:txBody>
            </p:sp>
            <p:sp useBgFill="1"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xmlns="" id="{77666218-965C-48E8-BCB2-BF1FB7E391F4}"/>
                    </a:ext>
                  </a:extLst>
                </p:cNvPr>
                <p:cNvSpPr txBox="1"/>
                <p:nvPr/>
              </p:nvSpPr>
              <p:spPr>
                <a:xfrm>
                  <a:off x="1948312" y="1496201"/>
                  <a:ext cx="783771" cy="839151"/>
                </a:xfrm>
                <a:prstGeom prst="rect">
                  <a:avLst/>
                </a:prstGeom>
              </p:spPr>
              <p:txBody>
                <a:bodyPr wrap="none" lIns="0" tIns="0" rIns="0" bIns="0" rtlCol="0">
                  <a:noAutofit/>
                </a:bodyPr>
                <a:lstStyle/>
                <a:p>
                  <a:r>
                    <a:rPr lang="zh-CN" altLang="en-US" sz="6000" dirty="0">
                      <a:solidFill>
                        <a:schemeClr val="accent1"/>
                      </a:solidFill>
                      <a:latin typeface="文悦古典明朝体 (非商业使用) W5" pitchFamily="50" charset="-122"/>
                      <a:ea typeface="文悦古典明朝体 (非商业使用) W5" pitchFamily="50" charset="-122"/>
                    </a:rPr>
                    <a:t>叁</a:t>
                  </a:r>
                </a:p>
              </p:txBody>
            </p:sp>
          </p:grp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9A4D2E9-4011-4DAF-B6BC-C7861751AA19}"/>
                  </a:ext>
                </a:extLst>
              </p:cNvPr>
              <p:cNvGrpSpPr/>
              <p:nvPr/>
            </p:nvGrpSpPr>
            <p:grpSpPr>
              <a:xfrm>
                <a:off x="3838762" y="7278864"/>
                <a:ext cx="4974455" cy="985078"/>
                <a:chOff x="1948312" y="1496201"/>
                <a:chExt cx="4974455" cy="985078"/>
              </a:xfrm>
            </p:grpSpPr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xmlns="" id="{25229624-F8BD-413F-A5A5-29A38E1A3CBB}"/>
                    </a:ext>
                  </a:extLst>
                </p:cNvPr>
                <p:cNvSpPr txBox="1"/>
                <p:nvPr/>
              </p:nvSpPr>
              <p:spPr>
                <a:xfrm>
                  <a:off x="2452793" y="1833279"/>
                  <a:ext cx="4469974" cy="648000"/>
                </a:xfrm>
                <a:prstGeom prst="plaque">
                  <a:avLst/>
                </a:prstGeom>
                <a:noFill/>
                <a:ln w="50800" cmpd="thickThin">
                  <a:solidFill>
                    <a:schemeClr val="accent1"/>
                  </a:solidFill>
                </a:ln>
              </p:spPr>
              <p:txBody>
                <a:bodyPr vert="horz" wrap="none" lIns="91440" tIns="0" rIns="91440" bIns="45720" rtlCol="0" anchor="ctr">
                  <a:noAutofit/>
                </a:bodyPr>
                <a:lstStyle/>
                <a:p>
                  <a:pPr algn="ctr"/>
                  <a:r>
                    <a:rPr lang="zh-CN" altLang="en-US" sz="3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喜鹊聚珍体 regular" panose="00000500000000000000" pitchFamily="2" charset="-122"/>
                      <a:ea typeface="喜鹊聚珍体 regular" panose="00000500000000000000" pitchFamily="2" charset="-122"/>
                    </a:rPr>
                    <a:t>后续建议</a:t>
                  </a:r>
                </a:p>
              </p:txBody>
            </p:sp>
            <p:sp useBgFill="1"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xmlns="" id="{D5B7BFF7-40DC-45F3-95DE-8729F43E5FC0}"/>
                    </a:ext>
                  </a:extLst>
                </p:cNvPr>
                <p:cNvSpPr txBox="1"/>
                <p:nvPr/>
              </p:nvSpPr>
              <p:spPr>
                <a:xfrm>
                  <a:off x="1948312" y="1496201"/>
                  <a:ext cx="783771" cy="839151"/>
                </a:xfrm>
                <a:prstGeom prst="rect">
                  <a:avLst/>
                </a:prstGeom>
              </p:spPr>
              <p:txBody>
                <a:bodyPr wrap="none" lIns="0" tIns="0" rIns="0" bIns="0" rtlCol="0">
                  <a:noAutofit/>
                </a:bodyPr>
                <a:lstStyle/>
                <a:p>
                  <a:r>
                    <a:rPr lang="zh-CN" altLang="en-US" sz="6000" dirty="0">
                      <a:solidFill>
                        <a:schemeClr val="accent1"/>
                      </a:solidFill>
                      <a:latin typeface="文悦古典明朝体 (非商业使用) W5" pitchFamily="50" charset="-122"/>
                      <a:ea typeface="文悦古典明朝体 (非商业使用) W5" pitchFamily="50" charset="-122"/>
                    </a:rPr>
                    <a:t>肆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74087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BC9A29B1-C9EF-40B5-9659-13766BD7E76B}"/>
              </a:ext>
            </a:extLst>
          </p:cNvPr>
          <p:cNvSpPr txBox="1"/>
          <p:nvPr/>
        </p:nvSpPr>
        <p:spPr>
          <a:xfrm>
            <a:off x="936575" y="-654646"/>
            <a:ext cx="10318850" cy="31547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9900" b="1" i="0" u="none" strike="noStrike" kern="1200" cap="none" spc="1000" normalizeH="0" baseline="0" noProof="0" dirty="0">
                <a:ln w="200025">
                  <a:noFill/>
                </a:ln>
                <a:solidFill>
                  <a:srgbClr val="7A2221">
                    <a:alpha val="20000"/>
                  </a:srgbClr>
                </a:solidFill>
                <a:effectLst/>
                <a:uLnTx/>
                <a:uFillTx/>
                <a:latin typeface="Abadi" panose="020B0604020104020204" pitchFamily="34" charset="0"/>
                <a:ea typeface="喜鹊聚珍体 regular" panose="00000500000000000000" pitchFamily="2" charset="-122"/>
                <a:cs typeface="+mn-cs"/>
              </a:rPr>
              <a:t>BUBANZ</a:t>
            </a:r>
            <a:endParaRPr kumimoji="0" lang="zh-CN" altLang="en-US" sz="19900" b="1" i="0" u="none" strike="noStrike" kern="1200" cap="none" spc="1000" normalizeH="0" baseline="0" noProof="0" dirty="0">
              <a:ln w="200025">
                <a:noFill/>
              </a:ln>
              <a:solidFill>
                <a:srgbClr val="7A2221">
                  <a:alpha val="20000"/>
                </a:srgbClr>
              </a:solidFill>
              <a:effectLst/>
              <a:uLnTx/>
              <a:uFillTx/>
              <a:latin typeface="Abadi" panose="020B0604020104020204" pitchFamily="34" charset="0"/>
              <a:ea typeface="喜鹊聚珍体 regular" panose="00000500000000000000" pitchFamily="2" charset="-122"/>
              <a:cs typeface="+mn-cs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18EA2BE5-4796-4122-B07D-5CD94AE609FE}"/>
              </a:ext>
            </a:extLst>
          </p:cNvPr>
          <p:cNvSpPr/>
          <p:nvPr/>
        </p:nvSpPr>
        <p:spPr>
          <a:xfrm>
            <a:off x="0" y="1565954"/>
            <a:ext cx="12192000" cy="2886574"/>
          </a:xfrm>
          <a:custGeom>
            <a:avLst/>
            <a:gdLst>
              <a:gd name="connsiteX0" fmla="*/ 5653183 w 12192000"/>
              <a:gd name="connsiteY0" fmla="*/ 0 h 2886574"/>
              <a:gd name="connsiteX1" fmla="*/ 6536017 w 12192000"/>
              <a:gd name="connsiteY1" fmla="*/ 0 h 2886574"/>
              <a:gd name="connsiteX2" fmla="*/ 6541030 w 12192000"/>
              <a:gd name="connsiteY2" fmla="*/ 46902 h 2886574"/>
              <a:gd name="connsiteX3" fmla="*/ 6787935 w 12192000"/>
              <a:gd name="connsiteY3" fmla="*/ 236723 h 2886574"/>
              <a:gd name="connsiteX4" fmla="*/ 6792407 w 12192000"/>
              <a:gd name="connsiteY4" fmla="*/ 236298 h 2886574"/>
              <a:gd name="connsiteX5" fmla="*/ 6792407 w 12192000"/>
              <a:gd name="connsiteY5" fmla="*/ 483679 h 2886574"/>
              <a:gd name="connsiteX6" fmla="*/ 6819517 w 12192000"/>
              <a:gd name="connsiteY6" fmla="*/ 484971 h 2886574"/>
              <a:gd name="connsiteX7" fmla="*/ 7064073 w 12192000"/>
              <a:gd name="connsiteY7" fmla="*/ 659898 h 2886574"/>
              <a:gd name="connsiteX8" fmla="*/ 7084122 w 12192000"/>
              <a:gd name="connsiteY8" fmla="*/ 759867 h 2886574"/>
              <a:gd name="connsiteX9" fmla="*/ 12192000 w 12192000"/>
              <a:gd name="connsiteY9" fmla="*/ 759867 h 2886574"/>
              <a:gd name="connsiteX10" fmla="*/ 12192000 w 12192000"/>
              <a:gd name="connsiteY10" fmla="*/ 2886573 h 2886574"/>
              <a:gd name="connsiteX11" fmla="*/ 10788868 w 12192000"/>
              <a:gd name="connsiteY11" fmla="*/ 2886573 h 2886574"/>
              <a:gd name="connsiteX12" fmla="*/ 10788868 w 12192000"/>
              <a:gd name="connsiteY12" fmla="*/ 2886574 h 2886574"/>
              <a:gd name="connsiteX13" fmla="*/ 1403130 w 12192000"/>
              <a:gd name="connsiteY13" fmla="*/ 2886574 h 2886574"/>
              <a:gd name="connsiteX14" fmla="*/ 1403130 w 12192000"/>
              <a:gd name="connsiteY14" fmla="*/ 2886573 h 2886574"/>
              <a:gd name="connsiteX15" fmla="*/ 0 w 12192000"/>
              <a:gd name="connsiteY15" fmla="*/ 2886573 h 2886574"/>
              <a:gd name="connsiteX16" fmla="*/ 0 w 12192000"/>
              <a:gd name="connsiteY16" fmla="*/ 759867 h 2886574"/>
              <a:gd name="connsiteX17" fmla="*/ 5107905 w 12192000"/>
              <a:gd name="connsiteY17" fmla="*/ 759867 h 2886574"/>
              <a:gd name="connsiteX18" fmla="*/ 5130646 w 12192000"/>
              <a:gd name="connsiteY18" fmla="*/ 653613 h 2886574"/>
              <a:gd name="connsiteX19" fmla="*/ 5402664 w 12192000"/>
              <a:gd name="connsiteY19" fmla="*/ 483533 h 2886574"/>
              <a:gd name="connsiteX20" fmla="*/ 5404620 w 12192000"/>
              <a:gd name="connsiteY20" fmla="*/ 483626 h 2886574"/>
              <a:gd name="connsiteX21" fmla="*/ 5404620 w 12192000"/>
              <a:gd name="connsiteY21" fmla="*/ 236404 h 2886574"/>
              <a:gd name="connsiteX22" fmla="*/ 5452058 w 12192000"/>
              <a:gd name="connsiteY22" fmla="*/ 231893 h 2886574"/>
              <a:gd name="connsiteX23" fmla="*/ 5648170 w 12192000"/>
              <a:gd name="connsiteY23" fmla="*/ 46902 h 2886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192000" h="2886574">
                <a:moveTo>
                  <a:pt x="5653183" y="0"/>
                </a:moveTo>
                <a:lnTo>
                  <a:pt x="6536017" y="0"/>
                </a:lnTo>
                <a:lnTo>
                  <a:pt x="6541030" y="46902"/>
                </a:lnTo>
                <a:cubicBezTo>
                  <a:pt x="6564530" y="155233"/>
                  <a:pt x="6666144" y="236723"/>
                  <a:pt x="6787935" y="236723"/>
                </a:cubicBezTo>
                <a:lnTo>
                  <a:pt x="6792407" y="236298"/>
                </a:lnTo>
                <a:lnTo>
                  <a:pt x="6792407" y="483679"/>
                </a:lnTo>
                <a:lnTo>
                  <a:pt x="6819517" y="484971"/>
                </a:lnTo>
                <a:cubicBezTo>
                  <a:pt x="6931165" y="495666"/>
                  <a:pt x="7024423" y="565048"/>
                  <a:pt x="7064073" y="659898"/>
                </a:cubicBezTo>
                <a:lnTo>
                  <a:pt x="7084122" y="759867"/>
                </a:lnTo>
                <a:lnTo>
                  <a:pt x="12192000" y="759867"/>
                </a:lnTo>
                <a:lnTo>
                  <a:pt x="12192000" y="2886573"/>
                </a:lnTo>
                <a:lnTo>
                  <a:pt x="10788868" y="2886573"/>
                </a:lnTo>
                <a:lnTo>
                  <a:pt x="10788868" y="2886574"/>
                </a:lnTo>
                <a:lnTo>
                  <a:pt x="1403130" y="2886574"/>
                </a:lnTo>
                <a:lnTo>
                  <a:pt x="1403130" y="2886573"/>
                </a:lnTo>
                <a:lnTo>
                  <a:pt x="0" y="2886573"/>
                </a:lnTo>
                <a:lnTo>
                  <a:pt x="0" y="759867"/>
                </a:lnTo>
                <a:lnTo>
                  <a:pt x="5107905" y="759867"/>
                </a:lnTo>
                <a:lnTo>
                  <a:pt x="5130646" y="653613"/>
                </a:lnTo>
                <a:cubicBezTo>
                  <a:pt x="5175463" y="553664"/>
                  <a:pt x="5280383" y="483533"/>
                  <a:pt x="5402664" y="483533"/>
                </a:cubicBezTo>
                <a:lnTo>
                  <a:pt x="5404620" y="483626"/>
                </a:lnTo>
                <a:lnTo>
                  <a:pt x="5404620" y="236404"/>
                </a:lnTo>
                <a:lnTo>
                  <a:pt x="5452058" y="231893"/>
                </a:lnTo>
                <a:cubicBezTo>
                  <a:pt x="5550494" y="212893"/>
                  <a:pt x="5628027" y="139757"/>
                  <a:pt x="5648170" y="46902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ctr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8C6FA8E0-0771-4FA8-B8BF-07BC4BC3F0D4}"/>
              </a:ext>
            </a:extLst>
          </p:cNvPr>
          <p:cNvSpPr txBox="1"/>
          <p:nvPr/>
        </p:nvSpPr>
        <p:spPr>
          <a:xfrm>
            <a:off x="5358618" y="1532825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tx2">
                    <a:alpha val="8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壹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CB620BFB-A65E-4368-8406-567896305CFF}"/>
              </a:ext>
            </a:extLst>
          </p:cNvPr>
          <p:cNvSpPr txBox="1"/>
          <p:nvPr/>
        </p:nvSpPr>
        <p:spPr>
          <a:xfrm>
            <a:off x="189615" y="1990626"/>
            <a:ext cx="11812771" cy="2644848"/>
          </a:xfrm>
          <a:prstGeom prst="rect">
            <a:avLst/>
          </a:prstGeom>
          <a:noFill/>
          <a:ln w="50800" cmpd="thickThin">
            <a:noFill/>
          </a:ln>
        </p:spPr>
        <p:txBody>
          <a:bodyPr vert="horz" wrap="none" lIns="91440" tIns="0" rIns="91440" bIns="45720" rtlCol="0" anchor="ctr">
            <a:noAutofit/>
          </a:bodyPr>
          <a:lstStyle/>
          <a:p>
            <a:pPr algn="ctr"/>
            <a:r>
              <a:rPr lang="zh-CN" altLang="en-US" sz="9600" spc="300" dirty="0">
                <a:solidFill>
                  <a:schemeClr val="accent1"/>
                </a:solidFill>
                <a:effectLst>
                  <a:outerShdw blurRad="25400" sx="102000" sy="102000" algn="ctr" rotWithShape="0">
                    <a:schemeClr val="tx1">
                      <a:alpha val="15000"/>
                    </a:schemeClr>
                  </a:outerShdw>
                </a:effectLst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工作表现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061FC39-FA69-4730-9372-DCD0E823D872}"/>
              </a:ext>
            </a:extLst>
          </p:cNvPr>
          <p:cNvSpPr txBox="1"/>
          <p:nvPr/>
        </p:nvSpPr>
        <p:spPr>
          <a:xfrm>
            <a:off x="1223620" y="5234603"/>
            <a:ext cx="9744758" cy="1006494"/>
          </a:xfrm>
          <a:prstGeom prst="rect">
            <a:avLst/>
          </a:prstGeom>
          <a:noFill/>
          <a:ln w="50800" cmpd="thickThin">
            <a:noFill/>
          </a:ln>
        </p:spPr>
        <p:txBody>
          <a:bodyPr vert="horz" wrap="square" lIns="91440" tIns="0" rIns="91440" bIns="4572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bg2"/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2019</a:t>
            </a:r>
            <a:r>
              <a:rPr lang="zh-CN" altLang="en-US" dirty="0">
                <a:solidFill>
                  <a:schemeClr val="bg2"/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年，公司紧扣企业发展转型过程中的中心任务，积极推动效能监察不断融入生产经营管理，扎实有效地开展相关工作，为企业内部管理，市场宣传等发挥了积极的作用。现对公司</a:t>
            </a:r>
            <a:r>
              <a:rPr lang="en-US" altLang="zh-CN" dirty="0">
                <a:solidFill>
                  <a:schemeClr val="bg2"/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2019</a:t>
            </a:r>
            <a:r>
              <a:rPr lang="zh-CN" altLang="en-US" dirty="0">
                <a:solidFill>
                  <a:schemeClr val="bg2"/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年工作进行总结。</a:t>
            </a:r>
            <a:endParaRPr lang="en-US" altLang="zh-CN" dirty="0">
              <a:solidFill>
                <a:schemeClr val="bg2"/>
              </a:solidFill>
              <a:latin typeface="喜鹊聚珍体 regular" panose="00000500000000000000" pitchFamily="2" charset="-122"/>
              <a:ea typeface="喜鹊聚珍体 regular" panose="00000500000000000000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9CC1974-FB43-4EC5-AD9D-8020BAC89EEC}"/>
              </a:ext>
            </a:extLst>
          </p:cNvPr>
          <p:cNvGrpSpPr/>
          <p:nvPr/>
        </p:nvGrpSpPr>
        <p:grpSpPr>
          <a:xfrm>
            <a:off x="1223620" y="3099193"/>
            <a:ext cx="9744758" cy="659614"/>
            <a:chOff x="4464962" y="3197683"/>
            <a:chExt cx="6834690" cy="462634"/>
          </a:xfrm>
        </p:grpSpPr>
        <p:pic>
          <p:nvPicPr>
            <p:cNvPr id="16" name="Picture 4">
              <a:extLst>
                <a:ext uri="{FF2B5EF4-FFF2-40B4-BE49-F238E27FC236}">
                  <a16:creationId xmlns:a16="http://schemas.microsoft.com/office/drawing/2014/main" xmlns="" id="{5DFD2A80-35A3-4128-837B-D95400884F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0800000">
              <a:off x="4464962" y="3197683"/>
              <a:ext cx="308423" cy="462634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4">
              <a:extLst>
                <a:ext uri="{FF2B5EF4-FFF2-40B4-BE49-F238E27FC236}">
                  <a16:creationId xmlns:a16="http://schemas.microsoft.com/office/drawing/2014/main" xmlns="" id="{372D845B-094F-45F7-9062-EFE80D3664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0991229" y="3197683"/>
              <a:ext cx="308423" cy="462634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90224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053D169C-6487-44AA-9D5F-58244FFE50D7}"/>
              </a:ext>
            </a:extLst>
          </p:cNvPr>
          <p:cNvGrpSpPr/>
          <p:nvPr/>
        </p:nvGrpSpPr>
        <p:grpSpPr>
          <a:xfrm>
            <a:off x="368300" y="456840"/>
            <a:ext cx="1990402" cy="728868"/>
            <a:chOff x="368300" y="456840"/>
            <a:chExt cx="1990402" cy="728868"/>
          </a:xfrm>
        </p:grpSpPr>
        <p:sp>
          <p:nvSpPr>
            <p:cNvPr id="14" name="Freeform 32">
              <a:extLst>
                <a:ext uri="{FF2B5EF4-FFF2-40B4-BE49-F238E27FC236}">
                  <a16:creationId xmlns:a16="http://schemas.microsoft.com/office/drawing/2014/main" xmlns="" id="{63C0308D-A938-4B36-B612-4EC7DC248190}"/>
                </a:ext>
              </a:extLst>
            </p:cNvPr>
            <p:cNvSpPr>
              <a:spLocks noEditPoints="1"/>
            </p:cNvSpPr>
            <p:nvPr/>
          </p:nvSpPr>
          <p:spPr bwMode="auto">
            <a:xfrm rot="6400182">
              <a:off x="1623227" y="450232"/>
              <a:ext cx="728868" cy="742083"/>
            </a:xfrm>
            <a:custGeom>
              <a:avLst/>
              <a:gdLst>
                <a:gd name="T0" fmla="*/ 226 w 372"/>
                <a:gd name="T1" fmla="*/ 91 h 400"/>
                <a:gd name="T2" fmla="*/ 243 w 372"/>
                <a:gd name="T3" fmla="*/ 72 h 400"/>
                <a:gd name="T4" fmla="*/ 196 w 372"/>
                <a:gd name="T5" fmla="*/ 54 h 400"/>
                <a:gd name="T6" fmla="*/ 168 w 372"/>
                <a:gd name="T7" fmla="*/ 56 h 400"/>
                <a:gd name="T8" fmla="*/ 179 w 372"/>
                <a:gd name="T9" fmla="*/ 29 h 400"/>
                <a:gd name="T10" fmla="*/ 21 w 372"/>
                <a:gd name="T11" fmla="*/ 112 h 400"/>
                <a:gd name="T12" fmla="*/ 7 w 372"/>
                <a:gd name="T13" fmla="*/ 235 h 400"/>
                <a:gd name="T14" fmla="*/ 30 w 372"/>
                <a:gd name="T15" fmla="*/ 285 h 400"/>
                <a:gd name="T16" fmla="*/ 39 w 372"/>
                <a:gd name="T17" fmla="*/ 278 h 400"/>
                <a:gd name="T18" fmla="*/ 47 w 372"/>
                <a:gd name="T19" fmla="*/ 300 h 400"/>
                <a:gd name="T20" fmla="*/ 56 w 372"/>
                <a:gd name="T21" fmla="*/ 312 h 400"/>
                <a:gd name="T22" fmla="*/ 74 w 372"/>
                <a:gd name="T23" fmla="*/ 157 h 400"/>
                <a:gd name="T24" fmla="*/ 275 w 372"/>
                <a:gd name="T25" fmla="*/ 102 h 400"/>
                <a:gd name="T26" fmla="*/ 12 w 372"/>
                <a:gd name="T27" fmla="*/ 199 h 400"/>
                <a:gd name="T28" fmla="*/ 50 w 372"/>
                <a:gd name="T29" fmla="*/ 307 h 400"/>
                <a:gd name="T30" fmla="*/ 185 w 372"/>
                <a:gd name="T31" fmla="*/ 87 h 400"/>
                <a:gd name="T32" fmla="*/ 331 w 372"/>
                <a:gd name="T33" fmla="*/ 126 h 400"/>
                <a:gd name="T34" fmla="*/ 253 w 372"/>
                <a:gd name="T35" fmla="*/ 60 h 400"/>
                <a:gd name="T36" fmla="*/ 233 w 372"/>
                <a:gd name="T37" fmla="*/ 97 h 400"/>
                <a:gd name="T38" fmla="*/ 237 w 372"/>
                <a:gd name="T39" fmla="*/ 104 h 400"/>
                <a:gd name="T40" fmla="*/ 39 w 372"/>
                <a:gd name="T41" fmla="*/ 7 h 400"/>
                <a:gd name="T42" fmla="*/ 22 w 372"/>
                <a:gd name="T43" fmla="*/ 86 h 400"/>
                <a:gd name="T44" fmla="*/ 343 w 372"/>
                <a:gd name="T45" fmla="*/ 152 h 400"/>
                <a:gd name="T46" fmla="*/ 340 w 372"/>
                <a:gd name="T47" fmla="*/ 199 h 400"/>
                <a:gd name="T48" fmla="*/ 264 w 372"/>
                <a:gd name="T49" fmla="*/ 114 h 400"/>
                <a:gd name="T50" fmla="*/ 271 w 372"/>
                <a:gd name="T51" fmla="*/ 113 h 400"/>
                <a:gd name="T52" fmla="*/ 327 w 372"/>
                <a:gd name="T53" fmla="*/ 156 h 400"/>
                <a:gd name="T54" fmla="*/ 317 w 372"/>
                <a:gd name="T55" fmla="*/ 141 h 400"/>
                <a:gd name="T56" fmla="*/ 308 w 372"/>
                <a:gd name="T57" fmla="*/ 94 h 400"/>
                <a:gd name="T58" fmla="*/ 301 w 372"/>
                <a:gd name="T59" fmla="*/ 88 h 400"/>
                <a:gd name="T60" fmla="*/ 315 w 372"/>
                <a:gd name="T61" fmla="*/ 112 h 400"/>
                <a:gd name="T62" fmla="*/ 52 w 372"/>
                <a:gd name="T63" fmla="*/ 320 h 400"/>
                <a:gd name="T64" fmla="*/ 36 w 372"/>
                <a:gd name="T65" fmla="*/ 282 h 400"/>
                <a:gd name="T66" fmla="*/ 44 w 372"/>
                <a:gd name="T67" fmla="*/ 306 h 400"/>
                <a:gd name="T68" fmla="*/ 308 w 372"/>
                <a:gd name="T69" fmla="*/ 340 h 400"/>
                <a:gd name="T70" fmla="*/ 287 w 372"/>
                <a:gd name="T71" fmla="*/ 361 h 400"/>
                <a:gd name="T72" fmla="*/ 309 w 372"/>
                <a:gd name="T73" fmla="*/ 339 h 400"/>
                <a:gd name="T74" fmla="*/ 321 w 372"/>
                <a:gd name="T75" fmla="*/ 319 h 400"/>
                <a:gd name="T76" fmla="*/ 293 w 372"/>
                <a:gd name="T77" fmla="*/ 363 h 400"/>
                <a:gd name="T78" fmla="*/ 285 w 372"/>
                <a:gd name="T79" fmla="*/ 362 h 400"/>
                <a:gd name="T80" fmla="*/ 268 w 372"/>
                <a:gd name="T81" fmla="*/ 386 h 400"/>
                <a:gd name="T82" fmla="*/ 276 w 372"/>
                <a:gd name="T83" fmla="*/ 382 h 400"/>
                <a:gd name="T84" fmla="*/ 283 w 372"/>
                <a:gd name="T85" fmla="*/ 367 h 400"/>
                <a:gd name="T86" fmla="*/ 301 w 372"/>
                <a:gd name="T87" fmla="*/ 358 h 400"/>
                <a:gd name="T88" fmla="*/ 260 w 372"/>
                <a:gd name="T89" fmla="*/ 382 h 400"/>
                <a:gd name="T90" fmla="*/ 251 w 372"/>
                <a:gd name="T91" fmla="*/ 391 h 400"/>
                <a:gd name="T92" fmla="*/ 264 w 372"/>
                <a:gd name="T93" fmla="*/ 385 h 400"/>
                <a:gd name="T94" fmla="*/ 300 w 372"/>
                <a:gd name="T95" fmla="*/ 351 h 400"/>
                <a:gd name="T96" fmla="*/ 290 w 372"/>
                <a:gd name="T97" fmla="*/ 360 h 400"/>
                <a:gd name="T98" fmla="*/ 323 w 372"/>
                <a:gd name="T99" fmla="*/ 318 h 400"/>
                <a:gd name="T100" fmla="*/ 336 w 372"/>
                <a:gd name="T101" fmla="*/ 296 h 400"/>
                <a:gd name="T102" fmla="*/ 315 w 372"/>
                <a:gd name="T103" fmla="*/ 329 h 400"/>
                <a:gd name="T104" fmla="*/ 322 w 372"/>
                <a:gd name="T105" fmla="*/ 320 h 400"/>
                <a:gd name="T106" fmla="*/ 61 w 372"/>
                <a:gd name="T107" fmla="*/ 320 h 400"/>
                <a:gd name="T108" fmla="*/ 68 w 372"/>
                <a:gd name="T109" fmla="*/ 332 h 400"/>
                <a:gd name="T110" fmla="*/ 60 w 372"/>
                <a:gd name="T111" fmla="*/ 321 h 400"/>
                <a:gd name="T112" fmla="*/ 59 w 372"/>
                <a:gd name="T113" fmla="*/ 314 h 400"/>
                <a:gd name="T114" fmla="*/ 243 w 372"/>
                <a:gd name="T115" fmla="*/ 389 h 400"/>
                <a:gd name="T116" fmla="*/ 238 w 372"/>
                <a:gd name="T117" fmla="*/ 394 h 400"/>
                <a:gd name="T118" fmla="*/ 244 w 372"/>
                <a:gd name="T119" fmla="*/ 388 h 400"/>
                <a:gd name="T120" fmla="*/ 78 w 372"/>
                <a:gd name="T121" fmla="*/ 343 h 400"/>
                <a:gd name="T122" fmla="*/ 79 w 372"/>
                <a:gd name="T123" fmla="*/ 34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2" h="400">
                  <a:moveTo>
                    <a:pt x="334" y="171"/>
                  </a:moveTo>
                  <a:cubicBezTo>
                    <a:pt x="336" y="172"/>
                    <a:pt x="335" y="168"/>
                    <a:pt x="334" y="169"/>
                  </a:cubicBezTo>
                  <a:cubicBezTo>
                    <a:pt x="334" y="170"/>
                    <a:pt x="334" y="171"/>
                    <a:pt x="334" y="171"/>
                  </a:cubicBezTo>
                  <a:close/>
                  <a:moveTo>
                    <a:pt x="330" y="156"/>
                  </a:moveTo>
                  <a:cubicBezTo>
                    <a:pt x="327" y="156"/>
                    <a:pt x="329" y="160"/>
                    <a:pt x="331" y="160"/>
                  </a:cubicBezTo>
                  <a:cubicBezTo>
                    <a:pt x="331" y="158"/>
                    <a:pt x="329" y="158"/>
                    <a:pt x="330" y="156"/>
                  </a:cubicBezTo>
                  <a:close/>
                  <a:moveTo>
                    <a:pt x="336" y="153"/>
                  </a:moveTo>
                  <a:cubicBezTo>
                    <a:pt x="336" y="151"/>
                    <a:pt x="335" y="150"/>
                    <a:pt x="334" y="149"/>
                  </a:cubicBezTo>
                  <a:cubicBezTo>
                    <a:pt x="333" y="151"/>
                    <a:pt x="335" y="152"/>
                    <a:pt x="336" y="153"/>
                  </a:cubicBezTo>
                  <a:close/>
                  <a:moveTo>
                    <a:pt x="216" y="50"/>
                  </a:moveTo>
                  <a:cubicBezTo>
                    <a:pt x="216" y="47"/>
                    <a:pt x="209" y="48"/>
                    <a:pt x="209" y="49"/>
                  </a:cubicBezTo>
                  <a:cubicBezTo>
                    <a:pt x="212" y="49"/>
                    <a:pt x="214" y="50"/>
                    <a:pt x="216" y="50"/>
                  </a:cubicBezTo>
                  <a:close/>
                  <a:moveTo>
                    <a:pt x="212" y="100"/>
                  </a:moveTo>
                  <a:cubicBezTo>
                    <a:pt x="211" y="98"/>
                    <a:pt x="207" y="99"/>
                    <a:pt x="205" y="98"/>
                  </a:cubicBezTo>
                  <a:cubicBezTo>
                    <a:pt x="204" y="98"/>
                    <a:pt x="204" y="100"/>
                    <a:pt x="202" y="100"/>
                  </a:cubicBezTo>
                  <a:cubicBezTo>
                    <a:pt x="203" y="98"/>
                    <a:pt x="204" y="97"/>
                    <a:pt x="204" y="95"/>
                  </a:cubicBezTo>
                  <a:cubicBezTo>
                    <a:pt x="210" y="96"/>
                    <a:pt x="215" y="98"/>
                    <a:pt x="221" y="97"/>
                  </a:cubicBezTo>
                  <a:cubicBezTo>
                    <a:pt x="220" y="96"/>
                    <a:pt x="220" y="95"/>
                    <a:pt x="219" y="94"/>
                  </a:cubicBezTo>
                  <a:cubicBezTo>
                    <a:pt x="218" y="95"/>
                    <a:pt x="218" y="96"/>
                    <a:pt x="217" y="96"/>
                  </a:cubicBezTo>
                  <a:cubicBezTo>
                    <a:pt x="217" y="95"/>
                    <a:pt x="217" y="96"/>
                    <a:pt x="217" y="94"/>
                  </a:cubicBezTo>
                  <a:cubicBezTo>
                    <a:pt x="216" y="96"/>
                    <a:pt x="214" y="95"/>
                    <a:pt x="213" y="96"/>
                  </a:cubicBezTo>
                  <a:cubicBezTo>
                    <a:pt x="212" y="95"/>
                    <a:pt x="211" y="94"/>
                    <a:pt x="210" y="94"/>
                  </a:cubicBezTo>
                  <a:cubicBezTo>
                    <a:pt x="208" y="93"/>
                    <a:pt x="209" y="95"/>
                    <a:pt x="207" y="95"/>
                  </a:cubicBezTo>
                  <a:cubicBezTo>
                    <a:pt x="208" y="93"/>
                    <a:pt x="206" y="92"/>
                    <a:pt x="206" y="91"/>
                  </a:cubicBezTo>
                  <a:cubicBezTo>
                    <a:pt x="207" y="91"/>
                    <a:pt x="208" y="92"/>
                    <a:pt x="209" y="92"/>
                  </a:cubicBezTo>
                  <a:cubicBezTo>
                    <a:pt x="210" y="90"/>
                    <a:pt x="208" y="92"/>
                    <a:pt x="208" y="91"/>
                  </a:cubicBezTo>
                  <a:cubicBezTo>
                    <a:pt x="208" y="89"/>
                    <a:pt x="212" y="91"/>
                    <a:pt x="213" y="90"/>
                  </a:cubicBezTo>
                  <a:cubicBezTo>
                    <a:pt x="212" y="90"/>
                    <a:pt x="212" y="90"/>
                    <a:pt x="212" y="89"/>
                  </a:cubicBezTo>
                  <a:cubicBezTo>
                    <a:pt x="216" y="88"/>
                    <a:pt x="223" y="88"/>
                    <a:pt x="226" y="91"/>
                  </a:cubicBezTo>
                  <a:cubicBezTo>
                    <a:pt x="226" y="92"/>
                    <a:pt x="224" y="91"/>
                    <a:pt x="224" y="93"/>
                  </a:cubicBezTo>
                  <a:cubicBezTo>
                    <a:pt x="230" y="96"/>
                    <a:pt x="239" y="94"/>
                    <a:pt x="244" y="99"/>
                  </a:cubicBezTo>
                  <a:cubicBezTo>
                    <a:pt x="240" y="99"/>
                    <a:pt x="236" y="97"/>
                    <a:pt x="233" y="98"/>
                  </a:cubicBezTo>
                  <a:cubicBezTo>
                    <a:pt x="239" y="100"/>
                    <a:pt x="244" y="101"/>
                    <a:pt x="249" y="102"/>
                  </a:cubicBezTo>
                  <a:cubicBezTo>
                    <a:pt x="249" y="101"/>
                    <a:pt x="250" y="101"/>
                    <a:pt x="251" y="101"/>
                  </a:cubicBezTo>
                  <a:cubicBezTo>
                    <a:pt x="248" y="98"/>
                    <a:pt x="243" y="97"/>
                    <a:pt x="241" y="94"/>
                  </a:cubicBezTo>
                  <a:cubicBezTo>
                    <a:pt x="243" y="93"/>
                    <a:pt x="244" y="94"/>
                    <a:pt x="244" y="93"/>
                  </a:cubicBezTo>
                  <a:cubicBezTo>
                    <a:pt x="245" y="93"/>
                    <a:pt x="248" y="94"/>
                    <a:pt x="246" y="95"/>
                  </a:cubicBezTo>
                  <a:cubicBezTo>
                    <a:pt x="249" y="97"/>
                    <a:pt x="255" y="100"/>
                    <a:pt x="257" y="99"/>
                  </a:cubicBezTo>
                  <a:cubicBezTo>
                    <a:pt x="256" y="99"/>
                    <a:pt x="256" y="99"/>
                    <a:pt x="255" y="98"/>
                  </a:cubicBezTo>
                  <a:cubicBezTo>
                    <a:pt x="259" y="98"/>
                    <a:pt x="262" y="99"/>
                    <a:pt x="265" y="101"/>
                  </a:cubicBezTo>
                  <a:cubicBezTo>
                    <a:pt x="265" y="100"/>
                    <a:pt x="265" y="100"/>
                    <a:pt x="265" y="100"/>
                  </a:cubicBezTo>
                  <a:cubicBezTo>
                    <a:pt x="266" y="100"/>
                    <a:pt x="265" y="101"/>
                    <a:pt x="267" y="101"/>
                  </a:cubicBezTo>
                  <a:cubicBezTo>
                    <a:pt x="267" y="101"/>
                    <a:pt x="267" y="101"/>
                    <a:pt x="266" y="102"/>
                  </a:cubicBezTo>
                  <a:cubicBezTo>
                    <a:pt x="270" y="103"/>
                    <a:pt x="273" y="105"/>
                    <a:pt x="277" y="106"/>
                  </a:cubicBezTo>
                  <a:cubicBezTo>
                    <a:pt x="277" y="105"/>
                    <a:pt x="275" y="106"/>
                    <a:pt x="275" y="105"/>
                  </a:cubicBezTo>
                  <a:cubicBezTo>
                    <a:pt x="280" y="107"/>
                    <a:pt x="285" y="109"/>
                    <a:pt x="289" y="112"/>
                  </a:cubicBezTo>
                  <a:cubicBezTo>
                    <a:pt x="290" y="111"/>
                    <a:pt x="287" y="111"/>
                    <a:pt x="289" y="109"/>
                  </a:cubicBezTo>
                  <a:cubicBezTo>
                    <a:pt x="291" y="110"/>
                    <a:pt x="292" y="112"/>
                    <a:pt x="294" y="112"/>
                  </a:cubicBezTo>
                  <a:cubicBezTo>
                    <a:pt x="291" y="107"/>
                    <a:pt x="282" y="104"/>
                    <a:pt x="284" y="97"/>
                  </a:cubicBezTo>
                  <a:cubicBezTo>
                    <a:pt x="278" y="96"/>
                    <a:pt x="274" y="93"/>
                    <a:pt x="270" y="90"/>
                  </a:cubicBezTo>
                  <a:cubicBezTo>
                    <a:pt x="272" y="90"/>
                    <a:pt x="275" y="92"/>
                    <a:pt x="277" y="92"/>
                  </a:cubicBezTo>
                  <a:cubicBezTo>
                    <a:pt x="276" y="92"/>
                    <a:pt x="274" y="90"/>
                    <a:pt x="275" y="90"/>
                  </a:cubicBezTo>
                  <a:cubicBezTo>
                    <a:pt x="281" y="92"/>
                    <a:pt x="286" y="95"/>
                    <a:pt x="292" y="97"/>
                  </a:cubicBezTo>
                  <a:cubicBezTo>
                    <a:pt x="290" y="95"/>
                    <a:pt x="289" y="93"/>
                    <a:pt x="287" y="91"/>
                  </a:cubicBezTo>
                  <a:cubicBezTo>
                    <a:pt x="287" y="91"/>
                    <a:pt x="287" y="91"/>
                    <a:pt x="288" y="90"/>
                  </a:cubicBezTo>
                  <a:cubicBezTo>
                    <a:pt x="285" y="89"/>
                    <a:pt x="283" y="87"/>
                    <a:pt x="281" y="86"/>
                  </a:cubicBezTo>
                  <a:cubicBezTo>
                    <a:pt x="280" y="87"/>
                    <a:pt x="282" y="87"/>
                    <a:pt x="282" y="89"/>
                  </a:cubicBezTo>
                  <a:cubicBezTo>
                    <a:pt x="270" y="82"/>
                    <a:pt x="256" y="77"/>
                    <a:pt x="243" y="72"/>
                  </a:cubicBezTo>
                  <a:cubicBezTo>
                    <a:pt x="243" y="71"/>
                    <a:pt x="243" y="71"/>
                    <a:pt x="242" y="71"/>
                  </a:cubicBezTo>
                  <a:cubicBezTo>
                    <a:pt x="241" y="71"/>
                    <a:pt x="240" y="70"/>
                    <a:pt x="239" y="72"/>
                  </a:cubicBezTo>
                  <a:cubicBezTo>
                    <a:pt x="238" y="70"/>
                    <a:pt x="237" y="70"/>
                    <a:pt x="236" y="70"/>
                  </a:cubicBezTo>
                  <a:cubicBezTo>
                    <a:pt x="237" y="69"/>
                    <a:pt x="240" y="69"/>
                    <a:pt x="241" y="68"/>
                  </a:cubicBezTo>
                  <a:cubicBezTo>
                    <a:pt x="241" y="69"/>
                    <a:pt x="244" y="70"/>
                    <a:pt x="245" y="69"/>
                  </a:cubicBezTo>
                  <a:cubicBezTo>
                    <a:pt x="243" y="68"/>
                    <a:pt x="241" y="68"/>
                    <a:pt x="239" y="67"/>
                  </a:cubicBezTo>
                  <a:cubicBezTo>
                    <a:pt x="240" y="67"/>
                    <a:pt x="241" y="67"/>
                    <a:pt x="241" y="66"/>
                  </a:cubicBezTo>
                  <a:cubicBezTo>
                    <a:pt x="236" y="62"/>
                    <a:pt x="228" y="67"/>
                    <a:pt x="224" y="62"/>
                  </a:cubicBezTo>
                  <a:cubicBezTo>
                    <a:pt x="219" y="61"/>
                    <a:pt x="214" y="64"/>
                    <a:pt x="212" y="60"/>
                  </a:cubicBezTo>
                  <a:cubicBezTo>
                    <a:pt x="211" y="60"/>
                    <a:pt x="209" y="61"/>
                    <a:pt x="208" y="60"/>
                  </a:cubicBezTo>
                  <a:cubicBezTo>
                    <a:pt x="209" y="59"/>
                    <a:pt x="213" y="59"/>
                    <a:pt x="214" y="59"/>
                  </a:cubicBezTo>
                  <a:cubicBezTo>
                    <a:pt x="213" y="56"/>
                    <a:pt x="220" y="59"/>
                    <a:pt x="221" y="58"/>
                  </a:cubicBezTo>
                  <a:cubicBezTo>
                    <a:pt x="221" y="58"/>
                    <a:pt x="220" y="57"/>
                    <a:pt x="221" y="57"/>
                  </a:cubicBezTo>
                  <a:cubicBezTo>
                    <a:pt x="221" y="58"/>
                    <a:pt x="224" y="58"/>
                    <a:pt x="224" y="57"/>
                  </a:cubicBezTo>
                  <a:cubicBezTo>
                    <a:pt x="223" y="56"/>
                    <a:pt x="221" y="56"/>
                    <a:pt x="218" y="56"/>
                  </a:cubicBezTo>
                  <a:cubicBezTo>
                    <a:pt x="218" y="55"/>
                    <a:pt x="219" y="55"/>
                    <a:pt x="218" y="54"/>
                  </a:cubicBezTo>
                  <a:cubicBezTo>
                    <a:pt x="216" y="56"/>
                    <a:pt x="212" y="53"/>
                    <a:pt x="212" y="56"/>
                  </a:cubicBezTo>
                  <a:cubicBezTo>
                    <a:pt x="209" y="55"/>
                    <a:pt x="206" y="56"/>
                    <a:pt x="203" y="54"/>
                  </a:cubicBezTo>
                  <a:cubicBezTo>
                    <a:pt x="204" y="53"/>
                    <a:pt x="203" y="52"/>
                    <a:pt x="204" y="52"/>
                  </a:cubicBezTo>
                  <a:cubicBezTo>
                    <a:pt x="205" y="55"/>
                    <a:pt x="209" y="52"/>
                    <a:pt x="211" y="52"/>
                  </a:cubicBezTo>
                  <a:cubicBezTo>
                    <a:pt x="208" y="50"/>
                    <a:pt x="205" y="53"/>
                    <a:pt x="203" y="49"/>
                  </a:cubicBezTo>
                  <a:cubicBezTo>
                    <a:pt x="204" y="49"/>
                    <a:pt x="206" y="50"/>
                    <a:pt x="206" y="48"/>
                  </a:cubicBezTo>
                  <a:cubicBezTo>
                    <a:pt x="203" y="47"/>
                    <a:pt x="199" y="48"/>
                    <a:pt x="198" y="50"/>
                  </a:cubicBezTo>
                  <a:cubicBezTo>
                    <a:pt x="199" y="50"/>
                    <a:pt x="200" y="50"/>
                    <a:pt x="200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6" y="50"/>
                    <a:pt x="198" y="49"/>
                    <a:pt x="195" y="49"/>
                  </a:cubicBezTo>
                  <a:cubicBezTo>
                    <a:pt x="195" y="50"/>
                    <a:pt x="196" y="50"/>
                    <a:pt x="196" y="50"/>
                  </a:cubicBezTo>
                  <a:cubicBezTo>
                    <a:pt x="195" y="51"/>
                    <a:pt x="193" y="51"/>
                    <a:pt x="192" y="53"/>
                  </a:cubicBezTo>
                  <a:cubicBezTo>
                    <a:pt x="194" y="52"/>
                    <a:pt x="194" y="55"/>
                    <a:pt x="196" y="54"/>
                  </a:cubicBezTo>
                  <a:cubicBezTo>
                    <a:pt x="196" y="53"/>
                    <a:pt x="196" y="52"/>
                    <a:pt x="197" y="52"/>
                  </a:cubicBezTo>
                  <a:cubicBezTo>
                    <a:pt x="198" y="52"/>
                    <a:pt x="199" y="53"/>
                    <a:pt x="199" y="54"/>
                  </a:cubicBezTo>
                  <a:cubicBezTo>
                    <a:pt x="198" y="54"/>
                    <a:pt x="197" y="55"/>
                    <a:pt x="197" y="56"/>
                  </a:cubicBezTo>
                  <a:cubicBezTo>
                    <a:pt x="201" y="58"/>
                    <a:pt x="208" y="55"/>
                    <a:pt x="212" y="58"/>
                  </a:cubicBezTo>
                  <a:cubicBezTo>
                    <a:pt x="209" y="58"/>
                    <a:pt x="207" y="58"/>
                    <a:pt x="205" y="57"/>
                  </a:cubicBezTo>
                  <a:cubicBezTo>
                    <a:pt x="205" y="59"/>
                    <a:pt x="202" y="59"/>
                    <a:pt x="201" y="59"/>
                  </a:cubicBezTo>
                  <a:cubicBezTo>
                    <a:pt x="201" y="58"/>
                    <a:pt x="201" y="58"/>
                    <a:pt x="201" y="57"/>
                  </a:cubicBezTo>
                  <a:cubicBezTo>
                    <a:pt x="197" y="58"/>
                    <a:pt x="195" y="58"/>
                    <a:pt x="190" y="58"/>
                  </a:cubicBezTo>
                  <a:cubicBezTo>
                    <a:pt x="190" y="58"/>
                    <a:pt x="189" y="58"/>
                    <a:pt x="189" y="56"/>
                  </a:cubicBezTo>
                  <a:cubicBezTo>
                    <a:pt x="188" y="58"/>
                    <a:pt x="183" y="59"/>
                    <a:pt x="181" y="57"/>
                  </a:cubicBezTo>
                  <a:cubicBezTo>
                    <a:pt x="183" y="57"/>
                    <a:pt x="182" y="56"/>
                    <a:pt x="181" y="55"/>
                  </a:cubicBezTo>
                  <a:cubicBezTo>
                    <a:pt x="184" y="55"/>
                    <a:pt x="187" y="56"/>
                    <a:pt x="191" y="55"/>
                  </a:cubicBezTo>
                  <a:cubicBezTo>
                    <a:pt x="190" y="53"/>
                    <a:pt x="186" y="56"/>
                    <a:pt x="184" y="54"/>
                  </a:cubicBezTo>
                  <a:cubicBezTo>
                    <a:pt x="184" y="54"/>
                    <a:pt x="186" y="54"/>
                    <a:pt x="186" y="53"/>
                  </a:cubicBezTo>
                  <a:cubicBezTo>
                    <a:pt x="186" y="52"/>
                    <a:pt x="185" y="53"/>
                    <a:pt x="183" y="53"/>
                  </a:cubicBezTo>
                  <a:cubicBezTo>
                    <a:pt x="183" y="55"/>
                    <a:pt x="182" y="54"/>
                    <a:pt x="180" y="54"/>
                  </a:cubicBezTo>
                  <a:cubicBezTo>
                    <a:pt x="180" y="55"/>
                    <a:pt x="181" y="55"/>
                    <a:pt x="181" y="56"/>
                  </a:cubicBezTo>
                  <a:cubicBezTo>
                    <a:pt x="179" y="56"/>
                    <a:pt x="177" y="58"/>
                    <a:pt x="176" y="56"/>
                  </a:cubicBezTo>
                  <a:cubicBezTo>
                    <a:pt x="178" y="56"/>
                    <a:pt x="180" y="55"/>
                    <a:pt x="180" y="53"/>
                  </a:cubicBezTo>
                  <a:cubicBezTo>
                    <a:pt x="178" y="53"/>
                    <a:pt x="178" y="52"/>
                    <a:pt x="177" y="53"/>
                  </a:cubicBezTo>
                  <a:cubicBezTo>
                    <a:pt x="177" y="52"/>
                    <a:pt x="178" y="52"/>
                    <a:pt x="178" y="52"/>
                  </a:cubicBezTo>
                  <a:cubicBezTo>
                    <a:pt x="176" y="51"/>
                    <a:pt x="172" y="51"/>
                    <a:pt x="171" y="53"/>
                  </a:cubicBezTo>
                  <a:cubicBezTo>
                    <a:pt x="172" y="54"/>
                    <a:pt x="176" y="51"/>
                    <a:pt x="176" y="54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4" y="56"/>
                    <a:pt x="173" y="54"/>
                    <a:pt x="175" y="55"/>
                  </a:cubicBezTo>
                  <a:cubicBezTo>
                    <a:pt x="176" y="58"/>
                    <a:pt x="173" y="57"/>
                    <a:pt x="172" y="57"/>
                  </a:cubicBezTo>
                  <a:cubicBezTo>
                    <a:pt x="171" y="57"/>
                    <a:pt x="171" y="57"/>
                    <a:pt x="172" y="56"/>
                  </a:cubicBezTo>
                  <a:cubicBezTo>
                    <a:pt x="170" y="56"/>
                    <a:pt x="169" y="57"/>
                    <a:pt x="168" y="56"/>
                  </a:cubicBezTo>
                  <a:cubicBezTo>
                    <a:pt x="165" y="59"/>
                    <a:pt x="162" y="61"/>
                    <a:pt x="160" y="64"/>
                  </a:cubicBezTo>
                  <a:cubicBezTo>
                    <a:pt x="149" y="65"/>
                    <a:pt x="140" y="67"/>
                    <a:pt x="133" y="72"/>
                  </a:cubicBezTo>
                  <a:cubicBezTo>
                    <a:pt x="130" y="72"/>
                    <a:pt x="129" y="75"/>
                    <a:pt x="126" y="74"/>
                  </a:cubicBezTo>
                  <a:cubicBezTo>
                    <a:pt x="128" y="73"/>
                    <a:pt x="130" y="72"/>
                    <a:pt x="132" y="71"/>
                  </a:cubicBezTo>
                  <a:cubicBezTo>
                    <a:pt x="131" y="69"/>
                    <a:pt x="135" y="69"/>
                    <a:pt x="136" y="68"/>
                  </a:cubicBezTo>
                  <a:cubicBezTo>
                    <a:pt x="131" y="68"/>
                    <a:pt x="127" y="70"/>
                    <a:pt x="123" y="71"/>
                  </a:cubicBezTo>
                  <a:cubicBezTo>
                    <a:pt x="125" y="70"/>
                    <a:pt x="123" y="69"/>
                    <a:pt x="124" y="68"/>
                  </a:cubicBezTo>
                  <a:cubicBezTo>
                    <a:pt x="127" y="67"/>
                    <a:pt x="130" y="65"/>
                    <a:pt x="134" y="64"/>
                  </a:cubicBezTo>
                  <a:cubicBezTo>
                    <a:pt x="134" y="66"/>
                    <a:pt x="137" y="66"/>
                    <a:pt x="136" y="68"/>
                  </a:cubicBezTo>
                  <a:cubicBezTo>
                    <a:pt x="138" y="68"/>
                    <a:pt x="136" y="63"/>
                    <a:pt x="139" y="64"/>
                  </a:cubicBezTo>
                  <a:cubicBezTo>
                    <a:pt x="139" y="63"/>
                    <a:pt x="137" y="64"/>
                    <a:pt x="137" y="63"/>
                  </a:cubicBezTo>
                  <a:cubicBezTo>
                    <a:pt x="142" y="62"/>
                    <a:pt x="148" y="60"/>
                    <a:pt x="152" y="58"/>
                  </a:cubicBezTo>
                  <a:cubicBezTo>
                    <a:pt x="146" y="59"/>
                    <a:pt x="140" y="61"/>
                    <a:pt x="135" y="60"/>
                  </a:cubicBezTo>
                  <a:cubicBezTo>
                    <a:pt x="136" y="59"/>
                    <a:pt x="140" y="58"/>
                    <a:pt x="143" y="57"/>
                  </a:cubicBezTo>
                  <a:cubicBezTo>
                    <a:pt x="141" y="57"/>
                    <a:pt x="139" y="58"/>
                    <a:pt x="138" y="57"/>
                  </a:cubicBezTo>
                  <a:cubicBezTo>
                    <a:pt x="138" y="56"/>
                    <a:pt x="140" y="57"/>
                    <a:pt x="140" y="56"/>
                  </a:cubicBezTo>
                  <a:cubicBezTo>
                    <a:pt x="139" y="55"/>
                    <a:pt x="137" y="56"/>
                    <a:pt x="137" y="54"/>
                  </a:cubicBezTo>
                  <a:cubicBezTo>
                    <a:pt x="141" y="54"/>
                    <a:pt x="144" y="52"/>
                    <a:pt x="148" y="52"/>
                  </a:cubicBezTo>
                  <a:cubicBezTo>
                    <a:pt x="151" y="51"/>
                    <a:pt x="152" y="52"/>
                    <a:pt x="154" y="50"/>
                  </a:cubicBezTo>
                  <a:cubicBezTo>
                    <a:pt x="153" y="49"/>
                    <a:pt x="151" y="51"/>
                    <a:pt x="152" y="48"/>
                  </a:cubicBezTo>
                  <a:cubicBezTo>
                    <a:pt x="156" y="48"/>
                    <a:pt x="158" y="46"/>
                    <a:pt x="162" y="46"/>
                  </a:cubicBezTo>
                  <a:cubicBezTo>
                    <a:pt x="161" y="46"/>
                    <a:pt x="161" y="45"/>
                    <a:pt x="161" y="45"/>
                  </a:cubicBezTo>
                  <a:cubicBezTo>
                    <a:pt x="169" y="41"/>
                    <a:pt x="183" y="41"/>
                    <a:pt x="190" y="39"/>
                  </a:cubicBezTo>
                  <a:cubicBezTo>
                    <a:pt x="189" y="39"/>
                    <a:pt x="188" y="38"/>
                    <a:pt x="187" y="38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9" y="36"/>
                    <a:pt x="191" y="37"/>
                    <a:pt x="192" y="36"/>
                  </a:cubicBezTo>
                  <a:cubicBezTo>
                    <a:pt x="186" y="34"/>
                    <a:pt x="181" y="33"/>
                    <a:pt x="173" y="32"/>
                  </a:cubicBezTo>
                  <a:cubicBezTo>
                    <a:pt x="173" y="30"/>
                    <a:pt x="176" y="32"/>
                    <a:pt x="177" y="31"/>
                  </a:cubicBezTo>
                  <a:cubicBezTo>
                    <a:pt x="175" y="30"/>
                    <a:pt x="179" y="30"/>
                    <a:pt x="179" y="29"/>
                  </a:cubicBezTo>
                  <a:cubicBezTo>
                    <a:pt x="175" y="30"/>
                    <a:pt x="173" y="25"/>
                    <a:pt x="170" y="28"/>
                  </a:cubicBezTo>
                  <a:cubicBezTo>
                    <a:pt x="169" y="28"/>
                    <a:pt x="170" y="26"/>
                    <a:pt x="168" y="26"/>
                  </a:cubicBezTo>
                  <a:cubicBezTo>
                    <a:pt x="167" y="26"/>
                    <a:pt x="166" y="27"/>
                    <a:pt x="164" y="27"/>
                  </a:cubicBezTo>
                  <a:cubicBezTo>
                    <a:pt x="165" y="25"/>
                    <a:pt x="162" y="26"/>
                    <a:pt x="161" y="25"/>
                  </a:cubicBezTo>
                  <a:cubicBezTo>
                    <a:pt x="162" y="24"/>
                    <a:pt x="163" y="24"/>
                    <a:pt x="163" y="23"/>
                  </a:cubicBezTo>
                  <a:cubicBezTo>
                    <a:pt x="159" y="21"/>
                    <a:pt x="152" y="23"/>
                    <a:pt x="147" y="21"/>
                  </a:cubicBezTo>
                  <a:cubicBezTo>
                    <a:pt x="147" y="21"/>
                    <a:pt x="148" y="20"/>
                    <a:pt x="148" y="19"/>
                  </a:cubicBezTo>
                  <a:cubicBezTo>
                    <a:pt x="147" y="19"/>
                    <a:pt x="147" y="19"/>
                    <a:pt x="146" y="19"/>
                  </a:cubicBezTo>
                  <a:cubicBezTo>
                    <a:pt x="130" y="19"/>
                    <a:pt x="115" y="22"/>
                    <a:pt x="100" y="24"/>
                  </a:cubicBezTo>
                  <a:cubicBezTo>
                    <a:pt x="89" y="25"/>
                    <a:pt x="81" y="31"/>
                    <a:pt x="71" y="31"/>
                  </a:cubicBezTo>
                  <a:cubicBezTo>
                    <a:pt x="70" y="32"/>
                    <a:pt x="72" y="33"/>
                    <a:pt x="71" y="33"/>
                  </a:cubicBezTo>
                  <a:cubicBezTo>
                    <a:pt x="70" y="33"/>
                    <a:pt x="70" y="32"/>
                    <a:pt x="69" y="32"/>
                  </a:cubicBezTo>
                  <a:cubicBezTo>
                    <a:pt x="62" y="35"/>
                    <a:pt x="54" y="40"/>
                    <a:pt x="47" y="46"/>
                  </a:cubicBezTo>
                  <a:cubicBezTo>
                    <a:pt x="45" y="47"/>
                    <a:pt x="43" y="50"/>
                    <a:pt x="41" y="50"/>
                  </a:cubicBezTo>
                  <a:cubicBezTo>
                    <a:pt x="41" y="51"/>
                    <a:pt x="40" y="51"/>
                    <a:pt x="40" y="51"/>
                  </a:cubicBezTo>
                  <a:cubicBezTo>
                    <a:pt x="33" y="56"/>
                    <a:pt x="24" y="61"/>
                    <a:pt x="23" y="70"/>
                  </a:cubicBezTo>
                  <a:cubicBezTo>
                    <a:pt x="24" y="70"/>
                    <a:pt x="25" y="67"/>
                    <a:pt x="27" y="69"/>
                  </a:cubicBezTo>
                  <a:cubicBezTo>
                    <a:pt x="27" y="68"/>
                    <a:pt x="28" y="67"/>
                    <a:pt x="30" y="67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3" y="77"/>
                    <a:pt x="34" y="75"/>
                    <a:pt x="35" y="76"/>
                  </a:cubicBezTo>
                  <a:cubicBezTo>
                    <a:pt x="34" y="77"/>
                    <a:pt x="33" y="79"/>
                    <a:pt x="32" y="79"/>
                  </a:cubicBezTo>
                  <a:cubicBezTo>
                    <a:pt x="33" y="80"/>
                    <a:pt x="30" y="82"/>
                    <a:pt x="32" y="82"/>
                  </a:cubicBezTo>
                  <a:cubicBezTo>
                    <a:pt x="33" y="80"/>
                    <a:pt x="35" y="78"/>
                    <a:pt x="37" y="76"/>
                  </a:cubicBezTo>
                  <a:cubicBezTo>
                    <a:pt x="39" y="77"/>
                    <a:pt x="37" y="80"/>
                    <a:pt x="39" y="80"/>
                  </a:cubicBezTo>
                  <a:cubicBezTo>
                    <a:pt x="37" y="83"/>
                    <a:pt x="36" y="86"/>
                    <a:pt x="34" y="87"/>
                  </a:cubicBezTo>
                  <a:cubicBezTo>
                    <a:pt x="34" y="96"/>
                    <a:pt x="24" y="99"/>
                    <a:pt x="20" y="105"/>
                  </a:cubicBezTo>
                  <a:cubicBezTo>
                    <a:pt x="20" y="106"/>
                    <a:pt x="21" y="106"/>
                    <a:pt x="21" y="106"/>
                  </a:cubicBezTo>
                  <a:cubicBezTo>
                    <a:pt x="20" y="108"/>
                    <a:pt x="19" y="109"/>
                    <a:pt x="19" y="112"/>
                  </a:cubicBezTo>
                  <a:cubicBezTo>
                    <a:pt x="20" y="113"/>
                    <a:pt x="21" y="111"/>
                    <a:pt x="21" y="112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4" y="121"/>
                    <a:pt x="31" y="120"/>
                    <a:pt x="35" y="123"/>
                  </a:cubicBezTo>
                  <a:cubicBezTo>
                    <a:pt x="33" y="125"/>
                    <a:pt x="38" y="129"/>
                    <a:pt x="34" y="130"/>
                  </a:cubicBezTo>
                  <a:cubicBezTo>
                    <a:pt x="35" y="131"/>
                    <a:pt x="37" y="131"/>
                    <a:pt x="37" y="130"/>
                  </a:cubicBezTo>
                  <a:cubicBezTo>
                    <a:pt x="38" y="130"/>
                    <a:pt x="38" y="130"/>
                    <a:pt x="38" y="131"/>
                  </a:cubicBezTo>
                  <a:cubicBezTo>
                    <a:pt x="36" y="135"/>
                    <a:pt x="34" y="140"/>
                    <a:pt x="30" y="142"/>
                  </a:cubicBezTo>
                  <a:cubicBezTo>
                    <a:pt x="30" y="140"/>
                    <a:pt x="32" y="138"/>
                    <a:pt x="32" y="137"/>
                  </a:cubicBezTo>
                  <a:cubicBezTo>
                    <a:pt x="28" y="141"/>
                    <a:pt x="24" y="149"/>
                    <a:pt x="21" y="151"/>
                  </a:cubicBezTo>
                  <a:cubicBezTo>
                    <a:pt x="19" y="156"/>
                    <a:pt x="16" y="163"/>
                    <a:pt x="15" y="171"/>
                  </a:cubicBezTo>
                  <a:cubicBezTo>
                    <a:pt x="14" y="174"/>
                    <a:pt x="15" y="177"/>
                    <a:pt x="12" y="179"/>
                  </a:cubicBezTo>
                  <a:cubicBezTo>
                    <a:pt x="13" y="183"/>
                    <a:pt x="8" y="187"/>
                    <a:pt x="10" y="191"/>
                  </a:cubicBezTo>
                  <a:cubicBezTo>
                    <a:pt x="11" y="190"/>
                    <a:pt x="11" y="189"/>
                    <a:pt x="12" y="188"/>
                  </a:cubicBezTo>
                  <a:cubicBezTo>
                    <a:pt x="13" y="188"/>
                    <a:pt x="11" y="187"/>
                    <a:pt x="12" y="186"/>
                  </a:cubicBezTo>
                  <a:cubicBezTo>
                    <a:pt x="13" y="187"/>
                    <a:pt x="12" y="187"/>
                    <a:pt x="14" y="186"/>
                  </a:cubicBezTo>
                  <a:cubicBezTo>
                    <a:pt x="15" y="190"/>
                    <a:pt x="14" y="194"/>
                    <a:pt x="13" y="196"/>
                  </a:cubicBezTo>
                  <a:cubicBezTo>
                    <a:pt x="12" y="196"/>
                    <a:pt x="12" y="195"/>
                    <a:pt x="12" y="195"/>
                  </a:cubicBezTo>
                  <a:cubicBezTo>
                    <a:pt x="11" y="197"/>
                    <a:pt x="11" y="199"/>
                    <a:pt x="11" y="200"/>
                  </a:cubicBezTo>
                  <a:cubicBezTo>
                    <a:pt x="11" y="200"/>
                    <a:pt x="12" y="199"/>
                    <a:pt x="13" y="199"/>
                  </a:cubicBezTo>
                  <a:cubicBezTo>
                    <a:pt x="13" y="203"/>
                    <a:pt x="13" y="205"/>
                    <a:pt x="14" y="207"/>
                  </a:cubicBezTo>
                  <a:cubicBezTo>
                    <a:pt x="14" y="207"/>
                    <a:pt x="13" y="207"/>
                    <a:pt x="13" y="208"/>
                  </a:cubicBezTo>
                  <a:cubicBezTo>
                    <a:pt x="13" y="210"/>
                    <a:pt x="16" y="210"/>
                    <a:pt x="15" y="209"/>
                  </a:cubicBezTo>
                  <a:cubicBezTo>
                    <a:pt x="15" y="210"/>
                    <a:pt x="15" y="205"/>
                    <a:pt x="17" y="205"/>
                  </a:cubicBezTo>
                  <a:cubicBezTo>
                    <a:pt x="15" y="209"/>
                    <a:pt x="17" y="215"/>
                    <a:pt x="15" y="218"/>
                  </a:cubicBezTo>
                  <a:cubicBezTo>
                    <a:pt x="15" y="216"/>
                    <a:pt x="15" y="215"/>
                    <a:pt x="15" y="213"/>
                  </a:cubicBezTo>
                  <a:cubicBezTo>
                    <a:pt x="14" y="213"/>
                    <a:pt x="13" y="214"/>
                    <a:pt x="12" y="213"/>
                  </a:cubicBezTo>
                  <a:cubicBezTo>
                    <a:pt x="8" y="216"/>
                    <a:pt x="12" y="223"/>
                    <a:pt x="8" y="226"/>
                  </a:cubicBezTo>
                  <a:cubicBezTo>
                    <a:pt x="8" y="226"/>
                    <a:pt x="9" y="226"/>
                    <a:pt x="9" y="227"/>
                  </a:cubicBezTo>
                  <a:cubicBezTo>
                    <a:pt x="8" y="227"/>
                    <a:pt x="7" y="227"/>
                    <a:pt x="7" y="228"/>
                  </a:cubicBezTo>
                  <a:cubicBezTo>
                    <a:pt x="8" y="230"/>
                    <a:pt x="7" y="232"/>
                    <a:pt x="7" y="235"/>
                  </a:cubicBezTo>
                  <a:cubicBezTo>
                    <a:pt x="9" y="236"/>
                    <a:pt x="8" y="234"/>
                    <a:pt x="9" y="234"/>
                  </a:cubicBezTo>
                  <a:cubicBezTo>
                    <a:pt x="9" y="236"/>
                    <a:pt x="8" y="237"/>
                    <a:pt x="9" y="239"/>
                  </a:cubicBezTo>
                  <a:cubicBezTo>
                    <a:pt x="10" y="239"/>
                    <a:pt x="11" y="239"/>
                    <a:pt x="12" y="239"/>
                  </a:cubicBezTo>
                  <a:cubicBezTo>
                    <a:pt x="12" y="242"/>
                    <a:pt x="10" y="243"/>
                    <a:pt x="12" y="245"/>
                  </a:cubicBezTo>
                  <a:cubicBezTo>
                    <a:pt x="13" y="243"/>
                    <a:pt x="15" y="240"/>
                    <a:pt x="17" y="242"/>
                  </a:cubicBezTo>
                  <a:cubicBezTo>
                    <a:pt x="15" y="243"/>
                    <a:pt x="14" y="245"/>
                    <a:pt x="15" y="248"/>
                  </a:cubicBezTo>
                  <a:cubicBezTo>
                    <a:pt x="16" y="248"/>
                    <a:pt x="15" y="245"/>
                    <a:pt x="17" y="246"/>
                  </a:cubicBezTo>
                  <a:cubicBezTo>
                    <a:pt x="18" y="246"/>
                    <a:pt x="18" y="246"/>
                    <a:pt x="18" y="246"/>
                  </a:cubicBezTo>
                  <a:cubicBezTo>
                    <a:pt x="18" y="248"/>
                    <a:pt x="15" y="248"/>
                    <a:pt x="17" y="250"/>
                  </a:cubicBezTo>
                  <a:cubicBezTo>
                    <a:pt x="19" y="249"/>
                    <a:pt x="20" y="253"/>
                    <a:pt x="18" y="255"/>
                  </a:cubicBezTo>
                  <a:cubicBezTo>
                    <a:pt x="16" y="256"/>
                    <a:pt x="18" y="253"/>
                    <a:pt x="16" y="254"/>
                  </a:cubicBezTo>
                  <a:cubicBezTo>
                    <a:pt x="17" y="256"/>
                    <a:pt x="15" y="256"/>
                    <a:pt x="15" y="258"/>
                  </a:cubicBezTo>
                  <a:cubicBezTo>
                    <a:pt x="16" y="258"/>
                    <a:pt x="17" y="258"/>
                    <a:pt x="19" y="258"/>
                  </a:cubicBezTo>
                  <a:cubicBezTo>
                    <a:pt x="20" y="257"/>
                    <a:pt x="20" y="256"/>
                    <a:pt x="22" y="257"/>
                  </a:cubicBezTo>
                  <a:cubicBezTo>
                    <a:pt x="22" y="259"/>
                    <a:pt x="24" y="260"/>
                    <a:pt x="24" y="262"/>
                  </a:cubicBezTo>
                  <a:cubicBezTo>
                    <a:pt x="23" y="264"/>
                    <a:pt x="22" y="264"/>
                    <a:pt x="22" y="267"/>
                  </a:cubicBezTo>
                  <a:cubicBezTo>
                    <a:pt x="22" y="267"/>
                    <a:pt x="22" y="267"/>
                    <a:pt x="22" y="267"/>
                  </a:cubicBezTo>
                  <a:cubicBezTo>
                    <a:pt x="22" y="267"/>
                    <a:pt x="22" y="267"/>
                    <a:pt x="22" y="268"/>
                  </a:cubicBezTo>
                  <a:cubicBezTo>
                    <a:pt x="22" y="268"/>
                    <a:pt x="23" y="267"/>
                    <a:pt x="23" y="267"/>
                  </a:cubicBezTo>
                  <a:cubicBezTo>
                    <a:pt x="24" y="267"/>
                    <a:pt x="24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9"/>
                    <a:pt x="26" y="269"/>
                    <a:pt x="26" y="269"/>
                  </a:cubicBezTo>
                  <a:cubicBezTo>
                    <a:pt x="27" y="270"/>
                    <a:pt x="27" y="271"/>
                    <a:pt x="28" y="273"/>
                  </a:cubicBezTo>
                  <a:cubicBezTo>
                    <a:pt x="27" y="273"/>
                    <a:pt x="27" y="273"/>
                    <a:pt x="27" y="274"/>
                  </a:cubicBezTo>
                  <a:cubicBezTo>
                    <a:pt x="27" y="274"/>
                    <a:pt x="28" y="274"/>
                    <a:pt x="28" y="274"/>
                  </a:cubicBezTo>
                  <a:cubicBezTo>
                    <a:pt x="29" y="276"/>
                    <a:pt x="29" y="279"/>
                    <a:pt x="30" y="282"/>
                  </a:cubicBezTo>
                  <a:cubicBezTo>
                    <a:pt x="30" y="282"/>
                    <a:pt x="30" y="282"/>
                    <a:pt x="30" y="282"/>
                  </a:cubicBezTo>
                  <a:cubicBezTo>
                    <a:pt x="30" y="282"/>
                    <a:pt x="30" y="284"/>
                    <a:pt x="30" y="285"/>
                  </a:cubicBezTo>
                  <a:cubicBezTo>
                    <a:pt x="31" y="285"/>
                    <a:pt x="31" y="285"/>
                    <a:pt x="31" y="285"/>
                  </a:cubicBezTo>
                  <a:cubicBezTo>
                    <a:pt x="31" y="285"/>
                    <a:pt x="30" y="285"/>
                    <a:pt x="30" y="285"/>
                  </a:cubicBezTo>
                  <a:cubicBezTo>
                    <a:pt x="30" y="286"/>
                    <a:pt x="30" y="287"/>
                    <a:pt x="31" y="287"/>
                  </a:cubicBezTo>
                  <a:cubicBezTo>
                    <a:pt x="31" y="287"/>
                    <a:pt x="31" y="287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2" y="286"/>
                    <a:pt x="32" y="286"/>
                    <a:pt x="32" y="286"/>
                  </a:cubicBezTo>
                  <a:cubicBezTo>
                    <a:pt x="32" y="286"/>
                    <a:pt x="32" y="286"/>
                    <a:pt x="31" y="285"/>
                  </a:cubicBezTo>
                  <a:cubicBezTo>
                    <a:pt x="32" y="282"/>
                    <a:pt x="32" y="280"/>
                    <a:pt x="32" y="277"/>
                  </a:cubicBezTo>
                  <a:cubicBezTo>
                    <a:pt x="32" y="277"/>
                    <a:pt x="32" y="277"/>
                    <a:pt x="33" y="277"/>
                  </a:cubicBezTo>
                  <a:cubicBezTo>
                    <a:pt x="33" y="276"/>
                    <a:pt x="33" y="275"/>
                    <a:pt x="33" y="275"/>
                  </a:cubicBezTo>
                  <a:cubicBezTo>
                    <a:pt x="33" y="272"/>
                    <a:pt x="33" y="270"/>
                    <a:pt x="34" y="268"/>
                  </a:cubicBezTo>
                  <a:cubicBezTo>
                    <a:pt x="34" y="268"/>
                    <a:pt x="35" y="269"/>
                    <a:pt x="35" y="269"/>
                  </a:cubicBezTo>
                  <a:cubicBezTo>
                    <a:pt x="35" y="269"/>
                    <a:pt x="35" y="270"/>
                    <a:pt x="35" y="271"/>
                  </a:cubicBezTo>
                  <a:cubicBezTo>
                    <a:pt x="35" y="271"/>
                    <a:pt x="34" y="271"/>
                    <a:pt x="34" y="271"/>
                  </a:cubicBezTo>
                  <a:cubicBezTo>
                    <a:pt x="34" y="273"/>
                    <a:pt x="33" y="273"/>
                    <a:pt x="33" y="274"/>
                  </a:cubicBezTo>
                  <a:cubicBezTo>
                    <a:pt x="34" y="274"/>
                    <a:pt x="34" y="274"/>
                    <a:pt x="34" y="274"/>
                  </a:cubicBezTo>
                  <a:cubicBezTo>
                    <a:pt x="34" y="275"/>
                    <a:pt x="36" y="275"/>
                    <a:pt x="35" y="277"/>
                  </a:cubicBezTo>
                  <a:cubicBezTo>
                    <a:pt x="36" y="276"/>
                    <a:pt x="37" y="277"/>
                    <a:pt x="38" y="277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5" y="277"/>
                    <a:pt x="36" y="274"/>
                    <a:pt x="35" y="272"/>
                  </a:cubicBezTo>
                  <a:cubicBezTo>
                    <a:pt x="36" y="272"/>
                    <a:pt x="37" y="271"/>
                    <a:pt x="37" y="271"/>
                  </a:cubicBezTo>
                  <a:cubicBezTo>
                    <a:pt x="38" y="273"/>
                    <a:pt x="36" y="272"/>
                    <a:pt x="36" y="273"/>
                  </a:cubicBezTo>
                  <a:cubicBezTo>
                    <a:pt x="37" y="274"/>
                    <a:pt x="38" y="273"/>
                    <a:pt x="38" y="274"/>
                  </a:cubicBezTo>
                  <a:cubicBezTo>
                    <a:pt x="37" y="274"/>
                    <a:pt x="36" y="274"/>
                    <a:pt x="37" y="275"/>
                  </a:cubicBezTo>
                  <a:cubicBezTo>
                    <a:pt x="37" y="275"/>
                    <a:pt x="38" y="275"/>
                    <a:pt x="39" y="275"/>
                  </a:cubicBezTo>
                  <a:cubicBezTo>
                    <a:pt x="39" y="275"/>
                    <a:pt x="39" y="276"/>
                    <a:pt x="39" y="276"/>
                  </a:cubicBezTo>
                  <a:cubicBezTo>
                    <a:pt x="39" y="276"/>
                    <a:pt x="39" y="277"/>
                    <a:pt x="39" y="278"/>
                  </a:cubicBezTo>
                  <a:cubicBezTo>
                    <a:pt x="38" y="277"/>
                    <a:pt x="36" y="279"/>
                    <a:pt x="36" y="277"/>
                  </a:cubicBezTo>
                  <a:cubicBezTo>
                    <a:pt x="35" y="277"/>
                    <a:pt x="35" y="278"/>
                    <a:pt x="35" y="279"/>
                  </a:cubicBezTo>
                  <a:cubicBezTo>
                    <a:pt x="35" y="279"/>
                    <a:pt x="35" y="280"/>
                    <a:pt x="36" y="280"/>
                  </a:cubicBezTo>
                  <a:cubicBezTo>
                    <a:pt x="36" y="279"/>
                    <a:pt x="37" y="279"/>
                    <a:pt x="38" y="279"/>
                  </a:cubicBezTo>
                  <a:cubicBezTo>
                    <a:pt x="38" y="278"/>
                    <a:pt x="39" y="278"/>
                    <a:pt x="39" y="277"/>
                  </a:cubicBezTo>
                  <a:cubicBezTo>
                    <a:pt x="40" y="278"/>
                    <a:pt x="40" y="278"/>
                    <a:pt x="40" y="278"/>
                  </a:cubicBezTo>
                  <a:cubicBezTo>
                    <a:pt x="39" y="279"/>
                    <a:pt x="39" y="280"/>
                    <a:pt x="40" y="281"/>
                  </a:cubicBezTo>
                  <a:cubicBezTo>
                    <a:pt x="40" y="281"/>
                    <a:pt x="40" y="281"/>
                    <a:pt x="40" y="281"/>
                  </a:cubicBezTo>
                  <a:cubicBezTo>
                    <a:pt x="40" y="283"/>
                    <a:pt x="41" y="284"/>
                    <a:pt x="41" y="28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85"/>
                    <a:pt x="41" y="285"/>
                    <a:pt x="41" y="286"/>
                  </a:cubicBezTo>
                  <a:cubicBezTo>
                    <a:pt x="41" y="286"/>
                    <a:pt x="41" y="286"/>
                    <a:pt x="41" y="287"/>
                  </a:cubicBezTo>
                  <a:cubicBezTo>
                    <a:pt x="41" y="287"/>
                    <a:pt x="41" y="287"/>
                    <a:pt x="41" y="287"/>
                  </a:cubicBezTo>
                  <a:cubicBezTo>
                    <a:pt x="41" y="287"/>
                    <a:pt x="41" y="288"/>
                    <a:pt x="41" y="288"/>
                  </a:cubicBezTo>
                  <a:cubicBezTo>
                    <a:pt x="41" y="288"/>
                    <a:pt x="41" y="288"/>
                    <a:pt x="41" y="288"/>
                  </a:cubicBezTo>
                  <a:cubicBezTo>
                    <a:pt x="42" y="290"/>
                    <a:pt x="43" y="293"/>
                    <a:pt x="44" y="295"/>
                  </a:cubicBezTo>
                  <a:cubicBezTo>
                    <a:pt x="44" y="295"/>
                    <a:pt x="44" y="295"/>
                    <a:pt x="44" y="296"/>
                  </a:cubicBezTo>
                  <a:cubicBezTo>
                    <a:pt x="44" y="296"/>
                    <a:pt x="44" y="296"/>
                    <a:pt x="44" y="296"/>
                  </a:cubicBezTo>
                  <a:cubicBezTo>
                    <a:pt x="44" y="296"/>
                    <a:pt x="44" y="297"/>
                    <a:pt x="45" y="298"/>
                  </a:cubicBezTo>
                  <a:cubicBezTo>
                    <a:pt x="44" y="298"/>
                    <a:pt x="44" y="297"/>
                    <a:pt x="43" y="297"/>
                  </a:cubicBezTo>
                  <a:cubicBezTo>
                    <a:pt x="42" y="298"/>
                    <a:pt x="43" y="298"/>
                    <a:pt x="43" y="299"/>
                  </a:cubicBezTo>
                  <a:cubicBezTo>
                    <a:pt x="44" y="298"/>
                    <a:pt x="45" y="298"/>
                    <a:pt x="45" y="298"/>
                  </a:cubicBezTo>
                  <a:cubicBezTo>
                    <a:pt x="45" y="298"/>
                    <a:pt x="46" y="297"/>
                    <a:pt x="46" y="297"/>
                  </a:cubicBezTo>
                  <a:cubicBezTo>
                    <a:pt x="46" y="297"/>
                    <a:pt x="46" y="298"/>
                    <a:pt x="46" y="299"/>
                  </a:cubicBezTo>
                  <a:cubicBezTo>
                    <a:pt x="46" y="299"/>
                    <a:pt x="45" y="299"/>
                    <a:pt x="45" y="299"/>
                  </a:cubicBezTo>
                  <a:cubicBezTo>
                    <a:pt x="45" y="300"/>
                    <a:pt x="46" y="300"/>
                    <a:pt x="46" y="300"/>
                  </a:cubicBezTo>
                  <a:cubicBezTo>
                    <a:pt x="46" y="300"/>
                    <a:pt x="46" y="300"/>
                    <a:pt x="46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1"/>
                  </a:cubicBezTo>
                  <a:cubicBezTo>
                    <a:pt x="46" y="301"/>
                    <a:pt x="46" y="302"/>
                    <a:pt x="47" y="302"/>
                  </a:cubicBezTo>
                  <a:cubicBezTo>
                    <a:pt x="47" y="302"/>
                    <a:pt x="47" y="302"/>
                    <a:pt x="48" y="301"/>
                  </a:cubicBezTo>
                  <a:cubicBezTo>
                    <a:pt x="48" y="303"/>
                    <a:pt x="49" y="304"/>
                    <a:pt x="49" y="306"/>
                  </a:cubicBezTo>
                  <a:cubicBezTo>
                    <a:pt x="49" y="306"/>
                    <a:pt x="49" y="306"/>
                    <a:pt x="49" y="306"/>
                  </a:cubicBezTo>
                  <a:cubicBezTo>
                    <a:pt x="49" y="306"/>
                    <a:pt x="49" y="307"/>
                    <a:pt x="49" y="307"/>
                  </a:cubicBezTo>
                  <a:cubicBezTo>
                    <a:pt x="49" y="307"/>
                    <a:pt x="49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8"/>
                    <a:pt x="47" y="308"/>
                    <a:pt x="47" y="308"/>
                  </a:cubicBezTo>
                  <a:cubicBezTo>
                    <a:pt x="47" y="308"/>
                    <a:pt x="48" y="308"/>
                    <a:pt x="48" y="308"/>
                  </a:cubicBezTo>
                  <a:cubicBezTo>
                    <a:pt x="48" y="308"/>
                    <a:pt x="48" y="309"/>
                    <a:pt x="48" y="309"/>
                  </a:cubicBezTo>
                  <a:cubicBezTo>
                    <a:pt x="48" y="309"/>
                    <a:pt x="49" y="308"/>
                    <a:pt x="49" y="308"/>
                  </a:cubicBezTo>
                  <a:cubicBezTo>
                    <a:pt x="49" y="308"/>
                    <a:pt x="49" y="307"/>
                    <a:pt x="49" y="307"/>
                  </a:cubicBezTo>
                  <a:cubicBezTo>
                    <a:pt x="49" y="307"/>
                    <a:pt x="49" y="307"/>
                    <a:pt x="50" y="308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6"/>
                    <a:pt x="50" y="306"/>
                    <a:pt x="50" y="305"/>
                  </a:cubicBezTo>
                  <a:cubicBezTo>
                    <a:pt x="50" y="305"/>
                    <a:pt x="51" y="305"/>
                    <a:pt x="51" y="305"/>
                  </a:cubicBezTo>
                  <a:cubicBezTo>
                    <a:pt x="51" y="305"/>
                    <a:pt x="52" y="306"/>
                    <a:pt x="52" y="306"/>
                  </a:cubicBezTo>
                  <a:cubicBezTo>
                    <a:pt x="51" y="306"/>
                    <a:pt x="52" y="307"/>
                    <a:pt x="52" y="307"/>
                  </a:cubicBezTo>
                  <a:cubicBezTo>
                    <a:pt x="52" y="308"/>
                    <a:pt x="52" y="309"/>
                    <a:pt x="53" y="310"/>
                  </a:cubicBezTo>
                  <a:cubicBezTo>
                    <a:pt x="52" y="310"/>
                    <a:pt x="52" y="310"/>
                    <a:pt x="51" y="311"/>
                  </a:cubicBezTo>
                  <a:cubicBezTo>
                    <a:pt x="53" y="311"/>
                    <a:pt x="52" y="312"/>
                    <a:pt x="53" y="312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3" y="312"/>
                    <a:pt x="53" y="313"/>
                    <a:pt x="54" y="313"/>
                  </a:cubicBezTo>
                  <a:cubicBezTo>
                    <a:pt x="54" y="312"/>
                    <a:pt x="55" y="312"/>
                    <a:pt x="55" y="310"/>
                  </a:cubicBezTo>
                  <a:cubicBezTo>
                    <a:pt x="56" y="311"/>
                    <a:pt x="56" y="311"/>
                    <a:pt x="56" y="312"/>
                  </a:cubicBezTo>
                  <a:cubicBezTo>
                    <a:pt x="57" y="311"/>
                    <a:pt x="57" y="311"/>
                    <a:pt x="58" y="312"/>
                  </a:cubicBezTo>
                  <a:cubicBezTo>
                    <a:pt x="57" y="311"/>
                    <a:pt x="57" y="311"/>
                    <a:pt x="57" y="311"/>
                  </a:cubicBezTo>
                  <a:cubicBezTo>
                    <a:pt x="56" y="311"/>
                    <a:pt x="56" y="310"/>
                    <a:pt x="56" y="309"/>
                  </a:cubicBezTo>
                  <a:cubicBezTo>
                    <a:pt x="56" y="309"/>
                    <a:pt x="56" y="308"/>
                    <a:pt x="56" y="308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54" y="303"/>
                    <a:pt x="52" y="298"/>
                    <a:pt x="50" y="293"/>
                  </a:cubicBezTo>
                  <a:cubicBezTo>
                    <a:pt x="50" y="293"/>
                    <a:pt x="50" y="294"/>
                    <a:pt x="50" y="294"/>
                  </a:cubicBezTo>
                  <a:cubicBezTo>
                    <a:pt x="50" y="294"/>
                    <a:pt x="49" y="294"/>
                    <a:pt x="49" y="293"/>
                  </a:cubicBezTo>
                  <a:cubicBezTo>
                    <a:pt x="49" y="293"/>
                    <a:pt x="49" y="293"/>
                    <a:pt x="49" y="292"/>
                  </a:cubicBezTo>
                  <a:cubicBezTo>
                    <a:pt x="49" y="292"/>
                    <a:pt x="49" y="292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8" y="286"/>
                    <a:pt x="47" y="281"/>
                    <a:pt x="46" y="277"/>
                  </a:cubicBezTo>
                  <a:cubicBezTo>
                    <a:pt x="45" y="277"/>
                    <a:pt x="45" y="275"/>
                    <a:pt x="45" y="274"/>
                  </a:cubicBezTo>
                  <a:cubicBezTo>
                    <a:pt x="45" y="274"/>
                    <a:pt x="45" y="274"/>
                    <a:pt x="45" y="274"/>
                  </a:cubicBezTo>
                  <a:cubicBezTo>
                    <a:pt x="44" y="265"/>
                    <a:pt x="43" y="256"/>
                    <a:pt x="43" y="247"/>
                  </a:cubicBezTo>
                  <a:cubicBezTo>
                    <a:pt x="43" y="244"/>
                    <a:pt x="43" y="241"/>
                    <a:pt x="43" y="238"/>
                  </a:cubicBezTo>
                  <a:cubicBezTo>
                    <a:pt x="43" y="237"/>
                    <a:pt x="42" y="237"/>
                    <a:pt x="42" y="236"/>
                  </a:cubicBezTo>
                  <a:cubicBezTo>
                    <a:pt x="43" y="235"/>
                    <a:pt x="43" y="233"/>
                    <a:pt x="44" y="232"/>
                  </a:cubicBezTo>
                  <a:cubicBezTo>
                    <a:pt x="44" y="223"/>
                    <a:pt x="46" y="215"/>
                    <a:pt x="48" y="207"/>
                  </a:cubicBezTo>
                  <a:cubicBezTo>
                    <a:pt x="48" y="204"/>
                    <a:pt x="49" y="201"/>
                    <a:pt x="51" y="199"/>
                  </a:cubicBezTo>
                  <a:cubicBezTo>
                    <a:pt x="52" y="197"/>
                    <a:pt x="53" y="194"/>
                    <a:pt x="54" y="192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2" y="188"/>
                    <a:pt x="55" y="185"/>
                    <a:pt x="57" y="182"/>
                  </a:cubicBezTo>
                  <a:cubicBezTo>
                    <a:pt x="57" y="183"/>
                    <a:pt x="57" y="184"/>
                    <a:pt x="57" y="184"/>
                  </a:cubicBezTo>
                  <a:cubicBezTo>
                    <a:pt x="61" y="175"/>
                    <a:pt x="66" y="166"/>
                    <a:pt x="73" y="158"/>
                  </a:cubicBezTo>
                  <a:cubicBezTo>
                    <a:pt x="73" y="158"/>
                    <a:pt x="73" y="157"/>
                    <a:pt x="74" y="157"/>
                  </a:cubicBezTo>
                  <a:cubicBezTo>
                    <a:pt x="90" y="135"/>
                    <a:pt x="113" y="119"/>
                    <a:pt x="139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41" y="107"/>
                    <a:pt x="144" y="106"/>
                    <a:pt x="146" y="105"/>
                  </a:cubicBezTo>
                  <a:cubicBezTo>
                    <a:pt x="147" y="107"/>
                    <a:pt x="143" y="107"/>
                    <a:pt x="141" y="108"/>
                  </a:cubicBezTo>
                  <a:cubicBezTo>
                    <a:pt x="154" y="104"/>
                    <a:pt x="167" y="101"/>
                    <a:pt x="181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0" y="100"/>
                    <a:pt x="179" y="100"/>
                    <a:pt x="179" y="99"/>
                  </a:cubicBezTo>
                  <a:cubicBezTo>
                    <a:pt x="180" y="100"/>
                    <a:pt x="182" y="99"/>
                    <a:pt x="184" y="100"/>
                  </a:cubicBezTo>
                  <a:cubicBezTo>
                    <a:pt x="183" y="95"/>
                    <a:pt x="189" y="96"/>
                    <a:pt x="191" y="94"/>
                  </a:cubicBezTo>
                  <a:cubicBezTo>
                    <a:pt x="192" y="97"/>
                    <a:pt x="197" y="94"/>
                    <a:pt x="199" y="97"/>
                  </a:cubicBezTo>
                  <a:cubicBezTo>
                    <a:pt x="197" y="97"/>
                    <a:pt x="195" y="97"/>
                    <a:pt x="194" y="97"/>
                  </a:cubicBezTo>
                  <a:cubicBezTo>
                    <a:pt x="196" y="98"/>
                    <a:pt x="198" y="99"/>
                    <a:pt x="200" y="100"/>
                  </a:cubicBezTo>
                  <a:cubicBezTo>
                    <a:pt x="202" y="101"/>
                    <a:pt x="204" y="101"/>
                    <a:pt x="206" y="101"/>
                  </a:cubicBezTo>
                  <a:cubicBezTo>
                    <a:pt x="206" y="100"/>
                    <a:pt x="207" y="101"/>
                    <a:pt x="208" y="101"/>
                  </a:cubicBezTo>
                  <a:cubicBezTo>
                    <a:pt x="209" y="101"/>
                    <a:pt x="210" y="101"/>
                    <a:pt x="211" y="102"/>
                  </a:cubicBezTo>
                  <a:cubicBezTo>
                    <a:pt x="211" y="101"/>
                    <a:pt x="209" y="101"/>
                    <a:pt x="209" y="100"/>
                  </a:cubicBezTo>
                  <a:cubicBezTo>
                    <a:pt x="210" y="99"/>
                    <a:pt x="211" y="100"/>
                    <a:pt x="212" y="100"/>
                  </a:cubicBezTo>
                  <a:close/>
                  <a:moveTo>
                    <a:pt x="244" y="98"/>
                  </a:moveTo>
                  <a:cubicBezTo>
                    <a:pt x="247" y="98"/>
                    <a:pt x="246" y="100"/>
                    <a:pt x="248" y="100"/>
                  </a:cubicBezTo>
                  <a:cubicBezTo>
                    <a:pt x="247" y="101"/>
                    <a:pt x="244" y="100"/>
                    <a:pt x="244" y="98"/>
                  </a:cubicBezTo>
                  <a:close/>
                  <a:moveTo>
                    <a:pt x="285" y="106"/>
                  </a:moveTo>
                  <a:cubicBezTo>
                    <a:pt x="284" y="107"/>
                    <a:pt x="282" y="105"/>
                    <a:pt x="280" y="105"/>
                  </a:cubicBezTo>
                  <a:cubicBezTo>
                    <a:pt x="281" y="104"/>
                    <a:pt x="284" y="105"/>
                    <a:pt x="285" y="106"/>
                  </a:cubicBezTo>
                  <a:close/>
                  <a:moveTo>
                    <a:pt x="277" y="102"/>
                  </a:moveTo>
                  <a:cubicBezTo>
                    <a:pt x="276" y="102"/>
                    <a:pt x="275" y="101"/>
                    <a:pt x="274" y="101"/>
                  </a:cubicBezTo>
                  <a:cubicBezTo>
                    <a:pt x="275" y="99"/>
                    <a:pt x="277" y="101"/>
                    <a:pt x="277" y="102"/>
                  </a:cubicBezTo>
                  <a:close/>
                  <a:moveTo>
                    <a:pt x="275" y="102"/>
                  </a:moveTo>
                  <a:cubicBezTo>
                    <a:pt x="273" y="102"/>
                    <a:pt x="271" y="103"/>
                    <a:pt x="272" y="101"/>
                  </a:cubicBezTo>
                  <a:cubicBezTo>
                    <a:pt x="273" y="101"/>
                    <a:pt x="275" y="101"/>
                    <a:pt x="275" y="102"/>
                  </a:cubicBezTo>
                  <a:close/>
                  <a:moveTo>
                    <a:pt x="271" y="100"/>
                  </a:moveTo>
                  <a:cubicBezTo>
                    <a:pt x="271" y="103"/>
                    <a:pt x="269" y="99"/>
                    <a:pt x="267" y="99"/>
                  </a:cubicBezTo>
                  <a:cubicBezTo>
                    <a:pt x="268" y="98"/>
                    <a:pt x="270" y="101"/>
                    <a:pt x="271" y="100"/>
                  </a:cubicBezTo>
                  <a:close/>
                  <a:moveTo>
                    <a:pt x="233" y="70"/>
                  </a:moveTo>
                  <a:cubicBezTo>
                    <a:pt x="234" y="70"/>
                    <a:pt x="233" y="69"/>
                    <a:pt x="233" y="68"/>
                  </a:cubicBezTo>
                  <a:cubicBezTo>
                    <a:pt x="234" y="68"/>
                    <a:pt x="234" y="70"/>
                    <a:pt x="235" y="70"/>
                  </a:cubicBezTo>
                  <a:cubicBezTo>
                    <a:pt x="234" y="70"/>
                    <a:pt x="233" y="70"/>
                    <a:pt x="231" y="70"/>
                  </a:cubicBezTo>
                  <a:cubicBezTo>
                    <a:pt x="231" y="70"/>
                    <a:pt x="231" y="69"/>
                    <a:pt x="230" y="69"/>
                  </a:cubicBezTo>
                  <a:cubicBezTo>
                    <a:pt x="231" y="67"/>
                    <a:pt x="232" y="70"/>
                    <a:pt x="233" y="70"/>
                  </a:cubicBezTo>
                  <a:close/>
                  <a:moveTo>
                    <a:pt x="232" y="90"/>
                  </a:moveTo>
                  <a:cubicBezTo>
                    <a:pt x="232" y="88"/>
                    <a:pt x="236" y="87"/>
                    <a:pt x="238" y="88"/>
                  </a:cubicBezTo>
                  <a:cubicBezTo>
                    <a:pt x="238" y="89"/>
                    <a:pt x="236" y="90"/>
                    <a:pt x="235" y="90"/>
                  </a:cubicBezTo>
                  <a:cubicBezTo>
                    <a:pt x="235" y="91"/>
                    <a:pt x="236" y="90"/>
                    <a:pt x="237" y="90"/>
                  </a:cubicBezTo>
                  <a:cubicBezTo>
                    <a:pt x="233" y="93"/>
                    <a:pt x="240" y="91"/>
                    <a:pt x="240" y="94"/>
                  </a:cubicBezTo>
                  <a:cubicBezTo>
                    <a:pt x="236" y="93"/>
                    <a:pt x="233" y="92"/>
                    <a:pt x="229" y="90"/>
                  </a:cubicBezTo>
                  <a:cubicBezTo>
                    <a:pt x="229" y="88"/>
                    <a:pt x="232" y="89"/>
                    <a:pt x="232" y="90"/>
                  </a:cubicBezTo>
                  <a:close/>
                  <a:moveTo>
                    <a:pt x="224" y="76"/>
                  </a:moveTo>
                  <a:cubicBezTo>
                    <a:pt x="226" y="76"/>
                    <a:pt x="226" y="76"/>
                    <a:pt x="224" y="76"/>
                  </a:cubicBezTo>
                  <a:cubicBezTo>
                    <a:pt x="223" y="77"/>
                    <a:pt x="221" y="78"/>
                    <a:pt x="217" y="78"/>
                  </a:cubicBezTo>
                  <a:cubicBezTo>
                    <a:pt x="218" y="76"/>
                    <a:pt x="222" y="76"/>
                    <a:pt x="224" y="76"/>
                  </a:cubicBezTo>
                  <a:close/>
                  <a:moveTo>
                    <a:pt x="217" y="77"/>
                  </a:moveTo>
                  <a:cubicBezTo>
                    <a:pt x="216" y="79"/>
                    <a:pt x="213" y="79"/>
                    <a:pt x="211" y="79"/>
                  </a:cubicBezTo>
                  <a:cubicBezTo>
                    <a:pt x="211" y="77"/>
                    <a:pt x="215" y="78"/>
                    <a:pt x="217" y="77"/>
                  </a:cubicBezTo>
                  <a:close/>
                  <a:moveTo>
                    <a:pt x="134" y="61"/>
                  </a:moveTo>
                  <a:cubicBezTo>
                    <a:pt x="134" y="62"/>
                    <a:pt x="132" y="62"/>
                    <a:pt x="131" y="62"/>
                  </a:cubicBezTo>
                  <a:cubicBezTo>
                    <a:pt x="130" y="60"/>
                    <a:pt x="133" y="61"/>
                    <a:pt x="134" y="61"/>
                  </a:cubicBezTo>
                  <a:close/>
                  <a:moveTo>
                    <a:pt x="12" y="199"/>
                  </a:moveTo>
                  <a:cubicBezTo>
                    <a:pt x="12" y="198"/>
                    <a:pt x="12" y="197"/>
                    <a:pt x="12" y="197"/>
                  </a:cubicBezTo>
                  <a:cubicBezTo>
                    <a:pt x="14" y="197"/>
                    <a:pt x="13" y="199"/>
                    <a:pt x="12" y="199"/>
                  </a:cubicBezTo>
                  <a:close/>
                  <a:moveTo>
                    <a:pt x="12" y="238"/>
                  </a:moveTo>
                  <a:cubicBezTo>
                    <a:pt x="11" y="237"/>
                    <a:pt x="11" y="237"/>
                    <a:pt x="10" y="237"/>
                  </a:cubicBezTo>
                  <a:cubicBezTo>
                    <a:pt x="10" y="237"/>
                    <a:pt x="11" y="237"/>
                    <a:pt x="11" y="235"/>
                  </a:cubicBezTo>
                  <a:cubicBezTo>
                    <a:pt x="11" y="236"/>
                    <a:pt x="11" y="236"/>
                    <a:pt x="12" y="236"/>
                  </a:cubicBezTo>
                  <a:cubicBezTo>
                    <a:pt x="12" y="237"/>
                    <a:pt x="12" y="237"/>
                    <a:pt x="12" y="238"/>
                  </a:cubicBezTo>
                  <a:close/>
                  <a:moveTo>
                    <a:pt x="12" y="233"/>
                  </a:moveTo>
                  <a:cubicBezTo>
                    <a:pt x="11" y="232"/>
                    <a:pt x="12" y="230"/>
                    <a:pt x="13" y="228"/>
                  </a:cubicBezTo>
                  <a:cubicBezTo>
                    <a:pt x="15" y="229"/>
                    <a:pt x="12" y="232"/>
                    <a:pt x="12" y="233"/>
                  </a:cubicBezTo>
                  <a:close/>
                  <a:moveTo>
                    <a:pt x="34" y="268"/>
                  </a:moveTo>
                  <a:cubicBezTo>
                    <a:pt x="34" y="268"/>
                    <a:pt x="34" y="267"/>
                    <a:pt x="34" y="267"/>
                  </a:cubicBezTo>
                  <a:cubicBezTo>
                    <a:pt x="35" y="267"/>
                    <a:pt x="35" y="267"/>
                    <a:pt x="35" y="268"/>
                  </a:cubicBezTo>
                  <a:cubicBezTo>
                    <a:pt x="34" y="268"/>
                    <a:pt x="34" y="268"/>
                    <a:pt x="34" y="268"/>
                  </a:cubicBezTo>
                  <a:close/>
                  <a:moveTo>
                    <a:pt x="38" y="274"/>
                  </a:moveTo>
                  <a:cubicBezTo>
                    <a:pt x="38" y="273"/>
                    <a:pt x="38" y="271"/>
                    <a:pt x="37" y="271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7" y="270"/>
                    <a:pt x="37" y="270"/>
                    <a:pt x="37" y="270"/>
                  </a:cubicBezTo>
                  <a:cubicBezTo>
                    <a:pt x="37" y="270"/>
                    <a:pt x="37" y="270"/>
                    <a:pt x="37" y="269"/>
                  </a:cubicBezTo>
                  <a:cubicBezTo>
                    <a:pt x="37" y="269"/>
                    <a:pt x="37" y="269"/>
                    <a:pt x="37" y="269"/>
                  </a:cubicBezTo>
                  <a:cubicBezTo>
                    <a:pt x="37" y="269"/>
                    <a:pt x="37" y="269"/>
                    <a:pt x="37" y="268"/>
                  </a:cubicBezTo>
                  <a:cubicBezTo>
                    <a:pt x="37" y="269"/>
                    <a:pt x="37" y="269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1"/>
                    <a:pt x="38" y="272"/>
                    <a:pt x="39" y="274"/>
                  </a:cubicBezTo>
                  <a:cubicBezTo>
                    <a:pt x="39" y="274"/>
                    <a:pt x="38" y="274"/>
                    <a:pt x="38" y="274"/>
                  </a:cubicBezTo>
                  <a:close/>
                  <a:moveTo>
                    <a:pt x="52" y="307"/>
                  </a:moveTo>
                  <a:cubicBezTo>
                    <a:pt x="52" y="307"/>
                    <a:pt x="52" y="306"/>
                    <a:pt x="52" y="306"/>
                  </a:cubicBezTo>
                  <a:cubicBezTo>
                    <a:pt x="52" y="306"/>
                    <a:pt x="52" y="307"/>
                    <a:pt x="52" y="307"/>
                  </a:cubicBezTo>
                  <a:close/>
                  <a:moveTo>
                    <a:pt x="50" y="307"/>
                  </a:move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lose/>
                  <a:moveTo>
                    <a:pt x="69" y="159"/>
                  </a:moveTo>
                  <a:cubicBezTo>
                    <a:pt x="68" y="158"/>
                    <a:pt x="70" y="157"/>
                    <a:pt x="70" y="157"/>
                  </a:cubicBezTo>
                  <a:cubicBezTo>
                    <a:pt x="72" y="157"/>
                    <a:pt x="70" y="158"/>
                    <a:pt x="69" y="159"/>
                  </a:cubicBezTo>
                  <a:close/>
                  <a:moveTo>
                    <a:pt x="81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0" y="146"/>
                    <a:pt x="79" y="149"/>
                    <a:pt x="78" y="149"/>
                  </a:cubicBezTo>
                  <a:cubicBezTo>
                    <a:pt x="78" y="148"/>
                    <a:pt x="79" y="147"/>
                    <a:pt x="81" y="146"/>
                  </a:cubicBezTo>
                  <a:cubicBezTo>
                    <a:pt x="81" y="146"/>
                    <a:pt x="81" y="146"/>
                    <a:pt x="81" y="146"/>
                  </a:cubicBezTo>
                  <a:close/>
                  <a:moveTo>
                    <a:pt x="114" y="81"/>
                  </a:moveTo>
                  <a:cubicBezTo>
                    <a:pt x="114" y="80"/>
                    <a:pt x="115" y="80"/>
                    <a:pt x="116" y="79"/>
                  </a:cubicBezTo>
                  <a:cubicBezTo>
                    <a:pt x="116" y="81"/>
                    <a:pt x="115" y="81"/>
                    <a:pt x="114" y="81"/>
                  </a:cubicBezTo>
                  <a:close/>
                  <a:moveTo>
                    <a:pt x="120" y="79"/>
                  </a:moveTo>
                  <a:cubicBezTo>
                    <a:pt x="120" y="78"/>
                    <a:pt x="119" y="78"/>
                    <a:pt x="119" y="78"/>
                  </a:cubicBezTo>
                  <a:cubicBezTo>
                    <a:pt x="120" y="77"/>
                    <a:pt x="121" y="77"/>
                    <a:pt x="123" y="76"/>
                  </a:cubicBezTo>
                  <a:cubicBezTo>
                    <a:pt x="123" y="78"/>
                    <a:pt x="121" y="78"/>
                    <a:pt x="120" y="79"/>
                  </a:cubicBezTo>
                  <a:close/>
                  <a:moveTo>
                    <a:pt x="168" y="98"/>
                  </a:moveTo>
                  <a:cubicBezTo>
                    <a:pt x="169" y="97"/>
                    <a:pt x="170" y="96"/>
                    <a:pt x="171" y="96"/>
                  </a:cubicBezTo>
                  <a:cubicBezTo>
                    <a:pt x="171" y="97"/>
                    <a:pt x="169" y="98"/>
                    <a:pt x="168" y="98"/>
                  </a:cubicBezTo>
                  <a:close/>
                  <a:moveTo>
                    <a:pt x="172" y="98"/>
                  </a:moveTo>
                  <a:cubicBezTo>
                    <a:pt x="170" y="98"/>
                    <a:pt x="172" y="96"/>
                    <a:pt x="174" y="96"/>
                  </a:cubicBezTo>
                  <a:cubicBezTo>
                    <a:pt x="173" y="97"/>
                    <a:pt x="172" y="97"/>
                    <a:pt x="172" y="98"/>
                  </a:cubicBezTo>
                  <a:close/>
                  <a:moveTo>
                    <a:pt x="177" y="95"/>
                  </a:moveTo>
                  <a:cubicBezTo>
                    <a:pt x="176" y="96"/>
                    <a:pt x="174" y="96"/>
                    <a:pt x="174" y="94"/>
                  </a:cubicBezTo>
                  <a:cubicBezTo>
                    <a:pt x="175" y="94"/>
                    <a:pt x="177" y="93"/>
                    <a:pt x="177" y="95"/>
                  </a:cubicBezTo>
                  <a:close/>
                  <a:moveTo>
                    <a:pt x="185" y="87"/>
                  </a:moveTo>
                  <a:cubicBezTo>
                    <a:pt x="186" y="85"/>
                    <a:pt x="189" y="85"/>
                    <a:pt x="191" y="84"/>
                  </a:cubicBezTo>
                  <a:cubicBezTo>
                    <a:pt x="190" y="86"/>
                    <a:pt x="187" y="87"/>
                    <a:pt x="185" y="87"/>
                  </a:cubicBezTo>
                  <a:close/>
                  <a:moveTo>
                    <a:pt x="206" y="94"/>
                  </a:moveTo>
                  <a:cubicBezTo>
                    <a:pt x="204" y="95"/>
                    <a:pt x="204" y="94"/>
                    <a:pt x="204" y="94"/>
                  </a:cubicBezTo>
                  <a:cubicBezTo>
                    <a:pt x="204" y="92"/>
                    <a:pt x="206" y="93"/>
                    <a:pt x="206" y="94"/>
                  </a:cubicBezTo>
                  <a:close/>
                  <a:moveTo>
                    <a:pt x="206" y="80"/>
                  </a:moveTo>
                  <a:cubicBezTo>
                    <a:pt x="205" y="81"/>
                    <a:pt x="204" y="81"/>
                    <a:pt x="202" y="81"/>
                  </a:cubicBezTo>
                  <a:cubicBezTo>
                    <a:pt x="203" y="80"/>
                    <a:pt x="205" y="80"/>
                    <a:pt x="206" y="80"/>
                  </a:cubicBezTo>
                  <a:close/>
                  <a:moveTo>
                    <a:pt x="201" y="97"/>
                  </a:moveTo>
                  <a:cubicBezTo>
                    <a:pt x="199" y="96"/>
                    <a:pt x="199" y="95"/>
                    <a:pt x="199" y="94"/>
                  </a:cubicBezTo>
                  <a:cubicBezTo>
                    <a:pt x="200" y="94"/>
                    <a:pt x="203" y="94"/>
                    <a:pt x="202" y="97"/>
                  </a:cubicBezTo>
                  <a:cubicBezTo>
                    <a:pt x="202" y="97"/>
                    <a:pt x="201" y="96"/>
                    <a:pt x="201" y="97"/>
                  </a:cubicBezTo>
                  <a:close/>
                  <a:moveTo>
                    <a:pt x="346" y="166"/>
                  </a:moveTo>
                  <a:cubicBezTo>
                    <a:pt x="345" y="159"/>
                    <a:pt x="340" y="153"/>
                    <a:pt x="337" y="146"/>
                  </a:cubicBezTo>
                  <a:cubicBezTo>
                    <a:pt x="336" y="147"/>
                    <a:pt x="336" y="144"/>
                    <a:pt x="335" y="146"/>
                  </a:cubicBezTo>
                  <a:cubicBezTo>
                    <a:pt x="340" y="152"/>
                    <a:pt x="341" y="162"/>
                    <a:pt x="346" y="168"/>
                  </a:cubicBezTo>
                  <a:cubicBezTo>
                    <a:pt x="347" y="167"/>
                    <a:pt x="346" y="167"/>
                    <a:pt x="346" y="166"/>
                  </a:cubicBezTo>
                  <a:close/>
                  <a:moveTo>
                    <a:pt x="333" y="189"/>
                  </a:moveTo>
                  <a:cubicBezTo>
                    <a:pt x="336" y="189"/>
                    <a:pt x="334" y="192"/>
                    <a:pt x="336" y="192"/>
                  </a:cubicBezTo>
                  <a:cubicBezTo>
                    <a:pt x="336" y="191"/>
                    <a:pt x="336" y="190"/>
                    <a:pt x="335" y="188"/>
                  </a:cubicBezTo>
                  <a:cubicBezTo>
                    <a:pt x="334" y="189"/>
                    <a:pt x="332" y="188"/>
                    <a:pt x="333" y="189"/>
                  </a:cubicBezTo>
                  <a:close/>
                  <a:moveTo>
                    <a:pt x="182" y="47"/>
                  </a:moveTo>
                  <a:cubicBezTo>
                    <a:pt x="183" y="47"/>
                    <a:pt x="184" y="47"/>
                    <a:pt x="184" y="46"/>
                  </a:cubicBezTo>
                  <a:cubicBezTo>
                    <a:pt x="183" y="47"/>
                    <a:pt x="181" y="46"/>
                    <a:pt x="182" y="47"/>
                  </a:cubicBezTo>
                  <a:close/>
                  <a:moveTo>
                    <a:pt x="337" y="272"/>
                  </a:moveTo>
                  <a:cubicBezTo>
                    <a:pt x="337" y="273"/>
                    <a:pt x="336" y="275"/>
                    <a:pt x="337" y="275"/>
                  </a:cubicBezTo>
                  <a:cubicBezTo>
                    <a:pt x="338" y="275"/>
                    <a:pt x="338" y="273"/>
                    <a:pt x="337" y="272"/>
                  </a:cubicBezTo>
                  <a:close/>
                  <a:moveTo>
                    <a:pt x="331" y="126"/>
                  </a:moveTo>
                  <a:cubicBezTo>
                    <a:pt x="331" y="128"/>
                    <a:pt x="330" y="128"/>
                    <a:pt x="329" y="127"/>
                  </a:cubicBezTo>
                  <a:cubicBezTo>
                    <a:pt x="329" y="129"/>
                    <a:pt x="330" y="129"/>
                    <a:pt x="331" y="130"/>
                  </a:cubicBezTo>
                  <a:cubicBezTo>
                    <a:pt x="331" y="128"/>
                    <a:pt x="333" y="127"/>
                    <a:pt x="331" y="126"/>
                  </a:cubicBezTo>
                  <a:close/>
                  <a:moveTo>
                    <a:pt x="342" y="195"/>
                  </a:moveTo>
                  <a:cubicBezTo>
                    <a:pt x="341" y="196"/>
                    <a:pt x="340" y="196"/>
                    <a:pt x="339" y="195"/>
                  </a:cubicBezTo>
                  <a:cubicBezTo>
                    <a:pt x="339" y="196"/>
                    <a:pt x="339" y="197"/>
                    <a:pt x="340" y="197"/>
                  </a:cubicBezTo>
                  <a:cubicBezTo>
                    <a:pt x="341" y="197"/>
                    <a:pt x="342" y="197"/>
                    <a:pt x="342" y="195"/>
                  </a:cubicBezTo>
                  <a:close/>
                  <a:moveTo>
                    <a:pt x="340" y="192"/>
                  </a:moveTo>
                  <a:cubicBezTo>
                    <a:pt x="340" y="188"/>
                    <a:pt x="338" y="186"/>
                    <a:pt x="337" y="184"/>
                  </a:cubicBezTo>
                  <a:cubicBezTo>
                    <a:pt x="336" y="187"/>
                    <a:pt x="337" y="190"/>
                    <a:pt x="340" y="192"/>
                  </a:cubicBezTo>
                  <a:close/>
                  <a:moveTo>
                    <a:pt x="230" y="62"/>
                  </a:moveTo>
                  <a:cubicBezTo>
                    <a:pt x="231" y="60"/>
                    <a:pt x="234" y="63"/>
                    <a:pt x="237" y="63"/>
                  </a:cubicBezTo>
                  <a:cubicBezTo>
                    <a:pt x="236" y="61"/>
                    <a:pt x="230" y="59"/>
                    <a:pt x="230" y="62"/>
                  </a:cubicBezTo>
                  <a:close/>
                  <a:moveTo>
                    <a:pt x="230" y="57"/>
                  </a:moveTo>
                  <a:cubicBezTo>
                    <a:pt x="230" y="56"/>
                    <a:pt x="228" y="56"/>
                    <a:pt x="227" y="56"/>
                  </a:cubicBezTo>
                  <a:cubicBezTo>
                    <a:pt x="227" y="58"/>
                    <a:pt x="228" y="58"/>
                    <a:pt x="230" y="57"/>
                  </a:cubicBezTo>
                  <a:close/>
                  <a:moveTo>
                    <a:pt x="337" y="135"/>
                  </a:moveTo>
                  <a:cubicBezTo>
                    <a:pt x="337" y="134"/>
                    <a:pt x="336" y="133"/>
                    <a:pt x="335" y="132"/>
                  </a:cubicBezTo>
                  <a:cubicBezTo>
                    <a:pt x="335" y="133"/>
                    <a:pt x="336" y="135"/>
                    <a:pt x="337" y="135"/>
                  </a:cubicBezTo>
                  <a:close/>
                  <a:moveTo>
                    <a:pt x="168" y="50"/>
                  </a:moveTo>
                  <a:cubicBezTo>
                    <a:pt x="167" y="50"/>
                    <a:pt x="164" y="48"/>
                    <a:pt x="165" y="50"/>
                  </a:cubicBezTo>
                  <a:cubicBezTo>
                    <a:pt x="166" y="51"/>
                    <a:pt x="167" y="50"/>
                    <a:pt x="168" y="50"/>
                  </a:cubicBezTo>
                  <a:close/>
                  <a:moveTo>
                    <a:pt x="230" y="51"/>
                  </a:moveTo>
                  <a:cubicBezTo>
                    <a:pt x="228" y="51"/>
                    <a:pt x="225" y="50"/>
                    <a:pt x="224" y="50"/>
                  </a:cubicBezTo>
                  <a:cubicBezTo>
                    <a:pt x="226" y="51"/>
                    <a:pt x="223" y="52"/>
                    <a:pt x="224" y="53"/>
                  </a:cubicBezTo>
                  <a:cubicBezTo>
                    <a:pt x="226" y="53"/>
                    <a:pt x="227" y="54"/>
                    <a:pt x="227" y="55"/>
                  </a:cubicBezTo>
                  <a:cubicBezTo>
                    <a:pt x="229" y="54"/>
                    <a:pt x="230" y="55"/>
                    <a:pt x="231" y="56"/>
                  </a:cubicBezTo>
                  <a:cubicBezTo>
                    <a:pt x="231" y="57"/>
                    <a:pt x="230" y="57"/>
                    <a:pt x="231" y="58"/>
                  </a:cubicBezTo>
                  <a:cubicBezTo>
                    <a:pt x="238" y="58"/>
                    <a:pt x="243" y="59"/>
                    <a:pt x="249" y="61"/>
                  </a:cubicBezTo>
                  <a:cubicBezTo>
                    <a:pt x="250" y="61"/>
                    <a:pt x="249" y="60"/>
                    <a:pt x="250" y="60"/>
                  </a:cubicBezTo>
                  <a:cubicBezTo>
                    <a:pt x="251" y="61"/>
                    <a:pt x="254" y="61"/>
                    <a:pt x="255" y="61"/>
                  </a:cubicBezTo>
                  <a:cubicBezTo>
                    <a:pt x="255" y="60"/>
                    <a:pt x="253" y="61"/>
                    <a:pt x="253" y="60"/>
                  </a:cubicBezTo>
                  <a:cubicBezTo>
                    <a:pt x="254" y="59"/>
                    <a:pt x="256" y="60"/>
                    <a:pt x="255" y="59"/>
                  </a:cubicBezTo>
                  <a:cubicBezTo>
                    <a:pt x="254" y="58"/>
                    <a:pt x="251" y="58"/>
                    <a:pt x="251" y="57"/>
                  </a:cubicBezTo>
                  <a:cubicBezTo>
                    <a:pt x="254" y="57"/>
                    <a:pt x="257" y="57"/>
                    <a:pt x="259" y="57"/>
                  </a:cubicBezTo>
                  <a:cubicBezTo>
                    <a:pt x="257" y="54"/>
                    <a:pt x="251" y="53"/>
                    <a:pt x="247" y="54"/>
                  </a:cubicBezTo>
                  <a:cubicBezTo>
                    <a:pt x="247" y="55"/>
                    <a:pt x="247" y="56"/>
                    <a:pt x="246" y="56"/>
                  </a:cubicBezTo>
                  <a:cubicBezTo>
                    <a:pt x="242" y="55"/>
                    <a:pt x="237" y="54"/>
                    <a:pt x="231" y="54"/>
                  </a:cubicBezTo>
                  <a:cubicBezTo>
                    <a:pt x="231" y="52"/>
                    <a:pt x="231" y="53"/>
                    <a:pt x="230" y="51"/>
                  </a:cubicBezTo>
                  <a:close/>
                  <a:moveTo>
                    <a:pt x="244" y="65"/>
                  </a:moveTo>
                  <a:cubicBezTo>
                    <a:pt x="253" y="67"/>
                    <a:pt x="264" y="69"/>
                    <a:pt x="270" y="71"/>
                  </a:cubicBezTo>
                  <a:cubicBezTo>
                    <a:pt x="264" y="68"/>
                    <a:pt x="253" y="59"/>
                    <a:pt x="244" y="65"/>
                  </a:cubicBezTo>
                  <a:close/>
                  <a:moveTo>
                    <a:pt x="247" y="68"/>
                  </a:moveTo>
                  <a:cubicBezTo>
                    <a:pt x="248" y="68"/>
                    <a:pt x="248" y="68"/>
                    <a:pt x="249" y="68"/>
                  </a:cubicBezTo>
                  <a:cubicBezTo>
                    <a:pt x="249" y="66"/>
                    <a:pt x="248" y="66"/>
                    <a:pt x="247" y="66"/>
                  </a:cubicBezTo>
                  <a:lnTo>
                    <a:pt x="247" y="68"/>
                  </a:lnTo>
                  <a:close/>
                  <a:moveTo>
                    <a:pt x="227" y="101"/>
                  </a:moveTo>
                  <a:cubicBezTo>
                    <a:pt x="225" y="101"/>
                    <a:pt x="221" y="99"/>
                    <a:pt x="219" y="101"/>
                  </a:cubicBezTo>
                  <a:cubicBezTo>
                    <a:pt x="219" y="101"/>
                    <a:pt x="219" y="100"/>
                    <a:pt x="218" y="100"/>
                  </a:cubicBezTo>
                  <a:cubicBezTo>
                    <a:pt x="220" y="103"/>
                    <a:pt x="215" y="101"/>
                    <a:pt x="216" y="102"/>
                  </a:cubicBezTo>
                  <a:cubicBezTo>
                    <a:pt x="217" y="102"/>
                    <a:pt x="218" y="102"/>
                    <a:pt x="218" y="103"/>
                  </a:cubicBezTo>
                  <a:cubicBezTo>
                    <a:pt x="220" y="103"/>
                    <a:pt x="222" y="104"/>
                    <a:pt x="224" y="104"/>
                  </a:cubicBezTo>
                  <a:cubicBezTo>
                    <a:pt x="226" y="104"/>
                    <a:pt x="227" y="104"/>
                    <a:pt x="229" y="104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27" y="104"/>
                    <a:pt x="227" y="103"/>
                    <a:pt x="227" y="101"/>
                  </a:cubicBezTo>
                  <a:close/>
                  <a:moveTo>
                    <a:pt x="229" y="105"/>
                  </a:moveTo>
                  <a:cubicBezTo>
                    <a:pt x="230" y="106"/>
                    <a:pt x="230" y="106"/>
                    <a:pt x="231" y="106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31" y="105"/>
                    <a:pt x="230" y="105"/>
                    <a:pt x="229" y="105"/>
                  </a:cubicBezTo>
                  <a:close/>
                  <a:moveTo>
                    <a:pt x="224" y="97"/>
                  </a:moveTo>
                  <a:cubicBezTo>
                    <a:pt x="228" y="99"/>
                    <a:pt x="233" y="100"/>
                    <a:pt x="233" y="97"/>
                  </a:cubicBezTo>
                  <a:cubicBezTo>
                    <a:pt x="230" y="96"/>
                    <a:pt x="228" y="97"/>
                    <a:pt x="224" y="97"/>
                  </a:cubicBezTo>
                  <a:close/>
                  <a:moveTo>
                    <a:pt x="284" y="98"/>
                  </a:moveTo>
                  <a:cubicBezTo>
                    <a:pt x="284" y="99"/>
                    <a:pt x="285" y="99"/>
                    <a:pt x="284" y="100"/>
                  </a:cubicBezTo>
                  <a:cubicBezTo>
                    <a:pt x="285" y="100"/>
                    <a:pt x="286" y="100"/>
                    <a:pt x="286" y="99"/>
                  </a:cubicBezTo>
                  <a:cubicBezTo>
                    <a:pt x="285" y="100"/>
                    <a:pt x="285" y="98"/>
                    <a:pt x="284" y="98"/>
                  </a:cubicBezTo>
                  <a:close/>
                  <a:moveTo>
                    <a:pt x="228" y="105"/>
                  </a:moveTo>
                  <a:cubicBezTo>
                    <a:pt x="228" y="105"/>
                    <a:pt x="227" y="105"/>
                    <a:pt x="227" y="105"/>
                  </a:cubicBezTo>
                  <a:cubicBezTo>
                    <a:pt x="227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lose/>
                  <a:moveTo>
                    <a:pt x="162" y="59"/>
                  </a:moveTo>
                  <a:cubicBezTo>
                    <a:pt x="162" y="58"/>
                    <a:pt x="165" y="59"/>
                    <a:pt x="165" y="57"/>
                  </a:cubicBezTo>
                  <a:cubicBezTo>
                    <a:pt x="164" y="58"/>
                    <a:pt x="161" y="58"/>
                    <a:pt x="162" y="59"/>
                  </a:cubicBezTo>
                  <a:close/>
                  <a:moveTo>
                    <a:pt x="223" y="50"/>
                  </a:moveTo>
                  <a:cubicBezTo>
                    <a:pt x="222" y="50"/>
                    <a:pt x="223" y="49"/>
                    <a:pt x="224" y="49"/>
                  </a:cubicBezTo>
                  <a:cubicBezTo>
                    <a:pt x="227" y="48"/>
                    <a:pt x="230" y="51"/>
                    <a:pt x="231" y="49"/>
                  </a:cubicBezTo>
                  <a:cubicBezTo>
                    <a:pt x="229" y="47"/>
                    <a:pt x="224" y="47"/>
                    <a:pt x="222" y="45"/>
                  </a:cubicBezTo>
                  <a:cubicBezTo>
                    <a:pt x="222" y="46"/>
                    <a:pt x="221" y="46"/>
                    <a:pt x="221" y="47"/>
                  </a:cubicBezTo>
                  <a:cubicBezTo>
                    <a:pt x="222" y="47"/>
                    <a:pt x="222" y="48"/>
                    <a:pt x="222" y="49"/>
                  </a:cubicBezTo>
                  <a:cubicBezTo>
                    <a:pt x="221" y="50"/>
                    <a:pt x="218" y="48"/>
                    <a:pt x="218" y="50"/>
                  </a:cubicBezTo>
                  <a:cubicBezTo>
                    <a:pt x="220" y="50"/>
                    <a:pt x="222" y="51"/>
                    <a:pt x="223" y="50"/>
                  </a:cubicBezTo>
                  <a:close/>
                  <a:moveTo>
                    <a:pt x="217" y="100"/>
                  </a:moveTo>
                  <a:cubicBezTo>
                    <a:pt x="216" y="100"/>
                    <a:pt x="215" y="99"/>
                    <a:pt x="214" y="99"/>
                  </a:cubicBezTo>
                  <a:cubicBezTo>
                    <a:pt x="214" y="99"/>
                    <a:pt x="213" y="101"/>
                    <a:pt x="212" y="102"/>
                  </a:cubicBezTo>
                  <a:cubicBezTo>
                    <a:pt x="213" y="102"/>
                    <a:pt x="213" y="102"/>
                    <a:pt x="214" y="102"/>
                  </a:cubicBezTo>
                  <a:cubicBezTo>
                    <a:pt x="215" y="100"/>
                    <a:pt x="216" y="102"/>
                    <a:pt x="217" y="100"/>
                  </a:cubicBezTo>
                  <a:close/>
                  <a:moveTo>
                    <a:pt x="243" y="103"/>
                  </a:moveTo>
                  <a:cubicBezTo>
                    <a:pt x="241" y="103"/>
                    <a:pt x="240" y="101"/>
                    <a:pt x="237" y="102"/>
                  </a:cubicBezTo>
                  <a:cubicBezTo>
                    <a:pt x="237" y="104"/>
                    <a:pt x="237" y="104"/>
                    <a:pt x="237" y="104"/>
                  </a:cubicBezTo>
                  <a:cubicBezTo>
                    <a:pt x="239" y="102"/>
                    <a:pt x="242" y="104"/>
                    <a:pt x="243" y="103"/>
                  </a:cubicBezTo>
                  <a:close/>
                  <a:moveTo>
                    <a:pt x="197" y="100"/>
                  </a:move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lose/>
                  <a:moveTo>
                    <a:pt x="1" y="62"/>
                  </a:moveTo>
                  <a:cubicBezTo>
                    <a:pt x="2" y="61"/>
                    <a:pt x="4" y="62"/>
                    <a:pt x="4" y="60"/>
                  </a:cubicBezTo>
                  <a:cubicBezTo>
                    <a:pt x="3" y="59"/>
                    <a:pt x="2" y="61"/>
                    <a:pt x="1" y="62"/>
                  </a:cubicBezTo>
                  <a:close/>
                  <a:moveTo>
                    <a:pt x="368" y="214"/>
                  </a:moveTo>
                  <a:cubicBezTo>
                    <a:pt x="368" y="216"/>
                    <a:pt x="368" y="217"/>
                    <a:pt x="369" y="218"/>
                  </a:cubicBezTo>
                  <a:cubicBezTo>
                    <a:pt x="369" y="217"/>
                    <a:pt x="369" y="215"/>
                    <a:pt x="368" y="214"/>
                  </a:cubicBezTo>
                  <a:close/>
                  <a:moveTo>
                    <a:pt x="369" y="223"/>
                  </a:moveTo>
                  <a:cubicBezTo>
                    <a:pt x="370" y="225"/>
                    <a:pt x="369" y="228"/>
                    <a:pt x="371" y="229"/>
                  </a:cubicBezTo>
                  <a:cubicBezTo>
                    <a:pt x="370" y="227"/>
                    <a:pt x="371" y="223"/>
                    <a:pt x="369" y="223"/>
                  </a:cubicBezTo>
                  <a:close/>
                  <a:moveTo>
                    <a:pt x="371" y="229"/>
                  </a:moveTo>
                  <a:cubicBezTo>
                    <a:pt x="370" y="233"/>
                    <a:pt x="371" y="236"/>
                    <a:pt x="371" y="236"/>
                  </a:cubicBezTo>
                  <a:cubicBezTo>
                    <a:pt x="372" y="238"/>
                    <a:pt x="372" y="239"/>
                    <a:pt x="372" y="237"/>
                  </a:cubicBezTo>
                  <a:cubicBezTo>
                    <a:pt x="372" y="234"/>
                    <a:pt x="372" y="230"/>
                    <a:pt x="371" y="229"/>
                  </a:cubicBezTo>
                  <a:close/>
                  <a:moveTo>
                    <a:pt x="9" y="40"/>
                  </a:moveTo>
                  <a:cubicBezTo>
                    <a:pt x="13" y="42"/>
                    <a:pt x="17" y="37"/>
                    <a:pt x="19" y="37"/>
                  </a:cubicBezTo>
                  <a:cubicBezTo>
                    <a:pt x="17" y="40"/>
                    <a:pt x="17" y="40"/>
                    <a:pt x="14" y="42"/>
                  </a:cubicBezTo>
                  <a:cubicBezTo>
                    <a:pt x="19" y="47"/>
                    <a:pt x="23" y="40"/>
                    <a:pt x="26" y="36"/>
                  </a:cubicBezTo>
                  <a:cubicBezTo>
                    <a:pt x="34" y="27"/>
                    <a:pt x="43" y="18"/>
                    <a:pt x="52" y="14"/>
                  </a:cubicBezTo>
                  <a:cubicBezTo>
                    <a:pt x="54" y="9"/>
                    <a:pt x="59" y="8"/>
                    <a:pt x="62" y="3"/>
                  </a:cubicBezTo>
                  <a:cubicBezTo>
                    <a:pt x="57" y="4"/>
                    <a:pt x="56" y="8"/>
                    <a:pt x="52" y="9"/>
                  </a:cubicBezTo>
                  <a:cubicBezTo>
                    <a:pt x="53" y="8"/>
                    <a:pt x="52" y="7"/>
                    <a:pt x="53" y="6"/>
                  </a:cubicBezTo>
                  <a:cubicBezTo>
                    <a:pt x="51" y="6"/>
                    <a:pt x="50" y="8"/>
                    <a:pt x="48" y="8"/>
                  </a:cubicBezTo>
                  <a:cubicBezTo>
                    <a:pt x="49" y="5"/>
                    <a:pt x="53" y="4"/>
                    <a:pt x="52" y="0"/>
                  </a:cubicBezTo>
                  <a:cubicBezTo>
                    <a:pt x="46" y="0"/>
                    <a:pt x="44" y="5"/>
                    <a:pt x="39" y="7"/>
                  </a:cubicBezTo>
                  <a:cubicBezTo>
                    <a:pt x="38" y="6"/>
                    <a:pt x="38" y="5"/>
                    <a:pt x="37" y="5"/>
                  </a:cubicBezTo>
                  <a:cubicBezTo>
                    <a:pt x="34" y="8"/>
                    <a:pt x="30" y="10"/>
                    <a:pt x="26" y="12"/>
                  </a:cubicBezTo>
                  <a:cubicBezTo>
                    <a:pt x="26" y="16"/>
                    <a:pt x="23" y="19"/>
                    <a:pt x="20" y="21"/>
                  </a:cubicBezTo>
                  <a:cubicBezTo>
                    <a:pt x="14" y="25"/>
                    <a:pt x="5" y="28"/>
                    <a:pt x="0" y="34"/>
                  </a:cubicBezTo>
                  <a:cubicBezTo>
                    <a:pt x="3" y="35"/>
                    <a:pt x="3" y="33"/>
                    <a:pt x="5" y="33"/>
                  </a:cubicBezTo>
                  <a:cubicBezTo>
                    <a:pt x="6" y="35"/>
                    <a:pt x="2" y="36"/>
                    <a:pt x="3" y="39"/>
                  </a:cubicBezTo>
                  <a:cubicBezTo>
                    <a:pt x="5" y="41"/>
                    <a:pt x="9" y="38"/>
                    <a:pt x="11" y="37"/>
                  </a:cubicBezTo>
                  <a:cubicBezTo>
                    <a:pt x="11" y="39"/>
                    <a:pt x="9" y="39"/>
                    <a:pt x="9" y="40"/>
                  </a:cubicBezTo>
                  <a:close/>
                  <a:moveTo>
                    <a:pt x="194" y="97"/>
                  </a:moveTo>
                  <a:cubicBezTo>
                    <a:pt x="190" y="96"/>
                    <a:pt x="188" y="98"/>
                    <a:pt x="186" y="97"/>
                  </a:cubicBezTo>
                  <a:cubicBezTo>
                    <a:pt x="185" y="99"/>
                    <a:pt x="188" y="98"/>
                    <a:pt x="188" y="99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88" y="100"/>
                    <a:pt x="189" y="100"/>
                    <a:pt x="190" y="100"/>
                  </a:cubicBezTo>
                  <a:cubicBezTo>
                    <a:pt x="191" y="100"/>
                    <a:pt x="193" y="100"/>
                    <a:pt x="195" y="100"/>
                  </a:cubicBezTo>
                  <a:cubicBezTo>
                    <a:pt x="194" y="100"/>
                    <a:pt x="193" y="100"/>
                    <a:pt x="192" y="100"/>
                  </a:cubicBezTo>
                  <a:cubicBezTo>
                    <a:pt x="192" y="99"/>
                    <a:pt x="194" y="99"/>
                    <a:pt x="194" y="97"/>
                  </a:cubicBezTo>
                  <a:close/>
                  <a:moveTo>
                    <a:pt x="12" y="45"/>
                  </a:moveTo>
                  <a:cubicBezTo>
                    <a:pt x="12" y="47"/>
                    <a:pt x="11" y="48"/>
                    <a:pt x="9" y="48"/>
                  </a:cubicBezTo>
                  <a:cubicBezTo>
                    <a:pt x="11" y="49"/>
                    <a:pt x="13" y="47"/>
                    <a:pt x="15" y="45"/>
                  </a:cubicBezTo>
                  <a:cubicBezTo>
                    <a:pt x="13" y="46"/>
                    <a:pt x="14" y="45"/>
                    <a:pt x="12" y="45"/>
                  </a:cubicBezTo>
                  <a:close/>
                  <a:moveTo>
                    <a:pt x="7" y="213"/>
                  </a:moveTo>
                  <a:cubicBezTo>
                    <a:pt x="6" y="213"/>
                    <a:pt x="6" y="215"/>
                    <a:pt x="7" y="216"/>
                  </a:cubicBezTo>
                  <a:cubicBezTo>
                    <a:pt x="8" y="215"/>
                    <a:pt x="8" y="213"/>
                    <a:pt x="7" y="213"/>
                  </a:cubicBezTo>
                  <a:close/>
                  <a:moveTo>
                    <a:pt x="26" y="80"/>
                  </a:moveTo>
                  <a:cubicBezTo>
                    <a:pt x="26" y="81"/>
                    <a:pt x="26" y="81"/>
                    <a:pt x="27" y="81"/>
                  </a:cubicBezTo>
                  <a:cubicBezTo>
                    <a:pt x="27" y="80"/>
                    <a:pt x="29" y="80"/>
                    <a:pt x="29" y="78"/>
                  </a:cubicBezTo>
                  <a:cubicBezTo>
                    <a:pt x="27" y="79"/>
                    <a:pt x="28" y="78"/>
                    <a:pt x="27" y="76"/>
                  </a:cubicBezTo>
                  <a:cubicBezTo>
                    <a:pt x="24" y="80"/>
                    <a:pt x="21" y="83"/>
                    <a:pt x="18" y="87"/>
                  </a:cubicBezTo>
                  <a:cubicBezTo>
                    <a:pt x="20" y="87"/>
                    <a:pt x="21" y="87"/>
                    <a:pt x="22" y="86"/>
                  </a:cubicBezTo>
                  <a:cubicBezTo>
                    <a:pt x="22" y="85"/>
                    <a:pt x="21" y="85"/>
                    <a:pt x="21" y="84"/>
                  </a:cubicBezTo>
                  <a:cubicBezTo>
                    <a:pt x="22" y="83"/>
                    <a:pt x="24" y="84"/>
                    <a:pt x="25" y="84"/>
                  </a:cubicBezTo>
                  <a:cubicBezTo>
                    <a:pt x="24" y="83"/>
                    <a:pt x="26" y="82"/>
                    <a:pt x="25" y="81"/>
                  </a:cubicBezTo>
                  <a:cubicBezTo>
                    <a:pt x="25" y="82"/>
                    <a:pt x="24" y="83"/>
                    <a:pt x="23" y="82"/>
                  </a:cubicBezTo>
                  <a:cubicBezTo>
                    <a:pt x="24" y="81"/>
                    <a:pt x="25" y="80"/>
                    <a:pt x="26" y="80"/>
                  </a:cubicBezTo>
                  <a:close/>
                  <a:moveTo>
                    <a:pt x="21" y="264"/>
                  </a:moveTo>
                  <a:cubicBezTo>
                    <a:pt x="20" y="264"/>
                    <a:pt x="20" y="264"/>
                    <a:pt x="19" y="264"/>
                  </a:cubicBezTo>
                  <a:cubicBezTo>
                    <a:pt x="19" y="264"/>
                    <a:pt x="18" y="265"/>
                    <a:pt x="18" y="265"/>
                  </a:cubicBezTo>
                  <a:cubicBezTo>
                    <a:pt x="19" y="266"/>
                    <a:pt x="21" y="266"/>
                    <a:pt x="21" y="264"/>
                  </a:cubicBezTo>
                  <a:close/>
                  <a:moveTo>
                    <a:pt x="23" y="77"/>
                  </a:moveTo>
                  <a:cubicBezTo>
                    <a:pt x="21" y="79"/>
                    <a:pt x="18" y="82"/>
                    <a:pt x="18" y="84"/>
                  </a:cubicBezTo>
                  <a:cubicBezTo>
                    <a:pt x="19" y="81"/>
                    <a:pt x="25" y="80"/>
                    <a:pt x="23" y="77"/>
                  </a:cubicBezTo>
                  <a:close/>
                  <a:moveTo>
                    <a:pt x="21" y="76"/>
                  </a:moveTo>
                  <a:cubicBezTo>
                    <a:pt x="23" y="76"/>
                    <a:pt x="24" y="75"/>
                    <a:pt x="24" y="73"/>
                  </a:cubicBezTo>
                  <a:cubicBezTo>
                    <a:pt x="22" y="74"/>
                    <a:pt x="22" y="75"/>
                    <a:pt x="21" y="76"/>
                  </a:cubicBezTo>
                  <a:close/>
                  <a:moveTo>
                    <a:pt x="363" y="197"/>
                  </a:moveTo>
                  <a:cubicBezTo>
                    <a:pt x="363" y="199"/>
                    <a:pt x="364" y="202"/>
                    <a:pt x="365" y="203"/>
                  </a:cubicBezTo>
                  <a:cubicBezTo>
                    <a:pt x="365" y="201"/>
                    <a:pt x="365" y="197"/>
                    <a:pt x="363" y="197"/>
                  </a:cubicBezTo>
                  <a:close/>
                  <a:moveTo>
                    <a:pt x="343" y="286"/>
                  </a:moveTo>
                  <a:cubicBezTo>
                    <a:pt x="344" y="286"/>
                    <a:pt x="344" y="284"/>
                    <a:pt x="344" y="282"/>
                  </a:cubicBezTo>
                  <a:cubicBezTo>
                    <a:pt x="342" y="282"/>
                    <a:pt x="343" y="284"/>
                    <a:pt x="343" y="286"/>
                  </a:cubicBezTo>
                  <a:close/>
                  <a:moveTo>
                    <a:pt x="341" y="143"/>
                  </a:moveTo>
                  <a:cubicBezTo>
                    <a:pt x="340" y="141"/>
                    <a:pt x="340" y="139"/>
                    <a:pt x="339" y="138"/>
                  </a:cubicBezTo>
                  <a:cubicBezTo>
                    <a:pt x="338" y="140"/>
                    <a:pt x="340" y="142"/>
                    <a:pt x="341" y="143"/>
                  </a:cubicBezTo>
                  <a:close/>
                  <a:moveTo>
                    <a:pt x="343" y="152"/>
                  </a:moveTo>
                  <a:cubicBezTo>
                    <a:pt x="343" y="151"/>
                    <a:pt x="343" y="151"/>
                    <a:pt x="343" y="151"/>
                  </a:cubicBezTo>
                  <a:cubicBezTo>
                    <a:pt x="346" y="152"/>
                    <a:pt x="345" y="158"/>
                    <a:pt x="348" y="157"/>
                  </a:cubicBezTo>
                  <a:cubicBezTo>
                    <a:pt x="346" y="155"/>
                    <a:pt x="346" y="152"/>
                    <a:pt x="344" y="149"/>
                  </a:cubicBezTo>
                  <a:cubicBezTo>
                    <a:pt x="344" y="150"/>
                    <a:pt x="342" y="151"/>
                    <a:pt x="343" y="152"/>
                  </a:cubicBezTo>
                  <a:close/>
                  <a:moveTo>
                    <a:pt x="343" y="249"/>
                  </a:moveTo>
                  <a:cubicBezTo>
                    <a:pt x="344" y="242"/>
                    <a:pt x="344" y="235"/>
                    <a:pt x="343" y="230"/>
                  </a:cubicBezTo>
                  <a:cubicBezTo>
                    <a:pt x="343" y="237"/>
                    <a:pt x="342" y="243"/>
                    <a:pt x="343" y="249"/>
                  </a:cubicBezTo>
                  <a:close/>
                  <a:moveTo>
                    <a:pt x="341" y="250"/>
                  </a:moveTo>
                  <a:cubicBezTo>
                    <a:pt x="341" y="251"/>
                    <a:pt x="340" y="254"/>
                    <a:pt x="341" y="254"/>
                  </a:cubicBezTo>
                  <a:cubicBezTo>
                    <a:pt x="342" y="253"/>
                    <a:pt x="342" y="251"/>
                    <a:pt x="341" y="250"/>
                  </a:cubicBezTo>
                  <a:close/>
                  <a:moveTo>
                    <a:pt x="339" y="296"/>
                  </a:moveTo>
                  <a:cubicBezTo>
                    <a:pt x="340" y="295"/>
                    <a:pt x="341" y="292"/>
                    <a:pt x="340" y="290"/>
                  </a:cubicBezTo>
                  <a:cubicBezTo>
                    <a:pt x="340" y="292"/>
                    <a:pt x="338" y="294"/>
                    <a:pt x="339" y="296"/>
                  </a:cubicBezTo>
                  <a:close/>
                  <a:moveTo>
                    <a:pt x="344" y="227"/>
                  </a:moveTo>
                  <a:cubicBezTo>
                    <a:pt x="344" y="225"/>
                    <a:pt x="345" y="223"/>
                    <a:pt x="343" y="223"/>
                  </a:cubicBezTo>
                  <a:cubicBezTo>
                    <a:pt x="344" y="224"/>
                    <a:pt x="343" y="227"/>
                    <a:pt x="344" y="227"/>
                  </a:cubicBezTo>
                  <a:close/>
                  <a:moveTo>
                    <a:pt x="353" y="183"/>
                  </a:moveTo>
                  <a:cubicBezTo>
                    <a:pt x="353" y="183"/>
                    <a:pt x="354" y="184"/>
                    <a:pt x="354" y="185"/>
                  </a:cubicBezTo>
                  <a:cubicBezTo>
                    <a:pt x="355" y="184"/>
                    <a:pt x="353" y="181"/>
                    <a:pt x="353" y="183"/>
                  </a:cubicBezTo>
                  <a:close/>
                  <a:moveTo>
                    <a:pt x="355" y="183"/>
                  </a:moveTo>
                  <a:cubicBezTo>
                    <a:pt x="355" y="181"/>
                    <a:pt x="354" y="180"/>
                    <a:pt x="353" y="179"/>
                  </a:cubicBezTo>
                  <a:cubicBezTo>
                    <a:pt x="354" y="180"/>
                    <a:pt x="354" y="182"/>
                    <a:pt x="355" y="183"/>
                  </a:cubicBezTo>
                  <a:close/>
                  <a:moveTo>
                    <a:pt x="357" y="186"/>
                  </a:moveTo>
                  <a:cubicBezTo>
                    <a:pt x="355" y="185"/>
                    <a:pt x="355" y="187"/>
                    <a:pt x="356" y="188"/>
                  </a:cubicBezTo>
                  <a:cubicBezTo>
                    <a:pt x="357" y="188"/>
                    <a:pt x="356" y="187"/>
                    <a:pt x="357" y="186"/>
                  </a:cubicBezTo>
                  <a:close/>
                  <a:moveTo>
                    <a:pt x="343" y="276"/>
                  </a:moveTo>
                  <a:cubicBezTo>
                    <a:pt x="344" y="276"/>
                    <a:pt x="344" y="278"/>
                    <a:pt x="345" y="278"/>
                  </a:cubicBezTo>
                  <a:cubicBezTo>
                    <a:pt x="344" y="276"/>
                    <a:pt x="346" y="277"/>
                    <a:pt x="346" y="275"/>
                  </a:cubicBezTo>
                  <a:cubicBezTo>
                    <a:pt x="344" y="275"/>
                    <a:pt x="343" y="275"/>
                    <a:pt x="343" y="276"/>
                  </a:cubicBezTo>
                  <a:close/>
                  <a:moveTo>
                    <a:pt x="346" y="209"/>
                  </a:moveTo>
                  <a:cubicBezTo>
                    <a:pt x="348" y="212"/>
                    <a:pt x="345" y="208"/>
                    <a:pt x="344" y="206"/>
                  </a:cubicBezTo>
                  <a:cubicBezTo>
                    <a:pt x="344" y="203"/>
                    <a:pt x="344" y="200"/>
                    <a:pt x="343" y="199"/>
                  </a:cubicBezTo>
                  <a:cubicBezTo>
                    <a:pt x="341" y="199"/>
                    <a:pt x="341" y="200"/>
                    <a:pt x="340" y="199"/>
                  </a:cubicBezTo>
                  <a:cubicBezTo>
                    <a:pt x="341" y="204"/>
                    <a:pt x="342" y="206"/>
                    <a:pt x="345" y="209"/>
                  </a:cubicBezTo>
                  <a:cubicBezTo>
                    <a:pt x="344" y="212"/>
                    <a:pt x="345" y="216"/>
                    <a:pt x="346" y="219"/>
                  </a:cubicBezTo>
                  <a:cubicBezTo>
                    <a:pt x="349" y="215"/>
                    <a:pt x="344" y="212"/>
                    <a:pt x="346" y="209"/>
                  </a:cubicBezTo>
                  <a:close/>
                  <a:moveTo>
                    <a:pt x="346" y="180"/>
                  </a:moveTo>
                  <a:cubicBezTo>
                    <a:pt x="348" y="179"/>
                    <a:pt x="347" y="181"/>
                    <a:pt x="349" y="181"/>
                  </a:cubicBezTo>
                  <a:cubicBezTo>
                    <a:pt x="349" y="180"/>
                    <a:pt x="348" y="179"/>
                    <a:pt x="348" y="178"/>
                  </a:cubicBezTo>
                  <a:cubicBezTo>
                    <a:pt x="347" y="178"/>
                    <a:pt x="346" y="179"/>
                    <a:pt x="346" y="180"/>
                  </a:cubicBezTo>
                  <a:close/>
                  <a:moveTo>
                    <a:pt x="258" y="101"/>
                  </a:moveTo>
                  <a:cubicBezTo>
                    <a:pt x="256" y="101"/>
                    <a:pt x="255" y="100"/>
                    <a:pt x="254" y="100"/>
                  </a:cubicBezTo>
                  <a:cubicBezTo>
                    <a:pt x="254" y="102"/>
                    <a:pt x="258" y="102"/>
                    <a:pt x="258" y="101"/>
                  </a:cubicBezTo>
                  <a:close/>
                  <a:moveTo>
                    <a:pt x="328" y="130"/>
                  </a:moveTo>
                  <a:cubicBezTo>
                    <a:pt x="327" y="128"/>
                    <a:pt x="326" y="125"/>
                    <a:pt x="324" y="124"/>
                  </a:cubicBezTo>
                  <a:cubicBezTo>
                    <a:pt x="324" y="126"/>
                    <a:pt x="326" y="129"/>
                    <a:pt x="328" y="130"/>
                  </a:cubicBezTo>
                  <a:close/>
                  <a:moveTo>
                    <a:pt x="324" y="135"/>
                  </a:moveTo>
                  <a:cubicBezTo>
                    <a:pt x="326" y="137"/>
                    <a:pt x="328" y="141"/>
                    <a:pt x="330" y="141"/>
                  </a:cubicBezTo>
                  <a:cubicBezTo>
                    <a:pt x="328" y="140"/>
                    <a:pt x="327" y="138"/>
                    <a:pt x="328" y="136"/>
                  </a:cubicBezTo>
                  <a:cubicBezTo>
                    <a:pt x="326" y="137"/>
                    <a:pt x="325" y="134"/>
                    <a:pt x="324" y="135"/>
                  </a:cubicBezTo>
                  <a:close/>
                  <a:moveTo>
                    <a:pt x="333" y="131"/>
                  </a:moveTo>
                  <a:cubicBezTo>
                    <a:pt x="335" y="131"/>
                    <a:pt x="333" y="129"/>
                    <a:pt x="332" y="128"/>
                  </a:cubicBezTo>
                  <a:cubicBezTo>
                    <a:pt x="332" y="130"/>
                    <a:pt x="334" y="130"/>
                    <a:pt x="333" y="131"/>
                  </a:cubicBezTo>
                  <a:close/>
                  <a:moveTo>
                    <a:pt x="273" y="126"/>
                  </a:moveTo>
                  <a:cubicBezTo>
                    <a:pt x="273" y="126"/>
                    <a:pt x="274" y="126"/>
                    <a:pt x="274" y="127"/>
                  </a:cubicBezTo>
                  <a:cubicBezTo>
                    <a:pt x="275" y="127"/>
                    <a:pt x="275" y="126"/>
                    <a:pt x="274" y="126"/>
                  </a:cubicBezTo>
                  <a:cubicBezTo>
                    <a:pt x="274" y="126"/>
                    <a:pt x="273" y="125"/>
                    <a:pt x="273" y="126"/>
                  </a:cubicBezTo>
                  <a:close/>
                  <a:moveTo>
                    <a:pt x="270" y="118"/>
                  </a:moveTo>
                  <a:cubicBezTo>
                    <a:pt x="269" y="118"/>
                    <a:pt x="268" y="115"/>
                    <a:pt x="267" y="116"/>
                  </a:cubicBezTo>
                  <a:cubicBezTo>
                    <a:pt x="269" y="116"/>
                    <a:pt x="269" y="119"/>
                    <a:pt x="267" y="119"/>
                  </a:cubicBezTo>
                  <a:cubicBezTo>
                    <a:pt x="266" y="118"/>
                    <a:pt x="264" y="116"/>
                    <a:pt x="263" y="115"/>
                  </a:cubicBezTo>
                  <a:cubicBezTo>
                    <a:pt x="263" y="115"/>
                    <a:pt x="264" y="115"/>
                    <a:pt x="264" y="114"/>
                  </a:cubicBezTo>
                  <a:cubicBezTo>
                    <a:pt x="261" y="114"/>
                    <a:pt x="260" y="114"/>
                    <a:pt x="259" y="112"/>
                  </a:cubicBezTo>
                  <a:cubicBezTo>
                    <a:pt x="257" y="118"/>
                    <a:pt x="267" y="121"/>
                    <a:pt x="270" y="118"/>
                  </a:cubicBezTo>
                  <a:close/>
                  <a:moveTo>
                    <a:pt x="251" y="105"/>
                  </a:moveTo>
                  <a:cubicBezTo>
                    <a:pt x="249" y="105"/>
                    <a:pt x="248" y="103"/>
                    <a:pt x="248" y="105"/>
                  </a:cubicBezTo>
                  <a:cubicBezTo>
                    <a:pt x="248" y="105"/>
                    <a:pt x="250" y="105"/>
                    <a:pt x="251" y="105"/>
                  </a:cubicBezTo>
                  <a:close/>
                  <a:moveTo>
                    <a:pt x="275" y="63"/>
                  </a:moveTo>
                  <a:cubicBezTo>
                    <a:pt x="273" y="62"/>
                    <a:pt x="270" y="58"/>
                    <a:pt x="266" y="59"/>
                  </a:cubicBezTo>
                  <a:cubicBezTo>
                    <a:pt x="266" y="61"/>
                    <a:pt x="266" y="61"/>
                    <a:pt x="266" y="61"/>
                  </a:cubicBezTo>
                  <a:cubicBezTo>
                    <a:pt x="270" y="60"/>
                    <a:pt x="272" y="64"/>
                    <a:pt x="275" y="63"/>
                  </a:cubicBezTo>
                  <a:close/>
                  <a:moveTo>
                    <a:pt x="260" y="107"/>
                  </a:moveTo>
                  <a:cubicBezTo>
                    <a:pt x="260" y="106"/>
                    <a:pt x="261" y="105"/>
                    <a:pt x="262" y="105"/>
                  </a:cubicBezTo>
                  <a:cubicBezTo>
                    <a:pt x="257" y="105"/>
                    <a:pt x="254" y="101"/>
                    <a:pt x="251" y="101"/>
                  </a:cubicBezTo>
                  <a:cubicBezTo>
                    <a:pt x="253" y="105"/>
                    <a:pt x="257" y="105"/>
                    <a:pt x="260" y="107"/>
                  </a:cubicBezTo>
                  <a:close/>
                  <a:moveTo>
                    <a:pt x="278" y="114"/>
                  </a:moveTo>
                  <a:cubicBezTo>
                    <a:pt x="275" y="112"/>
                    <a:pt x="270" y="103"/>
                    <a:pt x="263" y="106"/>
                  </a:cubicBezTo>
                  <a:cubicBezTo>
                    <a:pt x="265" y="107"/>
                    <a:pt x="267" y="108"/>
                    <a:pt x="268" y="109"/>
                  </a:cubicBezTo>
                  <a:cubicBezTo>
                    <a:pt x="267" y="110"/>
                    <a:pt x="265" y="109"/>
                    <a:pt x="264" y="110"/>
                  </a:cubicBezTo>
                  <a:cubicBezTo>
                    <a:pt x="261" y="109"/>
                    <a:pt x="255" y="107"/>
                    <a:pt x="251" y="109"/>
                  </a:cubicBezTo>
                  <a:cubicBezTo>
                    <a:pt x="249" y="107"/>
                    <a:pt x="246" y="107"/>
                    <a:pt x="244" y="106"/>
                  </a:cubicBezTo>
                  <a:cubicBezTo>
                    <a:pt x="246" y="109"/>
                    <a:pt x="251" y="109"/>
                    <a:pt x="253" y="112"/>
                  </a:cubicBezTo>
                  <a:cubicBezTo>
                    <a:pt x="256" y="112"/>
                    <a:pt x="256" y="112"/>
                    <a:pt x="256" y="112"/>
                  </a:cubicBezTo>
                  <a:cubicBezTo>
                    <a:pt x="256" y="113"/>
                    <a:pt x="257" y="115"/>
                    <a:pt x="257" y="113"/>
                  </a:cubicBezTo>
                  <a:cubicBezTo>
                    <a:pt x="257" y="113"/>
                    <a:pt x="256" y="112"/>
                    <a:pt x="257" y="112"/>
                  </a:cubicBezTo>
                  <a:cubicBezTo>
                    <a:pt x="258" y="113"/>
                    <a:pt x="262" y="111"/>
                    <a:pt x="261" y="113"/>
                  </a:cubicBezTo>
                  <a:cubicBezTo>
                    <a:pt x="263" y="111"/>
                    <a:pt x="265" y="115"/>
                    <a:pt x="266" y="114"/>
                  </a:cubicBezTo>
                  <a:cubicBezTo>
                    <a:pt x="263" y="113"/>
                    <a:pt x="267" y="113"/>
                    <a:pt x="268" y="112"/>
                  </a:cubicBezTo>
                  <a:cubicBezTo>
                    <a:pt x="267" y="112"/>
                    <a:pt x="266" y="111"/>
                    <a:pt x="267" y="111"/>
                  </a:cubicBezTo>
                  <a:cubicBezTo>
                    <a:pt x="270" y="110"/>
                    <a:pt x="274" y="109"/>
                    <a:pt x="275" y="113"/>
                  </a:cubicBezTo>
                  <a:cubicBezTo>
                    <a:pt x="273" y="114"/>
                    <a:pt x="272" y="112"/>
                    <a:pt x="271" y="113"/>
                  </a:cubicBezTo>
                  <a:cubicBezTo>
                    <a:pt x="272" y="114"/>
                    <a:pt x="274" y="115"/>
                    <a:pt x="276" y="115"/>
                  </a:cubicBezTo>
                  <a:cubicBezTo>
                    <a:pt x="275" y="112"/>
                    <a:pt x="278" y="114"/>
                    <a:pt x="278" y="114"/>
                  </a:cubicBezTo>
                  <a:close/>
                  <a:moveTo>
                    <a:pt x="272" y="121"/>
                  </a:moveTo>
                  <a:cubicBezTo>
                    <a:pt x="271" y="121"/>
                    <a:pt x="271" y="121"/>
                    <a:pt x="270" y="121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2"/>
                    <a:pt x="271" y="122"/>
                    <a:pt x="272" y="121"/>
                  </a:cubicBezTo>
                  <a:close/>
                  <a:moveTo>
                    <a:pt x="291" y="136"/>
                  </a:moveTo>
                  <a:cubicBezTo>
                    <a:pt x="292" y="138"/>
                    <a:pt x="297" y="142"/>
                    <a:pt x="297" y="141"/>
                  </a:cubicBezTo>
                  <a:cubicBezTo>
                    <a:pt x="297" y="139"/>
                    <a:pt x="290" y="136"/>
                    <a:pt x="293" y="133"/>
                  </a:cubicBezTo>
                  <a:cubicBezTo>
                    <a:pt x="291" y="133"/>
                    <a:pt x="291" y="134"/>
                    <a:pt x="289" y="134"/>
                  </a:cubicBezTo>
                  <a:cubicBezTo>
                    <a:pt x="289" y="132"/>
                    <a:pt x="287" y="133"/>
                    <a:pt x="286" y="132"/>
                  </a:cubicBezTo>
                  <a:cubicBezTo>
                    <a:pt x="286" y="130"/>
                    <a:pt x="286" y="130"/>
                    <a:pt x="286" y="128"/>
                  </a:cubicBezTo>
                  <a:cubicBezTo>
                    <a:pt x="284" y="128"/>
                    <a:pt x="284" y="128"/>
                    <a:pt x="284" y="128"/>
                  </a:cubicBezTo>
                  <a:cubicBezTo>
                    <a:pt x="285" y="130"/>
                    <a:pt x="285" y="129"/>
                    <a:pt x="284" y="132"/>
                  </a:cubicBezTo>
                  <a:cubicBezTo>
                    <a:pt x="288" y="132"/>
                    <a:pt x="288" y="136"/>
                    <a:pt x="291" y="136"/>
                  </a:cubicBezTo>
                  <a:close/>
                  <a:moveTo>
                    <a:pt x="320" y="159"/>
                  </a:moveTo>
                  <a:cubicBezTo>
                    <a:pt x="320" y="160"/>
                    <a:pt x="319" y="160"/>
                    <a:pt x="319" y="161"/>
                  </a:cubicBezTo>
                  <a:cubicBezTo>
                    <a:pt x="320" y="162"/>
                    <a:pt x="321" y="163"/>
                    <a:pt x="322" y="164"/>
                  </a:cubicBezTo>
                  <a:cubicBezTo>
                    <a:pt x="322" y="162"/>
                    <a:pt x="321" y="161"/>
                    <a:pt x="320" y="159"/>
                  </a:cubicBezTo>
                  <a:close/>
                  <a:moveTo>
                    <a:pt x="301" y="137"/>
                  </a:moveTo>
                  <a:cubicBezTo>
                    <a:pt x="303" y="139"/>
                    <a:pt x="305" y="142"/>
                    <a:pt x="309" y="144"/>
                  </a:cubicBezTo>
                  <a:cubicBezTo>
                    <a:pt x="307" y="141"/>
                    <a:pt x="302" y="137"/>
                    <a:pt x="301" y="137"/>
                  </a:cubicBezTo>
                  <a:close/>
                  <a:moveTo>
                    <a:pt x="279" y="123"/>
                  </a:moveTo>
                  <a:cubicBezTo>
                    <a:pt x="279" y="122"/>
                    <a:pt x="279" y="121"/>
                    <a:pt x="278" y="120"/>
                  </a:cubicBezTo>
                  <a:cubicBezTo>
                    <a:pt x="277" y="121"/>
                    <a:pt x="278" y="123"/>
                    <a:pt x="279" y="123"/>
                  </a:cubicBezTo>
                  <a:close/>
                  <a:moveTo>
                    <a:pt x="323" y="160"/>
                  </a:moveTo>
                  <a:cubicBezTo>
                    <a:pt x="325" y="162"/>
                    <a:pt x="325" y="164"/>
                    <a:pt x="327" y="165"/>
                  </a:cubicBezTo>
                  <a:cubicBezTo>
                    <a:pt x="326" y="163"/>
                    <a:pt x="325" y="160"/>
                    <a:pt x="323" y="160"/>
                  </a:cubicBezTo>
                  <a:close/>
                  <a:moveTo>
                    <a:pt x="327" y="156"/>
                  </a:moveTo>
                  <a:cubicBezTo>
                    <a:pt x="326" y="157"/>
                    <a:pt x="324" y="156"/>
                    <a:pt x="324" y="157"/>
                  </a:cubicBezTo>
                  <a:cubicBezTo>
                    <a:pt x="325" y="157"/>
                    <a:pt x="326" y="159"/>
                    <a:pt x="327" y="159"/>
                  </a:cubicBezTo>
                  <a:cubicBezTo>
                    <a:pt x="327" y="158"/>
                    <a:pt x="326" y="157"/>
                    <a:pt x="327" y="156"/>
                  </a:cubicBezTo>
                  <a:close/>
                  <a:moveTo>
                    <a:pt x="303" y="146"/>
                  </a:moveTo>
                  <a:cubicBezTo>
                    <a:pt x="302" y="147"/>
                    <a:pt x="304" y="149"/>
                    <a:pt x="305" y="149"/>
                  </a:cubicBezTo>
                  <a:cubicBezTo>
                    <a:pt x="304" y="148"/>
                    <a:pt x="305" y="146"/>
                    <a:pt x="303" y="146"/>
                  </a:cubicBezTo>
                  <a:close/>
                  <a:moveTo>
                    <a:pt x="294" y="132"/>
                  </a:moveTo>
                  <a:cubicBezTo>
                    <a:pt x="294" y="131"/>
                    <a:pt x="292" y="130"/>
                    <a:pt x="292" y="132"/>
                  </a:cubicBezTo>
                  <a:cubicBezTo>
                    <a:pt x="293" y="131"/>
                    <a:pt x="294" y="133"/>
                    <a:pt x="294" y="132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7"/>
                    <a:pt x="277" y="117"/>
                  </a:cubicBezTo>
                  <a:cubicBezTo>
                    <a:pt x="277" y="118"/>
                    <a:pt x="279" y="120"/>
                    <a:pt x="280" y="119"/>
                  </a:cubicBezTo>
                  <a:close/>
                  <a:moveTo>
                    <a:pt x="316" y="137"/>
                  </a:moveTo>
                  <a:cubicBezTo>
                    <a:pt x="311" y="132"/>
                    <a:pt x="302" y="121"/>
                    <a:pt x="292" y="118"/>
                  </a:cubicBezTo>
                  <a:cubicBezTo>
                    <a:pt x="293" y="119"/>
                    <a:pt x="292" y="120"/>
                    <a:pt x="291" y="120"/>
                  </a:cubicBezTo>
                  <a:cubicBezTo>
                    <a:pt x="290" y="119"/>
                    <a:pt x="288" y="118"/>
                    <a:pt x="288" y="117"/>
                  </a:cubicBezTo>
                  <a:cubicBezTo>
                    <a:pt x="285" y="119"/>
                    <a:pt x="282" y="114"/>
                    <a:pt x="279" y="115"/>
                  </a:cubicBezTo>
                  <a:cubicBezTo>
                    <a:pt x="279" y="117"/>
                    <a:pt x="282" y="117"/>
                    <a:pt x="284" y="118"/>
                  </a:cubicBezTo>
                  <a:cubicBezTo>
                    <a:pt x="284" y="119"/>
                    <a:pt x="285" y="123"/>
                    <a:pt x="287" y="122"/>
                  </a:cubicBezTo>
                  <a:cubicBezTo>
                    <a:pt x="286" y="121"/>
                    <a:pt x="285" y="120"/>
                    <a:pt x="286" y="120"/>
                  </a:cubicBezTo>
                  <a:cubicBezTo>
                    <a:pt x="287" y="120"/>
                    <a:pt x="288" y="120"/>
                    <a:pt x="288" y="122"/>
                  </a:cubicBezTo>
                  <a:cubicBezTo>
                    <a:pt x="289" y="122"/>
                    <a:pt x="291" y="121"/>
                    <a:pt x="292" y="123"/>
                  </a:cubicBezTo>
                  <a:cubicBezTo>
                    <a:pt x="291" y="124"/>
                    <a:pt x="288" y="124"/>
                    <a:pt x="287" y="126"/>
                  </a:cubicBezTo>
                  <a:cubicBezTo>
                    <a:pt x="290" y="127"/>
                    <a:pt x="291" y="130"/>
                    <a:pt x="295" y="130"/>
                  </a:cubicBezTo>
                  <a:cubicBezTo>
                    <a:pt x="296" y="129"/>
                    <a:pt x="292" y="128"/>
                    <a:pt x="295" y="127"/>
                  </a:cubicBezTo>
                  <a:cubicBezTo>
                    <a:pt x="298" y="130"/>
                    <a:pt x="301" y="135"/>
                    <a:pt x="306" y="134"/>
                  </a:cubicBezTo>
                  <a:cubicBezTo>
                    <a:pt x="306" y="132"/>
                    <a:pt x="304" y="132"/>
                    <a:pt x="303" y="131"/>
                  </a:cubicBezTo>
                  <a:cubicBezTo>
                    <a:pt x="304" y="131"/>
                    <a:pt x="304" y="130"/>
                    <a:pt x="304" y="130"/>
                  </a:cubicBezTo>
                  <a:cubicBezTo>
                    <a:pt x="309" y="134"/>
                    <a:pt x="314" y="136"/>
                    <a:pt x="317" y="141"/>
                  </a:cubicBezTo>
                  <a:cubicBezTo>
                    <a:pt x="316" y="141"/>
                    <a:pt x="314" y="138"/>
                    <a:pt x="313" y="139"/>
                  </a:cubicBezTo>
                  <a:cubicBezTo>
                    <a:pt x="315" y="142"/>
                    <a:pt x="318" y="143"/>
                    <a:pt x="320" y="146"/>
                  </a:cubicBezTo>
                  <a:cubicBezTo>
                    <a:pt x="319" y="148"/>
                    <a:pt x="323" y="150"/>
                    <a:pt x="323" y="153"/>
                  </a:cubicBezTo>
                  <a:cubicBezTo>
                    <a:pt x="325" y="153"/>
                    <a:pt x="325" y="154"/>
                    <a:pt x="326" y="154"/>
                  </a:cubicBezTo>
                  <a:cubicBezTo>
                    <a:pt x="326" y="155"/>
                    <a:pt x="328" y="157"/>
                    <a:pt x="329" y="156"/>
                  </a:cubicBezTo>
                  <a:cubicBezTo>
                    <a:pt x="327" y="151"/>
                    <a:pt x="325" y="145"/>
                    <a:pt x="320" y="144"/>
                  </a:cubicBezTo>
                  <a:cubicBezTo>
                    <a:pt x="322" y="141"/>
                    <a:pt x="317" y="140"/>
                    <a:pt x="316" y="137"/>
                  </a:cubicBezTo>
                  <a:close/>
                  <a:moveTo>
                    <a:pt x="292" y="128"/>
                  </a:moveTo>
                  <a:cubicBezTo>
                    <a:pt x="291" y="127"/>
                    <a:pt x="290" y="127"/>
                    <a:pt x="291" y="125"/>
                  </a:cubicBezTo>
                  <a:cubicBezTo>
                    <a:pt x="292" y="125"/>
                    <a:pt x="292" y="124"/>
                    <a:pt x="294" y="125"/>
                  </a:cubicBezTo>
                  <a:cubicBezTo>
                    <a:pt x="294" y="127"/>
                    <a:pt x="293" y="127"/>
                    <a:pt x="292" y="128"/>
                  </a:cubicBezTo>
                  <a:close/>
                  <a:moveTo>
                    <a:pt x="294" y="126"/>
                  </a:moveTo>
                  <a:cubicBezTo>
                    <a:pt x="296" y="124"/>
                    <a:pt x="300" y="125"/>
                    <a:pt x="300" y="128"/>
                  </a:cubicBezTo>
                  <a:cubicBezTo>
                    <a:pt x="298" y="128"/>
                    <a:pt x="297" y="125"/>
                    <a:pt x="294" y="126"/>
                  </a:cubicBezTo>
                  <a:close/>
                  <a:moveTo>
                    <a:pt x="328" y="169"/>
                  </a:moveTo>
                  <a:cubicBezTo>
                    <a:pt x="329" y="167"/>
                    <a:pt x="328" y="171"/>
                    <a:pt x="329" y="170"/>
                  </a:cubicBezTo>
                  <a:cubicBezTo>
                    <a:pt x="330" y="169"/>
                    <a:pt x="328" y="167"/>
                    <a:pt x="328" y="166"/>
                  </a:cubicBezTo>
                  <a:cubicBezTo>
                    <a:pt x="328" y="167"/>
                    <a:pt x="327" y="169"/>
                    <a:pt x="328" y="169"/>
                  </a:cubicBezTo>
                  <a:close/>
                  <a:moveTo>
                    <a:pt x="263" y="120"/>
                  </a:move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lose/>
                  <a:moveTo>
                    <a:pt x="300" y="78"/>
                  </a:moveTo>
                  <a:cubicBezTo>
                    <a:pt x="300" y="78"/>
                    <a:pt x="299" y="76"/>
                    <a:pt x="298" y="77"/>
                  </a:cubicBezTo>
                  <a:cubicBezTo>
                    <a:pt x="299" y="78"/>
                    <a:pt x="300" y="80"/>
                    <a:pt x="300" y="78"/>
                  </a:cubicBezTo>
                  <a:close/>
                  <a:moveTo>
                    <a:pt x="310" y="89"/>
                  </a:moveTo>
                  <a:cubicBezTo>
                    <a:pt x="310" y="88"/>
                    <a:pt x="309" y="87"/>
                    <a:pt x="307" y="86"/>
                  </a:cubicBezTo>
                  <a:cubicBezTo>
                    <a:pt x="307" y="87"/>
                    <a:pt x="310" y="89"/>
                    <a:pt x="310" y="89"/>
                  </a:cubicBezTo>
                  <a:close/>
                  <a:moveTo>
                    <a:pt x="308" y="94"/>
                  </a:moveTo>
                  <a:cubicBezTo>
                    <a:pt x="306" y="92"/>
                    <a:pt x="303" y="88"/>
                    <a:pt x="302" y="89"/>
                  </a:cubicBezTo>
                  <a:cubicBezTo>
                    <a:pt x="304" y="90"/>
                    <a:pt x="305" y="93"/>
                    <a:pt x="308" y="94"/>
                  </a:cubicBezTo>
                  <a:close/>
                  <a:moveTo>
                    <a:pt x="310" y="89"/>
                  </a:moveTo>
                  <a:cubicBezTo>
                    <a:pt x="310" y="89"/>
                    <a:pt x="310" y="89"/>
                    <a:pt x="310" y="89"/>
                  </a:cubicBezTo>
                  <a:cubicBezTo>
                    <a:pt x="311" y="89"/>
                    <a:pt x="311" y="89"/>
                    <a:pt x="310" y="89"/>
                  </a:cubicBezTo>
                  <a:close/>
                  <a:moveTo>
                    <a:pt x="309" y="96"/>
                  </a:moveTo>
                  <a:cubicBezTo>
                    <a:pt x="310" y="96"/>
                    <a:pt x="311" y="99"/>
                    <a:pt x="312" y="98"/>
                  </a:cubicBezTo>
                  <a:cubicBezTo>
                    <a:pt x="311" y="98"/>
                    <a:pt x="311" y="94"/>
                    <a:pt x="309" y="96"/>
                  </a:cubicBezTo>
                  <a:close/>
                  <a:moveTo>
                    <a:pt x="301" y="109"/>
                  </a:moveTo>
                  <a:cubicBezTo>
                    <a:pt x="299" y="108"/>
                    <a:pt x="296" y="103"/>
                    <a:pt x="295" y="105"/>
                  </a:cubicBezTo>
                  <a:cubicBezTo>
                    <a:pt x="298" y="105"/>
                    <a:pt x="298" y="110"/>
                    <a:pt x="301" y="109"/>
                  </a:cubicBezTo>
                  <a:close/>
                  <a:moveTo>
                    <a:pt x="297" y="81"/>
                  </a:moveTo>
                  <a:cubicBezTo>
                    <a:pt x="298" y="81"/>
                    <a:pt x="299" y="82"/>
                    <a:pt x="300" y="82"/>
                  </a:cubicBezTo>
                  <a:cubicBezTo>
                    <a:pt x="300" y="81"/>
                    <a:pt x="297" y="79"/>
                    <a:pt x="297" y="81"/>
                  </a:cubicBezTo>
                  <a:close/>
                  <a:moveTo>
                    <a:pt x="305" y="102"/>
                  </a:moveTo>
                  <a:cubicBezTo>
                    <a:pt x="305" y="103"/>
                    <a:pt x="304" y="104"/>
                    <a:pt x="304" y="105"/>
                  </a:cubicBezTo>
                  <a:cubicBezTo>
                    <a:pt x="309" y="106"/>
                    <a:pt x="310" y="110"/>
                    <a:pt x="314" y="112"/>
                  </a:cubicBezTo>
                  <a:cubicBezTo>
                    <a:pt x="313" y="108"/>
                    <a:pt x="308" y="105"/>
                    <a:pt x="305" y="102"/>
                  </a:cubicBezTo>
                  <a:close/>
                  <a:moveTo>
                    <a:pt x="305" y="103"/>
                  </a:moveTo>
                  <a:cubicBezTo>
                    <a:pt x="307" y="103"/>
                    <a:pt x="306" y="105"/>
                    <a:pt x="307" y="105"/>
                  </a:cubicBezTo>
                  <a:cubicBezTo>
                    <a:pt x="307" y="106"/>
                    <a:pt x="305" y="104"/>
                    <a:pt x="305" y="103"/>
                  </a:cubicBezTo>
                  <a:close/>
                  <a:moveTo>
                    <a:pt x="284" y="73"/>
                  </a:moveTo>
                  <a:cubicBezTo>
                    <a:pt x="283" y="71"/>
                    <a:pt x="285" y="73"/>
                    <a:pt x="285" y="72"/>
                  </a:cubicBezTo>
                  <a:cubicBezTo>
                    <a:pt x="284" y="71"/>
                    <a:pt x="284" y="70"/>
                    <a:pt x="282" y="70"/>
                  </a:cubicBezTo>
                  <a:cubicBezTo>
                    <a:pt x="282" y="71"/>
                    <a:pt x="281" y="71"/>
                    <a:pt x="281" y="72"/>
                  </a:cubicBezTo>
                  <a:cubicBezTo>
                    <a:pt x="283" y="71"/>
                    <a:pt x="282" y="73"/>
                    <a:pt x="284" y="73"/>
                  </a:cubicBezTo>
                  <a:close/>
                  <a:moveTo>
                    <a:pt x="301" y="88"/>
                  </a:moveTo>
                  <a:cubicBezTo>
                    <a:pt x="299" y="86"/>
                    <a:pt x="298" y="85"/>
                    <a:pt x="295" y="84"/>
                  </a:cubicBezTo>
                  <a:cubicBezTo>
                    <a:pt x="297" y="86"/>
                    <a:pt x="298" y="87"/>
                    <a:pt x="301" y="88"/>
                  </a:cubicBezTo>
                  <a:close/>
                  <a:moveTo>
                    <a:pt x="261" y="108"/>
                  </a:moveTo>
                  <a:cubicBezTo>
                    <a:pt x="262" y="108"/>
                    <a:pt x="262" y="108"/>
                    <a:pt x="262" y="108"/>
                  </a:cubicBezTo>
                  <a:cubicBezTo>
                    <a:pt x="263" y="108"/>
                    <a:pt x="263" y="108"/>
                    <a:pt x="264" y="108"/>
                  </a:cubicBezTo>
                  <a:cubicBezTo>
                    <a:pt x="264" y="108"/>
                    <a:pt x="264" y="107"/>
                    <a:pt x="264" y="107"/>
                  </a:cubicBezTo>
                  <a:cubicBezTo>
                    <a:pt x="263" y="108"/>
                    <a:pt x="260" y="107"/>
                    <a:pt x="261" y="108"/>
                  </a:cubicBezTo>
                  <a:close/>
                  <a:moveTo>
                    <a:pt x="277" y="81"/>
                  </a:moveTo>
                  <a:cubicBezTo>
                    <a:pt x="276" y="79"/>
                    <a:pt x="274" y="79"/>
                    <a:pt x="272" y="78"/>
                  </a:cubicBezTo>
                  <a:cubicBezTo>
                    <a:pt x="272" y="80"/>
                    <a:pt x="275" y="80"/>
                    <a:pt x="277" y="81"/>
                  </a:cubicBezTo>
                  <a:close/>
                  <a:moveTo>
                    <a:pt x="288" y="114"/>
                  </a:moveTo>
                  <a:cubicBezTo>
                    <a:pt x="286" y="114"/>
                    <a:pt x="286" y="114"/>
                    <a:pt x="286" y="114"/>
                  </a:cubicBezTo>
                  <a:cubicBezTo>
                    <a:pt x="286" y="115"/>
                    <a:pt x="286" y="115"/>
                    <a:pt x="286" y="115"/>
                  </a:cubicBezTo>
                  <a:cubicBezTo>
                    <a:pt x="287" y="115"/>
                    <a:pt x="287" y="116"/>
                    <a:pt x="288" y="116"/>
                  </a:cubicBezTo>
                  <a:lnTo>
                    <a:pt x="288" y="114"/>
                  </a:lnTo>
                  <a:close/>
                  <a:moveTo>
                    <a:pt x="298" y="116"/>
                  </a:moveTo>
                  <a:cubicBezTo>
                    <a:pt x="300" y="118"/>
                    <a:pt x="303" y="122"/>
                    <a:pt x="306" y="122"/>
                  </a:cubicBezTo>
                  <a:cubicBezTo>
                    <a:pt x="304" y="119"/>
                    <a:pt x="300" y="117"/>
                    <a:pt x="298" y="116"/>
                  </a:cubicBezTo>
                  <a:close/>
                  <a:moveTo>
                    <a:pt x="275" y="110"/>
                  </a:moveTo>
                  <a:cubicBezTo>
                    <a:pt x="278" y="110"/>
                    <a:pt x="281" y="113"/>
                    <a:pt x="284" y="113"/>
                  </a:cubicBezTo>
                  <a:cubicBezTo>
                    <a:pt x="282" y="112"/>
                    <a:pt x="279" y="110"/>
                    <a:pt x="277" y="109"/>
                  </a:cubicBezTo>
                  <a:cubicBezTo>
                    <a:pt x="277" y="111"/>
                    <a:pt x="275" y="108"/>
                    <a:pt x="275" y="110"/>
                  </a:cubicBezTo>
                  <a:close/>
                  <a:moveTo>
                    <a:pt x="309" y="125"/>
                  </a:moveTo>
                  <a:cubicBezTo>
                    <a:pt x="312" y="129"/>
                    <a:pt x="308" y="122"/>
                    <a:pt x="306" y="123"/>
                  </a:cubicBezTo>
                  <a:cubicBezTo>
                    <a:pt x="307" y="124"/>
                    <a:pt x="307" y="126"/>
                    <a:pt x="309" y="125"/>
                  </a:cubicBezTo>
                  <a:close/>
                  <a:moveTo>
                    <a:pt x="321" y="123"/>
                  </a:moveTo>
                  <a:cubicBezTo>
                    <a:pt x="322" y="122"/>
                    <a:pt x="323" y="123"/>
                    <a:pt x="323" y="123"/>
                  </a:cubicBezTo>
                  <a:cubicBezTo>
                    <a:pt x="321" y="121"/>
                    <a:pt x="320" y="115"/>
                    <a:pt x="317" y="117"/>
                  </a:cubicBezTo>
                  <a:cubicBezTo>
                    <a:pt x="318" y="119"/>
                    <a:pt x="320" y="121"/>
                    <a:pt x="321" y="123"/>
                  </a:cubicBezTo>
                  <a:close/>
                  <a:moveTo>
                    <a:pt x="317" y="115"/>
                  </a:moveTo>
                  <a:cubicBezTo>
                    <a:pt x="317" y="113"/>
                    <a:pt x="316" y="113"/>
                    <a:pt x="315" y="112"/>
                  </a:cubicBezTo>
                  <a:cubicBezTo>
                    <a:pt x="316" y="114"/>
                    <a:pt x="316" y="113"/>
                    <a:pt x="315" y="115"/>
                  </a:cubicBezTo>
                  <a:lnTo>
                    <a:pt x="317" y="115"/>
                  </a:lnTo>
                  <a:close/>
                  <a:moveTo>
                    <a:pt x="313" y="130"/>
                  </a:moveTo>
                  <a:cubicBezTo>
                    <a:pt x="315" y="130"/>
                    <a:pt x="315" y="131"/>
                    <a:pt x="316" y="131"/>
                  </a:cubicBezTo>
                  <a:cubicBezTo>
                    <a:pt x="316" y="130"/>
                    <a:pt x="313" y="128"/>
                    <a:pt x="313" y="130"/>
                  </a:cubicBezTo>
                  <a:close/>
                  <a:moveTo>
                    <a:pt x="337" y="183"/>
                  </a:moveTo>
                  <a:cubicBezTo>
                    <a:pt x="337" y="180"/>
                    <a:pt x="335" y="178"/>
                    <a:pt x="335" y="175"/>
                  </a:cubicBezTo>
                  <a:cubicBezTo>
                    <a:pt x="332" y="177"/>
                    <a:pt x="336" y="181"/>
                    <a:pt x="337" y="183"/>
                  </a:cubicBezTo>
                  <a:close/>
                  <a:moveTo>
                    <a:pt x="39" y="302"/>
                  </a:moveTo>
                  <a:cubicBezTo>
                    <a:pt x="39" y="302"/>
                    <a:pt x="38" y="302"/>
                    <a:pt x="38" y="303"/>
                  </a:cubicBezTo>
                  <a:cubicBezTo>
                    <a:pt x="38" y="303"/>
                    <a:pt x="39" y="303"/>
                    <a:pt x="39" y="303"/>
                  </a:cubicBezTo>
                  <a:cubicBezTo>
                    <a:pt x="39" y="303"/>
                    <a:pt x="39" y="302"/>
                    <a:pt x="39" y="302"/>
                  </a:cubicBezTo>
                  <a:close/>
                  <a:moveTo>
                    <a:pt x="40" y="292"/>
                  </a:moveTo>
                  <a:cubicBezTo>
                    <a:pt x="40" y="291"/>
                    <a:pt x="40" y="291"/>
                    <a:pt x="40" y="291"/>
                  </a:cubicBezTo>
                  <a:cubicBezTo>
                    <a:pt x="39" y="291"/>
                    <a:pt x="39" y="291"/>
                    <a:pt x="39" y="291"/>
                  </a:cubicBezTo>
                  <a:cubicBezTo>
                    <a:pt x="39" y="292"/>
                    <a:pt x="39" y="292"/>
                    <a:pt x="40" y="292"/>
                  </a:cubicBezTo>
                  <a:close/>
                  <a:moveTo>
                    <a:pt x="37" y="287"/>
                  </a:moveTo>
                  <a:cubicBezTo>
                    <a:pt x="37" y="287"/>
                    <a:pt x="37" y="288"/>
                    <a:pt x="37" y="288"/>
                  </a:cubicBezTo>
                  <a:cubicBezTo>
                    <a:pt x="37" y="288"/>
                    <a:pt x="38" y="287"/>
                    <a:pt x="38" y="287"/>
                  </a:cubicBezTo>
                  <a:cubicBezTo>
                    <a:pt x="37" y="287"/>
                    <a:pt x="37" y="287"/>
                    <a:pt x="37" y="287"/>
                  </a:cubicBezTo>
                  <a:close/>
                  <a:moveTo>
                    <a:pt x="35" y="292"/>
                  </a:moveTo>
                  <a:cubicBezTo>
                    <a:pt x="35" y="292"/>
                    <a:pt x="36" y="292"/>
                    <a:pt x="36" y="291"/>
                  </a:cubicBezTo>
                  <a:cubicBezTo>
                    <a:pt x="36" y="292"/>
                    <a:pt x="35" y="291"/>
                    <a:pt x="35" y="292"/>
                  </a:cubicBezTo>
                  <a:close/>
                  <a:moveTo>
                    <a:pt x="40" y="295"/>
                  </a:moveTo>
                  <a:cubicBezTo>
                    <a:pt x="39" y="295"/>
                    <a:pt x="39" y="295"/>
                    <a:pt x="39" y="294"/>
                  </a:cubicBezTo>
                  <a:cubicBezTo>
                    <a:pt x="38" y="294"/>
                    <a:pt x="38" y="294"/>
                    <a:pt x="38" y="294"/>
                  </a:cubicBezTo>
                  <a:cubicBezTo>
                    <a:pt x="39" y="295"/>
                    <a:pt x="38" y="295"/>
                    <a:pt x="39" y="296"/>
                  </a:cubicBezTo>
                  <a:cubicBezTo>
                    <a:pt x="39" y="295"/>
                    <a:pt x="40" y="296"/>
                    <a:pt x="40" y="295"/>
                  </a:cubicBezTo>
                  <a:close/>
                  <a:moveTo>
                    <a:pt x="52" y="320"/>
                  </a:moveTo>
                  <a:cubicBezTo>
                    <a:pt x="52" y="320"/>
                    <a:pt x="51" y="320"/>
                    <a:pt x="51" y="320"/>
                  </a:cubicBezTo>
                  <a:cubicBezTo>
                    <a:pt x="51" y="321"/>
                    <a:pt x="51" y="322"/>
                    <a:pt x="52" y="322"/>
                  </a:cubicBezTo>
                  <a:cubicBezTo>
                    <a:pt x="52" y="321"/>
                    <a:pt x="52" y="321"/>
                    <a:pt x="53" y="321"/>
                  </a:cubicBezTo>
                  <a:cubicBezTo>
                    <a:pt x="53" y="321"/>
                    <a:pt x="52" y="321"/>
                    <a:pt x="52" y="320"/>
                  </a:cubicBezTo>
                  <a:close/>
                  <a:moveTo>
                    <a:pt x="40" y="294"/>
                  </a:moveTo>
                  <a:cubicBezTo>
                    <a:pt x="40" y="293"/>
                    <a:pt x="39" y="292"/>
                    <a:pt x="39" y="293"/>
                  </a:cubicBezTo>
                  <a:cubicBezTo>
                    <a:pt x="39" y="293"/>
                    <a:pt x="40" y="294"/>
                    <a:pt x="40" y="294"/>
                  </a:cubicBezTo>
                  <a:close/>
                  <a:moveTo>
                    <a:pt x="37" y="293"/>
                  </a:moveTo>
                  <a:cubicBezTo>
                    <a:pt x="37" y="292"/>
                    <a:pt x="37" y="292"/>
                    <a:pt x="37" y="292"/>
                  </a:cubicBezTo>
                  <a:cubicBezTo>
                    <a:pt x="37" y="292"/>
                    <a:pt x="37" y="293"/>
                    <a:pt x="36" y="293"/>
                  </a:cubicBezTo>
                  <a:cubicBezTo>
                    <a:pt x="36" y="293"/>
                    <a:pt x="37" y="293"/>
                    <a:pt x="37" y="293"/>
                  </a:cubicBezTo>
                  <a:close/>
                  <a:moveTo>
                    <a:pt x="48" y="310"/>
                  </a:moveTo>
                  <a:cubicBezTo>
                    <a:pt x="48" y="310"/>
                    <a:pt x="47" y="310"/>
                    <a:pt x="47" y="311"/>
                  </a:cubicBezTo>
                  <a:cubicBezTo>
                    <a:pt x="48" y="311"/>
                    <a:pt x="48" y="312"/>
                    <a:pt x="48" y="311"/>
                  </a:cubicBezTo>
                  <a:cubicBezTo>
                    <a:pt x="47" y="311"/>
                    <a:pt x="48" y="311"/>
                    <a:pt x="48" y="310"/>
                  </a:cubicBezTo>
                  <a:close/>
                  <a:moveTo>
                    <a:pt x="39" y="285"/>
                  </a:moveTo>
                  <a:cubicBezTo>
                    <a:pt x="38" y="285"/>
                    <a:pt x="38" y="286"/>
                    <a:pt x="38" y="286"/>
                  </a:cubicBezTo>
                  <a:cubicBezTo>
                    <a:pt x="38" y="286"/>
                    <a:pt x="37" y="286"/>
                    <a:pt x="37" y="286"/>
                  </a:cubicBezTo>
                  <a:cubicBezTo>
                    <a:pt x="37" y="287"/>
                    <a:pt x="40" y="286"/>
                    <a:pt x="39" y="289"/>
                  </a:cubicBezTo>
                  <a:cubicBezTo>
                    <a:pt x="39" y="289"/>
                    <a:pt x="39" y="289"/>
                    <a:pt x="39" y="289"/>
                  </a:cubicBezTo>
                  <a:cubicBezTo>
                    <a:pt x="40" y="288"/>
                    <a:pt x="37" y="286"/>
                    <a:pt x="40" y="286"/>
                  </a:cubicBezTo>
                  <a:cubicBezTo>
                    <a:pt x="40" y="286"/>
                    <a:pt x="40" y="287"/>
                    <a:pt x="40" y="287"/>
                  </a:cubicBezTo>
                  <a:cubicBezTo>
                    <a:pt x="41" y="286"/>
                    <a:pt x="40" y="286"/>
                    <a:pt x="40" y="285"/>
                  </a:cubicBezTo>
                  <a:cubicBezTo>
                    <a:pt x="40" y="285"/>
                    <a:pt x="39" y="285"/>
                    <a:pt x="39" y="285"/>
                  </a:cubicBezTo>
                  <a:cubicBezTo>
                    <a:pt x="40" y="284"/>
                    <a:pt x="39" y="283"/>
                    <a:pt x="40" y="282"/>
                  </a:cubicBezTo>
                  <a:cubicBezTo>
                    <a:pt x="39" y="283"/>
                    <a:pt x="39" y="284"/>
                    <a:pt x="39" y="285"/>
                  </a:cubicBezTo>
                  <a:close/>
                  <a:moveTo>
                    <a:pt x="35" y="280"/>
                  </a:moveTo>
                  <a:cubicBezTo>
                    <a:pt x="35" y="280"/>
                    <a:pt x="35" y="281"/>
                    <a:pt x="35" y="282"/>
                  </a:cubicBezTo>
                  <a:cubicBezTo>
                    <a:pt x="35" y="282"/>
                    <a:pt x="36" y="281"/>
                    <a:pt x="36" y="282"/>
                  </a:cubicBezTo>
                  <a:cubicBezTo>
                    <a:pt x="37" y="283"/>
                    <a:pt x="36" y="282"/>
                    <a:pt x="36" y="283"/>
                  </a:cubicBezTo>
                  <a:cubicBezTo>
                    <a:pt x="37" y="283"/>
                    <a:pt x="37" y="284"/>
                    <a:pt x="37" y="285"/>
                  </a:cubicBezTo>
                  <a:cubicBezTo>
                    <a:pt x="39" y="284"/>
                    <a:pt x="36" y="283"/>
                    <a:pt x="38" y="281"/>
                  </a:cubicBezTo>
                  <a:cubicBezTo>
                    <a:pt x="37" y="280"/>
                    <a:pt x="36" y="280"/>
                    <a:pt x="35" y="280"/>
                  </a:cubicBezTo>
                  <a:close/>
                  <a:moveTo>
                    <a:pt x="35" y="289"/>
                  </a:moveTo>
                  <a:cubicBezTo>
                    <a:pt x="35" y="290"/>
                    <a:pt x="36" y="291"/>
                    <a:pt x="37" y="291"/>
                  </a:cubicBezTo>
                  <a:cubicBezTo>
                    <a:pt x="37" y="291"/>
                    <a:pt x="37" y="291"/>
                    <a:pt x="37" y="291"/>
                  </a:cubicBezTo>
                  <a:cubicBezTo>
                    <a:pt x="37" y="291"/>
                    <a:pt x="37" y="291"/>
                    <a:pt x="37" y="290"/>
                  </a:cubicBezTo>
                  <a:cubicBezTo>
                    <a:pt x="36" y="291"/>
                    <a:pt x="36" y="289"/>
                    <a:pt x="35" y="289"/>
                  </a:cubicBezTo>
                  <a:close/>
                  <a:moveTo>
                    <a:pt x="41" y="306"/>
                  </a:moveTo>
                  <a:cubicBezTo>
                    <a:pt x="41" y="307"/>
                    <a:pt x="41" y="307"/>
                    <a:pt x="41" y="307"/>
                  </a:cubicBezTo>
                  <a:cubicBezTo>
                    <a:pt x="41" y="307"/>
                    <a:pt x="42" y="307"/>
                    <a:pt x="42" y="306"/>
                  </a:cubicBezTo>
                  <a:lnTo>
                    <a:pt x="41" y="306"/>
                  </a:lnTo>
                  <a:close/>
                  <a:moveTo>
                    <a:pt x="45" y="306"/>
                  </a:moveTo>
                  <a:cubicBezTo>
                    <a:pt x="45" y="307"/>
                    <a:pt x="45" y="307"/>
                    <a:pt x="46" y="307"/>
                  </a:cubicBezTo>
                  <a:cubicBezTo>
                    <a:pt x="46" y="307"/>
                    <a:pt x="46" y="307"/>
                    <a:pt x="46" y="306"/>
                  </a:cubicBezTo>
                  <a:cubicBezTo>
                    <a:pt x="46" y="307"/>
                    <a:pt x="45" y="306"/>
                    <a:pt x="45" y="306"/>
                  </a:cubicBezTo>
                  <a:close/>
                  <a:moveTo>
                    <a:pt x="48" y="322"/>
                  </a:moveTo>
                  <a:cubicBezTo>
                    <a:pt x="48" y="323"/>
                    <a:pt x="49" y="323"/>
                    <a:pt x="50" y="323"/>
                  </a:cubicBezTo>
                  <a:cubicBezTo>
                    <a:pt x="49" y="322"/>
                    <a:pt x="49" y="322"/>
                    <a:pt x="48" y="322"/>
                  </a:cubicBezTo>
                  <a:close/>
                  <a:moveTo>
                    <a:pt x="46" y="303"/>
                  </a:moveTo>
                  <a:cubicBezTo>
                    <a:pt x="46" y="304"/>
                    <a:pt x="47" y="304"/>
                    <a:pt x="47" y="304"/>
                  </a:cubicBezTo>
                  <a:cubicBezTo>
                    <a:pt x="47" y="303"/>
                    <a:pt x="47" y="303"/>
                    <a:pt x="46" y="303"/>
                  </a:cubicBezTo>
                  <a:close/>
                  <a:moveTo>
                    <a:pt x="45" y="303"/>
                  </a:moveTo>
                  <a:cubicBezTo>
                    <a:pt x="45" y="304"/>
                    <a:pt x="45" y="304"/>
                    <a:pt x="46" y="305"/>
                  </a:cubicBezTo>
                  <a:cubicBezTo>
                    <a:pt x="45" y="304"/>
                    <a:pt x="47" y="303"/>
                    <a:pt x="45" y="303"/>
                  </a:cubicBezTo>
                  <a:close/>
                  <a:moveTo>
                    <a:pt x="44" y="306"/>
                  </a:moveTo>
                  <a:cubicBezTo>
                    <a:pt x="45" y="306"/>
                    <a:pt x="46" y="306"/>
                    <a:pt x="46" y="306"/>
                  </a:cubicBezTo>
                  <a:cubicBezTo>
                    <a:pt x="46" y="306"/>
                    <a:pt x="44" y="306"/>
                    <a:pt x="44" y="306"/>
                  </a:cubicBezTo>
                  <a:close/>
                  <a:moveTo>
                    <a:pt x="49" y="309"/>
                  </a:moveTo>
                  <a:cubicBezTo>
                    <a:pt x="49" y="309"/>
                    <a:pt x="50" y="309"/>
                    <a:pt x="50" y="308"/>
                  </a:cubicBezTo>
                  <a:cubicBezTo>
                    <a:pt x="49" y="308"/>
                    <a:pt x="49" y="309"/>
                    <a:pt x="49" y="309"/>
                  </a:cubicBezTo>
                  <a:close/>
                  <a:moveTo>
                    <a:pt x="42" y="299"/>
                  </a:moveTo>
                  <a:cubicBezTo>
                    <a:pt x="40" y="298"/>
                    <a:pt x="40" y="300"/>
                    <a:pt x="40" y="301"/>
                  </a:cubicBezTo>
                  <a:cubicBezTo>
                    <a:pt x="40" y="301"/>
                    <a:pt x="41" y="300"/>
                    <a:pt x="41" y="301"/>
                  </a:cubicBezTo>
                  <a:cubicBezTo>
                    <a:pt x="42" y="301"/>
                    <a:pt x="42" y="300"/>
                    <a:pt x="42" y="300"/>
                  </a:cubicBezTo>
                  <a:cubicBezTo>
                    <a:pt x="41" y="300"/>
                    <a:pt x="41" y="299"/>
                    <a:pt x="42" y="299"/>
                  </a:cubicBezTo>
                  <a:close/>
                  <a:moveTo>
                    <a:pt x="44" y="302"/>
                  </a:moveTo>
                  <a:cubicBezTo>
                    <a:pt x="43" y="302"/>
                    <a:pt x="43" y="302"/>
                    <a:pt x="43" y="301"/>
                  </a:cubicBezTo>
                  <a:cubicBezTo>
                    <a:pt x="43" y="302"/>
                    <a:pt x="42" y="302"/>
                    <a:pt x="42" y="303"/>
                  </a:cubicBezTo>
                  <a:cubicBezTo>
                    <a:pt x="43" y="303"/>
                    <a:pt x="43" y="302"/>
                    <a:pt x="44" y="302"/>
                  </a:cubicBezTo>
                  <a:close/>
                  <a:moveTo>
                    <a:pt x="43" y="303"/>
                  </a:moveTo>
                  <a:cubicBezTo>
                    <a:pt x="43" y="303"/>
                    <a:pt x="43" y="304"/>
                    <a:pt x="44" y="304"/>
                  </a:cubicBezTo>
                  <a:cubicBezTo>
                    <a:pt x="44" y="303"/>
                    <a:pt x="44" y="303"/>
                    <a:pt x="43" y="303"/>
                  </a:cubicBezTo>
                  <a:close/>
                  <a:moveTo>
                    <a:pt x="43" y="308"/>
                  </a:moveTo>
                  <a:cubicBezTo>
                    <a:pt x="43" y="309"/>
                    <a:pt x="43" y="309"/>
                    <a:pt x="43" y="309"/>
                  </a:cubicBezTo>
                  <a:cubicBezTo>
                    <a:pt x="44" y="310"/>
                    <a:pt x="44" y="308"/>
                    <a:pt x="43" y="308"/>
                  </a:cubicBezTo>
                  <a:close/>
                  <a:moveTo>
                    <a:pt x="45" y="313"/>
                  </a:moveTo>
                  <a:cubicBezTo>
                    <a:pt x="45" y="312"/>
                    <a:pt x="45" y="312"/>
                    <a:pt x="45" y="312"/>
                  </a:cubicBezTo>
                  <a:cubicBezTo>
                    <a:pt x="44" y="312"/>
                    <a:pt x="45" y="314"/>
                    <a:pt x="46" y="313"/>
                  </a:cubicBezTo>
                  <a:cubicBezTo>
                    <a:pt x="45" y="313"/>
                    <a:pt x="45" y="313"/>
                    <a:pt x="45" y="313"/>
                  </a:cubicBezTo>
                  <a:close/>
                  <a:moveTo>
                    <a:pt x="305" y="342"/>
                  </a:moveTo>
                  <a:cubicBezTo>
                    <a:pt x="306" y="342"/>
                    <a:pt x="306" y="342"/>
                    <a:pt x="306" y="342"/>
                  </a:cubicBezTo>
                  <a:cubicBezTo>
                    <a:pt x="306" y="342"/>
                    <a:pt x="307" y="341"/>
                    <a:pt x="307" y="340"/>
                  </a:cubicBezTo>
                  <a:cubicBezTo>
                    <a:pt x="307" y="341"/>
                    <a:pt x="306" y="341"/>
                    <a:pt x="305" y="342"/>
                  </a:cubicBezTo>
                  <a:close/>
                  <a:moveTo>
                    <a:pt x="309" y="339"/>
                  </a:moveTo>
                  <a:cubicBezTo>
                    <a:pt x="309" y="339"/>
                    <a:pt x="309" y="338"/>
                    <a:pt x="309" y="338"/>
                  </a:cubicBezTo>
                  <a:cubicBezTo>
                    <a:pt x="308" y="339"/>
                    <a:pt x="308" y="339"/>
                    <a:pt x="308" y="340"/>
                  </a:cubicBezTo>
                  <a:cubicBezTo>
                    <a:pt x="308" y="339"/>
                    <a:pt x="308" y="339"/>
                    <a:pt x="309" y="339"/>
                  </a:cubicBezTo>
                  <a:close/>
                  <a:moveTo>
                    <a:pt x="307" y="347"/>
                  </a:moveTo>
                  <a:cubicBezTo>
                    <a:pt x="305" y="347"/>
                    <a:pt x="307" y="345"/>
                    <a:pt x="306" y="344"/>
                  </a:cubicBezTo>
                  <a:cubicBezTo>
                    <a:pt x="305" y="344"/>
                    <a:pt x="304" y="346"/>
                    <a:pt x="303" y="345"/>
                  </a:cubicBezTo>
                  <a:cubicBezTo>
                    <a:pt x="304" y="344"/>
                    <a:pt x="305" y="345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4" y="344"/>
                    <a:pt x="303" y="345"/>
                    <a:pt x="302" y="346"/>
                  </a:cubicBezTo>
                  <a:cubicBezTo>
                    <a:pt x="302" y="346"/>
                    <a:pt x="302" y="346"/>
                    <a:pt x="303" y="346"/>
                  </a:cubicBezTo>
                  <a:cubicBezTo>
                    <a:pt x="303" y="346"/>
                    <a:pt x="303" y="347"/>
                    <a:pt x="304" y="347"/>
                  </a:cubicBezTo>
                  <a:cubicBezTo>
                    <a:pt x="304" y="346"/>
                    <a:pt x="304" y="345"/>
                    <a:pt x="304" y="345"/>
                  </a:cubicBezTo>
                  <a:cubicBezTo>
                    <a:pt x="305" y="346"/>
                    <a:pt x="305" y="346"/>
                    <a:pt x="305" y="346"/>
                  </a:cubicBezTo>
                  <a:cubicBezTo>
                    <a:pt x="306" y="346"/>
                    <a:pt x="305" y="346"/>
                    <a:pt x="305" y="347"/>
                  </a:cubicBezTo>
                  <a:cubicBezTo>
                    <a:pt x="305" y="347"/>
                    <a:pt x="306" y="347"/>
                    <a:pt x="306" y="348"/>
                  </a:cubicBezTo>
                  <a:cubicBezTo>
                    <a:pt x="306" y="347"/>
                    <a:pt x="307" y="347"/>
                    <a:pt x="307" y="347"/>
                  </a:cubicBezTo>
                  <a:close/>
                  <a:moveTo>
                    <a:pt x="34" y="285"/>
                  </a:move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3" y="285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4" y="285"/>
                  </a:cubicBezTo>
                  <a:close/>
                  <a:moveTo>
                    <a:pt x="312" y="339"/>
                  </a:moveTo>
                  <a:cubicBezTo>
                    <a:pt x="311" y="339"/>
                    <a:pt x="311" y="339"/>
                    <a:pt x="311" y="339"/>
                  </a:cubicBezTo>
                  <a:cubicBezTo>
                    <a:pt x="311" y="340"/>
                    <a:pt x="312" y="339"/>
                    <a:pt x="312" y="339"/>
                  </a:cubicBezTo>
                  <a:close/>
                  <a:moveTo>
                    <a:pt x="287" y="361"/>
                  </a:moveTo>
                  <a:cubicBezTo>
                    <a:pt x="287" y="361"/>
                    <a:pt x="287" y="361"/>
                    <a:pt x="287" y="361"/>
                  </a:cubicBezTo>
                  <a:cubicBezTo>
                    <a:pt x="286" y="361"/>
                    <a:pt x="286" y="361"/>
                    <a:pt x="286" y="361"/>
                  </a:cubicBezTo>
                  <a:cubicBezTo>
                    <a:pt x="286" y="361"/>
                    <a:pt x="287" y="361"/>
                    <a:pt x="287" y="361"/>
                  </a:cubicBezTo>
                  <a:close/>
                  <a:moveTo>
                    <a:pt x="256" y="381"/>
                  </a:moveTo>
                  <a:cubicBezTo>
                    <a:pt x="257" y="380"/>
                    <a:pt x="257" y="380"/>
                    <a:pt x="258" y="380"/>
                  </a:cubicBezTo>
                  <a:cubicBezTo>
                    <a:pt x="257" y="380"/>
                    <a:pt x="257" y="380"/>
                    <a:pt x="256" y="380"/>
                  </a:cubicBezTo>
                  <a:cubicBezTo>
                    <a:pt x="256" y="380"/>
                    <a:pt x="256" y="381"/>
                    <a:pt x="256" y="381"/>
                  </a:cubicBezTo>
                  <a:close/>
                  <a:moveTo>
                    <a:pt x="51" y="315"/>
                  </a:moveTo>
                  <a:cubicBezTo>
                    <a:pt x="52" y="315"/>
                    <a:pt x="51" y="315"/>
                    <a:pt x="51" y="316"/>
                  </a:cubicBezTo>
                  <a:cubicBezTo>
                    <a:pt x="52" y="316"/>
                    <a:pt x="52" y="316"/>
                    <a:pt x="52" y="316"/>
                  </a:cubicBezTo>
                  <a:cubicBezTo>
                    <a:pt x="52" y="315"/>
                    <a:pt x="52" y="314"/>
                    <a:pt x="51" y="315"/>
                  </a:cubicBezTo>
                  <a:close/>
                  <a:moveTo>
                    <a:pt x="298" y="351"/>
                  </a:moveTo>
                  <a:cubicBezTo>
                    <a:pt x="297" y="351"/>
                    <a:pt x="297" y="351"/>
                    <a:pt x="296" y="352"/>
                  </a:cubicBezTo>
                  <a:cubicBezTo>
                    <a:pt x="296" y="352"/>
                    <a:pt x="297" y="352"/>
                    <a:pt x="297" y="352"/>
                  </a:cubicBezTo>
                  <a:cubicBezTo>
                    <a:pt x="296" y="352"/>
                    <a:pt x="296" y="352"/>
                    <a:pt x="296" y="352"/>
                  </a:cubicBezTo>
                  <a:cubicBezTo>
                    <a:pt x="296" y="352"/>
                    <a:pt x="296" y="352"/>
                    <a:pt x="296" y="353"/>
                  </a:cubicBezTo>
                  <a:cubicBezTo>
                    <a:pt x="296" y="353"/>
                    <a:pt x="296" y="353"/>
                    <a:pt x="296" y="353"/>
                  </a:cubicBezTo>
                  <a:cubicBezTo>
                    <a:pt x="297" y="353"/>
                    <a:pt x="298" y="352"/>
                    <a:pt x="298" y="351"/>
                  </a:cubicBezTo>
                  <a:close/>
                  <a:moveTo>
                    <a:pt x="296" y="355"/>
                  </a:moveTo>
                  <a:cubicBezTo>
                    <a:pt x="295" y="354"/>
                    <a:pt x="295" y="355"/>
                    <a:pt x="295" y="355"/>
                  </a:cubicBezTo>
                  <a:cubicBezTo>
                    <a:pt x="295" y="355"/>
                    <a:pt x="295" y="356"/>
                    <a:pt x="296" y="355"/>
                  </a:cubicBezTo>
                  <a:cubicBezTo>
                    <a:pt x="295" y="355"/>
                    <a:pt x="296" y="355"/>
                    <a:pt x="296" y="355"/>
                  </a:cubicBezTo>
                  <a:close/>
                  <a:moveTo>
                    <a:pt x="314" y="332"/>
                  </a:moveTo>
                  <a:cubicBezTo>
                    <a:pt x="314" y="332"/>
                    <a:pt x="314" y="332"/>
                    <a:pt x="314" y="332"/>
                  </a:cubicBezTo>
                  <a:cubicBezTo>
                    <a:pt x="313" y="332"/>
                    <a:pt x="313" y="332"/>
                    <a:pt x="313" y="332"/>
                  </a:cubicBezTo>
                  <a:lnTo>
                    <a:pt x="314" y="332"/>
                  </a:lnTo>
                  <a:close/>
                  <a:moveTo>
                    <a:pt x="310" y="336"/>
                  </a:moveTo>
                  <a:cubicBezTo>
                    <a:pt x="310" y="336"/>
                    <a:pt x="310" y="337"/>
                    <a:pt x="309" y="337"/>
                  </a:cubicBezTo>
                  <a:cubicBezTo>
                    <a:pt x="309" y="338"/>
                    <a:pt x="310" y="338"/>
                    <a:pt x="310" y="338"/>
                  </a:cubicBezTo>
                  <a:cubicBezTo>
                    <a:pt x="310" y="338"/>
                    <a:pt x="309" y="338"/>
                    <a:pt x="309" y="339"/>
                  </a:cubicBezTo>
                  <a:cubicBezTo>
                    <a:pt x="310" y="339"/>
                    <a:pt x="310" y="337"/>
                    <a:pt x="311" y="337"/>
                  </a:cubicBezTo>
                  <a:cubicBezTo>
                    <a:pt x="311" y="338"/>
                    <a:pt x="311" y="338"/>
                    <a:pt x="311" y="338"/>
                  </a:cubicBezTo>
                  <a:cubicBezTo>
                    <a:pt x="313" y="338"/>
                    <a:pt x="311" y="337"/>
                    <a:pt x="310" y="336"/>
                  </a:cubicBezTo>
                  <a:close/>
                  <a:moveTo>
                    <a:pt x="28" y="275"/>
                  </a:moveTo>
                  <a:cubicBezTo>
                    <a:pt x="27" y="275"/>
                    <a:pt x="27" y="275"/>
                    <a:pt x="27" y="276"/>
                  </a:cubicBezTo>
                  <a:cubicBezTo>
                    <a:pt x="27" y="275"/>
                    <a:pt x="27" y="277"/>
                    <a:pt x="27" y="276"/>
                  </a:cubicBezTo>
                  <a:cubicBezTo>
                    <a:pt x="27" y="276"/>
                    <a:pt x="28" y="276"/>
                    <a:pt x="28" y="275"/>
                  </a:cubicBezTo>
                  <a:close/>
                  <a:moveTo>
                    <a:pt x="318" y="330"/>
                  </a:moveTo>
                  <a:cubicBezTo>
                    <a:pt x="318" y="330"/>
                    <a:pt x="317" y="330"/>
                    <a:pt x="317" y="330"/>
                  </a:cubicBezTo>
                  <a:cubicBezTo>
                    <a:pt x="317" y="330"/>
                    <a:pt x="317" y="331"/>
                    <a:pt x="317" y="332"/>
                  </a:cubicBezTo>
                  <a:cubicBezTo>
                    <a:pt x="318" y="332"/>
                    <a:pt x="318" y="331"/>
                    <a:pt x="318" y="330"/>
                  </a:cubicBezTo>
                  <a:close/>
                  <a:moveTo>
                    <a:pt x="32" y="286"/>
                  </a:moveTo>
                  <a:cubicBezTo>
                    <a:pt x="32" y="288"/>
                    <a:pt x="32" y="288"/>
                    <a:pt x="32" y="288"/>
                  </a:cubicBezTo>
                  <a:cubicBezTo>
                    <a:pt x="33" y="288"/>
                    <a:pt x="34" y="288"/>
                    <a:pt x="34" y="287"/>
                  </a:cubicBezTo>
                  <a:cubicBezTo>
                    <a:pt x="34" y="286"/>
                    <a:pt x="33" y="287"/>
                    <a:pt x="32" y="286"/>
                  </a:cubicBezTo>
                  <a:close/>
                  <a:moveTo>
                    <a:pt x="25" y="268"/>
                  </a:moveTo>
                  <a:cubicBezTo>
                    <a:pt x="25" y="269"/>
                    <a:pt x="24" y="269"/>
                    <a:pt x="25" y="270"/>
                  </a:cubicBezTo>
                  <a:cubicBezTo>
                    <a:pt x="25" y="269"/>
                    <a:pt x="26" y="268"/>
                    <a:pt x="25" y="268"/>
                  </a:cubicBezTo>
                  <a:close/>
                  <a:moveTo>
                    <a:pt x="32" y="298"/>
                  </a:moveTo>
                  <a:cubicBezTo>
                    <a:pt x="33" y="298"/>
                    <a:pt x="33" y="298"/>
                    <a:pt x="34" y="298"/>
                  </a:cubicBezTo>
                  <a:cubicBezTo>
                    <a:pt x="34" y="297"/>
                    <a:pt x="32" y="297"/>
                    <a:pt x="32" y="298"/>
                  </a:cubicBezTo>
                  <a:close/>
                  <a:moveTo>
                    <a:pt x="27" y="287"/>
                  </a:moveTo>
                  <a:cubicBezTo>
                    <a:pt x="27" y="288"/>
                    <a:pt x="28" y="288"/>
                    <a:pt x="29" y="288"/>
                  </a:cubicBezTo>
                  <a:cubicBezTo>
                    <a:pt x="29" y="287"/>
                    <a:pt x="28" y="287"/>
                    <a:pt x="27" y="287"/>
                  </a:cubicBezTo>
                  <a:close/>
                  <a:moveTo>
                    <a:pt x="24" y="271"/>
                  </a:moveTo>
                  <a:cubicBezTo>
                    <a:pt x="24" y="271"/>
                    <a:pt x="25" y="271"/>
                    <a:pt x="26" y="271"/>
                  </a:cubicBezTo>
                  <a:cubicBezTo>
                    <a:pt x="26" y="271"/>
                    <a:pt x="24" y="271"/>
                    <a:pt x="24" y="271"/>
                  </a:cubicBezTo>
                  <a:close/>
                  <a:moveTo>
                    <a:pt x="322" y="319"/>
                  </a:moveTo>
                  <a:cubicBezTo>
                    <a:pt x="322" y="319"/>
                    <a:pt x="322" y="319"/>
                    <a:pt x="321" y="319"/>
                  </a:cubicBezTo>
                  <a:cubicBezTo>
                    <a:pt x="321" y="319"/>
                    <a:pt x="321" y="319"/>
                    <a:pt x="321" y="319"/>
                  </a:cubicBezTo>
                  <a:cubicBezTo>
                    <a:pt x="321" y="319"/>
                    <a:pt x="321" y="319"/>
                    <a:pt x="322" y="319"/>
                  </a:cubicBezTo>
                  <a:close/>
                  <a:moveTo>
                    <a:pt x="319" y="323"/>
                  </a:moveTo>
                  <a:cubicBezTo>
                    <a:pt x="319" y="323"/>
                    <a:pt x="319" y="323"/>
                    <a:pt x="320" y="323"/>
                  </a:cubicBezTo>
                  <a:cubicBezTo>
                    <a:pt x="320" y="322"/>
                    <a:pt x="320" y="322"/>
                    <a:pt x="320" y="322"/>
                  </a:cubicBezTo>
                  <a:cubicBezTo>
                    <a:pt x="320" y="322"/>
                    <a:pt x="320" y="322"/>
                    <a:pt x="320" y="322"/>
                  </a:cubicBezTo>
                  <a:lnTo>
                    <a:pt x="319" y="323"/>
                  </a:lnTo>
                  <a:close/>
                  <a:moveTo>
                    <a:pt x="20" y="271"/>
                  </a:moveTo>
                  <a:cubicBezTo>
                    <a:pt x="20" y="272"/>
                    <a:pt x="20" y="272"/>
                    <a:pt x="20" y="272"/>
                  </a:cubicBezTo>
                  <a:cubicBezTo>
                    <a:pt x="20" y="272"/>
                    <a:pt x="21" y="272"/>
                    <a:pt x="21" y="271"/>
                  </a:cubicBezTo>
                  <a:lnTo>
                    <a:pt x="20" y="271"/>
                  </a:lnTo>
                  <a:close/>
                  <a:moveTo>
                    <a:pt x="24" y="278"/>
                  </a:moveTo>
                  <a:cubicBezTo>
                    <a:pt x="24" y="277"/>
                    <a:pt x="25" y="277"/>
                    <a:pt x="24" y="277"/>
                  </a:cubicBezTo>
                  <a:cubicBezTo>
                    <a:pt x="23" y="277"/>
                    <a:pt x="24" y="279"/>
                    <a:pt x="25" y="278"/>
                  </a:cubicBezTo>
                  <a:cubicBezTo>
                    <a:pt x="25" y="278"/>
                    <a:pt x="24" y="278"/>
                    <a:pt x="24" y="278"/>
                  </a:cubicBezTo>
                  <a:close/>
                  <a:moveTo>
                    <a:pt x="302" y="359"/>
                  </a:moveTo>
                  <a:cubicBezTo>
                    <a:pt x="302" y="361"/>
                    <a:pt x="303" y="361"/>
                    <a:pt x="303" y="361"/>
                  </a:cubicBezTo>
                  <a:cubicBezTo>
                    <a:pt x="303" y="360"/>
                    <a:pt x="304" y="360"/>
                    <a:pt x="304" y="359"/>
                  </a:cubicBezTo>
                  <a:cubicBezTo>
                    <a:pt x="303" y="360"/>
                    <a:pt x="303" y="359"/>
                    <a:pt x="302" y="359"/>
                  </a:cubicBezTo>
                  <a:close/>
                  <a:moveTo>
                    <a:pt x="289" y="366"/>
                  </a:moveTo>
                  <a:cubicBezTo>
                    <a:pt x="289" y="367"/>
                    <a:pt x="289" y="367"/>
                    <a:pt x="289" y="367"/>
                  </a:cubicBezTo>
                  <a:cubicBezTo>
                    <a:pt x="290" y="367"/>
                    <a:pt x="291" y="367"/>
                    <a:pt x="292" y="367"/>
                  </a:cubicBezTo>
                  <a:cubicBezTo>
                    <a:pt x="292" y="365"/>
                    <a:pt x="290" y="367"/>
                    <a:pt x="289" y="366"/>
                  </a:cubicBezTo>
                  <a:close/>
                  <a:moveTo>
                    <a:pt x="290" y="362"/>
                  </a:moveTo>
                  <a:cubicBezTo>
                    <a:pt x="291" y="362"/>
                    <a:pt x="291" y="362"/>
                    <a:pt x="291" y="363"/>
                  </a:cubicBezTo>
                  <a:cubicBezTo>
                    <a:pt x="290" y="363"/>
                    <a:pt x="289" y="363"/>
                    <a:pt x="289" y="363"/>
                  </a:cubicBezTo>
                  <a:cubicBezTo>
                    <a:pt x="289" y="364"/>
                    <a:pt x="288" y="365"/>
                    <a:pt x="289" y="365"/>
                  </a:cubicBezTo>
                  <a:cubicBezTo>
                    <a:pt x="290" y="364"/>
                    <a:pt x="291" y="364"/>
                    <a:pt x="292" y="364"/>
                  </a:cubicBezTo>
                  <a:cubicBezTo>
                    <a:pt x="292" y="364"/>
                    <a:pt x="293" y="363"/>
                    <a:pt x="293" y="363"/>
                  </a:cubicBezTo>
                  <a:cubicBezTo>
                    <a:pt x="292" y="363"/>
                    <a:pt x="291" y="361"/>
                    <a:pt x="290" y="362"/>
                  </a:cubicBezTo>
                  <a:close/>
                  <a:moveTo>
                    <a:pt x="248" y="390"/>
                  </a:moveTo>
                  <a:cubicBezTo>
                    <a:pt x="249" y="389"/>
                    <a:pt x="250" y="389"/>
                    <a:pt x="250" y="388"/>
                  </a:cubicBezTo>
                  <a:cubicBezTo>
                    <a:pt x="249" y="387"/>
                    <a:pt x="248" y="389"/>
                    <a:pt x="248" y="390"/>
                  </a:cubicBezTo>
                  <a:close/>
                  <a:moveTo>
                    <a:pt x="282" y="376"/>
                  </a:moveTo>
                  <a:cubicBezTo>
                    <a:pt x="283" y="377"/>
                    <a:pt x="283" y="377"/>
                    <a:pt x="284" y="377"/>
                  </a:cubicBezTo>
                  <a:cubicBezTo>
                    <a:pt x="283" y="376"/>
                    <a:pt x="283" y="375"/>
                    <a:pt x="282" y="374"/>
                  </a:cubicBezTo>
                  <a:cubicBezTo>
                    <a:pt x="282" y="375"/>
                    <a:pt x="282" y="375"/>
                    <a:pt x="282" y="376"/>
                  </a:cubicBezTo>
                  <a:close/>
                  <a:moveTo>
                    <a:pt x="295" y="357"/>
                  </a:moveTo>
                  <a:cubicBezTo>
                    <a:pt x="295" y="357"/>
                    <a:pt x="295" y="357"/>
                    <a:pt x="295" y="356"/>
                  </a:cubicBezTo>
                  <a:cubicBezTo>
                    <a:pt x="294" y="356"/>
                    <a:pt x="294" y="357"/>
                    <a:pt x="293" y="356"/>
                  </a:cubicBezTo>
                  <a:cubicBezTo>
                    <a:pt x="293" y="356"/>
                    <a:pt x="293" y="356"/>
                    <a:pt x="293" y="355"/>
                  </a:cubicBezTo>
                  <a:cubicBezTo>
                    <a:pt x="294" y="355"/>
                    <a:pt x="295" y="354"/>
                    <a:pt x="295" y="353"/>
                  </a:cubicBezTo>
                  <a:cubicBezTo>
                    <a:pt x="295" y="353"/>
                    <a:pt x="295" y="353"/>
                    <a:pt x="295" y="353"/>
                  </a:cubicBezTo>
                  <a:cubicBezTo>
                    <a:pt x="294" y="355"/>
                    <a:pt x="292" y="356"/>
                    <a:pt x="291" y="357"/>
                  </a:cubicBezTo>
                  <a:cubicBezTo>
                    <a:pt x="291" y="357"/>
                    <a:pt x="291" y="358"/>
                    <a:pt x="291" y="358"/>
                  </a:cubicBezTo>
                  <a:cubicBezTo>
                    <a:pt x="292" y="358"/>
                    <a:pt x="292" y="357"/>
                    <a:pt x="292" y="357"/>
                  </a:cubicBezTo>
                  <a:cubicBezTo>
                    <a:pt x="293" y="359"/>
                    <a:pt x="292" y="359"/>
                    <a:pt x="292" y="361"/>
                  </a:cubicBezTo>
                  <a:cubicBezTo>
                    <a:pt x="294" y="361"/>
                    <a:pt x="294" y="363"/>
                    <a:pt x="295" y="363"/>
                  </a:cubicBezTo>
                  <a:cubicBezTo>
                    <a:pt x="295" y="361"/>
                    <a:pt x="293" y="359"/>
                    <a:pt x="295" y="357"/>
                  </a:cubicBezTo>
                  <a:close/>
                  <a:moveTo>
                    <a:pt x="294" y="360"/>
                  </a:moveTo>
                  <a:cubicBezTo>
                    <a:pt x="294" y="360"/>
                    <a:pt x="294" y="361"/>
                    <a:pt x="294" y="361"/>
                  </a:cubicBezTo>
                  <a:cubicBezTo>
                    <a:pt x="294" y="361"/>
                    <a:pt x="293" y="361"/>
                    <a:pt x="294" y="360"/>
                  </a:cubicBezTo>
                  <a:close/>
                  <a:moveTo>
                    <a:pt x="283" y="373"/>
                  </a:moveTo>
                  <a:cubicBezTo>
                    <a:pt x="284" y="372"/>
                    <a:pt x="285" y="372"/>
                    <a:pt x="284" y="371"/>
                  </a:cubicBezTo>
                  <a:cubicBezTo>
                    <a:pt x="284" y="372"/>
                    <a:pt x="283" y="373"/>
                    <a:pt x="283" y="373"/>
                  </a:cubicBezTo>
                  <a:close/>
                  <a:moveTo>
                    <a:pt x="284" y="364"/>
                  </a:moveTo>
                  <a:cubicBezTo>
                    <a:pt x="284" y="363"/>
                    <a:pt x="285" y="363"/>
                    <a:pt x="285" y="363"/>
                  </a:cubicBezTo>
                  <a:cubicBezTo>
                    <a:pt x="285" y="362"/>
                    <a:pt x="285" y="362"/>
                    <a:pt x="285" y="362"/>
                  </a:cubicBezTo>
                  <a:cubicBezTo>
                    <a:pt x="285" y="362"/>
                    <a:pt x="284" y="363"/>
                    <a:pt x="283" y="364"/>
                  </a:cubicBezTo>
                  <a:cubicBezTo>
                    <a:pt x="283" y="364"/>
                    <a:pt x="283" y="364"/>
                    <a:pt x="282" y="364"/>
                  </a:cubicBezTo>
                  <a:cubicBezTo>
                    <a:pt x="282" y="364"/>
                    <a:pt x="282" y="365"/>
                    <a:pt x="282" y="365"/>
                  </a:cubicBezTo>
                  <a:cubicBezTo>
                    <a:pt x="282" y="365"/>
                    <a:pt x="281" y="366"/>
                    <a:pt x="281" y="366"/>
                  </a:cubicBezTo>
                  <a:cubicBezTo>
                    <a:pt x="281" y="366"/>
                    <a:pt x="281" y="366"/>
                    <a:pt x="281" y="365"/>
                  </a:cubicBezTo>
                  <a:cubicBezTo>
                    <a:pt x="281" y="366"/>
                    <a:pt x="280" y="366"/>
                    <a:pt x="280" y="366"/>
                  </a:cubicBezTo>
                  <a:cubicBezTo>
                    <a:pt x="281" y="367"/>
                    <a:pt x="279" y="369"/>
                    <a:pt x="279" y="370"/>
                  </a:cubicBezTo>
                  <a:cubicBezTo>
                    <a:pt x="278" y="368"/>
                    <a:pt x="280" y="368"/>
                    <a:pt x="280" y="366"/>
                  </a:cubicBezTo>
                  <a:cubicBezTo>
                    <a:pt x="279" y="367"/>
                    <a:pt x="278" y="367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6" y="369"/>
                  </a:cubicBezTo>
                  <a:cubicBezTo>
                    <a:pt x="277" y="369"/>
                    <a:pt x="277" y="369"/>
                    <a:pt x="277" y="369"/>
                  </a:cubicBezTo>
                  <a:cubicBezTo>
                    <a:pt x="278" y="370"/>
                    <a:pt x="276" y="369"/>
                    <a:pt x="276" y="369"/>
                  </a:cubicBezTo>
                  <a:cubicBezTo>
                    <a:pt x="272" y="371"/>
                    <a:pt x="268" y="374"/>
                    <a:pt x="264" y="376"/>
                  </a:cubicBezTo>
                  <a:cubicBezTo>
                    <a:pt x="265" y="377"/>
                    <a:pt x="266" y="378"/>
                    <a:pt x="266" y="380"/>
                  </a:cubicBezTo>
                  <a:cubicBezTo>
                    <a:pt x="267" y="380"/>
                    <a:pt x="268" y="379"/>
                    <a:pt x="268" y="379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8" y="378"/>
                    <a:pt x="267" y="377"/>
                    <a:pt x="268" y="377"/>
                  </a:cubicBezTo>
                  <a:cubicBezTo>
                    <a:pt x="269" y="377"/>
                    <a:pt x="269" y="378"/>
                    <a:pt x="270" y="379"/>
                  </a:cubicBezTo>
                  <a:cubicBezTo>
                    <a:pt x="269" y="379"/>
                    <a:pt x="270" y="380"/>
                    <a:pt x="270" y="381"/>
                  </a:cubicBezTo>
                  <a:cubicBezTo>
                    <a:pt x="269" y="381"/>
                    <a:pt x="269" y="381"/>
                    <a:pt x="269" y="382"/>
                  </a:cubicBezTo>
                  <a:cubicBezTo>
                    <a:pt x="268" y="381"/>
                    <a:pt x="267" y="381"/>
                    <a:pt x="267" y="380"/>
                  </a:cubicBezTo>
                  <a:cubicBezTo>
                    <a:pt x="266" y="381"/>
                    <a:pt x="265" y="382"/>
                    <a:pt x="265" y="383"/>
                  </a:cubicBezTo>
                  <a:cubicBezTo>
                    <a:pt x="265" y="384"/>
                    <a:pt x="264" y="383"/>
                    <a:pt x="264" y="383"/>
                  </a:cubicBezTo>
                  <a:cubicBezTo>
                    <a:pt x="264" y="384"/>
                    <a:pt x="265" y="383"/>
                    <a:pt x="265" y="384"/>
                  </a:cubicBezTo>
                  <a:cubicBezTo>
                    <a:pt x="265" y="384"/>
                    <a:pt x="264" y="384"/>
                    <a:pt x="264" y="385"/>
                  </a:cubicBezTo>
                  <a:cubicBezTo>
                    <a:pt x="265" y="386"/>
                    <a:pt x="266" y="386"/>
                    <a:pt x="265" y="388"/>
                  </a:cubicBezTo>
                  <a:cubicBezTo>
                    <a:pt x="266" y="387"/>
                    <a:pt x="267" y="387"/>
                    <a:pt x="268" y="386"/>
                  </a:cubicBezTo>
                  <a:cubicBezTo>
                    <a:pt x="267" y="386"/>
                    <a:pt x="266" y="386"/>
                    <a:pt x="266" y="386"/>
                  </a:cubicBezTo>
                  <a:cubicBezTo>
                    <a:pt x="266" y="384"/>
                    <a:pt x="266" y="384"/>
                    <a:pt x="266" y="384"/>
                  </a:cubicBezTo>
                  <a:cubicBezTo>
                    <a:pt x="267" y="384"/>
                    <a:pt x="267" y="383"/>
                    <a:pt x="268" y="383"/>
                  </a:cubicBezTo>
                  <a:cubicBezTo>
                    <a:pt x="267" y="384"/>
                    <a:pt x="269" y="383"/>
                    <a:pt x="269" y="383"/>
                  </a:cubicBezTo>
                  <a:cubicBezTo>
                    <a:pt x="270" y="384"/>
                    <a:pt x="269" y="382"/>
                    <a:pt x="270" y="383"/>
                  </a:cubicBezTo>
                  <a:cubicBezTo>
                    <a:pt x="271" y="383"/>
                    <a:pt x="270" y="382"/>
                    <a:pt x="272" y="382"/>
                  </a:cubicBezTo>
                  <a:cubicBezTo>
                    <a:pt x="271" y="383"/>
                    <a:pt x="273" y="383"/>
                    <a:pt x="273" y="384"/>
                  </a:cubicBezTo>
                  <a:cubicBezTo>
                    <a:pt x="273" y="385"/>
                    <a:pt x="272" y="385"/>
                    <a:pt x="272" y="385"/>
                  </a:cubicBezTo>
                  <a:cubicBezTo>
                    <a:pt x="272" y="384"/>
                    <a:pt x="271" y="385"/>
                    <a:pt x="270" y="385"/>
                  </a:cubicBezTo>
                  <a:cubicBezTo>
                    <a:pt x="270" y="385"/>
                    <a:pt x="270" y="384"/>
                    <a:pt x="270" y="384"/>
                  </a:cubicBezTo>
                  <a:cubicBezTo>
                    <a:pt x="270" y="385"/>
                    <a:pt x="269" y="385"/>
                    <a:pt x="269" y="385"/>
                  </a:cubicBezTo>
                  <a:cubicBezTo>
                    <a:pt x="270" y="385"/>
                    <a:pt x="270" y="386"/>
                    <a:pt x="271" y="386"/>
                  </a:cubicBezTo>
                  <a:cubicBezTo>
                    <a:pt x="272" y="385"/>
                    <a:pt x="274" y="386"/>
                    <a:pt x="274" y="384"/>
                  </a:cubicBezTo>
                  <a:cubicBezTo>
                    <a:pt x="274" y="384"/>
                    <a:pt x="273" y="384"/>
                    <a:pt x="273" y="383"/>
                  </a:cubicBezTo>
                  <a:cubicBezTo>
                    <a:pt x="273" y="383"/>
                    <a:pt x="273" y="383"/>
                    <a:pt x="273" y="382"/>
                  </a:cubicBezTo>
                  <a:cubicBezTo>
                    <a:pt x="273" y="382"/>
                    <a:pt x="272" y="382"/>
                    <a:pt x="272" y="381"/>
                  </a:cubicBezTo>
                  <a:cubicBezTo>
                    <a:pt x="271" y="381"/>
                    <a:pt x="271" y="381"/>
                    <a:pt x="270" y="381"/>
                  </a:cubicBezTo>
                  <a:cubicBezTo>
                    <a:pt x="270" y="380"/>
                    <a:pt x="271" y="380"/>
                    <a:pt x="272" y="379"/>
                  </a:cubicBezTo>
                  <a:cubicBezTo>
                    <a:pt x="272" y="378"/>
                    <a:pt x="272" y="378"/>
                    <a:pt x="272" y="377"/>
                  </a:cubicBezTo>
                  <a:cubicBezTo>
                    <a:pt x="273" y="378"/>
                    <a:pt x="272" y="377"/>
                    <a:pt x="273" y="377"/>
                  </a:cubicBezTo>
                  <a:cubicBezTo>
                    <a:pt x="274" y="377"/>
                    <a:pt x="274" y="377"/>
                    <a:pt x="274" y="378"/>
                  </a:cubicBezTo>
                  <a:cubicBezTo>
                    <a:pt x="276" y="377"/>
                    <a:pt x="277" y="375"/>
                    <a:pt x="278" y="374"/>
                  </a:cubicBezTo>
                  <a:cubicBezTo>
                    <a:pt x="278" y="375"/>
                    <a:pt x="279" y="375"/>
                    <a:pt x="279" y="376"/>
                  </a:cubicBezTo>
                  <a:cubicBezTo>
                    <a:pt x="279" y="376"/>
                    <a:pt x="277" y="376"/>
                    <a:pt x="277" y="377"/>
                  </a:cubicBezTo>
                  <a:cubicBezTo>
                    <a:pt x="277" y="377"/>
                    <a:pt x="277" y="377"/>
                    <a:pt x="277" y="377"/>
                  </a:cubicBezTo>
                  <a:cubicBezTo>
                    <a:pt x="276" y="378"/>
                    <a:pt x="276" y="379"/>
                    <a:pt x="275" y="380"/>
                  </a:cubicBezTo>
                  <a:cubicBezTo>
                    <a:pt x="276" y="380"/>
                    <a:pt x="276" y="379"/>
                    <a:pt x="277" y="380"/>
                  </a:cubicBezTo>
                  <a:cubicBezTo>
                    <a:pt x="277" y="380"/>
                    <a:pt x="277" y="380"/>
                    <a:pt x="277" y="381"/>
                  </a:cubicBezTo>
                  <a:cubicBezTo>
                    <a:pt x="277" y="381"/>
                    <a:pt x="277" y="382"/>
                    <a:pt x="276" y="382"/>
                  </a:cubicBezTo>
                  <a:cubicBezTo>
                    <a:pt x="276" y="381"/>
                    <a:pt x="275" y="381"/>
                    <a:pt x="275" y="381"/>
                  </a:cubicBezTo>
                  <a:cubicBezTo>
                    <a:pt x="274" y="381"/>
                    <a:pt x="275" y="380"/>
                    <a:pt x="274" y="379"/>
                  </a:cubicBezTo>
                  <a:cubicBezTo>
                    <a:pt x="275" y="379"/>
                    <a:pt x="275" y="379"/>
                    <a:pt x="275" y="378"/>
                  </a:cubicBezTo>
                  <a:cubicBezTo>
                    <a:pt x="274" y="378"/>
                    <a:pt x="273" y="379"/>
                    <a:pt x="272" y="379"/>
                  </a:cubicBezTo>
                  <a:cubicBezTo>
                    <a:pt x="274" y="380"/>
                    <a:pt x="274" y="381"/>
                    <a:pt x="273" y="382"/>
                  </a:cubicBezTo>
                  <a:cubicBezTo>
                    <a:pt x="275" y="383"/>
                    <a:pt x="274" y="382"/>
                    <a:pt x="275" y="382"/>
                  </a:cubicBezTo>
                  <a:cubicBezTo>
                    <a:pt x="275" y="383"/>
                    <a:pt x="276" y="382"/>
                    <a:pt x="276" y="383"/>
                  </a:cubicBezTo>
                  <a:cubicBezTo>
                    <a:pt x="277" y="382"/>
                    <a:pt x="278" y="382"/>
                    <a:pt x="278" y="380"/>
                  </a:cubicBezTo>
                  <a:cubicBezTo>
                    <a:pt x="277" y="380"/>
                    <a:pt x="277" y="378"/>
                    <a:pt x="277" y="377"/>
                  </a:cubicBezTo>
                  <a:cubicBezTo>
                    <a:pt x="278" y="378"/>
                    <a:pt x="279" y="377"/>
                    <a:pt x="279" y="378"/>
                  </a:cubicBezTo>
                  <a:cubicBezTo>
                    <a:pt x="280" y="379"/>
                    <a:pt x="280" y="377"/>
                    <a:pt x="280" y="377"/>
                  </a:cubicBezTo>
                  <a:cubicBezTo>
                    <a:pt x="280" y="377"/>
                    <a:pt x="281" y="377"/>
                    <a:pt x="281" y="378"/>
                  </a:cubicBezTo>
                  <a:cubicBezTo>
                    <a:pt x="281" y="378"/>
                    <a:pt x="281" y="378"/>
                    <a:pt x="281" y="378"/>
                  </a:cubicBezTo>
                  <a:cubicBezTo>
                    <a:pt x="282" y="378"/>
                    <a:pt x="282" y="378"/>
                    <a:pt x="282" y="378"/>
                  </a:cubicBezTo>
                  <a:cubicBezTo>
                    <a:pt x="282" y="378"/>
                    <a:pt x="282" y="378"/>
                    <a:pt x="282" y="377"/>
                  </a:cubicBezTo>
                  <a:cubicBezTo>
                    <a:pt x="281" y="377"/>
                    <a:pt x="281" y="376"/>
                    <a:pt x="282" y="375"/>
                  </a:cubicBezTo>
                  <a:cubicBezTo>
                    <a:pt x="281" y="375"/>
                    <a:pt x="281" y="375"/>
                    <a:pt x="281" y="374"/>
                  </a:cubicBezTo>
                  <a:cubicBezTo>
                    <a:pt x="280" y="374"/>
                    <a:pt x="280" y="372"/>
                    <a:pt x="280" y="372"/>
                  </a:cubicBezTo>
                  <a:cubicBezTo>
                    <a:pt x="280" y="372"/>
                    <a:pt x="280" y="373"/>
                    <a:pt x="279" y="373"/>
                  </a:cubicBezTo>
                  <a:cubicBezTo>
                    <a:pt x="279" y="372"/>
                    <a:pt x="279" y="372"/>
                    <a:pt x="279" y="372"/>
                  </a:cubicBezTo>
                  <a:cubicBezTo>
                    <a:pt x="279" y="372"/>
                    <a:pt x="278" y="372"/>
                    <a:pt x="278" y="371"/>
                  </a:cubicBezTo>
                  <a:cubicBezTo>
                    <a:pt x="279" y="372"/>
                    <a:pt x="279" y="371"/>
                    <a:pt x="279" y="370"/>
                  </a:cubicBezTo>
                  <a:cubicBezTo>
                    <a:pt x="280" y="371"/>
                    <a:pt x="281" y="371"/>
                    <a:pt x="282" y="372"/>
                  </a:cubicBezTo>
                  <a:cubicBezTo>
                    <a:pt x="282" y="370"/>
                    <a:pt x="282" y="370"/>
                    <a:pt x="282" y="370"/>
                  </a:cubicBezTo>
                  <a:cubicBezTo>
                    <a:pt x="283" y="370"/>
                    <a:pt x="282" y="369"/>
                    <a:pt x="283" y="369"/>
                  </a:cubicBezTo>
                  <a:cubicBezTo>
                    <a:pt x="284" y="369"/>
                    <a:pt x="285" y="370"/>
                    <a:pt x="285" y="371"/>
                  </a:cubicBezTo>
                  <a:cubicBezTo>
                    <a:pt x="286" y="370"/>
                    <a:pt x="287" y="370"/>
                    <a:pt x="287" y="368"/>
                  </a:cubicBezTo>
                  <a:cubicBezTo>
                    <a:pt x="285" y="368"/>
                    <a:pt x="285" y="368"/>
                    <a:pt x="283" y="368"/>
                  </a:cubicBezTo>
                  <a:cubicBezTo>
                    <a:pt x="283" y="368"/>
                    <a:pt x="283" y="367"/>
                    <a:pt x="283" y="367"/>
                  </a:cubicBezTo>
                  <a:cubicBezTo>
                    <a:pt x="284" y="367"/>
                    <a:pt x="286" y="366"/>
                    <a:pt x="287" y="367"/>
                  </a:cubicBezTo>
                  <a:cubicBezTo>
                    <a:pt x="287" y="366"/>
                    <a:pt x="287" y="365"/>
                    <a:pt x="287" y="365"/>
                  </a:cubicBezTo>
                  <a:cubicBezTo>
                    <a:pt x="285" y="366"/>
                    <a:pt x="285" y="364"/>
                    <a:pt x="284" y="364"/>
                  </a:cubicBezTo>
                  <a:close/>
                  <a:moveTo>
                    <a:pt x="271" y="376"/>
                  </a:moveTo>
                  <a:cubicBezTo>
                    <a:pt x="269" y="376"/>
                    <a:pt x="269" y="376"/>
                    <a:pt x="269" y="376"/>
                  </a:cubicBezTo>
                  <a:cubicBezTo>
                    <a:pt x="270" y="375"/>
                    <a:pt x="269" y="375"/>
                    <a:pt x="269" y="374"/>
                  </a:cubicBezTo>
                  <a:cubicBezTo>
                    <a:pt x="270" y="374"/>
                    <a:pt x="270" y="375"/>
                    <a:pt x="271" y="375"/>
                  </a:cubicBezTo>
                  <a:lnTo>
                    <a:pt x="271" y="376"/>
                  </a:lnTo>
                  <a:close/>
                  <a:moveTo>
                    <a:pt x="273" y="375"/>
                  </a:moveTo>
                  <a:cubicBezTo>
                    <a:pt x="272" y="375"/>
                    <a:pt x="272" y="375"/>
                    <a:pt x="272" y="376"/>
                  </a:cubicBezTo>
                  <a:cubicBezTo>
                    <a:pt x="271" y="375"/>
                    <a:pt x="272" y="375"/>
                    <a:pt x="272" y="374"/>
                  </a:cubicBezTo>
                  <a:cubicBezTo>
                    <a:pt x="274" y="374"/>
                    <a:pt x="274" y="374"/>
                    <a:pt x="274" y="375"/>
                  </a:cubicBezTo>
                  <a:cubicBezTo>
                    <a:pt x="274" y="376"/>
                    <a:pt x="274" y="375"/>
                    <a:pt x="273" y="375"/>
                  </a:cubicBezTo>
                  <a:close/>
                  <a:moveTo>
                    <a:pt x="274" y="374"/>
                  </a:moveTo>
                  <a:cubicBezTo>
                    <a:pt x="274" y="373"/>
                    <a:pt x="274" y="372"/>
                    <a:pt x="275" y="372"/>
                  </a:cubicBezTo>
                  <a:cubicBezTo>
                    <a:pt x="275" y="372"/>
                    <a:pt x="274" y="370"/>
                    <a:pt x="276" y="370"/>
                  </a:cubicBezTo>
                  <a:cubicBezTo>
                    <a:pt x="275" y="371"/>
                    <a:pt x="276" y="372"/>
                    <a:pt x="277" y="372"/>
                  </a:cubicBezTo>
                  <a:cubicBezTo>
                    <a:pt x="276" y="372"/>
                    <a:pt x="275" y="373"/>
                    <a:pt x="274" y="374"/>
                  </a:cubicBezTo>
                  <a:close/>
                  <a:moveTo>
                    <a:pt x="281" y="370"/>
                  </a:moveTo>
                  <a:cubicBezTo>
                    <a:pt x="281" y="370"/>
                    <a:pt x="281" y="369"/>
                    <a:pt x="280" y="369"/>
                  </a:cubicBezTo>
                  <a:cubicBezTo>
                    <a:pt x="280" y="369"/>
                    <a:pt x="280" y="368"/>
                    <a:pt x="280" y="368"/>
                  </a:cubicBezTo>
                  <a:cubicBezTo>
                    <a:pt x="281" y="368"/>
                    <a:pt x="281" y="368"/>
                    <a:pt x="281" y="368"/>
                  </a:cubicBezTo>
                  <a:cubicBezTo>
                    <a:pt x="281" y="369"/>
                    <a:pt x="282" y="369"/>
                    <a:pt x="281" y="370"/>
                  </a:cubicBezTo>
                  <a:close/>
                  <a:moveTo>
                    <a:pt x="301" y="364"/>
                  </a:moveTo>
                  <a:cubicBezTo>
                    <a:pt x="302" y="365"/>
                    <a:pt x="301" y="365"/>
                    <a:pt x="301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02" y="365"/>
                    <a:pt x="303" y="364"/>
                    <a:pt x="301" y="364"/>
                  </a:cubicBezTo>
                  <a:close/>
                  <a:moveTo>
                    <a:pt x="304" y="356"/>
                  </a:moveTo>
                  <a:cubicBezTo>
                    <a:pt x="302" y="356"/>
                    <a:pt x="302" y="359"/>
                    <a:pt x="301" y="358"/>
                  </a:cubicBezTo>
                  <a:cubicBezTo>
                    <a:pt x="300" y="358"/>
                    <a:pt x="299" y="359"/>
                    <a:pt x="300" y="359"/>
                  </a:cubicBezTo>
                  <a:cubicBezTo>
                    <a:pt x="300" y="358"/>
                    <a:pt x="301" y="359"/>
                    <a:pt x="300" y="359"/>
                  </a:cubicBezTo>
                  <a:cubicBezTo>
                    <a:pt x="302" y="359"/>
                    <a:pt x="303" y="357"/>
                    <a:pt x="304" y="358"/>
                  </a:cubicBezTo>
                  <a:cubicBezTo>
                    <a:pt x="304" y="357"/>
                    <a:pt x="304" y="357"/>
                    <a:pt x="304" y="356"/>
                  </a:cubicBezTo>
                  <a:close/>
                  <a:moveTo>
                    <a:pt x="274" y="390"/>
                  </a:moveTo>
                  <a:cubicBezTo>
                    <a:pt x="275" y="390"/>
                    <a:pt x="275" y="391"/>
                    <a:pt x="276" y="390"/>
                  </a:cubicBezTo>
                  <a:cubicBezTo>
                    <a:pt x="276" y="390"/>
                    <a:pt x="275" y="389"/>
                    <a:pt x="274" y="390"/>
                  </a:cubicBezTo>
                  <a:close/>
                  <a:moveTo>
                    <a:pt x="304" y="354"/>
                  </a:moveTo>
                  <a:cubicBezTo>
                    <a:pt x="305" y="355"/>
                    <a:pt x="304" y="356"/>
                    <a:pt x="305" y="356"/>
                  </a:cubicBezTo>
                  <a:cubicBezTo>
                    <a:pt x="305" y="355"/>
                    <a:pt x="305" y="355"/>
                    <a:pt x="305" y="354"/>
                  </a:cubicBezTo>
                  <a:lnTo>
                    <a:pt x="304" y="354"/>
                  </a:lnTo>
                  <a:close/>
                  <a:moveTo>
                    <a:pt x="300" y="360"/>
                  </a:moveTo>
                  <a:cubicBezTo>
                    <a:pt x="300" y="361"/>
                    <a:pt x="301" y="361"/>
                    <a:pt x="301" y="361"/>
                  </a:cubicBezTo>
                  <a:cubicBezTo>
                    <a:pt x="300" y="362"/>
                    <a:pt x="299" y="363"/>
                    <a:pt x="300" y="363"/>
                  </a:cubicBezTo>
                  <a:cubicBezTo>
                    <a:pt x="301" y="363"/>
                    <a:pt x="300" y="362"/>
                    <a:pt x="301" y="362"/>
                  </a:cubicBezTo>
                  <a:cubicBezTo>
                    <a:pt x="301" y="361"/>
                    <a:pt x="302" y="360"/>
                    <a:pt x="300" y="360"/>
                  </a:cubicBezTo>
                  <a:close/>
                  <a:moveTo>
                    <a:pt x="296" y="359"/>
                  </a:moveTo>
                  <a:cubicBezTo>
                    <a:pt x="296" y="359"/>
                    <a:pt x="295" y="359"/>
                    <a:pt x="296" y="360"/>
                  </a:cubicBezTo>
                  <a:cubicBezTo>
                    <a:pt x="296" y="360"/>
                    <a:pt x="297" y="360"/>
                    <a:pt x="297" y="359"/>
                  </a:cubicBezTo>
                  <a:cubicBezTo>
                    <a:pt x="296" y="360"/>
                    <a:pt x="297" y="359"/>
                    <a:pt x="296" y="359"/>
                  </a:cubicBezTo>
                  <a:close/>
                  <a:moveTo>
                    <a:pt x="298" y="362"/>
                  </a:moveTo>
                  <a:cubicBezTo>
                    <a:pt x="298" y="363"/>
                    <a:pt x="298" y="363"/>
                    <a:pt x="298" y="364"/>
                  </a:cubicBezTo>
                  <a:cubicBezTo>
                    <a:pt x="298" y="363"/>
                    <a:pt x="298" y="364"/>
                    <a:pt x="299" y="363"/>
                  </a:cubicBezTo>
                  <a:cubicBezTo>
                    <a:pt x="299" y="363"/>
                    <a:pt x="299" y="362"/>
                    <a:pt x="298" y="362"/>
                  </a:cubicBezTo>
                  <a:close/>
                  <a:moveTo>
                    <a:pt x="260" y="386"/>
                  </a:moveTo>
                  <a:cubicBezTo>
                    <a:pt x="259" y="386"/>
                    <a:pt x="259" y="386"/>
                    <a:pt x="259" y="386"/>
                  </a:cubicBezTo>
                  <a:cubicBezTo>
                    <a:pt x="259" y="386"/>
                    <a:pt x="258" y="386"/>
                    <a:pt x="258" y="385"/>
                  </a:cubicBezTo>
                  <a:cubicBezTo>
                    <a:pt x="259" y="384"/>
                    <a:pt x="258" y="383"/>
                    <a:pt x="259" y="382"/>
                  </a:cubicBezTo>
                  <a:cubicBezTo>
                    <a:pt x="259" y="382"/>
                    <a:pt x="259" y="382"/>
                    <a:pt x="260" y="382"/>
                  </a:cubicBezTo>
                  <a:cubicBezTo>
                    <a:pt x="259" y="381"/>
                    <a:pt x="259" y="380"/>
                    <a:pt x="258" y="380"/>
                  </a:cubicBezTo>
                  <a:cubicBezTo>
                    <a:pt x="259" y="381"/>
                    <a:pt x="258" y="382"/>
                    <a:pt x="257" y="382"/>
                  </a:cubicBezTo>
                  <a:cubicBezTo>
                    <a:pt x="256" y="384"/>
                    <a:pt x="258" y="385"/>
                    <a:pt x="258" y="386"/>
                  </a:cubicBezTo>
                  <a:cubicBezTo>
                    <a:pt x="258" y="387"/>
                    <a:pt x="256" y="387"/>
                    <a:pt x="255" y="387"/>
                  </a:cubicBezTo>
                  <a:cubicBezTo>
                    <a:pt x="254" y="387"/>
                    <a:pt x="254" y="387"/>
                    <a:pt x="254" y="388"/>
                  </a:cubicBezTo>
                  <a:cubicBezTo>
                    <a:pt x="254" y="388"/>
                    <a:pt x="254" y="388"/>
                    <a:pt x="254" y="389"/>
                  </a:cubicBezTo>
                  <a:cubicBezTo>
                    <a:pt x="255" y="389"/>
                    <a:pt x="255" y="389"/>
                    <a:pt x="256" y="389"/>
                  </a:cubicBezTo>
                  <a:cubicBezTo>
                    <a:pt x="256" y="389"/>
                    <a:pt x="257" y="389"/>
                    <a:pt x="257" y="389"/>
                  </a:cubicBezTo>
                  <a:cubicBezTo>
                    <a:pt x="256" y="389"/>
                    <a:pt x="256" y="388"/>
                    <a:pt x="256" y="388"/>
                  </a:cubicBezTo>
                  <a:cubicBezTo>
                    <a:pt x="258" y="388"/>
                    <a:pt x="258" y="388"/>
                    <a:pt x="258" y="388"/>
                  </a:cubicBezTo>
                  <a:cubicBezTo>
                    <a:pt x="258" y="388"/>
                    <a:pt x="258" y="389"/>
                    <a:pt x="259" y="389"/>
                  </a:cubicBezTo>
                  <a:cubicBezTo>
                    <a:pt x="258" y="388"/>
                    <a:pt x="259" y="388"/>
                    <a:pt x="260" y="387"/>
                  </a:cubicBezTo>
                  <a:cubicBezTo>
                    <a:pt x="260" y="387"/>
                    <a:pt x="260" y="387"/>
                    <a:pt x="260" y="386"/>
                  </a:cubicBezTo>
                  <a:close/>
                  <a:moveTo>
                    <a:pt x="257" y="393"/>
                  </a:moveTo>
                  <a:cubicBezTo>
                    <a:pt x="257" y="393"/>
                    <a:pt x="256" y="393"/>
                    <a:pt x="256" y="394"/>
                  </a:cubicBezTo>
                  <a:cubicBezTo>
                    <a:pt x="257" y="394"/>
                    <a:pt x="257" y="394"/>
                    <a:pt x="257" y="394"/>
                  </a:cubicBezTo>
                  <a:cubicBezTo>
                    <a:pt x="257" y="393"/>
                    <a:pt x="258" y="393"/>
                    <a:pt x="257" y="393"/>
                  </a:cubicBezTo>
                  <a:close/>
                  <a:moveTo>
                    <a:pt x="252" y="391"/>
                  </a:moveTo>
                  <a:cubicBezTo>
                    <a:pt x="252" y="391"/>
                    <a:pt x="254" y="392"/>
                    <a:pt x="254" y="391"/>
                  </a:cubicBezTo>
                  <a:cubicBezTo>
                    <a:pt x="253" y="391"/>
                    <a:pt x="253" y="390"/>
                    <a:pt x="252" y="391"/>
                  </a:cubicBezTo>
                  <a:close/>
                  <a:moveTo>
                    <a:pt x="254" y="396"/>
                  </a:moveTo>
                  <a:cubicBezTo>
                    <a:pt x="254" y="396"/>
                    <a:pt x="253" y="396"/>
                    <a:pt x="253" y="396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7"/>
                    <a:pt x="254" y="397"/>
                    <a:pt x="254" y="396"/>
                  </a:cubicBezTo>
                  <a:close/>
                  <a:moveTo>
                    <a:pt x="253" y="399"/>
                  </a:moveTo>
                  <a:cubicBezTo>
                    <a:pt x="255" y="400"/>
                    <a:pt x="254" y="398"/>
                    <a:pt x="254" y="398"/>
                  </a:cubicBezTo>
                  <a:cubicBezTo>
                    <a:pt x="254" y="398"/>
                    <a:pt x="254" y="398"/>
                    <a:pt x="254" y="398"/>
                  </a:cubicBezTo>
                  <a:cubicBezTo>
                    <a:pt x="254" y="399"/>
                    <a:pt x="253" y="399"/>
                    <a:pt x="253" y="399"/>
                  </a:cubicBezTo>
                  <a:close/>
                  <a:moveTo>
                    <a:pt x="251" y="391"/>
                  </a:moveTo>
                  <a:cubicBezTo>
                    <a:pt x="251" y="390"/>
                    <a:pt x="251" y="390"/>
                    <a:pt x="251" y="390"/>
                  </a:cubicBezTo>
                  <a:cubicBezTo>
                    <a:pt x="250" y="390"/>
                    <a:pt x="250" y="390"/>
                    <a:pt x="250" y="390"/>
                  </a:cubicBezTo>
                  <a:cubicBezTo>
                    <a:pt x="250" y="391"/>
                    <a:pt x="250" y="391"/>
                    <a:pt x="251" y="391"/>
                  </a:cubicBezTo>
                  <a:close/>
                  <a:moveTo>
                    <a:pt x="252" y="388"/>
                  </a:moveTo>
                  <a:cubicBezTo>
                    <a:pt x="252" y="388"/>
                    <a:pt x="251" y="389"/>
                    <a:pt x="251" y="389"/>
                  </a:cubicBezTo>
                  <a:cubicBezTo>
                    <a:pt x="251" y="390"/>
                    <a:pt x="252" y="389"/>
                    <a:pt x="252" y="388"/>
                  </a:cubicBezTo>
                  <a:close/>
                  <a:moveTo>
                    <a:pt x="253" y="394"/>
                  </a:moveTo>
                  <a:cubicBezTo>
                    <a:pt x="253" y="394"/>
                    <a:pt x="252" y="393"/>
                    <a:pt x="252" y="394"/>
                  </a:cubicBezTo>
                  <a:cubicBezTo>
                    <a:pt x="252" y="395"/>
                    <a:pt x="254" y="395"/>
                    <a:pt x="253" y="394"/>
                  </a:cubicBezTo>
                  <a:close/>
                  <a:moveTo>
                    <a:pt x="258" y="390"/>
                  </a:moveTo>
                  <a:cubicBezTo>
                    <a:pt x="258" y="391"/>
                    <a:pt x="259" y="391"/>
                    <a:pt x="260" y="390"/>
                  </a:cubicBezTo>
                  <a:cubicBezTo>
                    <a:pt x="260" y="390"/>
                    <a:pt x="260" y="390"/>
                    <a:pt x="260" y="389"/>
                  </a:cubicBezTo>
                  <a:cubicBezTo>
                    <a:pt x="259" y="389"/>
                    <a:pt x="259" y="390"/>
                    <a:pt x="258" y="390"/>
                  </a:cubicBezTo>
                  <a:close/>
                  <a:moveTo>
                    <a:pt x="264" y="385"/>
                  </a:moveTo>
                  <a:cubicBezTo>
                    <a:pt x="263" y="385"/>
                    <a:pt x="263" y="384"/>
                    <a:pt x="263" y="383"/>
                  </a:cubicBezTo>
                  <a:cubicBezTo>
                    <a:pt x="263" y="383"/>
                    <a:pt x="263" y="383"/>
                    <a:pt x="263" y="383"/>
                  </a:cubicBezTo>
                  <a:cubicBezTo>
                    <a:pt x="264" y="382"/>
                    <a:pt x="263" y="382"/>
                    <a:pt x="263" y="382"/>
                  </a:cubicBezTo>
                  <a:cubicBezTo>
                    <a:pt x="263" y="381"/>
                    <a:pt x="263" y="381"/>
                    <a:pt x="264" y="381"/>
                  </a:cubicBezTo>
                  <a:cubicBezTo>
                    <a:pt x="264" y="380"/>
                    <a:pt x="263" y="380"/>
                    <a:pt x="263" y="379"/>
                  </a:cubicBezTo>
                  <a:cubicBezTo>
                    <a:pt x="264" y="379"/>
                    <a:pt x="264" y="378"/>
                    <a:pt x="264" y="377"/>
                  </a:cubicBezTo>
                  <a:cubicBezTo>
                    <a:pt x="264" y="377"/>
                    <a:pt x="263" y="377"/>
                    <a:pt x="263" y="377"/>
                  </a:cubicBezTo>
                  <a:cubicBezTo>
                    <a:pt x="262" y="377"/>
                    <a:pt x="261" y="378"/>
                    <a:pt x="259" y="379"/>
                  </a:cubicBezTo>
                  <a:cubicBezTo>
                    <a:pt x="259" y="379"/>
                    <a:pt x="260" y="379"/>
                    <a:pt x="260" y="380"/>
                  </a:cubicBezTo>
                  <a:cubicBezTo>
                    <a:pt x="261" y="380"/>
                    <a:pt x="260" y="379"/>
                    <a:pt x="261" y="379"/>
                  </a:cubicBezTo>
                  <a:cubicBezTo>
                    <a:pt x="261" y="380"/>
                    <a:pt x="261" y="380"/>
                    <a:pt x="261" y="381"/>
                  </a:cubicBezTo>
                  <a:cubicBezTo>
                    <a:pt x="261" y="381"/>
                    <a:pt x="260" y="381"/>
                    <a:pt x="261" y="382"/>
                  </a:cubicBezTo>
                  <a:cubicBezTo>
                    <a:pt x="261" y="382"/>
                    <a:pt x="262" y="382"/>
                    <a:pt x="262" y="382"/>
                  </a:cubicBezTo>
                  <a:cubicBezTo>
                    <a:pt x="262" y="383"/>
                    <a:pt x="261" y="384"/>
                    <a:pt x="262" y="386"/>
                  </a:cubicBezTo>
                  <a:cubicBezTo>
                    <a:pt x="263" y="386"/>
                    <a:pt x="263" y="386"/>
                    <a:pt x="264" y="385"/>
                  </a:cubicBezTo>
                  <a:close/>
                  <a:moveTo>
                    <a:pt x="264" y="387"/>
                  </a:moveTo>
                  <a:cubicBezTo>
                    <a:pt x="264" y="388"/>
                    <a:pt x="262" y="388"/>
                    <a:pt x="263" y="388"/>
                  </a:cubicBezTo>
                  <a:cubicBezTo>
                    <a:pt x="263" y="389"/>
                    <a:pt x="263" y="388"/>
                    <a:pt x="264" y="388"/>
                  </a:cubicBezTo>
                  <a:cubicBezTo>
                    <a:pt x="264" y="389"/>
                    <a:pt x="265" y="389"/>
                    <a:pt x="266" y="389"/>
                  </a:cubicBezTo>
                  <a:cubicBezTo>
                    <a:pt x="266" y="389"/>
                    <a:pt x="266" y="389"/>
                    <a:pt x="266" y="388"/>
                  </a:cubicBezTo>
                  <a:cubicBezTo>
                    <a:pt x="264" y="389"/>
                    <a:pt x="265" y="387"/>
                    <a:pt x="264" y="387"/>
                  </a:cubicBezTo>
                  <a:close/>
                  <a:moveTo>
                    <a:pt x="258" y="391"/>
                  </a:moveTo>
                  <a:cubicBezTo>
                    <a:pt x="258" y="391"/>
                    <a:pt x="258" y="392"/>
                    <a:pt x="258" y="392"/>
                  </a:cubicBezTo>
                  <a:cubicBezTo>
                    <a:pt x="258" y="391"/>
                    <a:pt x="259" y="392"/>
                    <a:pt x="259" y="391"/>
                  </a:cubicBezTo>
                  <a:lnTo>
                    <a:pt x="258" y="391"/>
                  </a:lnTo>
                  <a:close/>
                  <a:moveTo>
                    <a:pt x="259" y="384"/>
                  </a:moveTo>
                  <a:cubicBezTo>
                    <a:pt x="260" y="385"/>
                    <a:pt x="259" y="385"/>
                    <a:pt x="259" y="385"/>
                  </a:cubicBezTo>
                  <a:cubicBezTo>
                    <a:pt x="260" y="386"/>
                    <a:pt x="260" y="384"/>
                    <a:pt x="259" y="384"/>
                  </a:cubicBezTo>
                  <a:close/>
                  <a:moveTo>
                    <a:pt x="268" y="384"/>
                  </a:moveTo>
                  <a:cubicBezTo>
                    <a:pt x="267" y="385"/>
                    <a:pt x="268" y="385"/>
                    <a:pt x="269" y="385"/>
                  </a:cubicBezTo>
                  <a:cubicBezTo>
                    <a:pt x="268" y="384"/>
                    <a:pt x="268" y="384"/>
                    <a:pt x="268" y="384"/>
                  </a:cubicBezTo>
                  <a:close/>
                  <a:moveTo>
                    <a:pt x="304" y="352"/>
                  </a:moveTo>
                  <a:cubicBezTo>
                    <a:pt x="306" y="351"/>
                    <a:pt x="303" y="349"/>
                    <a:pt x="305" y="348"/>
                  </a:cubicBezTo>
                  <a:cubicBezTo>
                    <a:pt x="305" y="348"/>
                    <a:pt x="305" y="347"/>
                    <a:pt x="304" y="347"/>
                  </a:cubicBezTo>
                  <a:cubicBezTo>
                    <a:pt x="303" y="348"/>
                    <a:pt x="303" y="347"/>
                    <a:pt x="302" y="347"/>
                  </a:cubicBezTo>
                  <a:cubicBezTo>
                    <a:pt x="302" y="348"/>
                    <a:pt x="303" y="347"/>
                    <a:pt x="303" y="348"/>
                  </a:cubicBezTo>
                  <a:cubicBezTo>
                    <a:pt x="302" y="348"/>
                    <a:pt x="302" y="348"/>
                    <a:pt x="302" y="348"/>
                  </a:cubicBezTo>
                  <a:cubicBezTo>
                    <a:pt x="302" y="350"/>
                    <a:pt x="303" y="349"/>
                    <a:pt x="304" y="349"/>
                  </a:cubicBezTo>
                  <a:cubicBezTo>
                    <a:pt x="303" y="350"/>
                    <a:pt x="304" y="350"/>
                    <a:pt x="304" y="351"/>
                  </a:cubicBezTo>
                  <a:cubicBezTo>
                    <a:pt x="304" y="351"/>
                    <a:pt x="304" y="352"/>
                    <a:pt x="303" y="352"/>
                  </a:cubicBezTo>
                  <a:cubicBezTo>
                    <a:pt x="302" y="351"/>
                    <a:pt x="304" y="350"/>
                    <a:pt x="302" y="350"/>
                  </a:cubicBezTo>
                  <a:cubicBezTo>
                    <a:pt x="302" y="350"/>
                    <a:pt x="303" y="351"/>
                    <a:pt x="301" y="352"/>
                  </a:cubicBezTo>
                  <a:cubicBezTo>
                    <a:pt x="302" y="351"/>
                    <a:pt x="302" y="351"/>
                    <a:pt x="301" y="350"/>
                  </a:cubicBezTo>
                  <a:cubicBezTo>
                    <a:pt x="301" y="350"/>
                    <a:pt x="301" y="351"/>
                    <a:pt x="300" y="351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0" y="350"/>
                    <a:pt x="301" y="350"/>
                    <a:pt x="301" y="349"/>
                  </a:cubicBezTo>
                  <a:cubicBezTo>
                    <a:pt x="301" y="349"/>
                    <a:pt x="301" y="349"/>
                    <a:pt x="301" y="348"/>
                  </a:cubicBezTo>
                  <a:cubicBezTo>
                    <a:pt x="302" y="348"/>
                    <a:pt x="301" y="348"/>
                    <a:pt x="301" y="347"/>
                  </a:cubicBezTo>
                  <a:cubicBezTo>
                    <a:pt x="300" y="348"/>
                    <a:pt x="300" y="349"/>
                    <a:pt x="299" y="349"/>
                  </a:cubicBezTo>
                  <a:cubicBezTo>
                    <a:pt x="299" y="350"/>
                    <a:pt x="299" y="351"/>
                    <a:pt x="298" y="351"/>
                  </a:cubicBezTo>
                  <a:cubicBezTo>
                    <a:pt x="298" y="351"/>
                    <a:pt x="298" y="351"/>
                    <a:pt x="298" y="352"/>
                  </a:cubicBezTo>
                  <a:cubicBezTo>
                    <a:pt x="298" y="353"/>
                    <a:pt x="297" y="353"/>
                    <a:pt x="296" y="353"/>
                  </a:cubicBezTo>
                  <a:cubicBezTo>
                    <a:pt x="297" y="354"/>
                    <a:pt x="298" y="352"/>
                    <a:pt x="299" y="354"/>
                  </a:cubicBezTo>
                  <a:cubicBezTo>
                    <a:pt x="295" y="353"/>
                    <a:pt x="297" y="357"/>
                    <a:pt x="295" y="358"/>
                  </a:cubicBezTo>
                  <a:cubicBezTo>
                    <a:pt x="296" y="358"/>
                    <a:pt x="296" y="358"/>
                    <a:pt x="296" y="358"/>
                  </a:cubicBezTo>
                  <a:cubicBezTo>
                    <a:pt x="297" y="358"/>
                    <a:pt x="298" y="358"/>
                    <a:pt x="298" y="359"/>
                  </a:cubicBezTo>
                  <a:cubicBezTo>
                    <a:pt x="298" y="359"/>
                    <a:pt x="297" y="359"/>
                    <a:pt x="298" y="360"/>
                  </a:cubicBezTo>
                  <a:cubicBezTo>
                    <a:pt x="298" y="360"/>
                    <a:pt x="299" y="360"/>
                    <a:pt x="300" y="360"/>
                  </a:cubicBezTo>
                  <a:cubicBezTo>
                    <a:pt x="298" y="360"/>
                    <a:pt x="300" y="358"/>
                    <a:pt x="298" y="357"/>
                  </a:cubicBezTo>
                  <a:cubicBezTo>
                    <a:pt x="299" y="357"/>
                    <a:pt x="300" y="354"/>
                    <a:pt x="301" y="356"/>
                  </a:cubicBezTo>
                  <a:cubicBezTo>
                    <a:pt x="300" y="356"/>
                    <a:pt x="299" y="358"/>
                    <a:pt x="300" y="357"/>
                  </a:cubicBezTo>
                  <a:cubicBezTo>
                    <a:pt x="300" y="356"/>
                    <a:pt x="301" y="357"/>
                    <a:pt x="301" y="356"/>
                  </a:cubicBezTo>
                  <a:cubicBezTo>
                    <a:pt x="301" y="356"/>
                    <a:pt x="302" y="354"/>
                    <a:pt x="302" y="355"/>
                  </a:cubicBezTo>
                  <a:cubicBezTo>
                    <a:pt x="302" y="354"/>
                    <a:pt x="303" y="353"/>
                    <a:pt x="302" y="354"/>
                  </a:cubicBezTo>
                  <a:cubicBezTo>
                    <a:pt x="302" y="354"/>
                    <a:pt x="302" y="354"/>
                    <a:pt x="301" y="354"/>
                  </a:cubicBezTo>
                  <a:cubicBezTo>
                    <a:pt x="301" y="353"/>
                    <a:pt x="299" y="353"/>
                    <a:pt x="300" y="352"/>
                  </a:cubicBezTo>
                  <a:cubicBezTo>
                    <a:pt x="301" y="353"/>
                    <a:pt x="302" y="352"/>
                    <a:pt x="303" y="352"/>
                  </a:cubicBezTo>
                  <a:cubicBezTo>
                    <a:pt x="303" y="352"/>
                    <a:pt x="303" y="353"/>
                    <a:pt x="303" y="353"/>
                  </a:cubicBezTo>
                  <a:cubicBezTo>
                    <a:pt x="304" y="353"/>
                    <a:pt x="304" y="353"/>
                    <a:pt x="304" y="353"/>
                  </a:cubicBezTo>
                  <a:cubicBezTo>
                    <a:pt x="304" y="352"/>
                    <a:pt x="305" y="353"/>
                    <a:pt x="306" y="352"/>
                  </a:cubicBezTo>
                  <a:cubicBezTo>
                    <a:pt x="305" y="352"/>
                    <a:pt x="304" y="352"/>
                    <a:pt x="304" y="352"/>
                  </a:cubicBezTo>
                  <a:close/>
                  <a:moveTo>
                    <a:pt x="291" y="361"/>
                  </a:moveTo>
                  <a:cubicBezTo>
                    <a:pt x="290" y="360"/>
                    <a:pt x="290" y="360"/>
                    <a:pt x="290" y="360"/>
                  </a:cubicBezTo>
                  <a:cubicBezTo>
                    <a:pt x="290" y="359"/>
                    <a:pt x="290" y="359"/>
                    <a:pt x="291" y="359"/>
                  </a:cubicBezTo>
                  <a:cubicBezTo>
                    <a:pt x="291" y="358"/>
                    <a:pt x="290" y="358"/>
                    <a:pt x="290" y="358"/>
                  </a:cubicBezTo>
                  <a:cubicBezTo>
                    <a:pt x="290" y="358"/>
                    <a:pt x="289" y="359"/>
                    <a:pt x="288" y="360"/>
                  </a:cubicBezTo>
                  <a:cubicBezTo>
                    <a:pt x="288" y="360"/>
                    <a:pt x="289" y="361"/>
                    <a:pt x="289" y="362"/>
                  </a:cubicBezTo>
                  <a:cubicBezTo>
                    <a:pt x="288" y="362"/>
                    <a:pt x="287" y="362"/>
                    <a:pt x="287" y="361"/>
                  </a:cubicBezTo>
                  <a:cubicBezTo>
                    <a:pt x="287" y="362"/>
                    <a:pt x="286" y="364"/>
                    <a:pt x="286" y="363"/>
                  </a:cubicBezTo>
                  <a:cubicBezTo>
                    <a:pt x="287" y="363"/>
                    <a:pt x="286" y="362"/>
                    <a:pt x="287" y="362"/>
                  </a:cubicBezTo>
                  <a:cubicBezTo>
                    <a:pt x="288" y="362"/>
                    <a:pt x="288" y="363"/>
                    <a:pt x="288" y="363"/>
                  </a:cubicBezTo>
                  <a:cubicBezTo>
                    <a:pt x="289" y="363"/>
                    <a:pt x="289" y="361"/>
                    <a:pt x="291" y="361"/>
                  </a:cubicBezTo>
                  <a:close/>
                  <a:moveTo>
                    <a:pt x="327" y="320"/>
                  </a:moveTo>
                  <a:cubicBezTo>
                    <a:pt x="328" y="320"/>
                    <a:pt x="329" y="319"/>
                    <a:pt x="328" y="319"/>
                  </a:cubicBezTo>
                  <a:cubicBezTo>
                    <a:pt x="328" y="319"/>
                    <a:pt x="327" y="319"/>
                    <a:pt x="327" y="320"/>
                  </a:cubicBezTo>
                  <a:close/>
                  <a:moveTo>
                    <a:pt x="328" y="313"/>
                  </a:moveTo>
                  <a:cubicBezTo>
                    <a:pt x="328" y="314"/>
                    <a:pt x="327" y="314"/>
                    <a:pt x="328" y="314"/>
                  </a:cubicBezTo>
                  <a:cubicBezTo>
                    <a:pt x="328" y="314"/>
                    <a:pt x="329" y="313"/>
                    <a:pt x="328" y="313"/>
                  </a:cubicBezTo>
                  <a:close/>
                  <a:moveTo>
                    <a:pt x="329" y="309"/>
                  </a:moveTo>
                  <a:cubicBezTo>
                    <a:pt x="329" y="309"/>
                    <a:pt x="328" y="309"/>
                    <a:pt x="328" y="308"/>
                  </a:cubicBezTo>
                  <a:cubicBezTo>
                    <a:pt x="327" y="308"/>
                    <a:pt x="327" y="308"/>
                    <a:pt x="327" y="308"/>
                  </a:cubicBezTo>
                  <a:cubicBezTo>
                    <a:pt x="327" y="309"/>
                    <a:pt x="328" y="309"/>
                    <a:pt x="328" y="310"/>
                  </a:cubicBezTo>
                  <a:cubicBezTo>
                    <a:pt x="328" y="309"/>
                    <a:pt x="329" y="310"/>
                    <a:pt x="329" y="309"/>
                  </a:cubicBezTo>
                  <a:close/>
                  <a:moveTo>
                    <a:pt x="329" y="327"/>
                  </a:moveTo>
                  <a:cubicBezTo>
                    <a:pt x="329" y="328"/>
                    <a:pt x="329" y="327"/>
                    <a:pt x="330" y="328"/>
                  </a:cubicBezTo>
                  <a:cubicBezTo>
                    <a:pt x="330" y="326"/>
                    <a:pt x="329" y="327"/>
                    <a:pt x="329" y="327"/>
                  </a:cubicBezTo>
                  <a:close/>
                  <a:moveTo>
                    <a:pt x="323" y="323"/>
                  </a:moveTo>
                  <a:cubicBezTo>
                    <a:pt x="324" y="323"/>
                    <a:pt x="324" y="322"/>
                    <a:pt x="324" y="322"/>
                  </a:cubicBezTo>
                  <a:cubicBezTo>
                    <a:pt x="324" y="322"/>
                    <a:pt x="323" y="321"/>
                    <a:pt x="323" y="321"/>
                  </a:cubicBezTo>
                  <a:lnTo>
                    <a:pt x="323" y="323"/>
                  </a:lnTo>
                  <a:close/>
                  <a:moveTo>
                    <a:pt x="324" y="318"/>
                  </a:moveTo>
                  <a:cubicBezTo>
                    <a:pt x="323" y="318"/>
                    <a:pt x="322" y="318"/>
                    <a:pt x="323" y="318"/>
                  </a:cubicBezTo>
                  <a:cubicBezTo>
                    <a:pt x="323" y="318"/>
                    <a:pt x="324" y="319"/>
                    <a:pt x="324" y="318"/>
                  </a:cubicBezTo>
                  <a:close/>
                  <a:moveTo>
                    <a:pt x="324" y="320"/>
                  </a:moveTo>
                  <a:cubicBezTo>
                    <a:pt x="324" y="320"/>
                    <a:pt x="324" y="320"/>
                    <a:pt x="325" y="320"/>
                  </a:cubicBezTo>
                  <a:cubicBezTo>
                    <a:pt x="325" y="319"/>
                    <a:pt x="324" y="319"/>
                    <a:pt x="324" y="320"/>
                  </a:cubicBezTo>
                  <a:close/>
                  <a:moveTo>
                    <a:pt x="326" y="312"/>
                  </a:moveTo>
                  <a:cubicBezTo>
                    <a:pt x="326" y="312"/>
                    <a:pt x="326" y="312"/>
                    <a:pt x="326" y="313"/>
                  </a:cubicBezTo>
                  <a:cubicBezTo>
                    <a:pt x="327" y="313"/>
                    <a:pt x="327" y="312"/>
                    <a:pt x="326" y="312"/>
                  </a:cubicBezTo>
                  <a:close/>
                  <a:moveTo>
                    <a:pt x="338" y="301"/>
                  </a:moveTo>
                  <a:cubicBezTo>
                    <a:pt x="338" y="302"/>
                    <a:pt x="337" y="301"/>
                    <a:pt x="338" y="302"/>
                  </a:cubicBezTo>
                  <a:cubicBezTo>
                    <a:pt x="339" y="302"/>
                    <a:pt x="339" y="301"/>
                    <a:pt x="338" y="301"/>
                  </a:cubicBezTo>
                  <a:close/>
                  <a:moveTo>
                    <a:pt x="339" y="306"/>
                  </a:moveTo>
                  <a:cubicBezTo>
                    <a:pt x="339" y="307"/>
                    <a:pt x="339" y="307"/>
                    <a:pt x="340" y="307"/>
                  </a:cubicBezTo>
                  <a:cubicBezTo>
                    <a:pt x="340" y="307"/>
                    <a:pt x="340" y="306"/>
                    <a:pt x="339" y="306"/>
                  </a:cubicBezTo>
                  <a:close/>
                  <a:moveTo>
                    <a:pt x="306" y="350"/>
                  </a:moveTo>
                  <a:cubicBezTo>
                    <a:pt x="306" y="350"/>
                    <a:pt x="306" y="350"/>
                    <a:pt x="307" y="350"/>
                  </a:cubicBezTo>
                  <a:cubicBezTo>
                    <a:pt x="307" y="350"/>
                    <a:pt x="307" y="349"/>
                    <a:pt x="307" y="349"/>
                  </a:cubicBezTo>
                  <a:cubicBezTo>
                    <a:pt x="308" y="349"/>
                    <a:pt x="308" y="350"/>
                    <a:pt x="309" y="350"/>
                  </a:cubicBezTo>
                  <a:cubicBezTo>
                    <a:pt x="309" y="349"/>
                    <a:pt x="309" y="349"/>
                    <a:pt x="309" y="349"/>
                  </a:cubicBezTo>
                  <a:cubicBezTo>
                    <a:pt x="307" y="348"/>
                    <a:pt x="306" y="349"/>
                    <a:pt x="306" y="350"/>
                  </a:cubicBezTo>
                  <a:close/>
                  <a:moveTo>
                    <a:pt x="336" y="295"/>
                  </a:moveTo>
                  <a:cubicBezTo>
                    <a:pt x="336" y="294"/>
                    <a:pt x="336" y="294"/>
                    <a:pt x="336" y="293"/>
                  </a:cubicBezTo>
                  <a:cubicBezTo>
                    <a:pt x="335" y="293"/>
                    <a:pt x="335" y="292"/>
                    <a:pt x="334" y="292"/>
                  </a:cubicBezTo>
                  <a:cubicBezTo>
                    <a:pt x="334" y="293"/>
                    <a:pt x="335" y="293"/>
                    <a:pt x="334" y="294"/>
                  </a:cubicBezTo>
                  <a:cubicBezTo>
                    <a:pt x="334" y="295"/>
                    <a:pt x="335" y="295"/>
                    <a:pt x="336" y="295"/>
                  </a:cubicBezTo>
                  <a:close/>
                  <a:moveTo>
                    <a:pt x="53" y="333"/>
                  </a:moveTo>
                  <a:cubicBezTo>
                    <a:pt x="53" y="333"/>
                    <a:pt x="54" y="333"/>
                    <a:pt x="54" y="333"/>
                  </a:cubicBezTo>
                  <a:cubicBezTo>
                    <a:pt x="54" y="332"/>
                    <a:pt x="53" y="332"/>
                    <a:pt x="53" y="333"/>
                  </a:cubicBezTo>
                  <a:close/>
                  <a:moveTo>
                    <a:pt x="335" y="297"/>
                  </a:moveTo>
                  <a:cubicBezTo>
                    <a:pt x="336" y="297"/>
                    <a:pt x="336" y="297"/>
                    <a:pt x="336" y="296"/>
                  </a:cubicBezTo>
                  <a:cubicBezTo>
                    <a:pt x="335" y="296"/>
                    <a:pt x="335" y="297"/>
                    <a:pt x="335" y="297"/>
                  </a:cubicBezTo>
                  <a:close/>
                  <a:moveTo>
                    <a:pt x="341" y="310"/>
                  </a:moveTo>
                  <a:cubicBezTo>
                    <a:pt x="341" y="310"/>
                    <a:pt x="341" y="311"/>
                    <a:pt x="342" y="311"/>
                  </a:cubicBezTo>
                  <a:cubicBezTo>
                    <a:pt x="342" y="311"/>
                    <a:pt x="342" y="310"/>
                    <a:pt x="341" y="310"/>
                  </a:cubicBezTo>
                  <a:close/>
                  <a:moveTo>
                    <a:pt x="312" y="342"/>
                  </a:moveTo>
                  <a:cubicBezTo>
                    <a:pt x="312" y="341"/>
                    <a:pt x="310" y="342"/>
                    <a:pt x="310" y="343"/>
                  </a:cubicBezTo>
                  <a:cubicBezTo>
                    <a:pt x="311" y="343"/>
                    <a:pt x="312" y="343"/>
                    <a:pt x="312" y="342"/>
                  </a:cubicBezTo>
                  <a:close/>
                  <a:moveTo>
                    <a:pt x="311" y="347"/>
                  </a:moveTo>
                  <a:cubicBezTo>
                    <a:pt x="312" y="347"/>
                    <a:pt x="313" y="347"/>
                    <a:pt x="313" y="346"/>
                  </a:cubicBezTo>
                  <a:cubicBezTo>
                    <a:pt x="312" y="346"/>
                    <a:pt x="311" y="346"/>
                    <a:pt x="311" y="347"/>
                  </a:cubicBezTo>
                  <a:close/>
                  <a:moveTo>
                    <a:pt x="314" y="348"/>
                  </a:moveTo>
                  <a:cubicBezTo>
                    <a:pt x="314" y="349"/>
                    <a:pt x="313" y="349"/>
                    <a:pt x="314" y="350"/>
                  </a:cubicBezTo>
                  <a:cubicBezTo>
                    <a:pt x="314" y="349"/>
                    <a:pt x="315" y="349"/>
                    <a:pt x="314" y="348"/>
                  </a:cubicBezTo>
                  <a:close/>
                  <a:moveTo>
                    <a:pt x="310" y="341"/>
                  </a:moveTo>
                  <a:cubicBezTo>
                    <a:pt x="309" y="341"/>
                    <a:pt x="309" y="341"/>
                    <a:pt x="309" y="342"/>
                  </a:cubicBezTo>
                  <a:cubicBezTo>
                    <a:pt x="310" y="342"/>
                    <a:pt x="310" y="341"/>
                    <a:pt x="310" y="341"/>
                  </a:cubicBezTo>
                  <a:close/>
                  <a:moveTo>
                    <a:pt x="315" y="346"/>
                  </a:moveTo>
                  <a:cubicBezTo>
                    <a:pt x="314" y="346"/>
                    <a:pt x="314" y="346"/>
                    <a:pt x="314" y="346"/>
                  </a:cubicBezTo>
                  <a:cubicBezTo>
                    <a:pt x="314" y="347"/>
                    <a:pt x="314" y="347"/>
                    <a:pt x="314" y="347"/>
                  </a:cubicBezTo>
                  <a:cubicBezTo>
                    <a:pt x="315" y="347"/>
                    <a:pt x="315" y="346"/>
                    <a:pt x="315" y="346"/>
                  </a:cubicBezTo>
                  <a:close/>
                  <a:moveTo>
                    <a:pt x="307" y="341"/>
                  </a:moveTo>
                  <a:cubicBezTo>
                    <a:pt x="308" y="342"/>
                    <a:pt x="308" y="341"/>
                    <a:pt x="308" y="341"/>
                  </a:cubicBezTo>
                  <a:cubicBezTo>
                    <a:pt x="307" y="343"/>
                    <a:pt x="307" y="343"/>
                    <a:pt x="307" y="345"/>
                  </a:cubicBezTo>
                  <a:cubicBezTo>
                    <a:pt x="307" y="345"/>
                    <a:pt x="308" y="346"/>
                    <a:pt x="308" y="346"/>
                  </a:cubicBezTo>
                  <a:cubicBezTo>
                    <a:pt x="309" y="344"/>
                    <a:pt x="309" y="342"/>
                    <a:pt x="308" y="340"/>
                  </a:cubicBezTo>
                  <a:cubicBezTo>
                    <a:pt x="308" y="340"/>
                    <a:pt x="307" y="340"/>
                    <a:pt x="307" y="341"/>
                  </a:cubicBezTo>
                  <a:close/>
                  <a:moveTo>
                    <a:pt x="316" y="330"/>
                  </a:moveTo>
                  <a:cubicBezTo>
                    <a:pt x="315" y="329"/>
                    <a:pt x="316" y="328"/>
                    <a:pt x="317" y="327"/>
                  </a:cubicBezTo>
                  <a:cubicBezTo>
                    <a:pt x="316" y="328"/>
                    <a:pt x="316" y="328"/>
                    <a:pt x="315" y="329"/>
                  </a:cubicBezTo>
                  <a:cubicBezTo>
                    <a:pt x="316" y="330"/>
                    <a:pt x="316" y="331"/>
                    <a:pt x="315" y="331"/>
                  </a:cubicBezTo>
                  <a:cubicBezTo>
                    <a:pt x="316" y="332"/>
                    <a:pt x="316" y="330"/>
                    <a:pt x="316" y="330"/>
                  </a:cubicBezTo>
                  <a:close/>
                  <a:moveTo>
                    <a:pt x="321" y="334"/>
                  </a:moveTo>
                  <a:cubicBezTo>
                    <a:pt x="321" y="333"/>
                    <a:pt x="320" y="333"/>
                    <a:pt x="319" y="333"/>
                  </a:cubicBezTo>
                  <a:cubicBezTo>
                    <a:pt x="319" y="333"/>
                    <a:pt x="319" y="334"/>
                    <a:pt x="319" y="334"/>
                  </a:cubicBezTo>
                  <a:cubicBezTo>
                    <a:pt x="320" y="334"/>
                    <a:pt x="320" y="334"/>
                    <a:pt x="321" y="334"/>
                  </a:cubicBezTo>
                  <a:close/>
                  <a:moveTo>
                    <a:pt x="315" y="332"/>
                  </a:moveTo>
                  <a:cubicBezTo>
                    <a:pt x="315" y="332"/>
                    <a:pt x="315" y="332"/>
                    <a:pt x="315" y="332"/>
                  </a:cubicBezTo>
                  <a:cubicBezTo>
                    <a:pt x="315" y="332"/>
                    <a:pt x="315" y="332"/>
                    <a:pt x="314" y="332"/>
                  </a:cubicBezTo>
                  <a:cubicBezTo>
                    <a:pt x="314" y="332"/>
                    <a:pt x="313" y="333"/>
                    <a:pt x="313" y="333"/>
                  </a:cubicBezTo>
                  <a:cubicBezTo>
                    <a:pt x="314" y="332"/>
                    <a:pt x="314" y="334"/>
                    <a:pt x="314" y="334"/>
                  </a:cubicBezTo>
                  <a:cubicBezTo>
                    <a:pt x="313" y="334"/>
                    <a:pt x="312" y="334"/>
                    <a:pt x="311" y="335"/>
                  </a:cubicBezTo>
                  <a:cubicBezTo>
                    <a:pt x="312" y="335"/>
                    <a:pt x="312" y="335"/>
                    <a:pt x="312" y="335"/>
                  </a:cubicBezTo>
                  <a:cubicBezTo>
                    <a:pt x="313" y="335"/>
                    <a:pt x="313" y="334"/>
                    <a:pt x="314" y="334"/>
                  </a:cubicBezTo>
                  <a:cubicBezTo>
                    <a:pt x="314" y="335"/>
                    <a:pt x="313" y="335"/>
                    <a:pt x="314" y="335"/>
                  </a:cubicBezTo>
                  <a:cubicBezTo>
                    <a:pt x="314" y="335"/>
                    <a:pt x="314" y="336"/>
                    <a:pt x="315" y="336"/>
                  </a:cubicBezTo>
                  <a:cubicBezTo>
                    <a:pt x="314" y="335"/>
                    <a:pt x="315" y="335"/>
                    <a:pt x="315" y="334"/>
                  </a:cubicBezTo>
                  <a:cubicBezTo>
                    <a:pt x="314" y="335"/>
                    <a:pt x="314" y="332"/>
                    <a:pt x="315" y="332"/>
                  </a:cubicBezTo>
                  <a:close/>
                  <a:moveTo>
                    <a:pt x="320" y="327"/>
                  </a:moveTo>
                  <a:cubicBezTo>
                    <a:pt x="320" y="327"/>
                    <a:pt x="320" y="327"/>
                    <a:pt x="320" y="327"/>
                  </a:cubicBezTo>
                  <a:cubicBezTo>
                    <a:pt x="319" y="327"/>
                    <a:pt x="318" y="329"/>
                    <a:pt x="319" y="329"/>
                  </a:cubicBezTo>
                  <a:cubicBezTo>
                    <a:pt x="319" y="328"/>
                    <a:pt x="320" y="328"/>
                    <a:pt x="320" y="327"/>
                  </a:cubicBezTo>
                  <a:close/>
                  <a:moveTo>
                    <a:pt x="320" y="342"/>
                  </a:moveTo>
                  <a:cubicBezTo>
                    <a:pt x="320" y="343"/>
                    <a:pt x="321" y="343"/>
                    <a:pt x="321" y="342"/>
                  </a:cubicBezTo>
                  <a:lnTo>
                    <a:pt x="320" y="342"/>
                  </a:lnTo>
                  <a:close/>
                  <a:moveTo>
                    <a:pt x="322" y="320"/>
                  </a:moveTo>
                  <a:cubicBezTo>
                    <a:pt x="322" y="321"/>
                    <a:pt x="321" y="320"/>
                    <a:pt x="321" y="321"/>
                  </a:cubicBezTo>
                  <a:cubicBezTo>
                    <a:pt x="322" y="321"/>
                    <a:pt x="321" y="322"/>
                    <a:pt x="322" y="322"/>
                  </a:cubicBezTo>
                  <a:cubicBezTo>
                    <a:pt x="322" y="320"/>
                    <a:pt x="323" y="320"/>
                    <a:pt x="322" y="320"/>
                  </a:cubicBezTo>
                  <a:close/>
                  <a:moveTo>
                    <a:pt x="317" y="333"/>
                  </a:moveTo>
                  <a:cubicBezTo>
                    <a:pt x="317" y="333"/>
                    <a:pt x="316" y="334"/>
                    <a:pt x="316" y="335"/>
                  </a:cubicBezTo>
                  <a:cubicBezTo>
                    <a:pt x="317" y="335"/>
                    <a:pt x="318" y="334"/>
                    <a:pt x="318" y="333"/>
                  </a:cubicBezTo>
                  <a:cubicBezTo>
                    <a:pt x="318" y="333"/>
                    <a:pt x="318" y="333"/>
                    <a:pt x="317" y="333"/>
                  </a:cubicBezTo>
                  <a:close/>
                  <a:moveTo>
                    <a:pt x="332" y="295"/>
                  </a:moveTo>
                  <a:cubicBezTo>
                    <a:pt x="332" y="295"/>
                    <a:pt x="332" y="296"/>
                    <a:pt x="332" y="296"/>
                  </a:cubicBezTo>
                  <a:cubicBezTo>
                    <a:pt x="332" y="296"/>
                    <a:pt x="332" y="296"/>
                    <a:pt x="332" y="296"/>
                  </a:cubicBezTo>
                  <a:cubicBezTo>
                    <a:pt x="332" y="295"/>
                    <a:pt x="334" y="295"/>
                    <a:pt x="334" y="294"/>
                  </a:cubicBezTo>
                  <a:cubicBezTo>
                    <a:pt x="333" y="294"/>
                    <a:pt x="333" y="295"/>
                    <a:pt x="332" y="295"/>
                  </a:cubicBezTo>
                  <a:close/>
                  <a:moveTo>
                    <a:pt x="64" y="326"/>
                  </a:moveTo>
                  <a:cubicBezTo>
                    <a:pt x="65" y="328"/>
                    <a:pt x="64" y="329"/>
                    <a:pt x="64" y="331"/>
                  </a:cubicBezTo>
                  <a:cubicBezTo>
                    <a:pt x="65" y="331"/>
                    <a:pt x="65" y="331"/>
                    <a:pt x="65" y="331"/>
                  </a:cubicBezTo>
                  <a:cubicBezTo>
                    <a:pt x="65" y="330"/>
                    <a:pt x="65" y="327"/>
                    <a:pt x="64" y="326"/>
                  </a:cubicBezTo>
                  <a:close/>
                  <a:moveTo>
                    <a:pt x="64" y="338"/>
                  </a:moveTo>
                  <a:cubicBezTo>
                    <a:pt x="63" y="338"/>
                    <a:pt x="63" y="339"/>
                    <a:pt x="64" y="339"/>
                  </a:cubicBezTo>
                  <a:cubicBezTo>
                    <a:pt x="64" y="338"/>
                    <a:pt x="64" y="338"/>
                    <a:pt x="64" y="338"/>
                  </a:cubicBezTo>
                  <a:close/>
                  <a:moveTo>
                    <a:pt x="65" y="325"/>
                  </a:moveTo>
                  <a:cubicBezTo>
                    <a:pt x="65" y="325"/>
                    <a:pt x="65" y="325"/>
                    <a:pt x="65" y="325"/>
                  </a:cubicBezTo>
                  <a:cubicBezTo>
                    <a:pt x="64" y="326"/>
                    <a:pt x="65" y="327"/>
                    <a:pt x="66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6" y="326"/>
                    <a:pt x="65" y="326"/>
                    <a:pt x="65" y="325"/>
                  </a:cubicBezTo>
                  <a:close/>
                  <a:moveTo>
                    <a:pt x="62" y="334"/>
                  </a:moveTo>
                  <a:cubicBezTo>
                    <a:pt x="61" y="333"/>
                    <a:pt x="61" y="335"/>
                    <a:pt x="60" y="336"/>
                  </a:cubicBezTo>
                  <a:cubicBezTo>
                    <a:pt x="61" y="337"/>
                    <a:pt x="62" y="335"/>
                    <a:pt x="61" y="336"/>
                  </a:cubicBezTo>
                  <a:cubicBezTo>
                    <a:pt x="62" y="336"/>
                    <a:pt x="63" y="336"/>
                    <a:pt x="63" y="335"/>
                  </a:cubicBezTo>
                  <a:cubicBezTo>
                    <a:pt x="62" y="335"/>
                    <a:pt x="61" y="334"/>
                    <a:pt x="62" y="334"/>
                  </a:cubicBezTo>
                  <a:close/>
                  <a:moveTo>
                    <a:pt x="63" y="321"/>
                  </a:moveTo>
                  <a:cubicBezTo>
                    <a:pt x="62" y="321"/>
                    <a:pt x="62" y="320"/>
                    <a:pt x="62" y="320"/>
                  </a:cubicBezTo>
                  <a:cubicBezTo>
                    <a:pt x="62" y="320"/>
                    <a:pt x="61" y="320"/>
                    <a:pt x="61" y="320"/>
                  </a:cubicBezTo>
                  <a:cubicBezTo>
                    <a:pt x="62" y="320"/>
                    <a:pt x="62" y="321"/>
                    <a:pt x="63" y="321"/>
                  </a:cubicBezTo>
                  <a:cubicBezTo>
                    <a:pt x="63" y="321"/>
                    <a:pt x="63" y="321"/>
                    <a:pt x="63" y="321"/>
                  </a:cubicBezTo>
                  <a:close/>
                  <a:moveTo>
                    <a:pt x="61" y="322"/>
                  </a:moveTo>
                  <a:cubicBezTo>
                    <a:pt x="62" y="322"/>
                    <a:pt x="62" y="323"/>
                    <a:pt x="62" y="323"/>
                  </a:cubicBezTo>
                  <a:cubicBezTo>
                    <a:pt x="62" y="322"/>
                    <a:pt x="63" y="323"/>
                    <a:pt x="62" y="322"/>
                  </a:cubicBezTo>
                  <a:cubicBezTo>
                    <a:pt x="62" y="322"/>
                    <a:pt x="62" y="322"/>
                    <a:pt x="61" y="322"/>
                  </a:cubicBezTo>
                  <a:close/>
                  <a:moveTo>
                    <a:pt x="64" y="343"/>
                  </a:moveTo>
                  <a:cubicBezTo>
                    <a:pt x="64" y="344"/>
                    <a:pt x="63" y="344"/>
                    <a:pt x="63" y="344"/>
                  </a:cubicBezTo>
                  <a:cubicBezTo>
                    <a:pt x="65" y="345"/>
                    <a:pt x="65" y="343"/>
                    <a:pt x="64" y="343"/>
                  </a:cubicBezTo>
                  <a:close/>
                  <a:moveTo>
                    <a:pt x="63" y="332"/>
                  </a:moveTo>
                  <a:cubicBezTo>
                    <a:pt x="63" y="333"/>
                    <a:pt x="64" y="333"/>
                    <a:pt x="64" y="334"/>
                  </a:cubicBezTo>
                  <a:cubicBezTo>
                    <a:pt x="65" y="334"/>
                    <a:pt x="65" y="333"/>
                    <a:pt x="66" y="333"/>
                  </a:cubicBezTo>
                  <a:cubicBezTo>
                    <a:pt x="65" y="333"/>
                    <a:pt x="64" y="332"/>
                    <a:pt x="63" y="332"/>
                  </a:cubicBezTo>
                  <a:close/>
                  <a:moveTo>
                    <a:pt x="66" y="341"/>
                  </a:moveTo>
                  <a:cubicBezTo>
                    <a:pt x="66" y="342"/>
                    <a:pt x="66" y="342"/>
                    <a:pt x="66" y="343"/>
                  </a:cubicBezTo>
                  <a:cubicBezTo>
                    <a:pt x="66" y="342"/>
                    <a:pt x="67" y="342"/>
                    <a:pt x="67" y="342"/>
                  </a:cubicBezTo>
                  <a:cubicBezTo>
                    <a:pt x="66" y="342"/>
                    <a:pt x="66" y="341"/>
                    <a:pt x="66" y="341"/>
                  </a:cubicBezTo>
                  <a:close/>
                  <a:moveTo>
                    <a:pt x="68" y="334"/>
                  </a:moveTo>
                  <a:cubicBezTo>
                    <a:pt x="67" y="334"/>
                    <a:pt x="68" y="334"/>
                    <a:pt x="67" y="334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4"/>
                    <a:pt x="68" y="335"/>
                    <a:pt x="68" y="334"/>
                  </a:cubicBezTo>
                  <a:close/>
                  <a:moveTo>
                    <a:pt x="68" y="344"/>
                  </a:moveTo>
                  <a:cubicBezTo>
                    <a:pt x="69" y="343"/>
                    <a:pt x="70" y="342"/>
                    <a:pt x="70" y="342"/>
                  </a:cubicBezTo>
                  <a:cubicBezTo>
                    <a:pt x="69" y="342"/>
                    <a:pt x="68" y="342"/>
                    <a:pt x="68" y="344"/>
                  </a:cubicBezTo>
                  <a:close/>
                  <a:moveTo>
                    <a:pt x="69" y="335"/>
                  </a:moveTo>
                  <a:cubicBezTo>
                    <a:pt x="68" y="335"/>
                    <a:pt x="66" y="337"/>
                    <a:pt x="67" y="337"/>
                  </a:cubicBezTo>
                  <a:cubicBezTo>
                    <a:pt x="68" y="337"/>
                    <a:pt x="69" y="336"/>
                    <a:pt x="69" y="335"/>
                  </a:cubicBezTo>
                  <a:close/>
                  <a:moveTo>
                    <a:pt x="68" y="332"/>
                  </a:moveTo>
                  <a:cubicBezTo>
                    <a:pt x="67" y="332"/>
                    <a:pt x="66" y="333"/>
                    <a:pt x="67" y="333"/>
                  </a:cubicBezTo>
                  <a:cubicBezTo>
                    <a:pt x="67" y="333"/>
                    <a:pt x="68" y="333"/>
                    <a:pt x="68" y="332"/>
                  </a:cubicBezTo>
                  <a:close/>
                  <a:moveTo>
                    <a:pt x="67" y="329"/>
                  </a:moveTo>
                  <a:cubicBezTo>
                    <a:pt x="67" y="329"/>
                    <a:pt x="66" y="329"/>
                    <a:pt x="66" y="329"/>
                  </a:cubicBezTo>
                  <a:cubicBezTo>
                    <a:pt x="67" y="329"/>
                    <a:pt x="67" y="329"/>
                    <a:pt x="68" y="329"/>
                  </a:cubicBezTo>
                  <a:cubicBezTo>
                    <a:pt x="68" y="329"/>
                    <a:pt x="68" y="329"/>
                    <a:pt x="67" y="329"/>
                  </a:cubicBezTo>
                  <a:close/>
                  <a:moveTo>
                    <a:pt x="57" y="317"/>
                  </a:moveTo>
                  <a:cubicBezTo>
                    <a:pt x="57" y="317"/>
                    <a:pt x="57" y="317"/>
                    <a:pt x="57" y="317"/>
                  </a:cubicBezTo>
                  <a:cubicBezTo>
                    <a:pt x="56" y="317"/>
                    <a:pt x="56" y="318"/>
                    <a:pt x="56" y="318"/>
                  </a:cubicBezTo>
                  <a:cubicBezTo>
                    <a:pt x="56" y="318"/>
                    <a:pt x="56" y="318"/>
                    <a:pt x="56" y="319"/>
                  </a:cubicBezTo>
                  <a:cubicBezTo>
                    <a:pt x="58" y="318"/>
                    <a:pt x="57" y="319"/>
                    <a:pt x="58" y="320"/>
                  </a:cubicBezTo>
                  <a:cubicBezTo>
                    <a:pt x="60" y="319"/>
                    <a:pt x="57" y="318"/>
                    <a:pt x="58" y="316"/>
                  </a:cubicBezTo>
                  <a:cubicBezTo>
                    <a:pt x="57" y="316"/>
                    <a:pt x="57" y="315"/>
                    <a:pt x="56" y="315"/>
                  </a:cubicBezTo>
                  <a:cubicBezTo>
                    <a:pt x="56" y="315"/>
                    <a:pt x="56" y="316"/>
                    <a:pt x="55" y="317"/>
                  </a:cubicBezTo>
                  <a:cubicBezTo>
                    <a:pt x="56" y="317"/>
                    <a:pt x="57" y="316"/>
                    <a:pt x="57" y="317"/>
                  </a:cubicBezTo>
                  <a:close/>
                  <a:moveTo>
                    <a:pt x="55" y="327"/>
                  </a:moveTo>
                  <a:cubicBezTo>
                    <a:pt x="56" y="327"/>
                    <a:pt x="57" y="328"/>
                    <a:pt x="57" y="326"/>
                  </a:cubicBezTo>
                  <a:cubicBezTo>
                    <a:pt x="56" y="327"/>
                    <a:pt x="55" y="326"/>
                    <a:pt x="55" y="327"/>
                  </a:cubicBezTo>
                  <a:close/>
                  <a:moveTo>
                    <a:pt x="58" y="328"/>
                  </a:moveTo>
                  <a:cubicBezTo>
                    <a:pt x="58" y="327"/>
                    <a:pt x="58" y="327"/>
                    <a:pt x="58" y="327"/>
                  </a:cubicBezTo>
                  <a:cubicBezTo>
                    <a:pt x="57" y="327"/>
                    <a:pt x="57" y="328"/>
                    <a:pt x="57" y="328"/>
                  </a:cubicBezTo>
                  <a:cubicBezTo>
                    <a:pt x="57" y="328"/>
                    <a:pt x="57" y="328"/>
                    <a:pt x="58" y="328"/>
                  </a:cubicBezTo>
                  <a:close/>
                  <a:moveTo>
                    <a:pt x="61" y="317"/>
                  </a:moveTo>
                  <a:cubicBezTo>
                    <a:pt x="60" y="318"/>
                    <a:pt x="59" y="319"/>
                    <a:pt x="59" y="320"/>
                  </a:cubicBezTo>
                  <a:cubicBezTo>
                    <a:pt x="59" y="320"/>
                    <a:pt x="59" y="321"/>
                    <a:pt x="58" y="321"/>
                  </a:cubicBezTo>
                  <a:cubicBezTo>
                    <a:pt x="58" y="321"/>
                    <a:pt x="58" y="321"/>
                    <a:pt x="57" y="321"/>
                  </a:cubicBezTo>
                  <a:cubicBezTo>
                    <a:pt x="58" y="322"/>
                    <a:pt x="60" y="322"/>
                    <a:pt x="59" y="324"/>
                  </a:cubicBezTo>
                  <a:cubicBezTo>
                    <a:pt x="60" y="324"/>
                    <a:pt x="60" y="324"/>
                    <a:pt x="60" y="324"/>
                  </a:cubicBezTo>
                  <a:cubicBezTo>
                    <a:pt x="61" y="323"/>
                    <a:pt x="58" y="321"/>
                    <a:pt x="60" y="321"/>
                  </a:cubicBezTo>
                  <a:cubicBezTo>
                    <a:pt x="60" y="321"/>
                    <a:pt x="60" y="322"/>
                    <a:pt x="61" y="322"/>
                  </a:cubicBezTo>
                  <a:cubicBezTo>
                    <a:pt x="61" y="321"/>
                    <a:pt x="60" y="321"/>
                    <a:pt x="61" y="320"/>
                  </a:cubicBezTo>
                  <a:cubicBezTo>
                    <a:pt x="60" y="321"/>
                    <a:pt x="60" y="320"/>
                    <a:pt x="60" y="320"/>
                  </a:cubicBezTo>
                  <a:cubicBezTo>
                    <a:pt x="61" y="319"/>
                    <a:pt x="60" y="319"/>
                    <a:pt x="61" y="317"/>
                  </a:cubicBezTo>
                  <a:cubicBezTo>
                    <a:pt x="61" y="317"/>
                    <a:pt x="61" y="317"/>
                    <a:pt x="61" y="317"/>
                  </a:cubicBezTo>
                  <a:close/>
                  <a:moveTo>
                    <a:pt x="55" y="324"/>
                  </a:moveTo>
                  <a:cubicBezTo>
                    <a:pt x="56" y="325"/>
                    <a:pt x="57" y="326"/>
                    <a:pt x="57" y="326"/>
                  </a:cubicBezTo>
                  <a:cubicBezTo>
                    <a:pt x="57" y="326"/>
                    <a:pt x="57" y="326"/>
                    <a:pt x="57" y="326"/>
                  </a:cubicBezTo>
                  <a:cubicBezTo>
                    <a:pt x="57" y="326"/>
                    <a:pt x="58" y="326"/>
                    <a:pt x="58" y="325"/>
                  </a:cubicBezTo>
                  <a:cubicBezTo>
                    <a:pt x="57" y="326"/>
                    <a:pt x="57" y="324"/>
                    <a:pt x="55" y="324"/>
                  </a:cubicBezTo>
                  <a:close/>
                  <a:moveTo>
                    <a:pt x="53" y="321"/>
                  </a:moveTo>
                  <a:cubicBezTo>
                    <a:pt x="53" y="323"/>
                    <a:pt x="53" y="323"/>
                    <a:pt x="53" y="323"/>
                  </a:cubicBezTo>
                  <a:cubicBezTo>
                    <a:pt x="54" y="323"/>
                    <a:pt x="55" y="323"/>
                    <a:pt x="55" y="322"/>
                  </a:cubicBezTo>
                  <a:cubicBezTo>
                    <a:pt x="54" y="321"/>
                    <a:pt x="53" y="322"/>
                    <a:pt x="53" y="321"/>
                  </a:cubicBezTo>
                  <a:close/>
                  <a:moveTo>
                    <a:pt x="55" y="320"/>
                  </a:moveTo>
                  <a:cubicBezTo>
                    <a:pt x="54" y="320"/>
                    <a:pt x="54" y="320"/>
                    <a:pt x="54" y="320"/>
                  </a:cubicBezTo>
                  <a:cubicBezTo>
                    <a:pt x="54" y="320"/>
                    <a:pt x="54" y="321"/>
                    <a:pt x="54" y="320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0"/>
                    <a:pt x="55" y="320"/>
                    <a:pt x="55" y="320"/>
                  </a:cubicBezTo>
                  <a:cubicBezTo>
                    <a:pt x="55" y="320"/>
                    <a:pt x="55" y="320"/>
                    <a:pt x="55" y="320"/>
                  </a:cubicBezTo>
                  <a:close/>
                  <a:moveTo>
                    <a:pt x="57" y="322"/>
                  </a:moveTo>
                  <a:cubicBezTo>
                    <a:pt x="58" y="323"/>
                    <a:pt x="58" y="323"/>
                    <a:pt x="58" y="323"/>
                  </a:cubicBezTo>
                  <a:cubicBezTo>
                    <a:pt x="58" y="323"/>
                    <a:pt x="58" y="322"/>
                    <a:pt x="58" y="322"/>
                  </a:cubicBezTo>
                  <a:cubicBezTo>
                    <a:pt x="58" y="322"/>
                    <a:pt x="57" y="322"/>
                    <a:pt x="57" y="322"/>
                  </a:cubicBezTo>
                  <a:close/>
                  <a:moveTo>
                    <a:pt x="58" y="314"/>
                  </a:moveTo>
                  <a:cubicBezTo>
                    <a:pt x="58" y="314"/>
                    <a:pt x="58" y="314"/>
                    <a:pt x="59" y="31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7" y="313"/>
                  </a:cubicBezTo>
                  <a:cubicBezTo>
                    <a:pt x="57" y="313"/>
                    <a:pt x="57" y="313"/>
                    <a:pt x="57" y="313"/>
                  </a:cubicBezTo>
                  <a:cubicBezTo>
                    <a:pt x="57" y="313"/>
                    <a:pt x="56" y="313"/>
                    <a:pt x="56" y="312"/>
                  </a:cubicBezTo>
                  <a:cubicBezTo>
                    <a:pt x="56" y="313"/>
                    <a:pt x="56" y="313"/>
                    <a:pt x="55" y="314"/>
                  </a:cubicBezTo>
                  <a:cubicBezTo>
                    <a:pt x="56" y="314"/>
                    <a:pt x="56" y="315"/>
                    <a:pt x="56" y="315"/>
                  </a:cubicBezTo>
                  <a:cubicBezTo>
                    <a:pt x="57" y="314"/>
                    <a:pt x="58" y="314"/>
                    <a:pt x="58" y="314"/>
                  </a:cubicBezTo>
                  <a:close/>
                  <a:moveTo>
                    <a:pt x="61" y="329"/>
                  </a:moveTo>
                  <a:cubicBezTo>
                    <a:pt x="61" y="328"/>
                    <a:pt x="60" y="327"/>
                    <a:pt x="59" y="328"/>
                  </a:cubicBezTo>
                  <a:cubicBezTo>
                    <a:pt x="60" y="329"/>
                    <a:pt x="60" y="329"/>
                    <a:pt x="61" y="329"/>
                  </a:cubicBezTo>
                  <a:close/>
                  <a:moveTo>
                    <a:pt x="59" y="337"/>
                  </a:moveTo>
                  <a:cubicBezTo>
                    <a:pt x="59" y="337"/>
                    <a:pt x="58" y="337"/>
                    <a:pt x="59" y="338"/>
                  </a:cubicBezTo>
                  <a:cubicBezTo>
                    <a:pt x="59" y="338"/>
                    <a:pt x="59" y="338"/>
                    <a:pt x="60" y="338"/>
                  </a:cubicBezTo>
                  <a:cubicBezTo>
                    <a:pt x="60" y="338"/>
                    <a:pt x="60" y="337"/>
                    <a:pt x="59" y="337"/>
                  </a:cubicBezTo>
                  <a:close/>
                  <a:moveTo>
                    <a:pt x="60" y="330"/>
                  </a:moveTo>
                  <a:cubicBezTo>
                    <a:pt x="60" y="330"/>
                    <a:pt x="60" y="330"/>
                    <a:pt x="60" y="329"/>
                  </a:cubicBezTo>
                  <a:cubicBezTo>
                    <a:pt x="59" y="329"/>
                    <a:pt x="59" y="329"/>
                    <a:pt x="59" y="329"/>
                  </a:cubicBezTo>
                  <a:cubicBezTo>
                    <a:pt x="59" y="330"/>
                    <a:pt x="59" y="330"/>
                    <a:pt x="59" y="331"/>
                  </a:cubicBezTo>
                  <a:cubicBezTo>
                    <a:pt x="59" y="330"/>
                    <a:pt x="61" y="331"/>
                    <a:pt x="60" y="330"/>
                  </a:cubicBezTo>
                  <a:close/>
                  <a:moveTo>
                    <a:pt x="70" y="336"/>
                  </a:moveTo>
                  <a:cubicBezTo>
                    <a:pt x="70" y="337"/>
                    <a:pt x="69" y="337"/>
                    <a:pt x="69" y="338"/>
                  </a:cubicBezTo>
                  <a:cubicBezTo>
                    <a:pt x="70" y="338"/>
                    <a:pt x="71" y="337"/>
                    <a:pt x="70" y="336"/>
                  </a:cubicBezTo>
                  <a:close/>
                  <a:moveTo>
                    <a:pt x="60" y="327"/>
                  </a:moveTo>
                  <a:cubicBezTo>
                    <a:pt x="60" y="326"/>
                    <a:pt x="60" y="326"/>
                    <a:pt x="60" y="326"/>
                  </a:cubicBezTo>
                  <a:cubicBezTo>
                    <a:pt x="60" y="326"/>
                    <a:pt x="60" y="326"/>
                    <a:pt x="59" y="326"/>
                  </a:cubicBezTo>
                  <a:cubicBezTo>
                    <a:pt x="59" y="327"/>
                    <a:pt x="60" y="327"/>
                    <a:pt x="60" y="327"/>
                  </a:cubicBezTo>
                  <a:close/>
                  <a:moveTo>
                    <a:pt x="241" y="391"/>
                  </a:moveTo>
                  <a:cubicBezTo>
                    <a:pt x="242" y="391"/>
                    <a:pt x="243" y="390"/>
                    <a:pt x="243" y="389"/>
                  </a:cubicBezTo>
                  <a:cubicBezTo>
                    <a:pt x="242" y="390"/>
                    <a:pt x="242" y="390"/>
                    <a:pt x="241" y="391"/>
                  </a:cubicBezTo>
                  <a:close/>
                  <a:moveTo>
                    <a:pt x="227" y="394"/>
                  </a:moveTo>
                  <a:cubicBezTo>
                    <a:pt x="227" y="393"/>
                    <a:pt x="228" y="393"/>
                    <a:pt x="228" y="393"/>
                  </a:cubicBezTo>
                  <a:cubicBezTo>
                    <a:pt x="227" y="392"/>
                    <a:pt x="226" y="394"/>
                    <a:pt x="227" y="394"/>
                  </a:cubicBezTo>
                  <a:close/>
                  <a:moveTo>
                    <a:pt x="69" y="344"/>
                  </a:moveTo>
                  <a:cubicBezTo>
                    <a:pt x="70" y="344"/>
                    <a:pt x="71" y="344"/>
                    <a:pt x="71" y="343"/>
                  </a:cubicBezTo>
                  <a:cubicBezTo>
                    <a:pt x="70" y="343"/>
                    <a:pt x="70" y="344"/>
                    <a:pt x="69" y="344"/>
                  </a:cubicBezTo>
                  <a:close/>
                  <a:moveTo>
                    <a:pt x="250" y="388"/>
                  </a:moveTo>
                  <a:cubicBezTo>
                    <a:pt x="251" y="388"/>
                    <a:pt x="251" y="387"/>
                    <a:pt x="252" y="386"/>
                  </a:cubicBezTo>
                  <a:cubicBezTo>
                    <a:pt x="251" y="386"/>
                    <a:pt x="251" y="385"/>
                    <a:pt x="250" y="385"/>
                  </a:cubicBezTo>
                  <a:cubicBezTo>
                    <a:pt x="250" y="386"/>
                    <a:pt x="249" y="387"/>
                    <a:pt x="250" y="388"/>
                  </a:cubicBezTo>
                  <a:close/>
                  <a:moveTo>
                    <a:pt x="236" y="390"/>
                  </a:moveTo>
                  <a:cubicBezTo>
                    <a:pt x="237" y="390"/>
                    <a:pt x="236" y="389"/>
                    <a:pt x="237" y="388"/>
                  </a:cubicBezTo>
                  <a:cubicBezTo>
                    <a:pt x="236" y="388"/>
                    <a:pt x="236" y="388"/>
                    <a:pt x="236" y="389"/>
                  </a:cubicBezTo>
                  <a:cubicBezTo>
                    <a:pt x="235" y="389"/>
                    <a:pt x="235" y="390"/>
                    <a:pt x="236" y="390"/>
                  </a:cubicBezTo>
                  <a:close/>
                  <a:moveTo>
                    <a:pt x="232" y="390"/>
                  </a:moveTo>
                  <a:cubicBezTo>
                    <a:pt x="232" y="390"/>
                    <a:pt x="233" y="390"/>
                    <a:pt x="233" y="390"/>
                  </a:cubicBezTo>
                  <a:cubicBezTo>
                    <a:pt x="233" y="389"/>
                    <a:pt x="233" y="389"/>
                    <a:pt x="234" y="389"/>
                  </a:cubicBezTo>
                  <a:cubicBezTo>
                    <a:pt x="234" y="389"/>
                    <a:pt x="234" y="389"/>
                    <a:pt x="234" y="389"/>
                  </a:cubicBezTo>
                  <a:cubicBezTo>
                    <a:pt x="233" y="389"/>
                    <a:pt x="233" y="389"/>
                    <a:pt x="232" y="390"/>
                  </a:cubicBezTo>
                  <a:close/>
                  <a:moveTo>
                    <a:pt x="235" y="392"/>
                  </a:moveTo>
                  <a:cubicBezTo>
                    <a:pt x="235" y="391"/>
                    <a:pt x="235" y="390"/>
                    <a:pt x="235" y="390"/>
                  </a:cubicBezTo>
                  <a:cubicBezTo>
                    <a:pt x="235" y="390"/>
                    <a:pt x="234" y="390"/>
                    <a:pt x="234" y="391"/>
                  </a:cubicBezTo>
                  <a:cubicBezTo>
                    <a:pt x="234" y="391"/>
                    <a:pt x="234" y="392"/>
                    <a:pt x="235" y="392"/>
                  </a:cubicBezTo>
                  <a:close/>
                  <a:moveTo>
                    <a:pt x="234" y="395"/>
                  </a:moveTo>
                  <a:cubicBezTo>
                    <a:pt x="234" y="394"/>
                    <a:pt x="235" y="394"/>
                    <a:pt x="235" y="394"/>
                  </a:cubicBezTo>
                  <a:cubicBezTo>
                    <a:pt x="234" y="393"/>
                    <a:pt x="234" y="394"/>
                    <a:pt x="234" y="395"/>
                  </a:cubicBezTo>
                  <a:close/>
                  <a:moveTo>
                    <a:pt x="238" y="392"/>
                  </a:moveTo>
                  <a:cubicBezTo>
                    <a:pt x="238" y="393"/>
                    <a:pt x="237" y="394"/>
                    <a:pt x="238" y="394"/>
                  </a:cubicBezTo>
                  <a:cubicBezTo>
                    <a:pt x="239" y="393"/>
                    <a:pt x="238" y="392"/>
                    <a:pt x="238" y="392"/>
                  </a:cubicBezTo>
                  <a:close/>
                  <a:moveTo>
                    <a:pt x="238" y="390"/>
                  </a:moveTo>
                  <a:cubicBezTo>
                    <a:pt x="239" y="391"/>
                    <a:pt x="239" y="390"/>
                    <a:pt x="239" y="389"/>
                  </a:cubicBezTo>
                  <a:cubicBezTo>
                    <a:pt x="239" y="389"/>
                    <a:pt x="239" y="389"/>
                    <a:pt x="239" y="389"/>
                  </a:cubicBezTo>
                  <a:cubicBezTo>
                    <a:pt x="239" y="389"/>
                    <a:pt x="238" y="390"/>
                    <a:pt x="238" y="390"/>
                  </a:cubicBezTo>
                  <a:close/>
                  <a:moveTo>
                    <a:pt x="249" y="388"/>
                  </a:moveTo>
                  <a:cubicBezTo>
                    <a:pt x="249" y="387"/>
                    <a:pt x="248" y="387"/>
                    <a:pt x="248" y="386"/>
                  </a:cubicBezTo>
                  <a:cubicBezTo>
                    <a:pt x="248" y="386"/>
                    <a:pt x="248" y="386"/>
                    <a:pt x="249" y="385"/>
                  </a:cubicBezTo>
                  <a:cubicBezTo>
                    <a:pt x="249" y="386"/>
                    <a:pt x="248" y="387"/>
                    <a:pt x="249" y="387"/>
                  </a:cubicBezTo>
                  <a:cubicBezTo>
                    <a:pt x="250" y="386"/>
                    <a:pt x="250" y="385"/>
                    <a:pt x="250" y="385"/>
                  </a:cubicBezTo>
                  <a:cubicBezTo>
                    <a:pt x="252" y="385"/>
                    <a:pt x="252" y="386"/>
                    <a:pt x="253" y="387"/>
                  </a:cubicBezTo>
                  <a:cubicBezTo>
                    <a:pt x="253" y="385"/>
                    <a:pt x="254" y="385"/>
                    <a:pt x="254" y="384"/>
                  </a:cubicBezTo>
                  <a:cubicBezTo>
                    <a:pt x="255" y="385"/>
                    <a:pt x="254" y="386"/>
                    <a:pt x="254" y="386"/>
                  </a:cubicBezTo>
                  <a:cubicBezTo>
                    <a:pt x="255" y="386"/>
                    <a:pt x="256" y="384"/>
                    <a:pt x="256" y="383"/>
                  </a:cubicBezTo>
                  <a:cubicBezTo>
                    <a:pt x="256" y="384"/>
                    <a:pt x="255" y="384"/>
                    <a:pt x="255" y="383"/>
                  </a:cubicBezTo>
                  <a:cubicBezTo>
                    <a:pt x="257" y="383"/>
                    <a:pt x="255" y="382"/>
                    <a:pt x="256" y="381"/>
                  </a:cubicBezTo>
                  <a:cubicBezTo>
                    <a:pt x="256" y="381"/>
                    <a:pt x="256" y="381"/>
                    <a:pt x="255" y="381"/>
                  </a:cubicBezTo>
                  <a:cubicBezTo>
                    <a:pt x="254" y="381"/>
                    <a:pt x="254" y="382"/>
                    <a:pt x="253" y="382"/>
                  </a:cubicBezTo>
                  <a:cubicBezTo>
                    <a:pt x="253" y="382"/>
                    <a:pt x="253" y="383"/>
                    <a:pt x="252" y="383"/>
                  </a:cubicBezTo>
                  <a:cubicBezTo>
                    <a:pt x="252" y="383"/>
                    <a:pt x="252" y="383"/>
                    <a:pt x="252" y="382"/>
                  </a:cubicBezTo>
                  <a:cubicBezTo>
                    <a:pt x="252" y="383"/>
                    <a:pt x="251" y="383"/>
                    <a:pt x="251" y="383"/>
                  </a:cubicBezTo>
                  <a:cubicBezTo>
                    <a:pt x="251" y="383"/>
                    <a:pt x="251" y="383"/>
                    <a:pt x="252" y="383"/>
                  </a:cubicBezTo>
                  <a:cubicBezTo>
                    <a:pt x="252" y="384"/>
                    <a:pt x="252" y="384"/>
                    <a:pt x="252" y="384"/>
                  </a:cubicBezTo>
                  <a:cubicBezTo>
                    <a:pt x="251" y="384"/>
                    <a:pt x="250" y="384"/>
                    <a:pt x="250" y="383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5"/>
                    <a:pt x="248" y="385"/>
                    <a:pt x="247" y="387"/>
                  </a:cubicBezTo>
                  <a:cubicBezTo>
                    <a:pt x="248" y="387"/>
                    <a:pt x="248" y="387"/>
                    <a:pt x="249" y="388"/>
                  </a:cubicBezTo>
                  <a:close/>
                  <a:moveTo>
                    <a:pt x="244" y="388"/>
                  </a:moveTo>
                  <a:cubicBezTo>
                    <a:pt x="244" y="389"/>
                    <a:pt x="243" y="390"/>
                    <a:pt x="244" y="390"/>
                  </a:cubicBezTo>
                  <a:cubicBezTo>
                    <a:pt x="244" y="389"/>
                    <a:pt x="246" y="389"/>
                    <a:pt x="245" y="387"/>
                  </a:cubicBezTo>
                  <a:cubicBezTo>
                    <a:pt x="245" y="388"/>
                    <a:pt x="244" y="388"/>
                    <a:pt x="244" y="388"/>
                  </a:cubicBezTo>
                  <a:close/>
                  <a:moveTo>
                    <a:pt x="245" y="385"/>
                  </a:moveTo>
                  <a:cubicBezTo>
                    <a:pt x="245" y="386"/>
                    <a:pt x="244" y="386"/>
                    <a:pt x="244" y="387"/>
                  </a:cubicBezTo>
                  <a:cubicBezTo>
                    <a:pt x="245" y="387"/>
                    <a:pt x="245" y="386"/>
                    <a:pt x="246" y="386"/>
                  </a:cubicBezTo>
                  <a:cubicBezTo>
                    <a:pt x="246" y="386"/>
                    <a:pt x="246" y="385"/>
                    <a:pt x="245" y="385"/>
                  </a:cubicBezTo>
                  <a:close/>
                  <a:moveTo>
                    <a:pt x="239" y="388"/>
                  </a:moveTo>
                  <a:cubicBezTo>
                    <a:pt x="239" y="388"/>
                    <a:pt x="241" y="388"/>
                    <a:pt x="241" y="387"/>
                  </a:cubicBezTo>
                  <a:cubicBezTo>
                    <a:pt x="240" y="387"/>
                    <a:pt x="240" y="387"/>
                    <a:pt x="239" y="387"/>
                  </a:cubicBezTo>
                  <a:cubicBezTo>
                    <a:pt x="239" y="388"/>
                    <a:pt x="239" y="388"/>
                    <a:pt x="239" y="388"/>
                  </a:cubicBezTo>
                  <a:close/>
                  <a:moveTo>
                    <a:pt x="245" y="393"/>
                  </a:moveTo>
                  <a:cubicBezTo>
                    <a:pt x="244" y="393"/>
                    <a:pt x="244" y="393"/>
                    <a:pt x="243" y="393"/>
                  </a:cubicBezTo>
                  <a:cubicBezTo>
                    <a:pt x="243" y="395"/>
                    <a:pt x="241" y="394"/>
                    <a:pt x="241" y="395"/>
                  </a:cubicBezTo>
                  <a:cubicBezTo>
                    <a:pt x="242" y="396"/>
                    <a:pt x="243" y="394"/>
                    <a:pt x="245" y="394"/>
                  </a:cubicBezTo>
                  <a:cubicBezTo>
                    <a:pt x="244" y="394"/>
                    <a:pt x="245" y="394"/>
                    <a:pt x="245" y="393"/>
                  </a:cubicBezTo>
                  <a:close/>
                  <a:moveTo>
                    <a:pt x="243" y="386"/>
                  </a:moveTo>
                  <a:cubicBezTo>
                    <a:pt x="242" y="386"/>
                    <a:pt x="242" y="386"/>
                    <a:pt x="241" y="387"/>
                  </a:cubicBezTo>
                  <a:cubicBezTo>
                    <a:pt x="241" y="387"/>
                    <a:pt x="241" y="387"/>
                    <a:pt x="241" y="387"/>
                  </a:cubicBezTo>
                  <a:cubicBezTo>
                    <a:pt x="242" y="387"/>
                    <a:pt x="242" y="387"/>
                    <a:pt x="243" y="387"/>
                  </a:cubicBezTo>
                  <a:cubicBezTo>
                    <a:pt x="243" y="387"/>
                    <a:pt x="243" y="386"/>
                    <a:pt x="243" y="386"/>
                  </a:cubicBezTo>
                  <a:close/>
                  <a:moveTo>
                    <a:pt x="77" y="353"/>
                  </a:moveTo>
                  <a:cubicBezTo>
                    <a:pt x="77" y="353"/>
                    <a:pt x="78" y="353"/>
                    <a:pt x="78" y="352"/>
                  </a:cubicBezTo>
                  <a:cubicBezTo>
                    <a:pt x="77" y="352"/>
                    <a:pt x="77" y="353"/>
                    <a:pt x="77" y="353"/>
                  </a:cubicBezTo>
                  <a:close/>
                  <a:moveTo>
                    <a:pt x="75" y="344"/>
                  </a:moveTo>
                  <a:cubicBezTo>
                    <a:pt x="75" y="345"/>
                    <a:pt x="75" y="345"/>
                    <a:pt x="76" y="345"/>
                  </a:cubicBezTo>
                  <a:cubicBezTo>
                    <a:pt x="76" y="345"/>
                    <a:pt x="76" y="345"/>
                    <a:pt x="76" y="344"/>
                  </a:cubicBezTo>
                  <a:cubicBezTo>
                    <a:pt x="76" y="344"/>
                    <a:pt x="76" y="344"/>
                    <a:pt x="75" y="344"/>
                  </a:cubicBezTo>
                  <a:close/>
                  <a:moveTo>
                    <a:pt x="78" y="343"/>
                  </a:moveTo>
                  <a:cubicBezTo>
                    <a:pt x="78" y="342"/>
                    <a:pt x="78" y="342"/>
                    <a:pt x="77" y="342"/>
                  </a:cubicBezTo>
                  <a:cubicBezTo>
                    <a:pt x="77" y="342"/>
                    <a:pt x="77" y="342"/>
                    <a:pt x="77" y="343"/>
                  </a:cubicBezTo>
                  <a:cubicBezTo>
                    <a:pt x="78" y="343"/>
                    <a:pt x="78" y="343"/>
                    <a:pt x="78" y="343"/>
                  </a:cubicBezTo>
                  <a:close/>
                  <a:moveTo>
                    <a:pt x="78" y="349"/>
                  </a:moveTo>
                  <a:cubicBezTo>
                    <a:pt x="79" y="349"/>
                    <a:pt x="79" y="348"/>
                    <a:pt x="79" y="348"/>
                  </a:cubicBezTo>
                  <a:cubicBezTo>
                    <a:pt x="78" y="348"/>
                    <a:pt x="78" y="348"/>
                    <a:pt x="78" y="348"/>
                  </a:cubicBezTo>
                  <a:cubicBezTo>
                    <a:pt x="78" y="348"/>
                    <a:pt x="78" y="349"/>
                    <a:pt x="78" y="349"/>
                  </a:cubicBezTo>
                  <a:close/>
                  <a:moveTo>
                    <a:pt x="70" y="334"/>
                  </a:moveTo>
                  <a:cubicBezTo>
                    <a:pt x="70" y="334"/>
                    <a:pt x="71" y="334"/>
                    <a:pt x="71" y="334"/>
                  </a:cubicBezTo>
                  <a:cubicBezTo>
                    <a:pt x="71" y="333"/>
                    <a:pt x="71" y="333"/>
                    <a:pt x="70" y="333"/>
                  </a:cubicBezTo>
                  <a:cubicBezTo>
                    <a:pt x="70" y="333"/>
                    <a:pt x="70" y="334"/>
                    <a:pt x="70" y="334"/>
                  </a:cubicBezTo>
                  <a:close/>
                  <a:moveTo>
                    <a:pt x="75" y="340"/>
                  </a:moveTo>
                  <a:cubicBezTo>
                    <a:pt x="75" y="340"/>
                    <a:pt x="76" y="340"/>
                    <a:pt x="76" y="340"/>
                  </a:cubicBezTo>
                  <a:cubicBezTo>
                    <a:pt x="76" y="340"/>
                    <a:pt x="75" y="339"/>
                    <a:pt x="75" y="339"/>
                  </a:cubicBezTo>
                  <a:cubicBezTo>
                    <a:pt x="75" y="340"/>
                    <a:pt x="75" y="340"/>
                    <a:pt x="74" y="340"/>
                  </a:cubicBezTo>
                  <a:cubicBezTo>
                    <a:pt x="74" y="341"/>
                    <a:pt x="74" y="341"/>
                    <a:pt x="75" y="342"/>
                  </a:cubicBezTo>
                  <a:cubicBezTo>
                    <a:pt x="75" y="341"/>
                    <a:pt x="74" y="340"/>
                    <a:pt x="75" y="340"/>
                  </a:cubicBezTo>
                  <a:close/>
                  <a:moveTo>
                    <a:pt x="200" y="395"/>
                  </a:moveTo>
                  <a:cubicBezTo>
                    <a:pt x="201" y="396"/>
                    <a:pt x="201" y="395"/>
                    <a:pt x="201" y="395"/>
                  </a:cubicBezTo>
                  <a:cubicBezTo>
                    <a:pt x="201" y="395"/>
                    <a:pt x="201" y="395"/>
                    <a:pt x="201" y="395"/>
                  </a:cubicBezTo>
                  <a:cubicBezTo>
                    <a:pt x="200" y="395"/>
                    <a:pt x="200" y="395"/>
                    <a:pt x="200" y="395"/>
                  </a:cubicBezTo>
                  <a:close/>
                  <a:moveTo>
                    <a:pt x="88" y="355"/>
                  </a:moveTo>
                  <a:cubicBezTo>
                    <a:pt x="89" y="355"/>
                    <a:pt x="88" y="356"/>
                    <a:pt x="89" y="356"/>
                  </a:cubicBezTo>
                  <a:cubicBezTo>
                    <a:pt x="89" y="356"/>
                    <a:pt x="89" y="355"/>
                    <a:pt x="88" y="355"/>
                  </a:cubicBezTo>
                  <a:close/>
                  <a:moveTo>
                    <a:pt x="49" y="293"/>
                  </a:moveTo>
                  <a:cubicBezTo>
                    <a:pt x="50" y="293"/>
                    <a:pt x="50" y="293"/>
                    <a:pt x="50" y="293"/>
                  </a:cubicBezTo>
                  <a:cubicBezTo>
                    <a:pt x="50" y="293"/>
                    <a:pt x="50" y="293"/>
                    <a:pt x="50" y="292"/>
                  </a:cubicBezTo>
                  <a:cubicBezTo>
                    <a:pt x="50" y="293"/>
                    <a:pt x="50" y="293"/>
                    <a:pt x="49" y="293"/>
                  </a:cubicBezTo>
                  <a:close/>
                  <a:moveTo>
                    <a:pt x="79" y="344"/>
                  </a:moveTo>
                  <a:cubicBezTo>
                    <a:pt x="78" y="344"/>
                    <a:pt x="78" y="344"/>
                    <a:pt x="78" y="344"/>
                  </a:cubicBezTo>
                  <a:cubicBezTo>
                    <a:pt x="78" y="344"/>
                    <a:pt x="78" y="345"/>
                    <a:pt x="78" y="345"/>
                  </a:cubicBezTo>
                  <a:cubicBezTo>
                    <a:pt x="79" y="345"/>
                    <a:pt x="79" y="345"/>
                    <a:pt x="79" y="345"/>
                  </a:cubicBezTo>
                  <a:lnTo>
                    <a:pt x="79" y="344"/>
                  </a:lnTo>
                  <a:close/>
                  <a:moveTo>
                    <a:pt x="87" y="359"/>
                  </a:moveTo>
                  <a:cubicBezTo>
                    <a:pt x="88" y="359"/>
                    <a:pt x="88" y="358"/>
                    <a:pt x="88" y="357"/>
                  </a:cubicBezTo>
                  <a:cubicBezTo>
                    <a:pt x="88" y="357"/>
                    <a:pt x="88" y="357"/>
                    <a:pt x="87" y="357"/>
                  </a:cubicBezTo>
                  <a:cubicBezTo>
                    <a:pt x="87" y="358"/>
                    <a:pt x="87" y="358"/>
                    <a:pt x="87" y="359"/>
                  </a:cubicBezTo>
                  <a:close/>
                  <a:moveTo>
                    <a:pt x="83" y="349"/>
                  </a:moveTo>
                  <a:cubicBezTo>
                    <a:pt x="83" y="349"/>
                    <a:pt x="83" y="349"/>
                    <a:pt x="83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2" y="348"/>
                    <a:pt x="82" y="349"/>
                    <a:pt x="83" y="349"/>
                  </a:cubicBezTo>
                  <a:close/>
                  <a:moveTo>
                    <a:pt x="79" y="345"/>
                  </a:moveTo>
                  <a:cubicBezTo>
                    <a:pt x="79" y="346"/>
                    <a:pt x="78" y="346"/>
                    <a:pt x="78" y="346"/>
                  </a:cubicBezTo>
                  <a:cubicBezTo>
                    <a:pt x="79" y="346"/>
                    <a:pt x="80" y="346"/>
                    <a:pt x="80" y="345"/>
                  </a:cubicBezTo>
                  <a:lnTo>
                    <a:pt x="79" y="3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45A7C606-AF5B-47ED-9537-FB069698027B}"/>
                </a:ext>
              </a:extLst>
            </p:cNvPr>
            <p:cNvSpPr txBox="1"/>
            <p:nvPr/>
          </p:nvSpPr>
          <p:spPr>
            <a:xfrm>
              <a:off x="368300" y="482821"/>
              <a:ext cx="1887696" cy="545879"/>
            </a:xfrm>
            <a:prstGeom prst="rect">
              <a:avLst/>
            </a:prstGeom>
            <a:noFill/>
          </p:spPr>
          <p:txBody>
            <a:bodyPr wrap="none" lIns="0" tIns="45720" rIns="91440" bIns="7200" rtlCol="0">
              <a:spAutoFit/>
            </a:bodyPr>
            <a:lstStyle/>
            <a:p>
              <a:r>
                <a:rPr lang="zh-CN" altLang="en-US" sz="3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项目概述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EA16B0C1-C156-4791-83E4-FA81C55446C5}"/>
              </a:ext>
            </a:extLst>
          </p:cNvPr>
          <p:cNvGrpSpPr/>
          <p:nvPr/>
        </p:nvGrpSpPr>
        <p:grpSpPr>
          <a:xfrm>
            <a:off x="4853690" y="1562945"/>
            <a:ext cx="6957311" cy="4138509"/>
            <a:chOff x="4853690" y="1240731"/>
            <a:chExt cx="6957311" cy="4138509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30A0AB83-7D8F-4DAA-808F-E475EA84B631}"/>
                </a:ext>
              </a:extLst>
            </p:cNvPr>
            <p:cNvGrpSpPr/>
            <p:nvPr/>
          </p:nvGrpSpPr>
          <p:grpSpPr>
            <a:xfrm>
              <a:off x="4853690" y="1240731"/>
              <a:ext cx="6957311" cy="1881742"/>
              <a:chOff x="4853690" y="1240731"/>
              <a:chExt cx="6957311" cy="1881742"/>
            </a:xfrm>
          </p:grpSpPr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xmlns="" id="{69FC53EC-2745-4563-947F-60920D1DEDD3}"/>
                  </a:ext>
                </a:extLst>
              </p:cNvPr>
              <p:cNvSpPr/>
              <p:nvPr/>
            </p:nvSpPr>
            <p:spPr>
              <a:xfrm>
                <a:off x="5715000" y="1240731"/>
                <a:ext cx="6096001" cy="1881742"/>
              </a:xfrm>
              <a:prstGeom prst="rect">
                <a:avLst/>
              </a:prstGeom>
              <a:noFill/>
              <a:ln>
                <a:solidFill>
                  <a:schemeClr val="accent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180000" bIns="45720" rtlCol="0" anchor="ctr"/>
              <a:lstStyle/>
              <a:p>
                <a:pPr marL="900000" algn="just"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延续代理商寻找的工作，确定了哈尔滨的代理商。开拓了若干地区的托盘商并建立了合作关系，具体地区为西安、天津、黑龙江和吉林。</a:t>
                </a:r>
              </a:p>
            </p:txBody>
          </p:sp>
          <p:sp useBgFill="1"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9D42154E-C741-438C-8AA8-4A0211C0E89C}"/>
                  </a:ext>
                </a:extLst>
              </p:cNvPr>
              <p:cNvSpPr txBox="1"/>
              <p:nvPr/>
            </p:nvSpPr>
            <p:spPr>
              <a:xfrm>
                <a:off x="4853690" y="1757710"/>
                <a:ext cx="1744387" cy="847783"/>
              </a:xfrm>
              <a:prstGeom prst="rect">
                <a:avLst/>
              </a:prstGeom>
            </p:spPr>
            <p:txBody>
              <a:bodyPr wrap="none" lIns="91440" tIns="0" rIns="91440" bIns="108000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 dirty="0">
                    <a:solidFill>
                      <a:schemeClr val="accent1"/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销售进展</a:t>
                </a:r>
                <a:endParaRPr lang="en-US" altLang="zh-CN" sz="2400" dirty="0">
                  <a:solidFill>
                    <a:schemeClr val="accent1"/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accent1"/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（代理</a:t>
                </a:r>
                <a:r>
                  <a:rPr lang="en-US" altLang="zh-CN" dirty="0">
                    <a:solidFill>
                      <a:schemeClr val="accent1"/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+</a:t>
                </a:r>
                <a:r>
                  <a:rPr lang="zh-CN" altLang="en-US" dirty="0">
                    <a:solidFill>
                      <a:schemeClr val="accent1"/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合作）</a:t>
                </a: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11628B1F-05D6-44D8-B564-F3AA5AD1D9BB}"/>
                </a:ext>
              </a:extLst>
            </p:cNvPr>
            <p:cNvGrpSpPr/>
            <p:nvPr/>
          </p:nvGrpSpPr>
          <p:grpSpPr>
            <a:xfrm>
              <a:off x="4853690" y="3497498"/>
              <a:ext cx="6957310" cy="1881742"/>
              <a:chOff x="4853690" y="3497498"/>
              <a:chExt cx="6957310" cy="1881742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xmlns="" id="{8193AE0A-FB6F-4E4F-8C8D-0CCB9253122F}"/>
                  </a:ext>
                </a:extLst>
              </p:cNvPr>
              <p:cNvSpPr/>
              <p:nvPr/>
            </p:nvSpPr>
            <p:spPr>
              <a:xfrm>
                <a:off x="5714999" y="3497498"/>
                <a:ext cx="6096001" cy="1881742"/>
              </a:xfrm>
              <a:prstGeom prst="rect">
                <a:avLst/>
              </a:prstGeom>
              <a:noFill/>
              <a:ln>
                <a:solidFill>
                  <a:schemeClr val="accent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180000" bIns="45720" rtlCol="0" anchor="ctr"/>
              <a:lstStyle/>
              <a:p>
                <a:pPr marL="900000" algn="just"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除业务开展方面的工作外，还负责了产品图片的拍摄与准备、性能参数、指标的总结、</a:t>
                </a:r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PPT</a:t>
                </a: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的准备、英文稿件的翻译、市场资料的翻译等工作。</a:t>
                </a:r>
              </a:p>
            </p:txBody>
          </p:sp>
          <p:sp useBgFill="1"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B7502FB9-B4FC-482E-B3B4-8D9DB5FCF400}"/>
                  </a:ext>
                </a:extLst>
              </p:cNvPr>
              <p:cNvSpPr txBox="1"/>
              <p:nvPr/>
            </p:nvSpPr>
            <p:spPr>
              <a:xfrm>
                <a:off x="4853690" y="4014477"/>
                <a:ext cx="1744387" cy="847783"/>
              </a:xfrm>
              <a:prstGeom prst="rect">
                <a:avLst/>
              </a:prstGeom>
            </p:spPr>
            <p:txBody>
              <a:bodyPr wrap="none" lIns="91440" tIns="0" rIns="91440" bIns="108000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 dirty="0">
                    <a:solidFill>
                      <a:schemeClr val="accent1"/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公司发展</a:t>
                </a:r>
                <a:endParaRPr lang="en-US" altLang="zh-CN" sz="2400" dirty="0">
                  <a:solidFill>
                    <a:schemeClr val="accent1"/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accent1"/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（业务</a:t>
                </a:r>
                <a:r>
                  <a:rPr lang="en-US" altLang="zh-CN" dirty="0">
                    <a:solidFill>
                      <a:schemeClr val="accent1"/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+</a:t>
                </a:r>
                <a:r>
                  <a:rPr lang="zh-CN" altLang="en-US" dirty="0">
                    <a:solidFill>
                      <a:schemeClr val="accent1"/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经理）</a:t>
                </a: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755EC214-F774-4851-8FF5-4A831CECD597}"/>
              </a:ext>
            </a:extLst>
          </p:cNvPr>
          <p:cNvGrpSpPr/>
          <p:nvPr/>
        </p:nvGrpSpPr>
        <p:grpSpPr>
          <a:xfrm>
            <a:off x="368301" y="2113432"/>
            <a:ext cx="4192814" cy="3037534"/>
            <a:chOff x="368301" y="2146940"/>
            <a:chExt cx="4192814" cy="3037534"/>
          </a:xfrm>
          <a:effectLst/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D8FF6816-A2E7-4DA3-B28D-32E0A87FDCC8}"/>
                </a:ext>
              </a:extLst>
            </p:cNvPr>
            <p:cNvSpPr/>
            <p:nvPr/>
          </p:nvSpPr>
          <p:spPr>
            <a:xfrm>
              <a:off x="368303" y="2146940"/>
              <a:ext cx="1012262" cy="442578"/>
            </a:xfrm>
            <a:custGeom>
              <a:avLst/>
              <a:gdLst>
                <a:gd name="connsiteX0" fmla="*/ 707801 w 2566101"/>
                <a:gd name="connsiteY0" fmla="*/ 0 h 1056474"/>
                <a:gd name="connsiteX1" fmla="*/ 1854596 w 2566101"/>
                <a:gd name="connsiteY1" fmla="*/ 0 h 1056474"/>
                <a:gd name="connsiteX2" fmla="*/ 1861107 w 2566101"/>
                <a:gd name="connsiteY2" fmla="*/ 65368 h 1056474"/>
                <a:gd name="connsiteX3" fmla="*/ 2181835 w 2566101"/>
                <a:gd name="connsiteY3" fmla="*/ 329924 h 1056474"/>
                <a:gd name="connsiteX4" fmla="*/ 2187644 w 2566101"/>
                <a:gd name="connsiteY4" fmla="*/ 329331 h 1056474"/>
                <a:gd name="connsiteX5" fmla="*/ 2187644 w 2566101"/>
                <a:gd name="connsiteY5" fmla="*/ 674109 h 1056474"/>
                <a:gd name="connsiteX6" fmla="*/ 2222860 w 2566101"/>
                <a:gd name="connsiteY6" fmla="*/ 675909 h 1056474"/>
                <a:gd name="connsiteX7" fmla="*/ 2540536 w 2566101"/>
                <a:gd name="connsiteY7" fmla="*/ 919707 h 1056474"/>
                <a:gd name="connsiteX8" fmla="*/ 2566101 w 2566101"/>
                <a:gd name="connsiteY8" fmla="*/ 1056474 h 1056474"/>
                <a:gd name="connsiteX9" fmla="*/ 0 w 2566101"/>
                <a:gd name="connsiteY9" fmla="*/ 1056474 h 1056474"/>
                <a:gd name="connsiteX10" fmla="*/ 29030 w 2566101"/>
                <a:gd name="connsiteY10" fmla="*/ 910947 h 1056474"/>
                <a:gd name="connsiteX11" fmla="*/ 382379 w 2566101"/>
                <a:gd name="connsiteY11" fmla="*/ 673905 h 1056474"/>
                <a:gd name="connsiteX12" fmla="*/ 384920 w 2566101"/>
                <a:gd name="connsiteY12" fmla="*/ 674034 h 1056474"/>
                <a:gd name="connsiteX13" fmla="*/ 384920 w 2566101"/>
                <a:gd name="connsiteY13" fmla="*/ 329479 h 1056474"/>
                <a:gd name="connsiteX14" fmla="*/ 446541 w 2566101"/>
                <a:gd name="connsiteY14" fmla="*/ 323192 h 1056474"/>
                <a:gd name="connsiteX15" fmla="*/ 701289 w 2566101"/>
                <a:gd name="connsiteY15" fmla="*/ 65368 h 1056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66101" h="1056474">
                  <a:moveTo>
                    <a:pt x="707801" y="0"/>
                  </a:moveTo>
                  <a:lnTo>
                    <a:pt x="1854596" y="0"/>
                  </a:lnTo>
                  <a:lnTo>
                    <a:pt x="1861107" y="65368"/>
                  </a:lnTo>
                  <a:cubicBezTo>
                    <a:pt x="1891634" y="216350"/>
                    <a:pt x="2023629" y="329924"/>
                    <a:pt x="2181835" y="329924"/>
                  </a:cubicBezTo>
                  <a:lnTo>
                    <a:pt x="2187644" y="329331"/>
                  </a:lnTo>
                  <a:lnTo>
                    <a:pt x="2187644" y="674109"/>
                  </a:lnTo>
                  <a:lnTo>
                    <a:pt x="2222860" y="675909"/>
                  </a:lnTo>
                  <a:cubicBezTo>
                    <a:pt x="2367890" y="690815"/>
                    <a:pt x="2489031" y="787513"/>
                    <a:pt x="2540536" y="919707"/>
                  </a:cubicBezTo>
                  <a:lnTo>
                    <a:pt x="2566101" y="1056474"/>
                  </a:lnTo>
                  <a:lnTo>
                    <a:pt x="0" y="1056474"/>
                  </a:lnTo>
                  <a:lnTo>
                    <a:pt x="29030" y="910947"/>
                  </a:lnTo>
                  <a:cubicBezTo>
                    <a:pt x="87246" y="771647"/>
                    <a:pt x="223536" y="673905"/>
                    <a:pt x="382379" y="673905"/>
                  </a:cubicBezTo>
                  <a:lnTo>
                    <a:pt x="384920" y="674034"/>
                  </a:lnTo>
                  <a:lnTo>
                    <a:pt x="384920" y="329479"/>
                  </a:lnTo>
                  <a:lnTo>
                    <a:pt x="446541" y="323192"/>
                  </a:lnTo>
                  <a:cubicBezTo>
                    <a:pt x="574409" y="296711"/>
                    <a:pt x="675124" y="194781"/>
                    <a:pt x="701289" y="65368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7F562147-7800-4707-9192-DD48CEDA6BC8}"/>
                </a:ext>
              </a:extLst>
            </p:cNvPr>
            <p:cNvGrpSpPr/>
            <p:nvPr/>
          </p:nvGrpSpPr>
          <p:grpSpPr>
            <a:xfrm>
              <a:off x="368301" y="2637701"/>
              <a:ext cx="4192814" cy="2546773"/>
              <a:chOff x="1424101" y="2715288"/>
              <a:chExt cx="5182886" cy="2804494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8563E3E3-45FF-42C2-8092-1379097368F6}"/>
                  </a:ext>
                </a:extLst>
              </p:cNvPr>
              <p:cNvSpPr/>
              <p:nvPr/>
            </p:nvSpPr>
            <p:spPr>
              <a:xfrm>
                <a:off x="1424102" y="2768347"/>
                <a:ext cx="5182885" cy="2698376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324000" rIns="91440" bIns="0"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accent1"/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销售进展</a:t>
                </a:r>
                <a:r>
                  <a:rPr lang="zh-CN" altLang="en-US" dirty="0">
                    <a:solidFill>
                      <a:schemeClr val="accent1"/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（代理</a:t>
                </a:r>
                <a:r>
                  <a:rPr lang="en-US" altLang="zh-CN" dirty="0">
                    <a:solidFill>
                      <a:schemeClr val="accent1"/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+</a:t>
                </a:r>
                <a:r>
                  <a:rPr lang="zh-CN" altLang="en-US" dirty="0">
                    <a:solidFill>
                      <a:schemeClr val="accent1"/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合作）</a:t>
                </a:r>
                <a:endParaRPr lang="en-US" altLang="zh-CN" dirty="0">
                  <a:solidFill>
                    <a:schemeClr val="accent1"/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accent1"/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公司发展</a:t>
                </a:r>
                <a:r>
                  <a:rPr lang="zh-CN" altLang="en-US" dirty="0">
                    <a:solidFill>
                      <a:schemeClr val="accent1"/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（业务</a:t>
                </a:r>
                <a:r>
                  <a:rPr lang="en-US" altLang="zh-CN" dirty="0">
                    <a:solidFill>
                      <a:schemeClr val="accent1"/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+</a:t>
                </a:r>
                <a:r>
                  <a:rPr lang="zh-CN" altLang="en-US" dirty="0">
                    <a:solidFill>
                      <a:schemeClr val="accent1"/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经理）</a:t>
                </a:r>
                <a:endParaRPr lang="en-US" altLang="zh-CN" dirty="0">
                  <a:solidFill>
                    <a:schemeClr val="accent1"/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endParaRPr>
              </a:p>
              <a:p>
                <a:pPr algn="ctr">
                  <a:lnSpc>
                    <a:spcPct val="150000"/>
                  </a:lnSpc>
                </a:pPr>
                <a:endParaRPr lang="zh-CN" altLang="en-US" sz="2400" dirty="0">
                  <a:solidFill>
                    <a:schemeClr val="accent1"/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endParaRPr>
              </a:p>
            </p:txBody>
          </p: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619C3B74-7AD8-4C84-B79C-281A3A0EC2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24102" y="2715288"/>
                <a:ext cx="5182885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1501ACDF-E92C-4530-9709-A4DD76CA8F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24101" y="5519782"/>
                <a:ext cx="5182885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274591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053D169C-6487-44AA-9D5F-58244FFE50D7}"/>
              </a:ext>
            </a:extLst>
          </p:cNvPr>
          <p:cNvGrpSpPr/>
          <p:nvPr/>
        </p:nvGrpSpPr>
        <p:grpSpPr>
          <a:xfrm>
            <a:off x="368300" y="456840"/>
            <a:ext cx="1990402" cy="728868"/>
            <a:chOff x="368300" y="456840"/>
            <a:chExt cx="1990402" cy="728868"/>
          </a:xfrm>
        </p:grpSpPr>
        <p:sp>
          <p:nvSpPr>
            <p:cNvPr id="14" name="Freeform 32">
              <a:extLst>
                <a:ext uri="{FF2B5EF4-FFF2-40B4-BE49-F238E27FC236}">
                  <a16:creationId xmlns:a16="http://schemas.microsoft.com/office/drawing/2014/main" xmlns="" id="{63C0308D-A938-4B36-B612-4EC7DC248190}"/>
                </a:ext>
              </a:extLst>
            </p:cNvPr>
            <p:cNvSpPr>
              <a:spLocks noEditPoints="1"/>
            </p:cNvSpPr>
            <p:nvPr/>
          </p:nvSpPr>
          <p:spPr bwMode="auto">
            <a:xfrm rot="6400182">
              <a:off x="1623227" y="450232"/>
              <a:ext cx="728868" cy="742083"/>
            </a:xfrm>
            <a:custGeom>
              <a:avLst/>
              <a:gdLst>
                <a:gd name="T0" fmla="*/ 226 w 372"/>
                <a:gd name="T1" fmla="*/ 91 h 400"/>
                <a:gd name="T2" fmla="*/ 243 w 372"/>
                <a:gd name="T3" fmla="*/ 72 h 400"/>
                <a:gd name="T4" fmla="*/ 196 w 372"/>
                <a:gd name="T5" fmla="*/ 54 h 400"/>
                <a:gd name="T6" fmla="*/ 168 w 372"/>
                <a:gd name="T7" fmla="*/ 56 h 400"/>
                <a:gd name="T8" fmla="*/ 179 w 372"/>
                <a:gd name="T9" fmla="*/ 29 h 400"/>
                <a:gd name="T10" fmla="*/ 21 w 372"/>
                <a:gd name="T11" fmla="*/ 112 h 400"/>
                <a:gd name="T12" fmla="*/ 7 w 372"/>
                <a:gd name="T13" fmla="*/ 235 h 400"/>
                <a:gd name="T14" fmla="*/ 30 w 372"/>
                <a:gd name="T15" fmla="*/ 285 h 400"/>
                <a:gd name="T16" fmla="*/ 39 w 372"/>
                <a:gd name="T17" fmla="*/ 278 h 400"/>
                <a:gd name="T18" fmla="*/ 47 w 372"/>
                <a:gd name="T19" fmla="*/ 300 h 400"/>
                <a:gd name="T20" fmla="*/ 56 w 372"/>
                <a:gd name="T21" fmla="*/ 312 h 400"/>
                <a:gd name="T22" fmla="*/ 74 w 372"/>
                <a:gd name="T23" fmla="*/ 157 h 400"/>
                <a:gd name="T24" fmla="*/ 275 w 372"/>
                <a:gd name="T25" fmla="*/ 102 h 400"/>
                <a:gd name="T26" fmla="*/ 12 w 372"/>
                <a:gd name="T27" fmla="*/ 199 h 400"/>
                <a:gd name="T28" fmla="*/ 50 w 372"/>
                <a:gd name="T29" fmla="*/ 307 h 400"/>
                <a:gd name="T30" fmla="*/ 185 w 372"/>
                <a:gd name="T31" fmla="*/ 87 h 400"/>
                <a:gd name="T32" fmla="*/ 331 w 372"/>
                <a:gd name="T33" fmla="*/ 126 h 400"/>
                <a:gd name="T34" fmla="*/ 253 w 372"/>
                <a:gd name="T35" fmla="*/ 60 h 400"/>
                <a:gd name="T36" fmla="*/ 233 w 372"/>
                <a:gd name="T37" fmla="*/ 97 h 400"/>
                <a:gd name="T38" fmla="*/ 237 w 372"/>
                <a:gd name="T39" fmla="*/ 104 h 400"/>
                <a:gd name="T40" fmla="*/ 39 w 372"/>
                <a:gd name="T41" fmla="*/ 7 h 400"/>
                <a:gd name="T42" fmla="*/ 22 w 372"/>
                <a:gd name="T43" fmla="*/ 86 h 400"/>
                <a:gd name="T44" fmla="*/ 343 w 372"/>
                <a:gd name="T45" fmla="*/ 152 h 400"/>
                <a:gd name="T46" fmla="*/ 340 w 372"/>
                <a:gd name="T47" fmla="*/ 199 h 400"/>
                <a:gd name="T48" fmla="*/ 264 w 372"/>
                <a:gd name="T49" fmla="*/ 114 h 400"/>
                <a:gd name="T50" fmla="*/ 271 w 372"/>
                <a:gd name="T51" fmla="*/ 113 h 400"/>
                <a:gd name="T52" fmla="*/ 327 w 372"/>
                <a:gd name="T53" fmla="*/ 156 h 400"/>
                <a:gd name="T54" fmla="*/ 317 w 372"/>
                <a:gd name="T55" fmla="*/ 141 h 400"/>
                <a:gd name="T56" fmla="*/ 308 w 372"/>
                <a:gd name="T57" fmla="*/ 94 h 400"/>
                <a:gd name="T58" fmla="*/ 301 w 372"/>
                <a:gd name="T59" fmla="*/ 88 h 400"/>
                <a:gd name="T60" fmla="*/ 315 w 372"/>
                <a:gd name="T61" fmla="*/ 112 h 400"/>
                <a:gd name="T62" fmla="*/ 52 w 372"/>
                <a:gd name="T63" fmla="*/ 320 h 400"/>
                <a:gd name="T64" fmla="*/ 36 w 372"/>
                <a:gd name="T65" fmla="*/ 282 h 400"/>
                <a:gd name="T66" fmla="*/ 44 w 372"/>
                <a:gd name="T67" fmla="*/ 306 h 400"/>
                <a:gd name="T68" fmla="*/ 308 w 372"/>
                <a:gd name="T69" fmla="*/ 340 h 400"/>
                <a:gd name="T70" fmla="*/ 287 w 372"/>
                <a:gd name="T71" fmla="*/ 361 h 400"/>
                <a:gd name="T72" fmla="*/ 309 w 372"/>
                <a:gd name="T73" fmla="*/ 339 h 400"/>
                <a:gd name="T74" fmla="*/ 321 w 372"/>
                <a:gd name="T75" fmla="*/ 319 h 400"/>
                <a:gd name="T76" fmla="*/ 293 w 372"/>
                <a:gd name="T77" fmla="*/ 363 h 400"/>
                <a:gd name="T78" fmla="*/ 285 w 372"/>
                <a:gd name="T79" fmla="*/ 362 h 400"/>
                <a:gd name="T80" fmla="*/ 268 w 372"/>
                <a:gd name="T81" fmla="*/ 386 h 400"/>
                <a:gd name="T82" fmla="*/ 276 w 372"/>
                <a:gd name="T83" fmla="*/ 382 h 400"/>
                <a:gd name="T84" fmla="*/ 283 w 372"/>
                <a:gd name="T85" fmla="*/ 367 h 400"/>
                <a:gd name="T86" fmla="*/ 301 w 372"/>
                <a:gd name="T87" fmla="*/ 358 h 400"/>
                <a:gd name="T88" fmla="*/ 260 w 372"/>
                <a:gd name="T89" fmla="*/ 382 h 400"/>
                <a:gd name="T90" fmla="*/ 251 w 372"/>
                <a:gd name="T91" fmla="*/ 391 h 400"/>
                <a:gd name="T92" fmla="*/ 264 w 372"/>
                <a:gd name="T93" fmla="*/ 385 h 400"/>
                <a:gd name="T94" fmla="*/ 300 w 372"/>
                <a:gd name="T95" fmla="*/ 351 h 400"/>
                <a:gd name="T96" fmla="*/ 290 w 372"/>
                <a:gd name="T97" fmla="*/ 360 h 400"/>
                <a:gd name="T98" fmla="*/ 323 w 372"/>
                <a:gd name="T99" fmla="*/ 318 h 400"/>
                <a:gd name="T100" fmla="*/ 336 w 372"/>
                <a:gd name="T101" fmla="*/ 296 h 400"/>
                <a:gd name="T102" fmla="*/ 315 w 372"/>
                <a:gd name="T103" fmla="*/ 329 h 400"/>
                <a:gd name="T104" fmla="*/ 322 w 372"/>
                <a:gd name="T105" fmla="*/ 320 h 400"/>
                <a:gd name="T106" fmla="*/ 61 w 372"/>
                <a:gd name="T107" fmla="*/ 320 h 400"/>
                <a:gd name="T108" fmla="*/ 68 w 372"/>
                <a:gd name="T109" fmla="*/ 332 h 400"/>
                <a:gd name="T110" fmla="*/ 60 w 372"/>
                <a:gd name="T111" fmla="*/ 321 h 400"/>
                <a:gd name="T112" fmla="*/ 59 w 372"/>
                <a:gd name="T113" fmla="*/ 314 h 400"/>
                <a:gd name="T114" fmla="*/ 243 w 372"/>
                <a:gd name="T115" fmla="*/ 389 h 400"/>
                <a:gd name="T116" fmla="*/ 238 w 372"/>
                <a:gd name="T117" fmla="*/ 394 h 400"/>
                <a:gd name="T118" fmla="*/ 244 w 372"/>
                <a:gd name="T119" fmla="*/ 388 h 400"/>
                <a:gd name="T120" fmla="*/ 78 w 372"/>
                <a:gd name="T121" fmla="*/ 343 h 400"/>
                <a:gd name="T122" fmla="*/ 79 w 372"/>
                <a:gd name="T123" fmla="*/ 34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2" h="400">
                  <a:moveTo>
                    <a:pt x="334" y="171"/>
                  </a:moveTo>
                  <a:cubicBezTo>
                    <a:pt x="336" y="172"/>
                    <a:pt x="335" y="168"/>
                    <a:pt x="334" y="169"/>
                  </a:cubicBezTo>
                  <a:cubicBezTo>
                    <a:pt x="334" y="170"/>
                    <a:pt x="334" y="171"/>
                    <a:pt x="334" y="171"/>
                  </a:cubicBezTo>
                  <a:close/>
                  <a:moveTo>
                    <a:pt x="330" y="156"/>
                  </a:moveTo>
                  <a:cubicBezTo>
                    <a:pt x="327" y="156"/>
                    <a:pt x="329" y="160"/>
                    <a:pt x="331" y="160"/>
                  </a:cubicBezTo>
                  <a:cubicBezTo>
                    <a:pt x="331" y="158"/>
                    <a:pt x="329" y="158"/>
                    <a:pt x="330" y="156"/>
                  </a:cubicBezTo>
                  <a:close/>
                  <a:moveTo>
                    <a:pt x="336" y="153"/>
                  </a:moveTo>
                  <a:cubicBezTo>
                    <a:pt x="336" y="151"/>
                    <a:pt x="335" y="150"/>
                    <a:pt x="334" y="149"/>
                  </a:cubicBezTo>
                  <a:cubicBezTo>
                    <a:pt x="333" y="151"/>
                    <a:pt x="335" y="152"/>
                    <a:pt x="336" y="153"/>
                  </a:cubicBezTo>
                  <a:close/>
                  <a:moveTo>
                    <a:pt x="216" y="50"/>
                  </a:moveTo>
                  <a:cubicBezTo>
                    <a:pt x="216" y="47"/>
                    <a:pt x="209" y="48"/>
                    <a:pt x="209" y="49"/>
                  </a:cubicBezTo>
                  <a:cubicBezTo>
                    <a:pt x="212" y="49"/>
                    <a:pt x="214" y="50"/>
                    <a:pt x="216" y="50"/>
                  </a:cubicBezTo>
                  <a:close/>
                  <a:moveTo>
                    <a:pt x="212" y="100"/>
                  </a:moveTo>
                  <a:cubicBezTo>
                    <a:pt x="211" y="98"/>
                    <a:pt x="207" y="99"/>
                    <a:pt x="205" y="98"/>
                  </a:cubicBezTo>
                  <a:cubicBezTo>
                    <a:pt x="204" y="98"/>
                    <a:pt x="204" y="100"/>
                    <a:pt x="202" y="100"/>
                  </a:cubicBezTo>
                  <a:cubicBezTo>
                    <a:pt x="203" y="98"/>
                    <a:pt x="204" y="97"/>
                    <a:pt x="204" y="95"/>
                  </a:cubicBezTo>
                  <a:cubicBezTo>
                    <a:pt x="210" y="96"/>
                    <a:pt x="215" y="98"/>
                    <a:pt x="221" y="97"/>
                  </a:cubicBezTo>
                  <a:cubicBezTo>
                    <a:pt x="220" y="96"/>
                    <a:pt x="220" y="95"/>
                    <a:pt x="219" y="94"/>
                  </a:cubicBezTo>
                  <a:cubicBezTo>
                    <a:pt x="218" y="95"/>
                    <a:pt x="218" y="96"/>
                    <a:pt x="217" y="96"/>
                  </a:cubicBezTo>
                  <a:cubicBezTo>
                    <a:pt x="217" y="95"/>
                    <a:pt x="217" y="96"/>
                    <a:pt x="217" y="94"/>
                  </a:cubicBezTo>
                  <a:cubicBezTo>
                    <a:pt x="216" y="96"/>
                    <a:pt x="214" y="95"/>
                    <a:pt x="213" y="96"/>
                  </a:cubicBezTo>
                  <a:cubicBezTo>
                    <a:pt x="212" y="95"/>
                    <a:pt x="211" y="94"/>
                    <a:pt x="210" y="94"/>
                  </a:cubicBezTo>
                  <a:cubicBezTo>
                    <a:pt x="208" y="93"/>
                    <a:pt x="209" y="95"/>
                    <a:pt x="207" y="95"/>
                  </a:cubicBezTo>
                  <a:cubicBezTo>
                    <a:pt x="208" y="93"/>
                    <a:pt x="206" y="92"/>
                    <a:pt x="206" y="91"/>
                  </a:cubicBezTo>
                  <a:cubicBezTo>
                    <a:pt x="207" y="91"/>
                    <a:pt x="208" y="92"/>
                    <a:pt x="209" y="92"/>
                  </a:cubicBezTo>
                  <a:cubicBezTo>
                    <a:pt x="210" y="90"/>
                    <a:pt x="208" y="92"/>
                    <a:pt x="208" y="91"/>
                  </a:cubicBezTo>
                  <a:cubicBezTo>
                    <a:pt x="208" y="89"/>
                    <a:pt x="212" y="91"/>
                    <a:pt x="213" y="90"/>
                  </a:cubicBezTo>
                  <a:cubicBezTo>
                    <a:pt x="212" y="90"/>
                    <a:pt x="212" y="90"/>
                    <a:pt x="212" y="89"/>
                  </a:cubicBezTo>
                  <a:cubicBezTo>
                    <a:pt x="216" y="88"/>
                    <a:pt x="223" y="88"/>
                    <a:pt x="226" y="91"/>
                  </a:cubicBezTo>
                  <a:cubicBezTo>
                    <a:pt x="226" y="92"/>
                    <a:pt x="224" y="91"/>
                    <a:pt x="224" y="93"/>
                  </a:cubicBezTo>
                  <a:cubicBezTo>
                    <a:pt x="230" y="96"/>
                    <a:pt x="239" y="94"/>
                    <a:pt x="244" y="99"/>
                  </a:cubicBezTo>
                  <a:cubicBezTo>
                    <a:pt x="240" y="99"/>
                    <a:pt x="236" y="97"/>
                    <a:pt x="233" y="98"/>
                  </a:cubicBezTo>
                  <a:cubicBezTo>
                    <a:pt x="239" y="100"/>
                    <a:pt x="244" y="101"/>
                    <a:pt x="249" y="102"/>
                  </a:cubicBezTo>
                  <a:cubicBezTo>
                    <a:pt x="249" y="101"/>
                    <a:pt x="250" y="101"/>
                    <a:pt x="251" y="101"/>
                  </a:cubicBezTo>
                  <a:cubicBezTo>
                    <a:pt x="248" y="98"/>
                    <a:pt x="243" y="97"/>
                    <a:pt x="241" y="94"/>
                  </a:cubicBezTo>
                  <a:cubicBezTo>
                    <a:pt x="243" y="93"/>
                    <a:pt x="244" y="94"/>
                    <a:pt x="244" y="93"/>
                  </a:cubicBezTo>
                  <a:cubicBezTo>
                    <a:pt x="245" y="93"/>
                    <a:pt x="248" y="94"/>
                    <a:pt x="246" y="95"/>
                  </a:cubicBezTo>
                  <a:cubicBezTo>
                    <a:pt x="249" y="97"/>
                    <a:pt x="255" y="100"/>
                    <a:pt x="257" y="99"/>
                  </a:cubicBezTo>
                  <a:cubicBezTo>
                    <a:pt x="256" y="99"/>
                    <a:pt x="256" y="99"/>
                    <a:pt x="255" y="98"/>
                  </a:cubicBezTo>
                  <a:cubicBezTo>
                    <a:pt x="259" y="98"/>
                    <a:pt x="262" y="99"/>
                    <a:pt x="265" y="101"/>
                  </a:cubicBezTo>
                  <a:cubicBezTo>
                    <a:pt x="265" y="100"/>
                    <a:pt x="265" y="100"/>
                    <a:pt x="265" y="100"/>
                  </a:cubicBezTo>
                  <a:cubicBezTo>
                    <a:pt x="266" y="100"/>
                    <a:pt x="265" y="101"/>
                    <a:pt x="267" y="101"/>
                  </a:cubicBezTo>
                  <a:cubicBezTo>
                    <a:pt x="267" y="101"/>
                    <a:pt x="267" y="101"/>
                    <a:pt x="266" y="102"/>
                  </a:cubicBezTo>
                  <a:cubicBezTo>
                    <a:pt x="270" y="103"/>
                    <a:pt x="273" y="105"/>
                    <a:pt x="277" y="106"/>
                  </a:cubicBezTo>
                  <a:cubicBezTo>
                    <a:pt x="277" y="105"/>
                    <a:pt x="275" y="106"/>
                    <a:pt x="275" y="105"/>
                  </a:cubicBezTo>
                  <a:cubicBezTo>
                    <a:pt x="280" y="107"/>
                    <a:pt x="285" y="109"/>
                    <a:pt x="289" y="112"/>
                  </a:cubicBezTo>
                  <a:cubicBezTo>
                    <a:pt x="290" y="111"/>
                    <a:pt x="287" y="111"/>
                    <a:pt x="289" y="109"/>
                  </a:cubicBezTo>
                  <a:cubicBezTo>
                    <a:pt x="291" y="110"/>
                    <a:pt x="292" y="112"/>
                    <a:pt x="294" y="112"/>
                  </a:cubicBezTo>
                  <a:cubicBezTo>
                    <a:pt x="291" y="107"/>
                    <a:pt x="282" y="104"/>
                    <a:pt x="284" y="97"/>
                  </a:cubicBezTo>
                  <a:cubicBezTo>
                    <a:pt x="278" y="96"/>
                    <a:pt x="274" y="93"/>
                    <a:pt x="270" y="90"/>
                  </a:cubicBezTo>
                  <a:cubicBezTo>
                    <a:pt x="272" y="90"/>
                    <a:pt x="275" y="92"/>
                    <a:pt x="277" y="92"/>
                  </a:cubicBezTo>
                  <a:cubicBezTo>
                    <a:pt x="276" y="92"/>
                    <a:pt x="274" y="90"/>
                    <a:pt x="275" y="90"/>
                  </a:cubicBezTo>
                  <a:cubicBezTo>
                    <a:pt x="281" y="92"/>
                    <a:pt x="286" y="95"/>
                    <a:pt x="292" y="97"/>
                  </a:cubicBezTo>
                  <a:cubicBezTo>
                    <a:pt x="290" y="95"/>
                    <a:pt x="289" y="93"/>
                    <a:pt x="287" y="91"/>
                  </a:cubicBezTo>
                  <a:cubicBezTo>
                    <a:pt x="287" y="91"/>
                    <a:pt x="287" y="91"/>
                    <a:pt x="288" y="90"/>
                  </a:cubicBezTo>
                  <a:cubicBezTo>
                    <a:pt x="285" y="89"/>
                    <a:pt x="283" y="87"/>
                    <a:pt x="281" y="86"/>
                  </a:cubicBezTo>
                  <a:cubicBezTo>
                    <a:pt x="280" y="87"/>
                    <a:pt x="282" y="87"/>
                    <a:pt x="282" y="89"/>
                  </a:cubicBezTo>
                  <a:cubicBezTo>
                    <a:pt x="270" y="82"/>
                    <a:pt x="256" y="77"/>
                    <a:pt x="243" y="72"/>
                  </a:cubicBezTo>
                  <a:cubicBezTo>
                    <a:pt x="243" y="71"/>
                    <a:pt x="243" y="71"/>
                    <a:pt x="242" y="71"/>
                  </a:cubicBezTo>
                  <a:cubicBezTo>
                    <a:pt x="241" y="71"/>
                    <a:pt x="240" y="70"/>
                    <a:pt x="239" y="72"/>
                  </a:cubicBezTo>
                  <a:cubicBezTo>
                    <a:pt x="238" y="70"/>
                    <a:pt x="237" y="70"/>
                    <a:pt x="236" y="70"/>
                  </a:cubicBezTo>
                  <a:cubicBezTo>
                    <a:pt x="237" y="69"/>
                    <a:pt x="240" y="69"/>
                    <a:pt x="241" y="68"/>
                  </a:cubicBezTo>
                  <a:cubicBezTo>
                    <a:pt x="241" y="69"/>
                    <a:pt x="244" y="70"/>
                    <a:pt x="245" y="69"/>
                  </a:cubicBezTo>
                  <a:cubicBezTo>
                    <a:pt x="243" y="68"/>
                    <a:pt x="241" y="68"/>
                    <a:pt x="239" y="67"/>
                  </a:cubicBezTo>
                  <a:cubicBezTo>
                    <a:pt x="240" y="67"/>
                    <a:pt x="241" y="67"/>
                    <a:pt x="241" y="66"/>
                  </a:cubicBezTo>
                  <a:cubicBezTo>
                    <a:pt x="236" y="62"/>
                    <a:pt x="228" y="67"/>
                    <a:pt x="224" y="62"/>
                  </a:cubicBezTo>
                  <a:cubicBezTo>
                    <a:pt x="219" y="61"/>
                    <a:pt x="214" y="64"/>
                    <a:pt x="212" y="60"/>
                  </a:cubicBezTo>
                  <a:cubicBezTo>
                    <a:pt x="211" y="60"/>
                    <a:pt x="209" y="61"/>
                    <a:pt x="208" y="60"/>
                  </a:cubicBezTo>
                  <a:cubicBezTo>
                    <a:pt x="209" y="59"/>
                    <a:pt x="213" y="59"/>
                    <a:pt x="214" y="59"/>
                  </a:cubicBezTo>
                  <a:cubicBezTo>
                    <a:pt x="213" y="56"/>
                    <a:pt x="220" y="59"/>
                    <a:pt x="221" y="58"/>
                  </a:cubicBezTo>
                  <a:cubicBezTo>
                    <a:pt x="221" y="58"/>
                    <a:pt x="220" y="57"/>
                    <a:pt x="221" y="57"/>
                  </a:cubicBezTo>
                  <a:cubicBezTo>
                    <a:pt x="221" y="58"/>
                    <a:pt x="224" y="58"/>
                    <a:pt x="224" y="57"/>
                  </a:cubicBezTo>
                  <a:cubicBezTo>
                    <a:pt x="223" y="56"/>
                    <a:pt x="221" y="56"/>
                    <a:pt x="218" y="56"/>
                  </a:cubicBezTo>
                  <a:cubicBezTo>
                    <a:pt x="218" y="55"/>
                    <a:pt x="219" y="55"/>
                    <a:pt x="218" y="54"/>
                  </a:cubicBezTo>
                  <a:cubicBezTo>
                    <a:pt x="216" y="56"/>
                    <a:pt x="212" y="53"/>
                    <a:pt x="212" y="56"/>
                  </a:cubicBezTo>
                  <a:cubicBezTo>
                    <a:pt x="209" y="55"/>
                    <a:pt x="206" y="56"/>
                    <a:pt x="203" y="54"/>
                  </a:cubicBezTo>
                  <a:cubicBezTo>
                    <a:pt x="204" y="53"/>
                    <a:pt x="203" y="52"/>
                    <a:pt x="204" y="52"/>
                  </a:cubicBezTo>
                  <a:cubicBezTo>
                    <a:pt x="205" y="55"/>
                    <a:pt x="209" y="52"/>
                    <a:pt x="211" y="52"/>
                  </a:cubicBezTo>
                  <a:cubicBezTo>
                    <a:pt x="208" y="50"/>
                    <a:pt x="205" y="53"/>
                    <a:pt x="203" y="49"/>
                  </a:cubicBezTo>
                  <a:cubicBezTo>
                    <a:pt x="204" y="49"/>
                    <a:pt x="206" y="50"/>
                    <a:pt x="206" y="48"/>
                  </a:cubicBezTo>
                  <a:cubicBezTo>
                    <a:pt x="203" y="47"/>
                    <a:pt x="199" y="48"/>
                    <a:pt x="198" y="50"/>
                  </a:cubicBezTo>
                  <a:cubicBezTo>
                    <a:pt x="199" y="50"/>
                    <a:pt x="200" y="50"/>
                    <a:pt x="200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6" y="50"/>
                    <a:pt x="198" y="49"/>
                    <a:pt x="195" y="49"/>
                  </a:cubicBezTo>
                  <a:cubicBezTo>
                    <a:pt x="195" y="50"/>
                    <a:pt x="196" y="50"/>
                    <a:pt x="196" y="50"/>
                  </a:cubicBezTo>
                  <a:cubicBezTo>
                    <a:pt x="195" y="51"/>
                    <a:pt x="193" y="51"/>
                    <a:pt x="192" y="53"/>
                  </a:cubicBezTo>
                  <a:cubicBezTo>
                    <a:pt x="194" y="52"/>
                    <a:pt x="194" y="55"/>
                    <a:pt x="196" y="54"/>
                  </a:cubicBezTo>
                  <a:cubicBezTo>
                    <a:pt x="196" y="53"/>
                    <a:pt x="196" y="52"/>
                    <a:pt x="197" y="52"/>
                  </a:cubicBezTo>
                  <a:cubicBezTo>
                    <a:pt x="198" y="52"/>
                    <a:pt x="199" y="53"/>
                    <a:pt x="199" y="54"/>
                  </a:cubicBezTo>
                  <a:cubicBezTo>
                    <a:pt x="198" y="54"/>
                    <a:pt x="197" y="55"/>
                    <a:pt x="197" y="56"/>
                  </a:cubicBezTo>
                  <a:cubicBezTo>
                    <a:pt x="201" y="58"/>
                    <a:pt x="208" y="55"/>
                    <a:pt x="212" y="58"/>
                  </a:cubicBezTo>
                  <a:cubicBezTo>
                    <a:pt x="209" y="58"/>
                    <a:pt x="207" y="58"/>
                    <a:pt x="205" y="57"/>
                  </a:cubicBezTo>
                  <a:cubicBezTo>
                    <a:pt x="205" y="59"/>
                    <a:pt x="202" y="59"/>
                    <a:pt x="201" y="59"/>
                  </a:cubicBezTo>
                  <a:cubicBezTo>
                    <a:pt x="201" y="58"/>
                    <a:pt x="201" y="58"/>
                    <a:pt x="201" y="57"/>
                  </a:cubicBezTo>
                  <a:cubicBezTo>
                    <a:pt x="197" y="58"/>
                    <a:pt x="195" y="58"/>
                    <a:pt x="190" y="58"/>
                  </a:cubicBezTo>
                  <a:cubicBezTo>
                    <a:pt x="190" y="58"/>
                    <a:pt x="189" y="58"/>
                    <a:pt x="189" y="56"/>
                  </a:cubicBezTo>
                  <a:cubicBezTo>
                    <a:pt x="188" y="58"/>
                    <a:pt x="183" y="59"/>
                    <a:pt x="181" y="57"/>
                  </a:cubicBezTo>
                  <a:cubicBezTo>
                    <a:pt x="183" y="57"/>
                    <a:pt x="182" y="56"/>
                    <a:pt x="181" y="55"/>
                  </a:cubicBezTo>
                  <a:cubicBezTo>
                    <a:pt x="184" y="55"/>
                    <a:pt x="187" y="56"/>
                    <a:pt x="191" y="55"/>
                  </a:cubicBezTo>
                  <a:cubicBezTo>
                    <a:pt x="190" y="53"/>
                    <a:pt x="186" y="56"/>
                    <a:pt x="184" y="54"/>
                  </a:cubicBezTo>
                  <a:cubicBezTo>
                    <a:pt x="184" y="54"/>
                    <a:pt x="186" y="54"/>
                    <a:pt x="186" y="53"/>
                  </a:cubicBezTo>
                  <a:cubicBezTo>
                    <a:pt x="186" y="52"/>
                    <a:pt x="185" y="53"/>
                    <a:pt x="183" y="53"/>
                  </a:cubicBezTo>
                  <a:cubicBezTo>
                    <a:pt x="183" y="55"/>
                    <a:pt x="182" y="54"/>
                    <a:pt x="180" y="54"/>
                  </a:cubicBezTo>
                  <a:cubicBezTo>
                    <a:pt x="180" y="55"/>
                    <a:pt x="181" y="55"/>
                    <a:pt x="181" y="56"/>
                  </a:cubicBezTo>
                  <a:cubicBezTo>
                    <a:pt x="179" y="56"/>
                    <a:pt x="177" y="58"/>
                    <a:pt x="176" y="56"/>
                  </a:cubicBezTo>
                  <a:cubicBezTo>
                    <a:pt x="178" y="56"/>
                    <a:pt x="180" y="55"/>
                    <a:pt x="180" y="53"/>
                  </a:cubicBezTo>
                  <a:cubicBezTo>
                    <a:pt x="178" y="53"/>
                    <a:pt x="178" y="52"/>
                    <a:pt x="177" y="53"/>
                  </a:cubicBezTo>
                  <a:cubicBezTo>
                    <a:pt x="177" y="52"/>
                    <a:pt x="178" y="52"/>
                    <a:pt x="178" y="52"/>
                  </a:cubicBezTo>
                  <a:cubicBezTo>
                    <a:pt x="176" y="51"/>
                    <a:pt x="172" y="51"/>
                    <a:pt x="171" y="53"/>
                  </a:cubicBezTo>
                  <a:cubicBezTo>
                    <a:pt x="172" y="54"/>
                    <a:pt x="176" y="51"/>
                    <a:pt x="176" y="54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4" y="56"/>
                    <a:pt x="173" y="54"/>
                    <a:pt x="175" y="55"/>
                  </a:cubicBezTo>
                  <a:cubicBezTo>
                    <a:pt x="176" y="58"/>
                    <a:pt x="173" y="57"/>
                    <a:pt x="172" y="57"/>
                  </a:cubicBezTo>
                  <a:cubicBezTo>
                    <a:pt x="171" y="57"/>
                    <a:pt x="171" y="57"/>
                    <a:pt x="172" y="56"/>
                  </a:cubicBezTo>
                  <a:cubicBezTo>
                    <a:pt x="170" y="56"/>
                    <a:pt x="169" y="57"/>
                    <a:pt x="168" y="56"/>
                  </a:cubicBezTo>
                  <a:cubicBezTo>
                    <a:pt x="165" y="59"/>
                    <a:pt x="162" y="61"/>
                    <a:pt x="160" y="64"/>
                  </a:cubicBezTo>
                  <a:cubicBezTo>
                    <a:pt x="149" y="65"/>
                    <a:pt x="140" y="67"/>
                    <a:pt x="133" y="72"/>
                  </a:cubicBezTo>
                  <a:cubicBezTo>
                    <a:pt x="130" y="72"/>
                    <a:pt x="129" y="75"/>
                    <a:pt x="126" y="74"/>
                  </a:cubicBezTo>
                  <a:cubicBezTo>
                    <a:pt x="128" y="73"/>
                    <a:pt x="130" y="72"/>
                    <a:pt x="132" y="71"/>
                  </a:cubicBezTo>
                  <a:cubicBezTo>
                    <a:pt x="131" y="69"/>
                    <a:pt x="135" y="69"/>
                    <a:pt x="136" y="68"/>
                  </a:cubicBezTo>
                  <a:cubicBezTo>
                    <a:pt x="131" y="68"/>
                    <a:pt x="127" y="70"/>
                    <a:pt x="123" y="71"/>
                  </a:cubicBezTo>
                  <a:cubicBezTo>
                    <a:pt x="125" y="70"/>
                    <a:pt x="123" y="69"/>
                    <a:pt x="124" y="68"/>
                  </a:cubicBezTo>
                  <a:cubicBezTo>
                    <a:pt x="127" y="67"/>
                    <a:pt x="130" y="65"/>
                    <a:pt x="134" y="64"/>
                  </a:cubicBezTo>
                  <a:cubicBezTo>
                    <a:pt x="134" y="66"/>
                    <a:pt x="137" y="66"/>
                    <a:pt x="136" y="68"/>
                  </a:cubicBezTo>
                  <a:cubicBezTo>
                    <a:pt x="138" y="68"/>
                    <a:pt x="136" y="63"/>
                    <a:pt x="139" y="64"/>
                  </a:cubicBezTo>
                  <a:cubicBezTo>
                    <a:pt x="139" y="63"/>
                    <a:pt x="137" y="64"/>
                    <a:pt x="137" y="63"/>
                  </a:cubicBezTo>
                  <a:cubicBezTo>
                    <a:pt x="142" y="62"/>
                    <a:pt x="148" y="60"/>
                    <a:pt x="152" y="58"/>
                  </a:cubicBezTo>
                  <a:cubicBezTo>
                    <a:pt x="146" y="59"/>
                    <a:pt x="140" y="61"/>
                    <a:pt x="135" y="60"/>
                  </a:cubicBezTo>
                  <a:cubicBezTo>
                    <a:pt x="136" y="59"/>
                    <a:pt x="140" y="58"/>
                    <a:pt x="143" y="57"/>
                  </a:cubicBezTo>
                  <a:cubicBezTo>
                    <a:pt x="141" y="57"/>
                    <a:pt x="139" y="58"/>
                    <a:pt x="138" y="57"/>
                  </a:cubicBezTo>
                  <a:cubicBezTo>
                    <a:pt x="138" y="56"/>
                    <a:pt x="140" y="57"/>
                    <a:pt x="140" y="56"/>
                  </a:cubicBezTo>
                  <a:cubicBezTo>
                    <a:pt x="139" y="55"/>
                    <a:pt x="137" y="56"/>
                    <a:pt x="137" y="54"/>
                  </a:cubicBezTo>
                  <a:cubicBezTo>
                    <a:pt x="141" y="54"/>
                    <a:pt x="144" y="52"/>
                    <a:pt x="148" y="52"/>
                  </a:cubicBezTo>
                  <a:cubicBezTo>
                    <a:pt x="151" y="51"/>
                    <a:pt x="152" y="52"/>
                    <a:pt x="154" y="50"/>
                  </a:cubicBezTo>
                  <a:cubicBezTo>
                    <a:pt x="153" y="49"/>
                    <a:pt x="151" y="51"/>
                    <a:pt x="152" y="48"/>
                  </a:cubicBezTo>
                  <a:cubicBezTo>
                    <a:pt x="156" y="48"/>
                    <a:pt x="158" y="46"/>
                    <a:pt x="162" y="46"/>
                  </a:cubicBezTo>
                  <a:cubicBezTo>
                    <a:pt x="161" y="46"/>
                    <a:pt x="161" y="45"/>
                    <a:pt x="161" y="45"/>
                  </a:cubicBezTo>
                  <a:cubicBezTo>
                    <a:pt x="169" y="41"/>
                    <a:pt x="183" y="41"/>
                    <a:pt x="190" y="39"/>
                  </a:cubicBezTo>
                  <a:cubicBezTo>
                    <a:pt x="189" y="39"/>
                    <a:pt x="188" y="38"/>
                    <a:pt x="187" y="38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9" y="36"/>
                    <a:pt x="191" y="37"/>
                    <a:pt x="192" y="36"/>
                  </a:cubicBezTo>
                  <a:cubicBezTo>
                    <a:pt x="186" y="34"/>
                    <a:pt x="181" y="33"/>
                    <a:pt x="173" y="32"/>
                  </a:cubicBezTo>
                  <a:cubicBezTo>
                    <a:pt x="173" y="30"/>
                    <a:pt x="176" y="32"/>
                    <a:pt x="177" y="31"/>
                  </a:cubicBezTo>
                  <a:cubicBezTo>
                    <a:pt x="175" y="30"/>
                    <a:pt x="179" y="30"/>
                    <a:pt x="179" y="29"/>
                  </a:cubicBezTo>
                  <a:cubicBezTo>
                    <a:pt x="175" y="30"/>
                    <a:pt x="173" y="25"/>
                    <a:pt x="170" y="28"/>
                  </a:cubicBezTo>
                  <a:cubicBezTo>
                    <a:pt x="169" y="28"/>
                    <a:pt x="170" y="26"/>
                    <a:pt x="168" y="26"/>
                  </a:cubicBezTo>
                  <a:cubicBezTo>
                    <a:pt x="167" y="26"/>
                    <a:pt x="166" y="27"/>
                    <a:pt x="164" y="27"/>
                  </a:cubicBezTo>
                  <a:cubicBezTo>
                    <a:pt x="165" y="25"/>
                    <a:pt x="162" y="26"/>
                    <a:pt x="161" y="25"/>
                  </a:cubicBezTo>
                  <a:cubicBezTo>
                    <a:pt x="162" y="24"/>
                    <a:pt x="163" y="24"/>
                    <a:pt x="163" y="23"/>
                  </a:cubicBezTo>
                  <a:cubicBezTo>
                    <a:pt x="159" y="21"/>
                    <a:pt x="152" y="23"/>
                    <a:pt x="147" y="21"/>
                  </a:cubicBezTo>
                  <a:cubicBezTo>
                    <a:pt x="147" y="21"/>
                    <a:pt x="148" y="20"/>
                    <a:pt x="148" y="19"/>
                  </a:cubicBezTo>
                  <a:cubicBezTo>
                    <a:pt x="147" y="19"/>
                    <a:pt x="147" y="19"/>
                    <a:pt x="146" y="19"/>
                  </a:cubicBezTo>
                  <a:cubicBezTo>
                    <a:pt x="130" y="19"/>
                    <a:pt x="115" y="22"/>
                    <a:pt x="100" y="24"/>
                  </a:cubicBezTo>
                  <a:cubicBezTo>
                    <a:pt x="89" y="25"/>
                    <a:pt x="81" y="31"/>
                    <a:pt x="71" y="31"/>
                  </a:cubicBezTo>
                  <a:cubicBezTo>
                    <a:pt x="70" y="32"/>
                    <a:pt x="72" y="33"/>
                    <a:pt x="71" y="33"/>
                  </a:cubicBezTo>
                  <a:cubicBezTo>
                    <a:pt x="70" y="33"/>
                    <a:pt x="70" y="32"/>
                    <a:pt x="69" y="32"/>
                  </a:cubicBezTo>
                  <a:cubicBezTo>
                    <a:pt x="62" y="35"/>
                    <a:pt x="54" y="40"/>
                    <a:pt x="47" y="46"/>
                  </a:cubicBezTo>
                  <a:cubicBezTo>
                    <a:pt x="45" y="47"/>
                    <a:pt x="43" y="50"/>
                    <a:pt x="41" y="50"/>
                  </a:cubicBezTo>
                  <a:cubicBezTo>
                    <a:pt x="41" y="51"/>
                    <a:pt x="40" y="51"/>
                    <a:pt x="40" y="51"/>
                  </a:cubicBezTo>
                  <a:cubicBezTo>
                    <a:pt x="33" y="56"/>
                    <a:pt x="24" y="61"/>
                    <a:pt x="23" y="70"/>
                  </a:cubicBezTo>
                  <a:cubicBezTo>
                    <a:pt x="24" y="70"/>
                    <a:pt x="25" y="67"/>
                    <a:pt x="27" y="69"/>
                  </a:cubicBezTo>
                  <a:cubicBezTo>
                    <a:pt x="27" y="68"/>
                    <a:pt x="28" y="67"/>
                    <a:pt x="30" y="67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3" y="77"/>
                    <a:pt x="34" y="75"/>
                    <a:pt x="35" y="76"/>
                  </a:cubicBezTo>
                  <a:cubicBezTo>
                    <a:pt x="34" y="77"/>
                    <a:pt x="33" y="79"/>
                    <a:pt x="32" y="79"/>
                  </a:cubicBezTo>
                  <a:cubicBezTo>
                    <a:pt x="33" y="80"/>
                    <a:pt x="30" y="82"/>
                    <a:pt x="32" y="82"/>
                  </a:cubicBezTo>
                  <a:cubicBezTo>
                    <a:pt x="33" y="80"/>
                    <a:pt x="35" y="78"/>
                    <a:pt x="37" y="76"/>
                  </a:cubicBezTo>
                  <a:cubicBezTo>
                    <a:pt x="39" y="77"/>
                    <a:pt x="37" y="80"/>
                    <a:pt x="39" y="80"/>
                  </a:cubicBezTo>
                  <a:cubicBezTo>
                    <a:pt x="37" y="83"/>
                    <a:pt x="36" y="86"/>
                    <a:pt x="34" y="87"/>
                  </a:cubicBezTo>
                  <a:cubicBezTo>
                    <a:pt x="34" y="96"/>
                    <a:pt x="24" y="99"/>
                    <a:pt x="20" y="105"/>
                  </a:cubicBezTo>
                  <a:cubicBezTo>
                    <a:pt x="20" y="106"/>
                    <a:pt x="21" y="106"/>
                    <a:pt x="21" y="106"/>
                  </a:cubicBezTo>
                  <a:cubicBezTo>
                    <a:pt x="20" y="108"/>
                    <a:pt x="19" y="109"/>
                    <a:pt x="19" y="112"/>
                  </a:cubicBezTo>
                  <a:cubicBezTo>
                    <a:pt x="20" y="113"/>
                    <a:pt x="21" y="111"/>
                    <a:pt x="21" y="112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4" y="121"/>
                    <a:pt x="31" y="120"/>
                    <a:pt x="35" y="123"/>
                  </a:cubicBezTo>
                  <a:cubicBezTo>
                    <a:pt x="33" y="125"/>
                    <a:pt x="38" y="129"/>
                    <a:pt x="34" y="130"/>
                  </a:cubicBezTo>
                  <a:cubicBezTo>
                    <a:pt x="35" y="131"/>
                    <a:pt x="37" y="131"/>
                    <a:pt x="37" y="130"/>
                  </a:cubicBezTo>
                  <a:cubicBezTo>
                    <a:pt x="38" y="130"/>
                    <a:pt x="38" y="130"/>
                    <a:pt x="38" y="131"/>
                  </a:cubicBezTo>
                  <a:cubicBezTo>
                    <a:pt x="36" y="135"/>
                    <a:pt x="34" y="140"/>
                    <a:pt x="30" y="142"/>
                  </a:cubicBezTo>
                  <a:cubicBezTo>
                    <a:pt x="30" y="140"/>
                    <a:pt x="32" y="138"/>
                    <a:pt x="32" y="137"/>
                  </a:cubicBezTo>
                  <a:cubicBezTo>
                    <a:pt x="28" y="141"/>
                    <a:pt x="24" y="149"/>
                    <a:pt x="21" y="151"/>
                  </a:cubicBezTo>
                  <a:cubicBezTo>
                    <a:pt x="19" y="156"/>
                    <a:pt x="16" y="163"/>
                    <a:pt x="15" y="171"/>
                  </a:cubicBezTo>
                  <a:cubicBezTo>
                    <a:pt x="14" y="174"/>
                    <a:pt x="15" y="177"/>
                    <a:pt x="12" y="179"/>
                  </a:cubicBezTo>
                  <a:cubicBezTo>
                    <a:pt x="13" y="183"/>
                    <a:pt x="8" y="187"/>
                    <a:pt x="10" y="191"/>
                  </a:cubicBezTo>
                  <a:cubicBezTo>
                    <a:pt x="11" y="190"/>
                    <a:pt x="11" y="189"/>
                    <a:pt x="12" y="188"/>
                  </a:cubicBezTo>
                  <a:cubicBezTo>
                    <a:pt x="13" y="188"/>
                    <a:pt x="11" y="187"/>
                    <a:pt x="12" y="186"/>
                  </a:cubicBezTo>
                  <a:cubicBezTo>
                    <a:pt x="13" y="187"/>
                    <a:pt x="12" y="187"/>
                    <a:pt x="14" y="186"/>
                  </a:cubicBezTo>
                  <a:cubicBezTo>
                    <a:pt x="15" y="190"/>
                    <a:pt x="14" y="194"/>
                    <a:pt x="13" y="196"/>
                  </a:cubicBezTo>
                  <a:cubicBezTo>
                    <a:pt x="12" y="196"/>
                    <a:pt x="12" y="195"/>
                    <a:pt x="12" y="195"/>
                  </a:cubicBezTo>
                  <a:cubicBezTo>
                    <a:pt x="11" y="197"/>
                    <a:pt x="11" y="199"/>
                    <a:pt x="11" y="200"/>
                  </a:cubicBezTo>
                  <a:cubicBezTo>
                    <a:pt x="11" y="200"/>
                    <a:pt x="12" y="199"/>
                    <a:pt x="13" y="199"/>
                  </a:cubicBezTo>
                  <a:cubicBezTo>
                    <a:pt x="13" y="203"/>
                    <a:pt x="13" y="205"/>
                    <a:pt x="14" y="207"/>
                  </a:cubicBezTo>
                  <a:cubicBezTo>
                    <a:pt x="14" y="207"/>
                    <a:pt x="13" y="207"/>
                    <a:pt x="13" y="208"/>
                  </a:cubicBezTo>
                  <a:cubicBezTo>
                    <a:pt x="13" y="210"/>
                    <a:pt x="16" y="210"/>
                    <a:pt x="15" y="209"/>
                  </a:cubicBezTo>
                  <a:cubicBezTo>
                    <a:pt x="15" y="210"/>
                    <a:pt x="15" y="205"/>
                    <a:pt x="17" y="205"/>
                  </a:cubicBezTo>
                  <a:cubicBezTo>
                    <a:pt x="15" y="209"/>
                    <a:pt x="17" y="215"/>
                    <a:pt x="15" y="218"/>
                  </a:cubicBezTo>
                  <a:cubicBezTo>
                    <a:pt x="15" y="216"/>
                    <a:pt x="15" y="215"/>
                    <a:pt x="15" y="213"/>
                  </a:cubicBezTo>
                  <a:cubicBezTo>
                    <a:pt x="14" y="213"/>
                    <a:pt x="13" y="214"/>
                    <a:pt x="12" y="213"/>
                  </a:cubicBezTo>
                  <a:cubicBezTo>
                    <a:pt x="8" y="216"/>
                    <a:pt x="12" y="223"/>
                    <a:pt x="8" y="226"/>
                  </a:cubicBezTo>
                  <a:cubicBezTo>
                    <a:pt x="8" y="226"/>
                    <a:pt x="9" y="226"/>
                    <a:pt x="9" y="227"/>
                  </a:cubicBezTo>
                  <a:cubicBezTo>
                    <a:pt x="8" y="227"/>
                    <a:pt x="7" y="227"/>
                    <a:pt x="7" y="228"/>
                  </a:cubicBezTo>
                  <a:cubicBezTo>
                    <a:pt x="8" y="230"/>
                    <a:pt x="7" y="232"/>
                    <a:pt x="7" y="235"/>
                  </a:cubicBezTo>
                  <a:cubicBezTo>
                    <a:pt x="9" y="236"/>
                    <a:pt x="8" y="234"/>
                    <a:pt x="9" y="234"/>
                  </a:cubicBezTo>
                  <a:cubicBezTo>
                    <a:pt x="9" y="236"/>
                    <a:pt x="8" y="237"/>
                    <a:pt x="9" y="239"/>
                  </a:cubicBezTo>
                  <a:cubicBezTo>
                    <a:pt x="10" y="239"/>
                    <a:pt x="11" y="239"/>
                    <a:pt x="12" y="239"/>
                  </a:cubicBezTo>
                  <a:cubicBezTo>
                    <a:pt x="12" y="242"/>
                    <a:pt x="10" y="243"/>
                    <a:pt x="12" y="245"/>
                  </a:cubicBezTo>
                  <a:cubicBezTo>
                    <a:pt x="13" y="243"/>
                    <a:pt x="15" y="240"/>
                    <a:pt x="17" y="242"/>
                  </a:cubicBezTo>
                  <a:cubicBezTo>
                    <a:pt x="15" y="243"/>
                    <a:pt x="14" y="245"/>
                    <a:pt x="15" y="248"/>
                  </a:cubicBezTo>
                  <a:cubicBezTo>
                    <a:pt x="16" y="248"/>
                    <a:pt x="15" y="245"/>
                    <a:pt x="17" y="246"/>
                  </a:cubicBezTo>
                  <a:cubicBezTo>
                    <a:pt x="18" y="246"/>
                    <a:pt x="18" y="246"/>
                    <a:pt x="18" y="246"/>
                  </a:cubicBezTo>
                  <a:cubicBezTo>
                    <a:pt x="18" y="248"/>
                    <a:pt x="15" y="248"/>
                    <a:pt x="17" y="250"/>
                  </a:cubicBezTo>
                  <a:cubicBezTo>
                    <a:pt x="19" y="249"/>
                    <a:pt x="20" y="253"/>
                    <a:pt x="18" y="255"/>
                  </a:cubicBezTo>
                  <a:cubicBezTo>
                    <a:pt x="16" y="256"/>
                    <a:pt x="18" y="253"/>
                    <a:pt x="16" y="254"/>
                  </a:cubicBezTo>
                  <a:cubicBezTo>
                    <a:pt x="17" y="256"/>
                    <a:pt x="15" y="256"/>
                    <a:pt x="15" y="258"/>
                  </a:cubicBezTo>
                  <a:cubicBezTo>
                    <a:pt x="16" y="258"/>
                    <a:pt x="17" y="258"/>
                    <a:pt x="19" y="258"/>
                  </a:cubicBezTo>
                  <a:cubicBezTo>
                    <a:pt x="20" y="257"/>
                    <a:pt x="20" y="256"/>
                    <a:pt x="22" y="257"/>
                  </a:cubicBezTo>
                  <a:cubicBezTo>
                    <a:pt x="22" y="259"/>
                    <a:pt x="24" y="260"/>
                    <a:pt x="24" y="262"/>
                  </a:cubicBezTo>
                  <a:cubicBezTo>
                    <a:pt x="23" y="264"/>
                    <a:pt x="22" y="264"/>
                    <a:pt x="22" y="267"/>
                  </a:cubicBezTo>
                  <a:cubicBezTo>
                    <a:pt x="22" y="267"/>
                    <a:pt x="22" y="267"/>
                    <a:pt x="22" y="267"/>
                  </a:cubicBezTo>
                  <a:cubicBezTo>
                    <a:pt x="22" y="267"/>
                    <a:pt x="22" y="267"/>
                    <a:pt x="22" y="268"/>
                  </a:cubicBezTo>
                  <a:cubicBezTo>
                    <a:pt x="22" y="268"/>
                    <a:pt x="23" y="267"/>
                    <a:pt x="23" y="267"/>
                  </a:cubicBezTo>
                  <a:cubicBezTo>
                    <a:pt x="24" y="267"/>
                    <a:pt x="24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9"/>
                    <a:pt x="26" y="269"/>
                    <a:pt x="26" y="269"/>
                  </a:cubicBezTo>
                  <a:cubicBezTo>
                    <a:pt x="27" y="270"/>
                    <a:pt x="27" y="271"/>
                    <a:pt x="28" y="273"/>
                  </a:cubicBezTo>
                  <a:cubicBezTo>
                    <a:pt x="27" y="273"/>
                    <a:pt x="27" y="273"/>
                    <a:pt x="27" y="274"/>
                  </a:cubicBezTo>
                  <a:cubicBezTo>
                    <a:pt x="27" y="274"/>
                    <a:pt x="28" y="274"/>
                    <a:pt x="28" y="274"/>
                  </a:cubicBezTo>
                  <a:cubicBezTo>
                    <a:pt x="29" y="276"/>
                    <a:pt x="29" y="279"/>
                    <a:pt x="30" y="282"/>
                  </a:cubicBezTo>
                  <a:cubicBezTo>
                    <a:pt x="30" y="282"/>
                    <a:pt x="30" y="282"/>
                    <a:pt x="30" y="282"/>
                  </a:cubicBezTo>
                  <a:cubicBezTo>
                    <a:pt x="30" y="282"/>
                    <a:pt x="30" y="284"/>
                    <a:pt x="30" y="285"/>
                  </a:cubicBezTo>
                  <a:cubicBezTo>
                    <a:pt x="31" y="285"/>
                    <a:pt x="31" y="285"/>
                    <a:pt x="31" y="285"/>
                  </a:cubicBezTo>
                  <a:cubicBezTo>
                    <a:pt x="31" y="285"/>
                    <a:pt x="30" y="285"/>
                    <a:pt x="30" y="285"/>
                  </a:cubicBezTo>
                  <a:cubicBezTo>
                    <a:pt x="30" y="286"/>
                    <a:pt x="30" y="287"/>
                    <a:pt x="31" y="287"/>
                  </a:cubicBezTo>
                  <a:cubicBezTo>
                    <a:pt x="31" y="287"/>
                    <a:pt x="31" y="287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2" y="286"/>
                    <a:pt x="32" y="286"/>
                    <a:pt x="32" y="286"/>
                  </a:cubicBezTo>
                  <a:cubicBezTo>
                    <a:pt x="32" y="286"/>
                    <a:pt x="32" y="286"/>
                    <a:pt x="31" y="285"/>
                  </a:cubicBezTo>
                  <a:cubicBezTo>
                    <a:pt x="32" y="282"/>
                    <a:pt x="32" y="280"/>
                    <a:pt x="32" y="277"/>
                  </a:cubicBezTo>
                  <a:cubicBezTo>
                    <a:pt x="32" y="277"/>
                    <a:pt x="32" y="277"/>
                    <a:pt x="33" y="277"/>
                  </a:cubicBezTo>
                  <a:cubicBezTo>
                    <a:pt x="33" y="276"/>
                    <a:pt x="33" y="275"/>
                    <a:pt x="33" y="275"/>
                  </a:cubicBezTo>
                  <a:cubicBezTo>
                    <a:pt x="33" y="272"/>
                    <a:pt x="33" y="270"/>
                    <a:pt x="34" y="268"/>
                  </a:cubicBezTo>
                  <a:cubicBezTo>
                    <a:pt x="34" y="268"/>
                    <a:pt x="35" y="269"/>
                    <a:pt x="35" y="269"/>
                  </a:cubicBezTo>
                  <a:cubicBezTo>
                    <a:pt x="35" y="269"/>
                    <a:pt x="35" y="270"/>
                    <a:pt x="35" y="271"/>
                  </a:cubicBezTo>
                  <a:cubicBezTo>
                    <a:pt x="35" y="271"/>
                    <a:pt x="34" y="271"/>
                    <a:pt x="34" y="271"/>
                  </a:cubicBezTo>
                  <a:cubicBezTo>
                    <a:pt x="34" y="273"/>
                    <a:pt x="33" y="273"/>
                    <a:pt x="33" y="274"/>
                  </a:cubicBezTo>
                  <a:cubicBezTo>
                    <a:pt x="34" y="274"/>
                    <a:pt x="34" y="274"/>
                    <a:pt x="34" y="274"/>
                  </a:cubicBezTo>
                  <a:cubicBezTo>
                    <a:pt x="34" y="275"/>
                    <a:pt x="36" y="275"/>
                    <a:pt x="35" y="277"/>
                  </a:cubicBezTo>
                  <a:cubicBezTo>
                    <a:pt x="36" y="276"/>
                    <a:pt x="37" y="277"/>
                    <a:pt x="38" y="277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5" y="277"/>
                    <a:pt x="36" y="274"/>
                    <a:pt x="35" y="272"/>
                  </a:cubicBezTo>
                  <a:cubicBezTo>
                    <a:pt x="36" y="272"/>
                    <a:pt x="37" y="271"/>
                    <a:pt x="37" y="271"/>
                  </a:cubicBezTo>
                  <a:cubicBezTo>
                    <a:pt x="38" y="273"/>
                    <a:pt x="36" y="272"/>
                    <a:pt x="36" y="273"/>
                  </a:cubicBezTo>
                  <a:cubicBezTo>
                    <a:pt x="37" y="274"/>
                    <a:pt x="38" y="273"/>
                    <a:pt x="38" y="274"/>
                  </a:cubicBezTo>
                  <a:cubicBezTo>
                    <a:pt x="37" y="274"/>
                    <a:pt x="36" y="274"/>
                    <a:pt x="37" y="275"/>
                  </a:cubicBezTo>
                  <a:cubicBezTo>
                    <a:pt x="37" y="275"/>
                    <a:pt x="38" y="275"/>
                    <a:pt x="39" y="275"/>
                  </a:cubicBezTo>
                  <a:cubicBezTo>
                    <a:pt x="39" y="275"/>
                    <a:pt x="39" y="276"/>
                    <a:pt x="39" y="276"/>
                  </a:cubicBezTo>
                  <a:cubicBezTo>
                    <a:pt x="39" y="276"/>
                    <a:pt x="39" y="277"/>
                    <a:pt x="39" y="278"/>
                  </a:cubicBezTo>
                  <a:cubicBezTo>
                    <a:pt x="38" y="277"/>
                    <a:pt x="36" y="279"/>
                    <a:pt x="36" y="277"/>
                  </a:cubicBezTo>
                  <a:cubicBezTo>
                    <a:pt x="35" y="277"/>
                    <a:pt x="35" y="278"/>
                    <a:pt x="35" y="279"/>
                  </a:cubicBezTo>
                  <a:cubicBezTo>
                    <a:pt x="35" y="279"/>
                    <a:pt x="35" y="280"/>
                    <a:pt x="36" y="280"/>
                  </a:cubicBezTo>
                  <a:cubicBezTo>
                    <a:pt x="36" y="279"/>
                    <a:pt x="37" y="279"/>
                    <a:pt x="38" y="279"/>
                  </a:cubicBezTo>
                  <a:cubicBezTo>
                    <a:pt x="38" y="278"/>
                    <a:pt x="39" y="278"/>
                    <a:pt x="39" y="277"/>
                  </a:cubicBezTo>
                  <a:cubicBezTo>
                    <a:pt x="40" y="278"/>
                    <a:pt x="40" y="278"/>
                    <a:pt x="40" y="278"/>
                  </a:cubicBezTo>
                  <a:cubicBezTo>
                    <a:pt x="39" y="279"/>
                    <a:pt x="39" y="280"/>
                    <a:pt x="40" y="281"/>
                  </a:cubicBezTo>
                  <a:cubicBezTo>
                    <a:pt x="40" y="281"/>
                    <a:pt x="40" y="281"/>
                    <a:pt x="40" y="281"/>
                  </a:cubicBezTo>
                  <a:cubicBezTo>
                    <a:pt x="40" y="283"/>
                    <a:pt x="41" y="284"/>
                    <a:pt x="41" y="28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85"/>
                    <a:pt x="41" y="285"/>
                    <a:pt x="41" y="286"/>
                  </a:cubicBezTo>
                  <a:cubicBezTo>
                    <a:pt x="41" y="286"/>
                    <a:pt x="41" y="286"/>
                    <a:pt x="41" y="287"/>
                  </a:cubicBezTo>
                  <a:cubicBezTo>
                    <a:pt x="41" y="287"/>
                    <a:pt x="41" y="287"/>
                    <a:pt x="41" y="287"/>
                  </a:cubicBezTo>
                  <a:cubicBezTo>
                    <a:pt x="41" y="287"/>
                    <a:pt x="41" y="288"/>
                    <a:pt x="41" y="288"/>
                  </a:cubicBezTo>
                  <a:cubicBezTo>
                    <a:pt x="41" y="288"/>
                    <a:pt x="41" y="288"/>
                    <a:pt x="41" y="288"/>
                  </a:cubicBezTo>
                  <a:cubicBezTo>
                    <a:pt x="42" y="290"/>
                    <a:pt x="43" y="293"/>
                    <a:pt x="44" y="295"/>
                  </a:cubicBezTo>
                  <a:cubicBezTo>
                    <a:pt x="44" y="295"/>
                    <a:pt x="44" y="295"/>
                    <a:pt x="44" y="296"/>
                  </a:cubicBezTo>
                  <a:cubicBezTo>
                    <a:pt x="44" y="296"/>
                    <a:pt x="44" y="296"/>
                    <a:pt x="44" y="296"/>
                  </a:cubicBezTo>
                  <a:cubicBezTo>
                    <a:pt x="44" y="296"/>
                    <a:pt x="44" y="297"/>
                    <a:pt x="45" y="298"/>
                  </a:cubicBezTo>
                  <a:cubicBezTo>
                    <a:pt x="44" y="298"/>
                    <a:pt x="44" y="297"/>
                    <a:pt x="43" y="297"/>
                  </a:cubicBezTo>
                  <a:cubicBezTo>
                    <a:pt x="42" y="298"/>
                    <a:pt x="43" y="298"/>
                    <a:pt x="43" y="299"/>
                  </a:cubicBezTo>
                  <a:cubicBezTo>
                    <a:pt x="44" y="298"/>
                    <a:pt x="45" y="298"/>
                    <a:pt x="45" y="298"/>
                  </a:cubicBezTo>
                  <a:cubicBezTo>
                    <a:pt x="45" y="298"/>
                    <a:pt x="46" y="297"/>
                    <a:pt x="46" y="297"/>
                  </a:cubicBezTo>
                  <a:cubicBezTo>
                    <a:pt x="46" y="297"/>
                    <a:pt x="46" y="298"/>
                    <a:pt x="46" y="299"/>
                  </a:cubicBezTo>
                  <a:cubicBezTo>
                    <a:pt x="46" y="299"/>
                    <a:pt x="45" y="299"/>
                    <a:pt x="45" y="299"/>
                  </a:cubicBezTo>
                  <a:cubicBezTo>
                    <a:pt x="45" y="300"/>
                    <a:pt x="46" y="300"/>
                    <a:pt x="46" y="300"/>
                  </a:cubicBezTo>
                  <a:cubicBezTo>
                    <a:pt x="46" y="300"/>
                    <a:pt x="46" y="300"/>
                    <a:pt x="46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1"/>
                  </a:cubicBezTo>
                  <a:cubicBezTo>
                    <a:pt x="46" y="301"/>
                    <a:pt x="46" y="302"/>
                    <a:pt x="47" y="302"/>
                  </a:cubicBezTo>
                  <a:cubicBezTo>
                    <a:pt x="47" y="302"/>
                    <a:pt x="47" y="302"/>
                    <a:pt x="48" y="301"/>
                  </a:cubicBezTo>
                  <a:cubicBezTo>
                    <a:pt x="48" y="303"/>
                    <a:pt x="49" y="304"/>
                    <a:pt x="49" y="306"/>
                  </a:cubicBezTo>
                  <a:cubicBezTo>
                    <a:pt x="49" y="306"/>
                    <a:pt x="49" y="306"/>
                    <a:pt x="49" y="306"/>
                  </a:cubicBezTo>
                  <a:cubicBezTo>
                    <a:pt x="49" y="306"/>
                    <a:pt x="49" y="307"/>
                    <a:pt x="49" y="307"/>
                  </a:cubicBezTo>
                  <a:cubicBezTo>
                    <a:pt x="49" y="307"/>
                    <a:pt x="49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8"/>
                    <a:pt x="47" y="308"/>
                    <a:pt x="47" y="308"/>
                  </a:cubicBezTo>
                  <a:cubicBezTo>
                    <a:pt x="47" y="308"/>
                    <a:pt x="48" y="308"/>
                    <a:pt x="48" y="308"/>
                  </a:cubicBezTo>
                  <a:cubicBezTo>
                    <a:pt x="48" y="308"/>
                    <a:pt x="48" y="309"/>
                    <a:pt x="48" y="309"/>
                  </a:cubicBezTo>
                  <a:cubicBezTo>
                    <a:pt x="48" y="309"/>
                    <a:pt x="49" y="308"/>
                    <a:pt x="49" y="308"/>
                  </a:cubicBezTo>
                  <a:cubicBezTo>
                    <a:pt x="49" y="308"/>
                    <a:pt x="49" y="307"/>
                    <a:pt x="49" y="307"/>
                  </a:cubicBezTo>
                  <a:cubicBezTo>
                    <a:pt x="49" y="307"/>
                    <a:pt x="49" y="307"/>
                    <a:pt x="50" y="308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6"/>
                    <a:pt x="50" y="306"/>
                    <a:pt x="50" y="305"/>
                  </a:cubicBezTo>
                  <a:cubicBezTo>
                    <a:pt x="50" y="305"/>
                    <a:pt x="51" y="305"/>
                    <a:pt x="51" y="305"/>
                  </a:cubicBezTo>
                  <a:cubicBezTo>
                    <a:pt x="51" y="305"/>
                    <a:pt x="52" y="306"/>
                    <a:pt x="52" y="306"/>
                  </a:cubicBezTo>
                  <a:cubicBezTo>
                    <a:pt x="51" y="306"/>
                    <a:pt x="52" y="307"/>
                    <a:pt x="52" y="307"/>
                  </a:cubicBezTo>
                  <a:cubicBezTo>
                    <a:pt x="52" y="308"/>
                    <a:pt x="52" y="309"/>
                    <a:pt x="53" y="310"/>
                  </a:cubicBezTo>
                  <a:cubicBezTo>
                    <a:pt x="52" y="310"/>
                    <a:pt x="52" y="310"/>
                    <a:pt x="51" y="311"/>
                  </a:cubicBezTo>
                  <a:cubicBezTo>
                    <a:pt x="53" y="311"/>
                    <a:pt x="52" y="312"/>
                    <a:pt x="53" y="312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3" y="312"/>
                    <a:pt x="53" y="313"/>
                    <a:pt x="54" y="313"/>
                  </a:cubicBezTo>
                  <a:cubicBezTo>
                    <a:pt x="54" y="312"/>
                    <a:pt x="55" y="312"/>
                    <a:pt x="55" y="310"/>
                  </a:cubicBezTo>
                  <a:cubicBezTo>
                    <a:pt x="56" y="311"/>
                    <a:pt x="56" y="311"/>
                    <a:pt x="56" y="312"/>
                  </a:cubicBezTo>
                  <a:cubicBezTo>
                    <a:pt x="57" y="311"/>
                    <a:pt x="57" y="311"/>
                    <a:pt x="58" y="312"/>
                  </a:cubicBezTo>
                  <a:cubicBezTo>
                    <a:pt x="57" y="311"/>
                    <a:pt x="57" y="311"/>
                    <a:pt x="57" y="311"/>
                  </a:cubicBezTo>
                  <a:cubicBezTo>
                    <a:pt x="56" y="311"/>
                    <a:pt x="56" y="310"/>
                    <a:pt x="56" y="309"/>
                  </a:cubicBezTo>
                  <a:cubicBezTo>
                    <a:pt x="56" y="309"/>
                    <a:pt x="56" y="308"/>
                    <a:pt x="56" y="308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54" y="303"/>
                    <a:pt x="52" y="298"/>
                    <a:pt x="50" y="293"/>
                  </a:cubicBezTo>
                  <a:cubicBezTo>
                    <a:pt x="50" y="293"/>
                    <a:pt x="50" y="294"/>
                    <a:pt x="50" y="294"/>
                  </a:cubicBezTo>
                  <a:cubicBezTo>
                    <a:pt x="50" y="294"/>
                    <a:pt x="49" y="294"/>
                    <a:pt x="49" y="293"/>
                  </a:cubicBezTo>
                  <a:cubicBezTo>
                    <a:pt x="49" y="293"/>
                    <a:pt x="49" y="293"/>
                    <a:pt x="49" y="292"/>
                  </a:cubicBezTo>
                  <a:cubicBezTo>
                    <a:pt x="49" y="292"/>
                    <a:pt x="49" y="292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8" y="286"/>
                    <a:pt x="47" y="281"/>
                    <a:pt x="46" y="277"/>
                  </a:cubicBezTo>
                  <a:cubicBezTo>
                    <a:pt x="45" y="277"/>
                    <a:pt x="45" y="275"/>
                    <a:pt x="45" y="274"/>
                  </a:cubicBezTo>
                  <a:cubicBezTo>
                    <a:pt x="45" y="274"/>
                    <a:pt x="45" y="274"/>
                    <a:pt x="45" y="274"/>
                  </a:cubicBezTo>
                  <a:cubicBezTo>
                    <a:pt x="44" y="265"/>
                    <a:pt x="43" y="256"/>
                    <a:pt x="43" y="247"/>
                  </a:cubicBezTo>
                  <a:cubicBezTo>
                    <a:pt x="43" y="244"/>
                    <a:pt x="43" y="241"/>
                    <a:pt x="43" y="238"/>
                  </a:cubicBezTo>
                  <a:cubicBezTo>
                    <a:pt x="43" y="237"/>
                    <a:pt x="42" y="237"/>
                    <a:pt x="42" y="236"/>
                  </a:cubicBezTo>
                  <a:cubicBezTo>
                    <a:pt x="43" y="235"/>
                    <a:pt x="43" y="233"/>
                    <a:pt x="44" y="232"/>
                  </a:cubicBezTo>
                  <a:cubicBezTo>
                    <a:pt x="44" y="223"/>
                    <a:pt x="46" y="215"/>
                    <a:pt x="48" y="207"/>
                  </a:cubicBezTo>
                  <a:cubicBezTo>
                    <a:pt x="48" y="204"/>
                    <a:pt x="49" y="201"/>
                    <a:pt x="51" y="199"/>
                  </a:cubicBezTo>
                  <a:cubicBezTo>
                    <a:pt x="52" y="197"/>
                    <a:pt x="53" y="194"/>
                    <a:pt x="54" y="192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2" y="188"/>
                    <a:pt x="55" y="185"/>
                    <a:pt x="57" y="182"/>
                  </a:cubicBezTo>
                  <a:cubicBezTo>
                    <a:pt x="57" y="183"/>
                    <a:pt x="57" y="184"/>
                    <a:pt x="57" y="184"/>
                  </a:cubicBezTo>
                  <a:cubicBezTo>
                    <a:pt x="61" y="175"/>
                    <a:pt x="66" y="166"/>
                    <a:pt x="73" y="158"/>
                  </a:cubicBezTo>
                  <a:cubicBezTo>
                    <a:pt x="73" y="158"/>
                    <a:pt x="73" y="157"/>
                    <a:pt x="74" y="157"/>
                  </a:cubicBezTo>
                  <a:cubicBezTo>
                    <a:pt x="90" y="135"/>
                    <a:pt x="113" y="119"/>
                    <a:pt x="139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41" y="107"/>
                    <a:pt x="144" y="106"/>
                    <a:pt x="146" y="105"/>
                  </a:cubicBezTo>
                  <a:cubicBezTo>
                    <a:pt x="147" y="107"/>
                    <a:pt x="143" y="107"/>
                    <a:pt x="141" y="108"/>
                  </a:cubicBezTo>
                  <a:cubicBezTo>
                    <a:pt x="154" y="104"/>
                    <a:pt x="167" y="101"/>
                    <a:pt x="181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0" y="100"/>
                    <a:pt x="179" y="100"/>
                    <a:pt x="179" y="99"/>
                  </a:cubicBezTo>
                  <a:cubicBezTo>
                    <a:pt x="180" y="100"/>
                    <a:pt x="182" y="99"/>
                    <a:pt x="184" y="100"/>
                  </a:cubicBezTo>
                  <a:cubicBezTo>
                    <a:pt x="183" y="95"/>
                    <a:pt x="189" y="96"/>
                    <a:pt x="191" y="94"/>
                  </a:cubicBezTo>
                  <a:cubicBezTo>
                    <a:pt x="192" y="97"/>
                    <a:pt x="197" y="94"/>
                    <a:pt x="199" y="97"/>
                  </a:cubicBezTo>
                  <a:cubicBezTo>
                    <a:pt x="197" y="97"/>
                    <a:pt x="195" y="97"/>
                    <a:pt x="194" y="97"/>
                  </a:cubicBezTo>
                  <a:cubicBezTo>
                    <a:pt x="196" y="98"/>
                    <a:pt x="198" y="99"/>
                    <a:pt x="200" y="100"/>
                  </a:cubicBezTo>
                  <a:cubicBezTo>
                    <a:pt x="202" y="101"/>
                    <a:pt x="204" y="101"/>
                    <a:pt x="206" y="101"/>
                  </a:cubicBezTo>
                  <a:cubicBezTo>
                    <a:pt x="206" y="100"/>
                    <a:pt x="207" y="101"/>
                    <a:pt x="208" y="101"/>
                  </a:cubicBezTo>
                  <a:cubicBezTo>
                    <a:pt x="209" y="101"/>
                    <a:pt x="210" y="101"/>
                    <a:pt x="211" y="102"/>
                  </a:cubicBezTo>
                  <a:cubicBezTo>
                    <a:pt x="211" y="101"/>
                    <a:pt x="209" y="101"/>
                    <a:pt x="209" y="100"/>
                  </a:cubicBezTo>
                  <a:cubicBezTo>
                    <a:pt x="210" y="99"/>
                    <a:pt x="211" y="100"/>
                    <a:pt x="212" y="100"/>
                  </a:cubicBezTo>
                  <a:close/>
                  <a:moveTo>
                    <a:pt x="244" y="98"/>
                  </a:moveTo>
                  <a:cubicBezTo>
                    <a:pt x="247" y="98"/>
                    <a:pt x="246" y="100"/>
                    <a:pt x="248" y="100"/>
                  </a:cubicBezTo>
                  <a:cubicBezTo>
                    <a:pt x="247" y="101"/>
                    <a:pt x="244" y="100"/>
                    <a:pt x="244" y="98"/>
                  </a:cubicBezTo>
                  <a:close/>
                  <a:moveTo>
                    <a:pt x="285" y="106"/>
                  </a:moveTo>
                  <a:cubicBezTo>
                    <a:pt x="284" y="107"/>
                    <a:pt x="282" y="105"/>
                    <a:pt x="280" y="105"/>
                  </a:cubicBezTo>
                  <a:cubicBezTo>
                    <a:pt x="281" y="104"/>
                    <a:pt x="284" y="105"/>
                    <a:pt x="285" y="106"/>
                  </a:cubicBezTo>
                  <a:close/>
                  <a:moveTo>
                    <a:pt x="277" y="102"/>
                  </a:moveTo>
                  <a:cubicBezTo>
                    <a:pt x="276" y="102"/>
                    <a:pt x="275" y="101"/>
                    <a:pt x="274" y="101"/>
                  </a:cubicBezTo>
                  <a:cubicBezTo>
                    <a:pt x="275" y="99"/>
                    <a:pt x="277" y="101"/>
                    <a:pt x="277" y="102"/>
                  </a:cubicBezTo>
                  <a:close/>
                  <a:moveTo>
                    <a:pt x="275" y="102"/>
                  </a:moveTo>
                  <a:cubicBezTo>
                    <a:pt x="273" y="102"/>
                    <a:pt x="271" y="103"/>
                    <a:pt x="272" y="101"/>
                  </a:cubicBezTo>
                  <a:cubicBezTo>
                    <a:pt x="273" y="101"/>
                    <a:pt x="275" y="101"/>
                    <a:pt x="275" y="102"/>
                  </a:cubicBezTo>
                  <a:close/>
                  <a:moveTo>
                    <a:pt x="271" y="100"/>
                  </a:moveTo>
                  <a:cubicBezTo>
                    <a:pt x="271" y="103"/>
                    <a:pt x="269" y="99"/>
                    <a:pt x="267" y="99"/>
                  </a:cubicBezTo>
                  <a:cubicBezTo>
                    <a:pt x="268" y="98"/>
                    <a:pt x="270" y="101"/>
                    <a:pt x="271" y="100"/>
                  </a:cubicBezTo>
                  <a:close/>
                  <a:moveTo>
                    <a:pt x="233" y="70"/>
                  </a:moveTo>
                  <a:cubicBezTo>
                    <a:pt x="234" y="70"/>
                    <a:pt x="233" y="69"/>
                    <a:pt x="233" y="68"/>
                  </a:cubicBezTo>
                  <a:cubicBezTo>
                    <a:pt x="234" y="68"/>
                    <a:pt x="234" y="70"/>
                    <a:pt x="235" y="70"/>
                  </a:cubicBezTo>
                  <a:cubicBezTo>
                    <a:pt x="234" y="70"/>
                    <a:pt x="233" y="70"/>
                    <a:pt x="231" y="70"/>
                  </a:cubicBezTo>
                  <a:cubicBezTo>
                    <a:pt x="231" y="70"/>
                    <a:pt x="231" y="69"/>
                    <a:pt x="230" y="69"/>
                  </a:cubicBezTo>
                  <a:cubicBezTo>
                    <a:pt x="231" y="67"/>
                    <a:pt x="232" y="70"/>
                    <a:pt x="233" y="70"/>
                  </a:cubicBezTo>
                  <a:close/>
                  <a:moveTo>
                    <a:pt x="232" y="90"/>
                  </a:moveTo>
                  <a:cubicBezTo>
                    <a:pt x="232" y="88"/>
                    <a:pt x="236" y="87"/>
                    <a:pt x="238" y="88"/>
                  </a:cubicBezTo>
                  <a:cubicBezTo>
                    <a:pt x="238" y="89"/>
                    <a:pt x="236" y="90"/>
                    <a:pt x="235" y="90"/>
                  </a:cubicBezTo>
                  <a:cubicBezTo>
                    <a:pt x="235" y="91"/>
                    <a:pt x="236" y="90"/>
                    <a:pt x="237" y="90"/>
                  </a:cubicBezTo>
                  <a:cubicBezTo>
                    <a:pt x="233" y="93"/>
                    <a:pt x="240" y="91"/>
                    <a:pt x="240" y="94"/>
                  </a:cubicBezTo>
                  <a:cubicBezTo>
                    <a:pt x="236" y="93"/>
                    <a:pt x="233" y="92"/>
                    <a:pt x="229" y="90"/>
                  </a:cubicBezTo>
                  <a:cubicBezTo>
                    <a:pt x="229" y="88"/>
                    <a:pt x="232" y="89"/>
                    <a:pt x="232" y="90"/>
                  </a:cubicBezTo>
                  <a:close/>
                  <a:moveTo>
                    <a:pt x="224" y="76"/>
                  </a:moveTo>
                  <a:cubicBezTo>
                    <a:pt x="226" y="76"/>
                    <a:pt x="226" y="76"/>
                    <a:pt x="224" y="76"/>
                  </a:cubicBezTo>
                  <a:cubicBezTo>
                    <a:pt x="223" y="77"/>
                    <a:pt x="221" y="78"/>
                    <a:pt x="217" y="78"/>
                  </a:cubicBezTo>
                  <a:cubicBezTo>
                    <a:pt x="218" y="76"/>
                    <a:pt x="222" y="76"/>
                    <a:pt x="224" y="76"/>
                  </a:cubicBezTo>
                  <a:close/>
                  <a:moveTo>
                    <a:pt x="217" y="77"/>
                  </a:moveTo>
                  <a:cubicBezTo>
                    <a:pt x="216" y="79"/>
                    <a:pt x="213" y="79"/>
                    <a:pt x="211" y="79"/>
                  </a:cubicBezTo>
                  <a:cubicBezTo>
                    <a:pt x="211" y="77"/>
                    <a:pt x="215" y="78"/>
                    <a:pt x="217" y="77"/>
                  </a:cubicBezTo>
                  <a:close/>
                  <a:moveTo>
                    <a:pt x="134" y="61"/>
                  </a:moveTo>
                  <a:cubicBezTo>
                    <a:pt x="134" y="62"/>
                    <a:pt x="132" y="62"/>
                    <a:pt x="131" y="62"/>
                  </a:cubicBezTo>
                  <a:cubicBezTo>
                    <a:pt x="130" y="60"/>
                    <a:pt x="133" y="61"/>
                    <a:pt x="134" y="61"/>
                  </a:cubicBezTo>
                  <a:close/>
                  <a:moveTo>
                    <a:pt x="12" y="199"/>
                  </a:moveTo>
                  <a:cubicBezTo>
                    <a:pt x="12" y="198"/>
                    <a:pt x="12" y="197"/>
                    <a:pt x="12" y="197"/>
                  </a:cubicBezTo>
                  <a:cubicBezTo>
                    <a:pt x="14" y="197"/>
                    <a:pt x="13" y="199"/>
                    <a:pt x="12" y="199"/>
                  </a:cubicBezTo>
                  <a:close/>
                  <a:moveTo>
                    <a:pt x="12" y="238"/>
                  </a:moveTo>
                  <a:cubicBezTo>
                    <a:pt x="11" y="237"/>
                    <a:pt x="11" y="237"/>
                    <a:pt x="10" y="237"/>
                  </a:cubicBezTo>
                  <a:cubicBezTo>
                    <a:pt x="10" y="237"/>
                    <a:pt x="11" y="237"/>
                    <a:pt x="11" y="235"/>
                  </a:cubicBezTo>
                  <a:cubicBezTo>
                    <a:pt x="11" y="236"/>
                    <a:pt x="11" y="236"/>
                    <a:pt x="12" y="236"/>
                  </a:cubicBezTo>
                  <a:cubicBezTo>
                    <a:pt x="12" y="237"/>
                    <a:pt x="12" y="237"/>
                    <a:pt x="12" y="238"/>
                  </a:cubicBezTo>
                  <a:close/>
                  <a:moveTo>
                    <a:pt x="12" y="233"/>
                  </a:moveTo>
                  <a:cubicBezTo>
                    <a:pt x="11" y="232"/>
                    <a:pt x="12" y="230"/>
                    <a:pt x="13" y="228"/>
                  </a:cubicBezTo>
                  <a:cubicBezTo>
                    <a:pt x="15" y="229"/>
                    <a:pt x="12" y="232"/>
                    <a:pt x="12" y="233"/>
                  </a:cubicBezTo>
                  <a:close/>
                  <a:moveTo>
                    <a:pt x="34" y="268"/>
                  </a:moveTo>
                  <a:cubicBezTo>
                    <a:pt x="34" y="268"/>
                    <a:pt x="34" y="267"/>
                    <a:pt x="34" y="267"/>
                  </a:cubicBezTo>
                  <a:cubicBezTo>
                    <a:pt x="35" y="267"/>
                    <a:pt x="35" y="267"/>
                    <a:pt x="35" y="268"/>
                  </a:cubicBezTo>
                  <a:cubicBezTo>
                    <a:pt x="34" y="268"/>
                    <a:pt x="34" y="268"/>
                    <a:pt x="34" y="268"/>
                  </a:cubicBezTo>
                  <a:close/>
                  <a:moveTo>
                    <a:pt x="38" y="274"/>
                  </a:moveTo>
                  <a:cubicBezTo>
                    <a:pt x="38" y="273"/>
                    <a:pt x="38" y="271"/>
                    <a:pt x="37" y="271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7" y="270"/>
                    <a:pt x="37" y="270"/>
                    <a:pt x="37" y="270"/>
                  </a:cubicBezTo>
                  <a:cubicBezTo>
                    <a:pt x="37" y="270"/>
                    <a:pt x="37" y="270"/>
                    <a:pt x="37" y="269"/>
                  </a:cubicBezTo>
                  <a:cubicBezTo>
                    <a:pt x="37" y="269"/>
                    <a:pt x="37" y="269"/>
                    <a:pt x="37" y="269"/>
                  </a:cubicBezTo>
                  <a:cubicBezTo>
                    <a:pt x="37" y="269"/>
                    <a:pt x="37" y="269"/>
                    <a:pt x="37" y="268"/>
                  </a:cubicBezTo>
                  <a:cubicBezTo>
                    <a:pt x="37" y="269"/>
                    <a:pt x="37" y="269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1"/>
                    <a:pt x="38" y="272"/>
                    <a:pt x="39" y="274"/>
                  </a:cubicBezTo>
                  <a:cubicBezTo>
                    <a:pt x="39" y="274"/>
                    <a:pt x="38" y="274"/>
                    <a:pt x="38" y="274"/>
                  </a:cubicBezTo>
                  <a:close/>
                  <a:moveTo>
                    <a:pt x="52" y="307"/>
                  </a:moveTo>
                  <a:cubicBezTo>
                    <a:pt x="52" y="307"/>
                    <a:pt x="52" y="306"/>
                    <a:pt x="52" y="306"/>
                  </a:cubicBezTo>
                  <a:cubicBezTo>
                    <a:pt x="52" y="306"/>
                    <a:pt x="52" y="307"/>
                    <a:pt x="52" y="307"/>
                  </a:cubicBezTo>
                  <a:close/>
                  <a:moveTo>
                    <a:pt x="50" y="307"/>
                  </a:move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lose/>
                  <a:moveTo>
                    <a:pt x="69" y="159"/>
                  </a:moveTo>
                  <a:cubicBezTo>
                    <a:pt x="68" y="158"/>
                    <a:pt x="70" y="157"/>
                    <a:pt x="70" y="157"/>
                  </a:cubicBezTo>
                  <a:cubicBezTo>
                    <a:pt x="72" y="157"/>
                    <a:pt x="70" y="158"/>
                    <a:pt x="69" y="159"/>
                  </a:cubicBezTo>
                  <a:close/>
                  <a:moveTo>
                    <a:pt x="81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0" y="146"/>
                    <a:pt x="79" y="149"/>
                    <a:pt x="78" y="149"/>
                  </a:cubicBezTo>
                  <a:cubicBezTo>
                    <a:pt x="78" y="148"/>
                    <a:pt x="79" y="147"/>
                    <a:pt x="81" y="146"/>
                  </a:cubicBezTo>
                  <a:cubicBezTo>
                    <a:pt x="81" y="146"/>
                    <a:pt x="81" y="146"/>
                    <a:pt x="81" y="146"/>
                  </a:cubicBezTo>
                  <a:close/>
                  <a:moveTo>
                    <a:pt x="114" y="81"/>
                  </a:moveTo>
                  <a:cubicBezTo>
                    <a:pt x="114" y="80"/>
                    <a:pt x="115" y="80"/>
                    <a:pt x="116" y="79"/>
                  </a:cubicBezTo>
                  <a:cubicBezTo>
                    <a:pt x="116" y="81"/>
                    <a:pt x="115" y="81"/>
                    <a:pt x="114" y="81"/>
                  </a:cubicBezTo>
                  <a:close/>
                  <a:moveTo>
                    <a:pt x="120" y="79"/>
                  </a:moveTo>
                  <a:cubicBezTo>
                    <a:pt x="120" y="78"/>
                    <a:pt x="119" y="78"/>
                    <a:pt x="119" y="78"/>
                  </a:cubicBezTo>
                  <a:cubicBezTo>
                    <a:pt x="120" y="77"/>
                    <a:pt x="121" y="77"/>
                    <a:pt x="123" y="76"/>
                  </a:cubicBezTo>
                  <a:cubicBezTo>
                    <a:pt x="123" y="78"/>
                    <a:pt x="121" y="78"/>
                    <a:pt x="120" y="79"/>
                  </a:cubicBezTo>
                  <a:close/>
                  <a:moveTo>
                    <a:pt x="168" y="98"/>
                  </a:moveTo>
                  <a:cubicBezTo>
                    <a:pt x="169" y="97"/>
                    <a:pt x="170" y="96"/>
                    <a:pt x="171" y="96"/>
                  </a:cubicBezTo>
                  <a:cubicBezTo>
                    <a:pt x="171" y="97"/>
                    <a:pt x="169" y="98"/>
                    <a:pt x="168" y="98"/>
                  </a:cubicBezTo>
                  <a:close/>
                  <a:moveTo>
                    <a:pt x="172" y="98"/>
                  </a:moveTo>
                  <a:cubicBezTo>
                    <a:pt x="170" y="98"/>
                    <a:pt x="172" y="96"/>
                    <a:pt x="174" y="96"/>
                  </a:cubicBezTo>
                  <a:cubicBezTo>
                    <a:pt x="173" y="97"/>
                    <a:pt x="172" y="97"/>
                    <a:pt x="172" y="98"/>
                  </a:cubicBezTo>
                  <a:close/>
                  <a:moveTo>
                    <a:pt x="177" y="95"/>
                  </a:moveTo>
                  <a:cubicBezTo>
                    <a:pt x="176" y="96"/>
                    <a:pt x="174" y="96"/>
                    <a:pt x="174" y="94"/>
                  </a:cubicBezTo>
                  <a:cubicBezTo>
                    <a:pt x="175" y="94"/>
                    <a:pt x="177" y="93"/>
                    <a:pt x="177" y="95"/>
                  </a:cubicBezTo>
                  <a:close/>
                  <a:moveTo>
                    <a:pt x="185" y="87"/>
                  </a:moveTo>
                  <a:cubicBezTo>
                    <a:pt x="186" y="85"/>
                    <a:pt x="189" y="85"/>
                    <a:pt x="191" y="84"/>
                  </a:cubicBezTo>
                  <a:cubicBezTo>
                    <a:pt x="190" y="86"/>
                    <a:pt x="187" y="87"/>
                    <a:pt x="185" y="87"/>
                  </a:cubicBezTo>
                  <a:close/>
                  <a:moveTo>
                    <a:pt x="206" y="94"/>
                  </a:moveTo>
                  <a:cubicBezTo>
                    <a:pt x="204" y="95"/>
                    <a:pt x="204" y="94"/>
                    <a:pt x="204" y="94"/>
                  </a:cubicBezTo>
                  <a:cubicBezTo>
                    <a:pt x="204" y="92"/>
                    <a:pt x="206" y="93"/>
                    <a:pt x="206" y="94"/>
                  </a:cubicBezTo>
                  <a:close/>
                  <a:moveTo>
                    <a:pt x="206" y="80"/>
                  </a:moveTo>
                  <a:cubicBezTo>
                    <a:pt x="205" y="81"/>
                    <a:pt x="204" y="81"/>
                    <a:pt x="202" y="81"/>
                  </a:cubicBezTo>
                  <a:cubicBezTo>
                    <a:pt x="203" y="80"/>
                    <a:pt x="205" y="80"/>
                    <a:pt x="206" y="80"/>
                  </a:cubicBezTo>
                  <a:close/>
                  <a:moveTo>
                    <a:pt x="201" y="97"/>
                  </a:moveTo>
                  <a:cubicBezTo>
                    <a:pt x="199" y="96"/>
                    <a:pt x="199" y="95"/>
                    <a:pt x="199" y="94"/>
                  </a:cubicBezTo>
                  <a:cubicBezTo>
                    <a:pt x="200" y="94"/>
                    <a:pt x="203" y="94"/>
                    <a:pt x="202" y="97"/>
                  </a:cubicBezTo>
                  <a:cubicBezTo>
                    <a:pt x="202" y="97"/>
                    <a:pt x="201" y="96"/>
                    <a:pt x="201" y="97"/>
                  </a:cubicBezTo>
                  <a:close/>
                  <a:moveTo>
                    <a:pt x="346" y="166"/>
                  </a:moveTo>
                  <a:cubicBezTo>
                    <a:pt x="345" y="159"/>
                    <a:pt x="340" y="153"/>
                    <a:pt x="337" y="146"/>
                  </a:cubicBezTo>
                  <a:cubicBezTo>
                    <a:pt x="336" y="147"/>
                    <a:pt x="336" y="144"/>
                    <a:pt x="335" y="146"/>
                  </a:cubicBezTo>
                  <a:cubicBezTo>
                    <a:pt x="340" y="152"/>
                    <a:pt x="341" y="162"/>
                    <a:pt x="346" y="168"/>
                  </a:cubicBezTo>
                  <a:cubicBezTo>
                    <a:pt x="347" y="167"/>
                    <a:pt x="346" y="167"/>
                    <a:pt x="346" y="166"/>
                  </a:cubicBezTo>
                  <a:close/>
                  <a:moveTo>
                    <a:pt x="333" y="189"/>
                  </a:moveTo>
                  <a:cubicBezTo>
                    <a:pt x="336" y="189"/>
                    <a:pt x="334" y="192"/>
                    <a:pt x="336" y="192"/>
                  </a:cubicBezTo>
                  <a:cubicBezTo>
                    <a:pt x="336" y="191"/>
                    <a:pt x="336" y="190"/>
                    <a:pt x="335" y="188"/>
                  </a:cubicBezTo>
                  <a:cubicBezTo>
                    <a:pt x="334" y="189"/>
                    <a:pt x="332" y="188"/>
                    <a:pt x="333" y="189"/>
                  </a:cubicBezTo>
                  <a:close/>
                  <a:moveTo>
                    <a:pt x="182" y="47"/>
                  </a:moveTo>
                  <a:cubicBezTo>
                    <a:pt x="183" y="47"/>
                    <a:pt x="184" y="47"/>
                    <a:pt x="184" y="46"/>
                  </a:cubicBezTo>
                  <a:cubicBezTo>
                    <a:pt x="183" y="47"/>
                    <a:pt x="181" y="46"/>
                    <a:pt x="182" y="47"/>
                  </a:cubicBezTo>
                  <a:close/>
                  <a:moveTo>
                    <a:pt x="337" y="272"/>
                  </a:moveTo>
                  <a:cubicBezTo>
                    <a:pt x="337" y="273"/>
                    <a:pt x="336" y="275"/>
                    <a:pt x="337" y="275"/>
                  </a:cubicBezTo>
                  <a:cubicBezTo>
                    <a:pt x="338" y="275"/>
                    <a:pt x="338" y="273"/>
                    <a:pt x="337" y="272"/>
                  </a:cubicBezTo>
                  <a:close/>
                  <a:moveTo>
                    <a:pt x="331" y="126"/>
                  </a:moveTo>
                  <a:cubicBezTo>
                    <a:pt x="331" y="128"/>
                    <a:pt x="330" y="128"/>
                    <a:pt x="329" y="127"/>
                  </a:cubicBezTo>
                  <a:cubicBezTo>
                    <a:pt x="329" y="129"/>
                    <a:pt x="330" y="129"/>
                    <a:pt x="331" y="130"/>
                  </a:cubicBezTo>
                  <a:cubicBezTo>
                    <a:pt x="331" y="128"/>
                    <a:pt x="333" y="127"/>
                    <a:pt x="331" y="126"/>
                  </a:cubicBezTo>
                  <a:close/>
                  <a:moveTo>
                    <a:pt x="342" y="195"/>
                  </a:moveTo>
                  <a:cubicBezTo>
                    <a:pt x="341" y="196"/>
                    <a:pt x="340" y="196"/>
                    <a:pt x="339" y="195"/>
                  </a:cubicBezTo>
                  <a:cubicBezTo>
                    <a:pt x="339" y="196"/>
                    <a:pt x="339" y="197"/>
                    <a:pt x="340" y="197"/>
                  </a:cubicBezTo>
                  <a:cubicBezTo>
                    <a:pt x="341" y="197"/>
                    <a:pt x="342" y="197"/>
                    <a:pt x="342" y="195"/>
                  </a:cubicBezTo>
                  <a:close/>
                  <a:moveTo>
                    <a:pt x="340" y="192"/>
                  </a:moveTo>
                  <a:cubicBezTo>
                    <a:pt x="340" y="188"/>
                    <a:pt x="338" y="186"/>
                    <a:pt x="337" y="184"/>
                  </a:cubicBezTo>
                  <a:cubicBezTo>
                    <a:pt x="336" y="187"/>
                    <a:pt x="337" y="190"/>
                    <a:pt x="340" y="192"/>
                  </a:cubicBezTo>
                  <a:close/>
                  <a:moveTo>
                    <a:pt x="230" y="62"/>
                  </a:moveTo>
                  <a:cubicBezTo>
                    <a:pt x="231" y="60"/>
                    <a:pt x="234" y="63"/>
                    <a:pt x="237" y="63"/>
                  </a:cubicBezTo>
                  <a:cubicBezTo>
                    <a:pt x="236" y="61"/>
                    <a:pt x="230" y="59"/>
                    <a:pt x="230" y="62"/>
                  </a:cubicBezTo>
                  <a:close/>
                  <a:moveTo>
                    <a:pt x="230" y="57"/>
                  </a:moveTo>
                  <a:cubicBezTo>
                    <a:pt x="230" y="56"/>
                    <a:pt x="228" y="56"/>
                    <a:pt x="227" y="56"/>
                  </a:cubicBezTo>
                  <a:cubicBezTo>
                    <a:pt x="227" y="58"/>
                    <a:pt x="228" y="58"/>
                    <a:pt x="230" y="57"/>
                  </a:cubicBezTo>
                  <a:close/>
                  <a:moveTo>
                    <a:pt x="337" y="135"/>
                  </a:moveTo>
                  <a:cubicBezTo>
                    <a:pt x="337" y="134"/>
                    <a:pt x="336" y="133"/>
                    <a:pt x="335" y="132"/>
                  </a:cubicBezTo>
                  <a:cubicBezTo>
                    <a:pt x="335" y="133"/>
                    <a:pt x="336" y="135"/>
                    <a:pt x="337" y="135"/>
                  </a:cubicBezTo>
                  <a:close/>
                  <a:moveTo>
                    <a:pt x="168" y="50"/>
                  </a:moveTo>
                  <a:cubicBezTo>
                    <a:pt x="167" y="50"/>
                    <a:pt x="164" y="48"/>
                    <a:pt x="165" y="50"/>
                  </a:cubicBezTo>
                  <a:cubicBezTo>
                    <a:pt x="166" y="51"/>
                    <a:pt x="167" y="50"/>
                    <a:pt x="168" y="50"/>
                  </a:cubicBezTo>
                  <a:close/>
                  <a:moveTo>
                    <a:pt x="230" y="51"/>
                  </a:moveTo>
                  <a:cubicBezTo>
                    <a:pt x="228" y="51"/>
                    <a:pt x="225" y="50"/>
                    <a:pt x="224" y="50"/>
                  </a:cubicBezTo>
                  <a:cubicBezTo>
                    <a:pt x="226" y="51"/>
                    <a:pt x="223" y="52"/>
                    <a:pt x="224" y="53"/>
                  </a:cubicBezTo>
                  <a:cubicBezTo>
                    <a:pt x="226" y="53"/>
                    <a:pt x="227" y="54"/>
                    <a:pt x="227" y="55"/>
                  </a:cubicBezTo>
                  <a:cubicBezTo>
                    <a:pt x="229" y="54"/>
                    <a:pt x="230" y="55"/>
                    <a:pt x="231" y="56"/>
                  </a:cubicBezTo>
                  <a:cubicBezTo>
                    <a:pt x="231" y="57"/>
                    <a:pt x="230" y="57"/>
                    <a:pt x="231" y="58"/>
                  </a:cubicBezTo>
                  <a:cubicBezTo>
                    <a:pt x="238" y="58"/>
                    <a:pt x="243" y="59"/>
                    <a:pt x="249" y="61"/>
                  </a:cubicBezTo>
                  <a:cubicBezTo>
                    <a:pt x="250" y="61"/>
                    <a:pt x="249" y="60"/>
                    <a:pt x="250" y="60"/>
                  </a:cubicBezTo>
                  <a:cubicBezTo>
                    <a:pt x="251" y="61"/>
                    <a:pt x="254" y="61"/>
                    <a:pt x="255" y="61"/>
                  </a:cubicBezTo>
                  <a:cubicBezTo>
                    <a:pt x="255" y="60"/>
                    <a:pt x="253" y="61"/>
                    <a:pt x="253" y="60"/>
                  </a:cubicBezTo>
                  <a:cubicBezTo>
                    <a:pt x="254" y="59"/>
                    <a:pt x="256" y="60"/>
                    <a:pt x="255" y="59"/>
                  </a:cubicBezTo>
                  <a:cubicBezTo>
                    <a:pt x="254" y="58"/>
                    <a:pt x="251" y="58"/>
                    <a:pt x="251" y="57"/>
                  </a:cubicBezTo>
                  <a:cubicBezTo>
                    <a:pt x="254" y="57"/>
                    <a:pt x="257" y="57"/>
                    <a:pt x="259" y="57"/>
                  </a:cubicBezTo>
                  <a:cubicBezTo>
                    <a:pt x="257" y="54"/>
                    <a:pt x="251" y="53"/>
                    <a:pt x="247" y="54"/>
                  </a:cubicBezTo>
                  <a:cubicBezTo>
                    <a:pt x="247" y="55"/>
                    <a:pt x="247" y="56"/>
                    <a:pt x="246" y="56"/>
                  </a:cubicBezTo>
                  <a:cubicBezTo>
                    <a:pt x="242" y="55"/>
                    <a:pt x="237" y="54"/>
                    <a:pt x="231" y="54"/>
                  </a:cubicBezTo>
                  <a:cubicBezTo>
                    <a:pt x="231" y="52"/>
                    <a:pt x="231" y="53"/>
                    <a:pt x="230" y="51"/>
                  </a:cubicBezTo>
                  <a:close/>
                  <a:moveTo>
                    <a:pt x="244" y="65"/>
                  </a:moveTo>
                  <a:cubicBezTo>
                    <a:pt x="253" y="67"/>
                    <a:pt x="264" y="69"/>
                    <a:pt x="270" y="71"/>
                  </a:cubicBezTo>
                  <a:cubicBezTo>
                    <a:pt x="264" y="68"/>
                    <a:pt x="253" y="59"/>
                    <a:pt x="244" y="65"/>
                  </a:cubicBezTo>
                  <a:close/>
                  <a:moveTo>
                    <a:pt x="247" y="68"/>
                  </a:moveTo>
                  <a:cubicBezTo>
                    <a:pt x="248" y="68"/>
                    <a:pt x="248" y="68"/>
                    <a:pt x="249" y="68"/>
                  </a:cubicBezTo>
                  <a:cubicBezTo>
                    <a:pt x="249" y="66"/>
                    <a:pt x="248" y="66"/>
                    <a:pt x="247" y="66"/>
                  </a:cubicBezTo>
                  <a:lnTo>
                    <a:pt x="247" y="68"/>
                  </a:lnTo>
                  <a:close/>
                  <a:moveTo>
                    <a:pt x="227" y="101"/>
                  </a:moveTo>
                  <a:cubicBezTo>
                    <a:pt x="225" y="101"/>
                    <a:pt x="221" y="99"/>
                    <a:pt x="219" y="101"/>
                  </a:cubicBezTo>
                  <a:cubicBezTo>
                    <a:pt x="219" y="101"/>
                    <a:pt x="219" y="100"/>
                    <a:pt x="218" y="100"/>
                  </a:cubicBezTo>
                  <a:cubicBezTo>
                    <a:pt x="220" y="103"/>
                    <a:pt x="215" y="101"/>
                    <a:pt x="216" y="102"/>
                  </a:cubicBezTo>
                  <a:cubicBezTo>
                    <a:pt x="217" y="102"/>
                    <a:pt x="218" y="102"/>
                    <a:pt x="218" y="103"/>
                  </a:cubicBezTo>
                  <a:cubicBezTo>
                    <a:pt x="220" y="103"/>
                    <a:pt x="222" y="104"/>
                    <a:pt x="224" y="104"/>
                  </a:cubicBezTo>
                  <a:cubicBezTo>
                    <a:pt x="226" y="104"/>
                    <a:pt x="227" y="104"/>
                    <a:pt x="229" y="104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27" y="104"/>
                    <a:pt x="227" y="103"/>
                    <a:pt x="227" y="101"/>
                  </a:cubicBezTo>
                  <a:close/>
                  <a:moveTo>
                    <a:pt x="229" y="105"/>
                  </a:moveTo>
                  <a:cubicBezTo>
                    <a:pt x="230" y="106"/>
                    <a:pt x="230" y="106"/>
                    <a:pt x="231" y="106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31" y="105"/>
                    <a:pt x="230" y="105"/>
                    <a:pt x="229" y="105"/>
                  </a:cubicBezTo>
                  <a:close/>
                  <a:moveTo>
                    <a:pt x="224" y="97"/>
                  </a:moveTo>
                  <a:cubicBezTo>
                    <a:pt x="228" y="99"/>
                    <a:pt x="233" y="100"/>
                    <a:pt x="233" y="97"/>
                  </a:cubicBezTo>
                  <a:cubicBezTo>
                    <a:pt x="230" y="96"/>
                    <a:pt x="228" y="97"/>
                    <a:pt x="224" y="97"/>
                  </a:cubicBezTo>
                  <a:close/>
                  <a:moveTo>
                    <a:pt x="284" y="98"/>
                  </a:moveTo>
                  <a:cubicBezTo>
                    <a:pt x="284" y="99"/>
                    <a:pt x="285" y="99"/>
                    <a:pt x="284" y="100"/>
                  </a:cubicBezTo>
                  <a:cubicBezTo>
                    <a:pt x="285" y="100"/>
                    <a:pt x="286" y="100"/>
                    <a:pt x="286" y="99"/>
                  </a:cubicBezTo>
                  <a:cubicBezTo>
                    <a:pt x="285" y="100"/>
                    <a:pt x="285" y="98"/>
                    <a:pt x="284" y="98"/>
                  </a:cubicBezTo>
                  <a:close/>
                  <a:moveTo>
                    <a:pt x="228" y="105"/>
                  </a:moveTo>
                  <a:cubicBezTo>
                    <a:pt x="228" y="105"/>
                    <a:pt x="227" y="105"/>
                    <a:pt x="227" y="105"/>
                  </a:cubicBezTo>
                  <a:cubicBezTo>
                    <a:pt x="227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lose/>
                  <a:moveTo>
                    <a:pt x="162" y="59"/>
                  </a:moveTo>
                  <a:cubicBezTo>
                    <a:pt x="162" y="58"/>
                    <a:pt x="165" y="59"/>
                    <a:pt x="165" y="57"/>
                  </a:cubicBezTo>
                  <a:cubicBezTo>
                    <a:pt x="164" y="58"/>
                    <a:pt x="161" y="58"/>
                    <a:pt x="162" y="59"/>
                  </a:cubicBezTo>
                  <a:close/>
                  <a:moveTo>
                    <a:pt x="223" y="50"/>
                  </a:moveTo>
                  <a:cubicBezTo>
                    <a:pt x="222" y="50"/>
                    <a:pt x="223" y="49"/>
                    <a:pt x="224" y="49"/>
                  </a:cubicBezTo>
                  <a:cubicBezTo>
                    <a:pt x="227" y="48"/>
                    <a:pt x="230" y="51"/>
                    <a:pt x="231" y="49"/>
                  </a:cubicBezTo>
                  <a:cubicBezTo>
                    <a:pt x="229" y="47"/>
                    <a:pt x="224" y="47"/>
                    <a:pt x="222" y="45"/>
                  </a:cubicBezTo>
                  <a:cubicBezTo>
                    <a:pt x="222" y="46"/>
                    <a:pt x="221" y="46"/>
                    <a:pt x="221" y="47"/>
                  </a:cubicBezTo>
                  <a:cubicBezTo>
                    <a:pt x="222" y="47"/>
                    <a:pt x="222" y="48"/>
                    <a:pt x="222" y="49"/>
                  </a:cubicBezTo>
                  <a:cubicBezTo>
                    <a:pt x="221" y="50"/>
                    <a:pt x="218" y="48"/>
                    <a:pt x="218" y="50"/>
                  </a:cubicBezTo>
                  <a:cubicBezTo>
                    <a:pt x="220" y="50"/>
                    <a:pt x="222" y="51"/>
                    <a:pt x="223" y="50"/>
                  </a:cubicBezTo>
                  <a:close/>
                  <a:moveTo>
                    <a:pt x="217" y="100"/>
                  </a:moveTo>
                  <a:cubicBezTo>
                    <a:pt x="216" y="100"/>
                    <a:pt x="215" y="99"/>
                    <a:pt x="214" y="99"/>
                  </a:cubicBezTo>
                  <a:cubicBezTo>
                    <a:pt x="214" y="99"/>
                    <a:pt x="213" y="101"/>
                    <a:pt x="212" y="102"/>
                  </a:cubicBezTo>
                  <a:cubicBezTo>
                    <a:pt x="213" y="102"/>
                    <a:pt x="213" y="102"/>
                    <a:pt x="214" y="102"/>
                  </a:cubicBezTo>
                  <a:cubicBezTo>
                    <a:pt x="215" y="100"/>
                    <a:pt x="216" y="102"/>
                    <a:pt x="217" y="100"/>
                  </a:cubicBezTo>
                  <a:close/>
                  <a:moveTo>
                    <a:pt x="243" y="103"/>
                  </a:moveTo>
                  <a:cubicBezTo>
                    <a:pt x="241" y="103"/>
                    <a:pt x="240" y="101"/>
                    <a:pt x="237" y="102"/>
                  </a:cubicBezTo>
                  <a:cubicBezTo>
                    <a:pt x="237" y="104"/>
                    <a:pt x="237" y="104"/>
                    <a:pt x="237" y="104"/>
                  </a:cubicBezTo>
                  <a:cubicBezTo>
                    <a:pt x="239" y="102"/>
                    <a:pt x="242" y="104"/>
                    <a:pt x="243" y="103"/>
                  </a:cubicBezTo>
                  <a:close/>
                  <a:moveTo>
                    <a:pt x="197" y="100"/>
                  </a:move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lose/>
                  <a:moveTo>
                    <a:pt x="1" y="62"/>
                  </a:moveTo>
                  <a:cubicBezTo>
                    <a:pt x="2" y="61"/>
                    <a:pt x="4" y="62"/>
                    <a:pt x="4" y="60"/>
                  </a:cubicBezTo>
                  <a:cubicBezTo>
                    <a:pt x="3" y="59"/>
                    <a:pt x="2" y="61"/>
                    <a:pt x="1" y="62"/>
                  </a:cubicBezTo>
                  <a:close/>
                  <a:moveTo>
                    <a:pt x="368" y="214"/>
                  </a:moveTo>
                  <a:cubicBezTo>
                    <a:pt x="368" y="216"/>
                    <a:pt x="368" y="217"/>
                    <a:pt x="369" y="218"/>
                  </a:cubicBezTo>
                  <a:cubicBezTo>
                    <a:pt x="369" y="217"/>
                    <a:pt x="369" y="215"/>
                    <a:pt x="368" y="214"/>
                  </a:cubicBezTo>
                  <a:close/>
                  <a:moveTo>
                    <a:pt x="369" y="223"/>
                  </a:moveTo>
                  <a:cubicBezTo>
                    <a:pt x="370" y="225"/>
                    <a:pt x="369" y="228"/>
                    <a:pt x="371" y="229"/>
                  </a:cubicBezTo>
                  <a:cubicBezTo>
                    <a:pt x="370" y="227"/>
                    <a:pt x="371" y="223"/>
                    <a:pt x="369" y="223"/>
                  </a:cubicBezTo>
                  <a:close/>
                  <a:moveTo>
                    <a:pt x="371" y="229"/>
                  </a:moveTo>
                  <a:cubicBezTo>
                    <a:pt x="370" y="233"/>
                    <a:pt x="371" y="236"/>
                    <a:pt x="371" y="236"/>
                  </a:cubicBezTo>
                  <a:cubicBezTo>
                    <a:pt x="372" y="238"/>
                    <a:pt x="372" y="239"/>
                    <a:pt x="372" y="237"/>
                  </a:cubicBezTo>
                  <a:cubicBezTo>
                    <a:pt x="372" y="234"/>
                    <a:pt x="372" y="230"/>
                    <a:pt x="371" y="229"/>
                  </a:cubicBezTo>
                  <a:close/>
                  <a:moveTo>
                    <a:pt x="9" y="40"/>
                  </a:moveTo>
                  <a:cubicBezTo>
                    <a:pt x="13" y="42"/>
                    <a:pt x="17" y="37"/>
                    <a:pt x="19" y="37"/>
                  </a:cubicBezTo>
                  <a:cubicBezTo>
                    <a:pt x="17" y="40"/>
                    <a:pt x="17" y="40"/>
                    <a:pt x="14" y="42"/>
                  </a:cubicBezTo>
                  <a:cubicBezTo>
                    <a:pt x="19" y="47"/>
                    <a:pt x="23" y="40"/>
                    <a:pt x="26" y="36"/>
                  </a:cubicBezTo>
                  <a:cubicBezTo>
                    <a:pt x="34" y="27"/>
                    <a:pt x="43" y="18"/>
                    <a:pt x="52" y="14"/>
                  </a:cubicBezTo>
                  <a:cubicBezTo>
                    <a:pt x="54" y="9"/>
                    <a:pt x="59" y="8"/>
                    <a:pt x="62" y="3"/>
                  </a:cubicBezTo>
                  <a:cubicBezTo>
                    <a:pt x="57" y="4"/>
                    <a:pt x="56" y="8"/>
                    <a:pt x="52" y="9"/>
                  </a:cubicBezTo>
                  <a:cubicBezTo>
                    <a:pt x="53" y="8"/>
                    <a:pt x="52" y="7"/>
                    <a:pt x="53" y="6"/>
                  </a:cubicBezTo>
                  <a:cubicBezTo>
                    <a:pt x="51" y="6"/>
                    <a:pt x="50" y="8"/>
                    <a:pt x="48" y="8"/>
                  </a:cubicBezTo>
                  <a:cubicBezTo>
                    <a:pt x="49" y="5"/>
                    <a:pt x="53" y="4"/>
                    <a:pt x="52" y="0"/>
                  </a:cubicBezTo>
                  <a:cubicBezTo>
                    <a:pt x="46" y="0"/>
                    <a:pt x="44" y="5"/>
                    <a:pt x="39" y="7"/>
                  </a:cubicBezTo>
                  <a:cubicBezTo>
                    <a:pt x="38" y="6"/>
                    <a:pt x="38" y="5"/>
                    <a:pt x="37" y="5"/>
                  </a:cubicBezTo>
                  <a:cubicBezTo>
                    <a:pt x="34" y="8"/>
                    <a:pt x="30" y="10"/>
                    <a:pt x="26" y="12"/>
                  </a:cubicBezTo>
                  <a:cubicBezTo>
                    <a:pt x="26" y="16"/>
                    <a:pt x="23" y="19"/>
                    <a:pt x="20" y="21"/>
                  </a:cubicBezTo>
                  <a:cubicBezTo>
                    <a:pt x="14" y="25"/>
                    <a:pt x="5" y="28"/>
                    <a:pt x="0" y="34"/>
                  </a:cubicBezTo>
                  <a:cubicBezTo>
                    <a:pt x="3" y="35"/>
                    <a:pt x="3" y="33"/>
                    <a:pt x="5" y="33"/>
                  </a:cubicBezTo>
                  <a:cubicBezTo>
                    <a:pt x="6" y="35"/>
                    <a:pt x="2" y="36"/>
                    <a:pt x="3" y="39"/>
                  </a:cubicBezTo>
                  <a:cubicBezTo>
                    <a:pt x="5" y="41"/>
                    <a:pt x="9" y="38"/>
                    <a:pt x="11" y="37"/>
                  </a:cubicBezTo>
                  <a:cubicBezTo>
                    <a:pt x="11" y="39"/>
                    <a:pt x="9" y="39"/>
                    <a:pt x="9" y="40"/>
                  </a:cubicBezTo>
                  <a:close/>
                  <a:moveTo>
                    <a:pt x="194" y="97"/>
                  </a:moveTo>
                  <a:cubicBezTo>
                    <a:pt x="190" y="96"/>
                    <a:pt x="188" y="98"/>
                    <a:pt x="186" y="97"/>
                  </a:cubicBezTo>
                  <a:cubicBezTo>
                    <a:pt x="185" y="99"/>
                    <a:pt x="188" y="98"/>
                    <a:pt x="188" y="99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88" y="100"/>
                    <a:pt x="189" y="100"/>
                    <a:pt x="190" y="100"/>
                  </a:cubicBezTo>
                  <a:cubicBezTo>
                    <a:pt x="191" y="100"/>
                    <a:pt x="193" y="100"/>
                    <a:pt x="195" y="100"/>
                  </a:cubicBezTo>
                  <a:cubicBezTo>
                    <a:pt x="194" y="100"/>
                    <a:pt x="193" y="100"/>
                    <a:pt x="192" y="100"/>
                  </a:cubicBezTo>
                  <a:cubicBezTo>
                    <a:pt x="192" y="99"/>
                    <a:pt x="194" y="99"/>
                    <a:pt x="194" y="97"/>
                  </a:cubicBezTo>
                  <a:close/>
                  <a:moveTo>
                    <a:pt x="12" y="45"/>
                  </a:moveTo>
                  <a:cubicBezTo>
                    <a:pt x="12" y="47"/>
                    <a:pt x="11" y="48"/>
                    <a:pt x="9" y="48"/>
                  </a:cubicBezTo>
                  <a:cubicBezTo>
                    <a:pt x="11" y="49"/>
                    <a:pt x="13" y="47"/>
                    <a:pt x="15" y="45"/>
                  </a:cubicBezTo>
                  <a:cubicBezTo>
                    <a:pt x="13" y="46"/>
                    <a:pt x="14" y="45"/>
                    <a:pt x="12" y="45"/>
                  </a:cubicBezTo>
                  <a:close/>
                  <a:moveTo>
                    <a:pt x="7" y="213"/>
                  </a:moveTo>
                  <a:cubicBezTo>
                    <a:pt x="6" y="213"/>
                    <a:pt x="6" y="215"/>
                    <a:pt x="7" y="216"/>
                  </a:cubicBezTo>
                  <a:cubicBezTo>
                    <a:pt x="8" y="215"/>
                    <a:pt x="8" y="213"/>
                    <a:pt x="7" y="213"/>
                  </a:cubicBezTo>
                  <a:close/>
                  <a:moveTo>
                    <a:pt x="26" y="80"/>
                  </a:moveTo>
                  <a:cubicBezTo>
                    <a:pt x="26" y="81"/>
                    <a:pt x="26" y="81"/>
                    <a:pt x="27" y="81"/>
                  </a:cubicBezTo>
                  <a:cubicBezTo>
                    <a:pt x="27" y="80"/>
                    <a:pt x="29" y="80"/>
                    <a:pt x="29" y="78"/>
                  </a:cubicBezTo>
                  <a:cubicBezTo>
                    <a:pt x="27" y="79"/>
                    <a:pt x="28" y="78"/>
                    <a:pt x="27" y="76"/>
                  </a:cubicBezTo>
                  <a:cubicBezTo>
                    <a:pt x="24" y="80"/>
                    <a:pt x="21" y="83"/>
                    <a:pt x="18" y="87"/>
                  </a:cubicBezTo>
                  <a:cubicBezTo>
                    <a:pt x="20" y="87"/>
                    <a:pt x="21" y="87"/>
                    <a:pt x="22" y="86"/>
                  </a:cubicBezTo>
                  <a:cubicBezTo>
                    <a:pt x="22" y="85"/>
                    <a:pt x="21" y="85"/>
                    <a:pt x="21" y="84"/>
                  </a:cubicBezTo>
                  <a:cubicBezTo>
                    <a:pt x="22" y="83"/>
                    <a:pt x="24" y="84"/>
                    <a:pt x="25" y="84"/>
                  </a:cubicBezTo>
                  <a:cubicBezTo>
                    <a:pt x="24" y="83"/>
                    <a:pt x="26" y="82"/>
                    <a:pt x="25" y="81"/>
                  </a:cubicBezTo>
                  <a:cubicBezTo>
                    <a:pt x="25" y="82"/>
                    <a:pt x="24" y="83"/>
                    <a:pt x="23" y="82"/>
                  </a:cubicBezTo>
                  <a:cubicBezTo>
                    <a:pt x="24" y="81"/>
                    <a:pt x="25" y="80"/>
                    <a:pt x="26" y="80"/>
                  </a:cubicBezTo>
                  <a:close/>
                  <a:moveTo>
                    <a:pt x="21" y="264"/>
                  </a:moveTo>
                  <a:cubicBezTo>
                    <a:pt x="20" y="264"/>
                    <a:pt x="20" y="264"/>
                    <a:pt x="19" y="264"/>
                  </a:cubicBezTo>
                  <a:cubicBezTo>
                    <a:pt x="19" y="264"/>
                    <a:pt x="18" y="265"/>
                    <a:pt x="18" y="265"/>
                  </a:cubicBezTo>
                  <a:cubicBezTo>
                    <a:pt x="19" y="266"/>
                    <a:pt x="21" y="266"/>
                    <a:pt x="21" y="264"/>
                  </a:cubicBezTo>
                  <a:close/>
                  <a:moveTo>
                    <a:pt x="23" y="77"/>
                  </a:moveTo>
                  <a:cubicBezTo>
                    <a:pt x="21" y="79"/>
                    <a:pt x="18" y="82"/>
                    <a:pt x="18" y="84"/>
                  </a:cubicBezTo>
                  <a:cubicBezTo>
                    <a:pt x="19" y="81"/>
                    <a:pt x="25" y="80"/>
                    <a:pt x="23" y="77"/>
                  </a:cubicBezTo>
                  <a:close/>
                  <a:moveTo>
                    <a:pt x="21" y="76"/>
                  </a:moveTo>
                  <a:cubicBezTo>
                    <a:pt x="23" y="76"/>
                    <a:pt x="24" y="75"/>
                    <a:pt x="24" y="73"/>
                  </a:cubicBezTo>
                  <a:cubicBezTo>
                    <a:pt x="22" y="74"/>
                    <a:pt x="22" y="75"/>
                    <a:pt x="21" y="76"/>
                  </a:cubicBezTo>
                  <a:close/>
                  <a:moveTo>
                    <a:pt x="363" y="197"/>
                  </a:moveTo>
                  <a:cubicBezTo>
                    <a:pt x="363" y="199"/>
                    <a:pt x="364" y="202"/>
                    <a:pt x="365" y="203"/>
                  </a:cubicBezTo>
                  <a:cubicBezTo>
                    <a:pt x="365" y="201"/>
                    <a:pt x="365" y="197"/>
                    <a:pt x="363" y="197"/>
                  </a:cubicBezTo>
                  <a:close/>
                  <a:moveTo>
                    <a:pt x="343" y="286"/>
                  </a:moveTo>
                  <a:cubicBezTo>
                    <a:pt x="344" y="286"/>
                    <a:pt x="344" y="284"/>
                    <a:pt x="344" y="282"/>
                  </a:cubicBezTo>
                  <a:cubicBezTo>
                    <a:pt x="342" y="282"/>
                    <a:pt x="343" y="284"/>
                    <a:pt x="343" y="286"/>
                  </a:cubicBezTo>
                  <a:close/>
                  <a:moveTo>
                    <a:pt x="341" y="143"/>
                  </a:moveTo>
                  <a:cubicBezTo>
                    <a:pt x="340" y="141"/>
                    <a:pt x="340" y="139"/>
                    <a:pt x="339" y="138"/>
                  </a:cubicBezTo>
                  <a:cubicBezTo>
                    <a:pt x="338" y="140"/>
                    <a:pt x="340" y="142"/>
                    <a:pt x="341" y="143"/>
                  </a:cubicBezTo>
                  <a:close/>
                  <a:moveTo>
                    <a:pt x="343" y="152"/>
                  </a:moveTo>
                  <a:cubicBezTo>
                    <a:pt x="343" y="151"/>
                    <a:pt x="343" y="151"/>
                    <a:pt x="343" y="151"/>
                  </a:cubicBezTo>
                  <a:cubicBezTo>
                    <a:pt x="346" y="152"/>
                    <a:pt x="345" y="158"/>
                    <a:pt x="348" y="157"/>
                  </a:cubicBezTo>
                  <a:cubicBezTo>
                    <a:pt x="346" y="155"/>
                    <a:pt x="346" y="152"/>
                    <a:pt x="344" y="149"/>
                  </a:cubicBezTo>
                  <a:cubicBezTo>
                    <a:pt x="344" y="150"/>
                    <a:pt x="342" y="151"/>
                    <a:pt x="343" y="152"/>
                  </a:cubicBezTo>
                  <a:close/>
                  <a:moveTo>
                    <a:pt x="343" y="249"/>
                  </a:moveTo>
                  <a:cubicBezTo>
                    <a:pt x="344" y="242"/>
                    <a:pt x="344" y="235"/>
                    <a:pt x="343" y="230"/>
                  </a:cubicBezTo>
                  <a:cubicBezTo>
                    <a:pt x="343" y="237"/>
                    <a:pt x="342" y="243"/>
                    <a:pt x="343" y="249"/>
                  </a:cubicBezTo>
                  <a:close/>
                  <a:moveTo>
                    <a:pt x="341" y="250"/>
                  </a:moveTo>
                  <a:cubicBezTo>
                    <a:pt x="341" y="251"/>
                    <a:pt x="340" y="254"/>
                    <a:pt x="341" y="254"/>
                  </a:cubicBezTo>
                  <a:cubicBezTo>
                    <a:pt x="342" y="253"/>
                    <a:pt x="342" y="251"/>
                    <a:pt x="341" y="250"/>
                  </a:cubicBezTo>
                  <a:close/>
                  <a:moveTo>
                    <a:pt x="339" y="296"/>
                  </a:moveTo>
                  <a:cubicBezTo>
                    <a:pt x="340" y="295"/>
                    <a:pt x="341" y="292"/>
                    <a:pt x="340" y="290"/>
                  </a:cubicBezTo>
                  <a:cubicBezTo>
                    <a:pt x="340" y="292"/>
                    <a:pt x="338" y="294"/>
                    <a:pt x="339" y="296"/>
                  </a:cubicBezTo>
                  <a:close/>
                  <a:moveTo>
                    <a:pt x="344" y="227"/>
                  </a:moveTo>
                  <a:cubicBezTo>
                    <a:pt x="344" y="225"/>
                    <a:pt x="345" y="223"/>
                    <a:pt x="343" y="223"/>
                  </a:cubicBezTo>
                  <a:cubicBezTo>
                    <a:pt x="344" y="224"/>
                    <a:pt x="343" y="227"/>
                    <a:pt x="344" y="227"/>
                  </a:cubicBezTo>
                  <a:close/>
                  <a:moveTo>
                    <a:pt x="353" y="183"/>
                  </a:moveTo>
                  <a:cubicBezTo>
                    <a:pt x="353" y="183"/>
                    <a:pt x="354" y="184"/>
                    <a:pt x="354" y="185"/>
                  </a:cubicBezTo>
                  <a:cubicBezTo>
                    <a:pt x="355" y="184"/>
                    <a:pt x="353" y="181"/>
                    <a:pt x="353" y="183"/>
                  </a:cubicBezTo>
                  <a:close/>
                  <a:moveTo>
                    <a:pt x="355" y="183"/>
                  </a:moveTo>
                  <a:cubicBezTo>
                    <a:pt x="355" y="181"/>
                    <a:pt x="354" y="180"/>
                    <a:pt x="353" y="179"/>
                  </a:cubicBezTo>
                  <a:cubicBezTo>
                    <a:pt x="354" y="180"/>
                    <a:pt x="354" y="182"/>
                    <a:pt x="355" y="183"/>
                  </a:cubicBezTo>
                  <a:close/>
                  <a:moveTo>
                    <a:pt x="357" y="186"/>
                  </a:moveTo>
                  <a:cubicBezTo>
                    <a:pt x="355" y="185"/>
                    <a:pt x="355" y="187"/>
                    <a:pt x="356" y="188"/>
                  </a:cubicBezTo>
                  <a:cubicBezTo>
                    <a:pt x="357" y="188"/>
                    <a:pt x="356" y="187"/>
                    <a:pt x="357" y="186"/>
                  </a:cubicBezTo>
                  <a:close/>
                  <a:moveTo>
                    <a:pt x="343" y="276"/>
                  </a:moveTo>
                  <a:cubicBezTo>
                    <a:pt x="344" y="276"/>
                    <a:pt x="344" y="278"/>
                    <a:pt x="345" y="278"/>
                  </a:cubicBezTo>
                  <a:cubicBezTo>
                    <a:pt x="344" y="276"/>
                    <a:pt x="346" y="277"/>
                    <a:pt x="346" y="275"/>
                  </a:cubicBezTo>
                  <a:cubicBezTo>
                    <a:pt x="344" y="275"/>
                    <a:pt x="343" y="275"/>
                    <a:pt x="343" y="276"/>
                  </a:cubicBezTo>
                  <a:close/>
                  <a:moveTo>
                    <a:pt x="346" y="209"/>
                  </a:moveTo>
                  <a:cubicBezTo>
                    <a:pt x="348" y="212"/>
                    <a:pt x="345" y="208"/>
                    <a:pt x="344" y="206"/>
                  </a:cubicBezTo>
                  <a:cubicBezTo>
                    <a:pt x="344" y="203"/>
                    <a:pt x="344" y="200"/>
                    <a:pt x="343" y="199"/>
                  </a:cubicBezTo>
                  <a:cubicBezTo>
                    <a:pt x="341" y="199"/>
                    <a:pt x="341" y="200"/>
                    <a:pt x="340" y="199"/>
                  </a:cubicBezTo>
                  <a:cubicBezTo>
                    <a:pt x="341" y="204"/>
                    <a:pt x="342" y="206"/>
                    <a:pt x="345" y="209"/>
                  </a:cubicBezTo>
                  <a:cubicBezTo>
                    <a:pt x="344" y="212"/>
                    <a:pt x="345" y="216"/>
                    <a:pt x="346" y="219"/>
                  </a:cubicBezTo>
                  <a:cubicBezTo>
                    <a:pt x="349" y="215"/>
                    <a:pt x="344" y="212"/>
                    <a:pt x="346" y="209"/>
                  </a:cubicBezTo>
                  <a:close/>
                  <a:moveTo>
                    <a:pt x="346" y="180"/>
                  </a:moveTo>
                  <a:cubicBezTo>
                    <a:pt x="348" y="179"/>
                    <a:pt x="347" y="181"/>
                    <a:pt x="349" y="181"/>
                  </a:cubicBezTo>
                  <a:cubicBezTo>
                    <a:pt x="349" y="180"/>
                    <a:pt x="348" y="179"/>
                    <a:pt x="348" y="178"/>
                  </a:cubicBezTo>
                  <a:cubicBezTo>
                    <a:pt x="347" y="178"/>
                    <a:pt x="346" y="179"/>
                    <a:pt x="346" y="180"/>
                  </a:cubicBezTo>
                  <a:close/>
                  <a:moveTo>
                    <a:pt x="258" y="101"/>
                  </a:moveTo>
                  <a:cubicBezTo>
                    <a:pt x="256" y="101"/>
                    <a:pt x="255" y="100"/>
                    <a:pt x="254" y="100"/>
                  </a:cubicBezTo>
                  <a:cubicBezTo>
                    <a:pt x="254" y="102"/>
                    <a:pt x="258" y="102"/>
                    <a:pt x="258" y="101"/>
                  </a:cubicBezTo>
                  <a:close/>
                  <a:moveTo>
                    <a:pt x="328" y="130"/>
                  </a:moveTo>
                  <a:cubicBezTo>
                    <a:pt x="327" y="128"/>
                    <a:pt x="326" y="125"/>
                    <a:pt x="324" y="124"/>
                  </a:cubicBezTo>
                  <a:cubicBezTo>
                    <a:pt x="324" y="126"/>
                    <a:pt x="326" y="129"/>
                    <a:pt x="328" y="130"/>
                  </a:cubicBezTo>
                  <a:close/>
                  <a:moveTo>
                    <a:pt x="324" y="135"/>
                  </a:moveTo>
                  <a:cubicBezTo>
                    <a:pt x="326" y="137"/>
                    <a:pt x="328" y="141"/>
                    <a:pt x="330" y="141"/>
                  </a:cubicBezTo>
                  <a:cubicBezTo>
                    <a:pt x="328" y="140"/>
                    <a:pt x="327" y="138"/>
                    <a:pt x="328" y="136"/>
                  </a:cubicBezTo>
                  <a:cubicBezTo>
                    <a:pt x="326" y="137"/>
                    <a:pt x="325" y="134"/>
                    <a:pt x="324" y="135"/>
                  </a:cubicBezTo>
                  <a:close/>
                  <a:moveTo>
                    <a:pt x="333" y="131"/>
                  </a:moveTo>
                  <a:cubicBezTo>
                    <a:pt x="335" y="131"/>
                    <a:pt x="333" y="129"/>
                    <a:pt x="332" y="128"/>
                  </a:cubicBezTo>
                  <a:cubicBezTo>
                    <a:pt x="332" y="130"/>
                    <a:pt x="334" y="130"/>
                    <a:pt x="333" y="131"/>
                  </a:cubicBezTo>
                  <a:close/>
                  <a:moveTo>
                    <a:pt x="273" y="126"/>
                  </a:moveTo>
                  <a:cubicBezTo>
                    <a:pt x="273" y="126"/>
                    <a:pt x="274" y="126"/>
                    <a:pt x="274" y="127"/>
                  </a:cubicBezTo>
                  <a:cubicBezTo>
                    <a:pt x="275" y="127"/>
                    <a:pt x="275" y="126"/>
                    <a:pt x="274" y="126"/>
                  </a:cubicBezTo>
                  <a:cubicBezTo>
                    <a:pt x="274" y="126"/>
                    <a:pt x="273" y="125"/>
                    <a:pt x="273" y="126"/>
                  </a:cubicBezTo>
                  <a:close/>
                  <a:moveTo>
                    <a:pt x="270" y="118"/>
                  </a:moveTo>
                  <a:cubicBezTo>
                    <a:pt x="269" y="118"/>
                    <a:pt x="268" y="115"/>
                    <a:pt x="267" y="116"/>
                  </a:cubicBezTo>
                  <a:cubicBezTo>
                    <a:pt x="269" y="116"/>
                    <a:pt x="269" y="119"/>
                    <a:pt x="267" y="119"/>
                  </a:cubicBezTo>
                  <a:cubicBezTo>
                    <a:pt x="266" y="118"/>
                    <a:pt x="264" y="116"/>
                    <a:pt x="263" y="115"/>
                  </a:cubicBezTo>
                  <a:cubicBezTo>
                    <a:pt x="263" y="115"/>
                    <a:pt x="264" y="115"/>
                    <a:pt x="264" y="114"/>
                  </a:cubicBezTo>
                  <a:cubicBezTo>
                    <a:pt x="261" y="114"/>
                    <a:pt x="260" y="114"/>
                    <a:pt x="259" y="112"/>
                  </a:cubicBezTo>
                  <a:cubicBezTo>
                    <a:pt x="257" y="118"/>
                    <a:pt x="267" y="121"/>
                    <a:pt x="270" y="118"/>
                  </a:cubicBezTo>
                  <a:close/>
                  <a:moveTo>
                    <a:pt x="251" y="105"/>
                  </a:moveTo>
                  <a:cubicBezTo>
                    <a:pt x="249" y="105"/>
                    <a:pt x="248" y="103"/>
                    <a:pt x="248" y="105"/>
                  </a:cubicBezTo>
                  <a:cubicBezTo>
                    <a:pt x="248" y="105"/>
                    <a:pt x="250" y="105"/>
                    <a:pt x="251" y="105"/>
                  </a:cubicBezTo>
                  <a:close/>
                  <a:moveTo>
                    <a:pt x="275" y="63"/>
                  </a:moveTo>
                  <a:cubicBezTo>
                    <a:pt x="273" y="62"/>
                    <a:pt x="270" y="58"/>
                    <a:pt x="266" y="59"/>
                  </a:cubicBezTo>
                  <a:cubicBezTo>
                    <a:pt x="266" y="61"/>
                    <a:pt x="266" y="61"/>
                    <a:pt x="266" y="61"/>
                  </a:cubicBezTo>
                  <a:cubicBezTo>
                    <a:pt x="270" y="60"/>
                    <a:pt x="272" y="64"/>
                    <a:pt x="275" y="63"/>
                  </a:cubicBezTo>
                  <a:close/>
                  <a:moveTo>
                    <a:pt x="260" y="107"/>
                  </a:moveTo>
                  <a:cubicBezTo>
                    <a:pt x="260" y="106"/>
                    <a:pt x="261" y="105"/>
                    <a:pt x="262" y="105"/>
                  </a:cubicBezTo>
                  <a:cubicBezTo>
                    <a:pt x="257" y="105"/>
                    <a:pt x="254" y="101"/>
                    <a:pt x="251" y="101"/>
                  </a:cubicBezTo>
                  <a:cubicBezTo>
                    <a:pt x="253" y="105"/>
                    <a:pt x="257" y="105"/>
                    <a:pt x="260" y="107"/>
                  </a:cubicBezTo>
                  <a:close/>
                  <a:moveTo>
                    <a:pt x="278" y="114"/>
                  </a:moveTo>
                  <a:cubicBezTo>
                    <a:pt x="275" y="112"/>
                    <a:pt x="270" y="103"/>
                    <a:pt x="263" y="106"/>
                  </a:cubicBezTo>
                  <a:cubicBezTo>
                    <a:pt x="265" y="107"/>
                    <a:pt x="267" y="108"/>
                    <a:pt x="268" y="109"/>
                  </a:cubicBezTo>
                  <a:cubicBezTo>
                    <a:pt x="267" y="110"/>
                    <a:pt x="265" y="109"/>
                    <a:pt x="264" y="110"/>
                  </a:cubicBezTo>
                  <a:cubicBezTo>
                    <a:pt x="261" y="109"/>
                    <a:pt x="255" y="107"/>
                    <a:pt x="251" y="109"/>
                  </a:cubicBezTo>
                  <a:cubicBezTo>
                    <a:pt x="249" y="107"/>
                    <a:pt x="246" y="107"/>
                    <a:pt x="244" y="106"/>
                  </a:cubicBezTo>
                  <a:cubicBezTo>
                    <a:pt x="246" y="109"/>
                    <a:pt x="251" y="109"/>
                    <a:pt x="253" y="112"/>
                  </a:cubicBezTo>
                  <a:cubicBezTo>
                    <a:pt x="256" y="112"/>
                    <a:pt x="256" y="112"/>
                    <a:pt x="256" y="112"/>
                  </a:cubicBezTo>
                  <a:cubicBezTo>
                    <a:pt x="256" y="113"/>
                    <a:pt x="257" y="115"/>
                    <a:pt x="257" y="113"/>
                  </a:cubicBezTo>
                  <a:cubicBezTo>
                    <a:pt x="257" y="113"/>
                    <a:pt x="256" y="112"/>
                    <a:pt x="257" y="112"/>
                  </a:cubicBezTo>
                  <a:cubicBezTo>
                    <a:pt x="258" y="113"/>
                    <a:pt x="262" y="111"/>
                    <a:pt x="261" y="113"/>
                  </a:cubicBezTo>
                  <a:cubicBezTo>
                    <a:pt x="263" y="111"/>
                    <a:pt x="265" y="115"/>
                    <a:pt x="266" y="114"/>
                  </a:cubicBezTo>
                  <a:cubicBezTo>
                    <a:pt x="263" y="113"/>
                    <a:pt x="267" y="113"/>
                    <a:pt x="268" y="112"/>
                  </a:cubicBezTo>
                  <a:cubicBezTo>
                    <a:pt x="267" y="112"/>
                    <a:pt x="266" y="111"/>
                    <a:pt x="267" y="111"/>
                  </a:cubicBezTo>
                  <a:cubicBezTo>
                    <a:pt x="270" y="110"/>
                    <a:pt x="274" y="109"/>
                    <a:pt x="275" y="113"/>
                  </a:cubicBezTo>
                  <a:cubicBezTo>
                    <a:pt x="273" y="114"/>
                    <a:pt x="272" y="112"/>
                    <a:pt x="271" y="113"/>
                  </a:cubicBezTo>
                  <a:cubicBezTo>
                    <a:pt x="272" y="114"/>
                    <a:pt x="274" y="115"/>
                    <a:pt x="276" y="115"/>
                  </a:cubicBezTo>
                  <a:cubicBezTo>
                    <a:pt x="275" y="112"/>
                    <a:pt x="278" y="114"/>
                    <a:pt x="278" y="114"/>
                  </a:cubicBezTo>
                  <a:close/>
                  <a:moveTo>
                    <a:pt x="272" y="121"/>
                  </a:moveTo>
                  <a:cubicBezTo>
                    <a:pt x="271" y="121"/>
                    <a:pt x="271" y="121"/>
                    <a:pt x="270" y="121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2"/>
                    <a:pt x="271" y="122"/>
                    <a:pt x="272" y="121"/>
                  </a:cubicBezTo>
                  <a:close/>
                  <a:moveTo>
                    <a:pt x="291" y="136"/>
                  </a:moveTo>
                  <a:cubicBezTo>
                    <a:pt x="292" y="138"/>
                    <a:pt x="297" y="142"/>
                    <a:pt x="297" y="141"/>
                  </a:cubicBezTo>
                  <a:cubicBezTo>
                    <a:pt x="297" y="139"/>
                    <a:pt x="290" y="136"/>
                    <a:pt x="293" y="133"/>
                  </a:cubicBezTo>
                  <a:cubicBezTo>
                    <a:pt x="291" y="133"/>
                    <a:pt x="291" y="134"/>
                    <a:pt x="289" y="134"/>
                  </a:cubicBezTo>
                  <a:cubicBezTo>
                    <a:pt x="289" y="132"/>
                    <a:pt x="287" y="133"/>
                    <a:pt x="286" y="132"/>
                  </a:cubicBezTo>
                  <a:cubicBezTo>
                    <a:pt x="286" y="130"/>
                    <a:pt x="286" y="130"/>
                    <a:pt x="286" y="128"/>
                  </a:cubicBezTo>
                  <a:cubicBezTo>
                    <a:pt x="284" y="128"/>
                    <a:pt x="284" y="128"/>
                    <a:pt x="284" y="128"/>
                  </a:cubicBezTo>
                  <a:cubicBezTo>
                    <a:pt x="285" y="130"/>
                    <a:pt x="285" y="129"/>
                    <a:pt x="284" y="132"/>
                  </a:cubicBezTo>
                  <a:cubicBezTo>
                    <a:pt x="288" y="132"/>
                    <a:pt x="288" y="136"/>
                    <a:pt x="291" y="136"/>
                  </a:cubicBezTo>
                  <a:close/>
                  <a:moveTo>
                    <a:pt x="320" y="159"/>
                  </a:moveTo>
                  <a:cubicBezTo>
                    <a:pt x="320" y="160"/>
                    <a:pt x="319" y="160"/>
                    <a:pt x="319" y="161"/>
                  </a:cubicBezTo>
                  <a:cubicBezTo>
                    <a:pt x="320" y="162"/>
                    <a:pt x="321" y="163"/>
                    <a:pt x="322" y="164"/>
                  </a:cubicBezTo>
                  <a:cubicBezTo>
                    <a:pt x="322" y="162"/>
                    <a:pt x="321" y="161"/>
                    <a:pt x="320" y="159"/>
                  </a:cubicBezTo>
                  <a:close/>
                  <a:moveTo>
                    <a:pt x="301" y="137"/>
                  </a:moveTo>
                  <a:cubicBezTo>
                    <a:pt x="303" y="139"/>
                    <a:pt x="305" y="142"/>
                    <a:pt x="309" y="144"/>
                  </a:cubicBezTo>
                  <a:cubicBezTo>
                    <a:pt x="307" y="141"/>
                    <a:pt x="302" y="137"/>
                    <a:pt x="301" y="137"/>
                  </a:cubicBezTo>
                  <a:close/>
                  <a:moveTo>
                    <a:pt x="279" y="123"/>
                  </a:moveTo>
                  <a:cubicBezTo>
                    <a:pt x="279" y="122"/>
                    <a:pt x="279" y="121"/>
                    <a:pt x="278" y="120"/>
                  </a:cubicBezTo>
                  <a:cubicBezTo>
                    <a:pt x="277" y="121"/>
                    <a:pt x="278" y="123"/>
                    <a:pt x="279" y="123"/>
                  </a:cubicBezTo>
                  <a:close/>
                  <a:moveTo>
                    <a:pt x="323" y="160"/>
                  </a:moveTo>
                  <a:cubicBezTo>
                    <a:pt x="325" y="162"/>
                    <a:pt x="325" y="164"/>
                    <a:pt x="327" y="165"/>
                  </a:cubicBezTo>
                  <a:cubicBezTo>
                    <a:pt x="326" y="163"/>
                    <a:pt x="325" y="160"/>
                    <a:pt x="323" y="160"/>
                  </a:cubicBezTo>
                  <a:close/>
                  <a:moveTo>
                    <a:pt x="327" y="156"/>
                  </a:moveTo>
                  <a:cubicBezTo>
                    <a:pt x="326" y="157"/>
                    <a:pt x="324" y="156"/>
                    <a:pt x="324" y="157"/>
                  </a:cubicBezTo>
                  <a:cubicBezTo>
                    <a:pt x="325" y="157"/>
                    <a:pt x="326" y="159"/>
                    <a:pt x="327" y="159"/>
                  </a:cubicBezTo>
                  <a:cubicBezTo>
                    <a:pt x="327" y="158"/>
                    <a:pt x="326" y="157"/>
                    <a:pt x="327" y="156"/>
                  </a:cubicBezTo>
                  <a:close/>
                  <a:moveTo>
                    <a:pt x="303" y="146"/>
                  </a:moveTo>
                  <a:cubicBezTo>
                    <a:pt x="302" y="147"/>
                    <a:pt x="304" y="149"/>
                    <a:pt x="305" y="149"/>
                  </a:cubicBezTo>
                  <a:cubicBezTo>
                    <a:pt x="304" y="148"/>
                    <a:pt x="305" y="146"/>
                    <a:pt x="303" y="146"/>
                  </a:cubicBezTo>
                  <a:close/>
                  <a:moveTo>
                    <a:pt x="294" y="132"/>
                  </a:moveTo>
                  <a:cubicBezTo>
                    <a:pt x="294" y="131"/>
                    <a:pt x="292" y="130"/>
                    <a:pt x="292" y="132"/>
                  </a:cubicBezTo>
                  <a:cubicBezTo>
                    <a:pt x="293" y="131"/>
                    <a:pt x="294" y="133"/>
                    <a:pt x="294" y="132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7"/>
                    <a:pt x="277" y="117"/>
                  </a:cubicBezTo>
                  <a:cubicBezTo>
                    <a:pt x="277" y="118"/>
                    <a:pt x="279" y="120"/>
                    <a:pt x="280" y="119"/>
                  </a:cubicBezTo>
                  <a:close/>
                  <a:moveTo>
                    <a:pt x="316" y="137"/>
                  </a:moveTo>
                  <a:cubicBezTo>
                    <a:pt x="311" y="132"/>
                    <a:pt x="302" y="121"/>
                    <a:pt x="292" y="118"/>
                  </a:cubicBezTo>
                  <a:cubicBezTo>
                    <a:pt x="293" y="119"/>
                    <a:pt x="292" y="120"/>
                    <a:pt x="291" y="120"/>
                  </a:cubicBezTo>
                  <a:cubicBezTo>
                    <a:pt x="290" y="119"/>
                    <a:pt x="288" y="118"/>
                    <a:pt x="288" y="117"/>
                  </a:cubicBezTo>
                  <a:cubicBezTo>
                    <a:pt x="285" y="119"/>
                    <a:pt x="282" y="114"/>
                    <a:pt x="279" y="115"/>
                  </a:cubicBezTo>
                  <a:cubicBezTo>
                    <a:pt x="279" y="117"/>
                    <a:pt x="282" y="117"/>
                    <a:pt x="284" y="118"/>
                  </a:cubicBezTo>
                  <a:cubicBezTo>
                    <a:pt x="284" y="119"/>
                    <a:pt x="285" y="123"/>
                    <a:pt x="287" y="122"/>
                  </a:cubicBezTo>
                  <a:cubicBezTo>
                    <a:pt x="286" y="121"/>
                    <a:pt x="285" y="120"/>
                    <a:pt x="286" y="120"/>
                  </a:cubicBezTo>
                  <a:cubicBezTo>
                    <a:pt x="287" y="120"/>
                    <a:pt x="288" y="120"/>
                    <a:pt x="288" y="122"/>
                  </a:cubicBezTo>
                  <a:cubicBezTo>
                    <a:pt x="289" y="122"/>
                    <a:pt x="291" y="121"/>
                    <a:pt x="292" y="123"/>
                  </a:cubicBezTo>
                  <a:cubicBezTo>
                    <a:pt x="291" y="124"/>
                    <a:pt x="288" y="124"/>
                    <a:pt x="287" y="126"/>
                  </a:cubicBezTo>
                  <a:cubicBezTo>
                    <a:pt x="290" y="127"/>
                    <a:pt x="291" y="130"/>
                    <a:pt x="295" y="130"/>
                  </a:cubicBezTo>
                  <a:cubicBezTo>
                    <a:pt x="296" y="129"/>
                    <a:pt x="292" y="128"/>
                    <a:pt x="295" y="127"/>
                  </a:cubicBezTo>
                  <a:cubicBezTo>
                    <a:pt x="298" y="130"/>
                    <a:pt x="301" y="135"/>
                    <a:pt x="306" y="134"/>
                  </a:cubicBezTo>
                  <a:cubicBezTo>
                    <a:pt x="306" y="132"/>
                    <a:pt x="304" y="132"/>
                    <a:pt x="303" y="131"/>
                  </a:cubicBezTo>
                  <a:cubicBezTo>
                    <a:pt x="304" y="131"/>
                    <a:pt x="304" y="130"/>
                    <a:pt x="304" y="130"/>
                  </a:cubicBezTo>
                  <a:cubicBezTo>
                    <a:pt x="309" y="134"/>
                    <a:pt x="314" y="136"/>
                    <a:pt x="317" y="141"/>
                  </a:cubicBezTo>
                  <a:cubicBezTo>
                    <a:pt x="316" y="141"/>
                    <a:pt x="314" y="138"/>
                    <a:pt x="313" y="139"/>
                  </a:cubicBezTo>
                  <a:cubicBezTo>
                    <a:pt x="315" y="142"/>
                    <a:pt x="318" y="143"/>
                    <a:pt x="320" y="146"/>
                  </a:cubicBezTo>
                  <a:cubicBezTo>
                    <a:pt x="319" y="148"/>
                    <a:pt x="323" y="150"/>
                    <a:pt x="323" y="153"/>
                  </a:cubicBezTo>
                  <a:cubicBezTo>
                    <a:pt x="325" y="153"/>
                    <a:pt x="325" y="154"/>
                    <a:pt x="326" y="154"/>
                  </a:cubicBezTo>
                  <a:cubicBezTo>
                    <a:pt x="326" y="155"/>
                    <a:pt x="328" y="157"/>
                    <a:pt x="329" y="156"/>
                  </a:cubicBezTo>
                  <a:cubicBezTo>
                    <a:pt x="327" y="151"/>
                    <a:pt x="325" y="145"/>
                    <a:pt x="320" y="144"/>
                  </a:cubicBezTo>
                  <a:cubicBezTo>
                    <a:pt x="322" y="141"/>
                    <a:pt x="317" y="140"/>
                    <a:pt x="316" y="137"/>
                  </a:cubicBezTo>
                  <a:close/>
                  <a:moveTo>
                    <a:pt x="292" y="128"/>
                  </a:moveTo>
                  <a:cubicBezTo>
                    <a:pt x="291" y="127"/>
                    <a:pt x="290" y="127"/>
                    <a:pt x="291" y="125"/>
                  </a:cubicBezTo>
                  <a:cubicBezTo>
                    <a:pt x="292" y="125"/>
                    <a:pt x="292" y="124"/>
                    <a:pt x="294" y="125"/>
                  </a:cubicBezTo>
                  <a:cubicBezTo>
                    <a:pt x="294" y="127"/>
                    <a:pt x="293" y="127"/>
                    <a:pt x="292" y="128"/>
                  </a:cubicBezTo>
                  <a:close/>
                  <a:moveTo>
                    <a:pt x="294" y="126"/>
                  </a:moveTo>
                  <a:cubicBezTo>
                    <a:pt x="296" y="124"/>
                    <a:pt x="300" y="125"/>
                    <a:pt x="300" y="128"/>
                  </a:cubicBezTo>
                  <a:cubicBezTo>
                    <a:pt x="298" y="128"/>
                    <a:pt x="297" y="125"/>
                    <a:pt x="294" y="126"/>
                  </a:cubicBezTo>
                  <a:close/>
                  <a:moveTo>
                    <a:pt x="328" y="169"/>
                  </a:moveTo>
                  <a:cubicBezTo>
                    <a:pt x="329" y="167"/>
                    <a:pt x="328" y="171"/>
                    <a:pt x="329" y="170"/>
                  </a:cubicBezTo>
                  <a:cubicBezTo>
                    <a:pt x="330" y="169"/>
                    <a:pt x="328" y="167"/>
                    <a:pt x="328" y="166"/>
                  </a:cubicBezTo>
                  <a:cubicBezTo>
                    <a:pt x="328" y="167"/>
                    <a:pt x="327" y="169"/>
                    <a:pt x="328" y="169"/>
                  </a:cubicBezTo>
                  <a:close/>
                  <a:moveTo>
                    <a:pt x="263" y="120"/>
                  </a:move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lose/>
                  <a:moveTo>
                    <a:pt x="300" y="78"/>
                  </a:moveTo>
                  <a:cubicBezTo>
                    <a:pt x="300" y="78"/>
                    <a:pt x="299" y="76"/>
                    <a:pt x="298" y="77"/>
                  </a:cubicBezTo>
                  <a:cubicBezTo>
                    <a:pt x="299" y="78"/>
                    <a:pt x="300" y="80"/>
                    <a:pt x="300" y="78"/>
                  </a:cubicBezTo>
                  <a:close/>
                  <a:moveTo>
                    <a:pt x="310" y="89"/>
                  </a:moveTo>
                  <a:cubicBezTo>
                    <a:pt x="310" y="88"/>
                    <a:pt x="309" y="87"/>
                    <a:pt x="307" y="86"/>
                  </a:cubicBezTo>
                  <a:cubicBezTo>
                    <a:pt x="307" y="87"/>
                    <a:pt x="310" y="89"/>
                    <a:pt x="310" y="89"/>
                  </a:cubicBezTo>
                  <a:close/>
                  <a:moveTo>
                    <a:pt x="308" y="94"/>
                  </a:moveTo>
                  <a:cubicBezTo>
                    <a:pt x="306" y="92"/>
                    <a:pt x="303" y="88"/>
                    <a:pt x="302" y="89"/>
                  </a:cubicBezTo>
                  <a:cubicBezTo>
                    <a:pt x="304" y="90"/>
                    <a:pt x="305" y="93"/>
                    <a:pt x="308" y="94"/>
                  </a:cubicBezTo>
                  <a:close/>
                  <a:moveTo>
                    <a:pt x="310" y="89"/>
                  </a:moveTo>
                  <a:cubicBezTo>
                    <a:pt x="310" y="89"/>
                    <a:pt x="310" y="89"/>
                    <a:pt x="310" y="89"/>
                  </a:cubicBezTo>
                  <a:cubicBezTo>
                    <a:pt x="311" y="89"/>
                    <a:pt x="311" y="89"/>
                    <a:pt x="310" y="89"/>
                  </a:cubicBezTo>
                  <a:close/>
                  <a:moveTo>
                    <a:pt x="309" y="96"/>
                  </a:moveTo>
                  <a:cubicBezTo>
                    <a:pt x="310" y="96"/>
                    <a:pt x="311" y="99"/>
                    <a:pt x="312" y="98"/>
                  </a:cubicBezTo>
                  <a:cubicBezTo>
                    <a:pt x="311" y="98"/>
                    <a:pt x="311" y="94"/>
                    <a:pt x="309" y="96"/>
                  </a:cubicBezTo>
                  <a:close/>
                  <a:moveTo>
                    <a:pt x="301" y="109"/>
                  </a:moveTo>
                  <a:cubicBezTo>
                    <a:pt x="299" y="108"/>
                    <a:pt x="296" y="103"/>
                    <a:pt x="295" y="105"/>
                  </a:cubicBezTo>
                  <a:cubicBezTo>
                    <a:pt x="298" y="105"/>
                    <a:pt x="298" y="110"/>
                    <a:pt x="301" y="109"/>
                  </a:cubicBezTo>
                  <a:close/>
                  <a:moveTo>
                    <a:pt x="297" y="81"/>
                  </a:moveTo>
                  <a:cubicBezTo>
                    <a:pt x="298" y="81"/>
                    <a:pt x="299" y="82"/>
                    <a:pt x="300" y="82"/>
                  </a:cubicBezTo>
                  <a:cubicBezTo>
                    <a:pt x="300" y="81"/>
                    <a:pt x="297" y="79"/>
                    <a:pt x="297" y="81"/>
                  </a:cubicBezTo>
                  <a:close/>
                  <a:moveTo>
                    <a:pt x="305" y="102"/>
                  </a:moveTo>
                  <a:cubicBezTo>
                    <a:pt x="305" y="103"/>
                    <a:pt x="304" y="104"/>
                    <a:pt x="304" y="105"/>
                  </a:cubicBezTo>
                  <a:cubicBezTo>
                    <a:pt x="309" y="106"/>
                    <a:pt x="310" y="110"/>
                    <a:pt x="314" y="112"/>
                  </a:cubicBezTo>
                  <a:cubicBezTo>
                    <a:pt x="313" y="108"/>
                    <a:pt x="308" y="105"/>
                    <a:pt x="305" y="102"/>
                  </a:cubicBezTo>
                  <a:close/>
                  <a:moveTo>
                    <a:pt x="305" y="103"/>
                  </a:moveTo>
                  <a:cubicBezTo>
                    <a:pt x="307" y="103"/>
                    <a:pt x="306" y="105"/>
                    <a:pt x="307" y="105"/>
                  </a:cubicBezTo>
                  <a:cubicBezTo>
                    <a:pt x="307" y="106"/>
                    <a:pt x="305" y="104"/>
                    <a:pt x="305" y="103"/>
                  </a:cubicBezTo>
                  <a:close/>
                  <a:moveTo>
                    <a:pt x="284" y="73"/>
                  </a:moveTo>
                  <a:cubicBezTo>
                    <a:pt x="283" y="71"/>
                    <a:pt x="285" y="73"/>
                    <a:pt x="285" y="72"/>
                  </a:cubicBezTo>
                  <a:cubicBezTo>
                    <a:pt x="284" y="71"/>
                    <a:pt x="284" y="70"/>
                    <a:pt x="282" y="70"/>
                  </a:cubicBezTo>
                  <a:cubicBezTo>
                    <a:pt x="282" y="71"/>
                    <a:pt x="281" y="71"/>
                    <a:pt x="281" y="72"/>
                  </a:cubicBezTo>
                  <a:cubicBezTo>
                    <a:pt x="283" y="71"/>
                    <a:pt x="282" y="73"/>
                    <a:pt x="284" y="73"/>
                  </a:cubicBezTo>
                  <a:close/>
                  <a:moveTo>
                    <a:pt x="301" y="88"/>
                  </a:moveTo>
                  <a:cubicBezTo>
                    <a:pt x="299" y="86"/>
                    <a:pt x="298" y="85"/>
                    <a:pt x="295" y="84"/>
                  </a:cubicBezTo>
                  <a:cubicBezTo>
                    <a:pt x="297" y="86"/>
                    <a:pt x="298" y="87"/>
                    <a:pt x="301" y="88"/>
                  </a:cubicBezTo>
                  <a:close/>
                  <a:moveTo>
                    <a:pt x="261" y="108"/>
                  </a:moveTo>
                  <a:cubicBezTo>
                    <a:pt x="262" y="108"/>
                    <a:pt x="262" y="108"/>
                    <a:pt x="262" y="108"/>
                  </a:cubicBezTo>
                  <a:cubicBezTo>
                    <a:pt x="263" y="108"/>
                    <a:pt x="263" y="108"/>
                    <a:pt x="264" y="108"/>
                  </a:cubicBezTo>
                  <a:cubicBezTo>
                    <a:pt x="264" y="108"/>
                    <a:pt x="264" y="107"/>
                    <a:pt x="264" y="107"/>
                  </a:cubicBezTo>
                  <a:cubicBezTo>
                    <a:pt x="263" y="108"/>
                    <a:pt x="260" y="107"/>
                    <a:pt x="261" y="108"/>
                  </a:cubicBezTo>
                  <a:close/>
                  <a:moveTo>
                    <a:pt x="277" y="81"/>
                  </a:moveTo>
                  <a:cubicBezTo>
                    <a:pt x="276" y="79"/>
                    <a:pt x="274" y="79"/>
                    <a:pt x="272" y="78"/>
                  </a:cubicBezTo>
                  <a:cubicBezTo>
                    <a:pt x="272" y="80"/>
                    <a:pt x="275" y="80"/>
                    <a:pt x="277" y="81"/>
                  </a:cubicBezTo>
                  <a:close/>
                  <a:moveTo>
                    <a:pt x="288" y="114"/>
                  </a:moveTo>
                  <a:cubicBezTo>
                    <a:pt x="286" y="114"/>
                    <a:pt x="286" y="114"/>
                    <a:pt x="286" y="114"/>
                  </a:cubicBezTo>
                  <a:cubicBezTo>
                    <a:pt x="286" y="115"/>
                    <a:pt x="286" y="115"/>
                    <a:pt x="286" y="115"/>
                  </a:cubicBezTo>
                  <a:cubicBezTo>
                    <a:pt x="287" y="115"/>
                    <a:pt x="287" y="116"/>
                    <a:pt x="288" y="116"/>
                  </a:cubicBezTo>
                  <a:lnTo>
                    <a:pt x="288" y="114"/>
                  </a:lnTo>
                  <a:close/>
                  <a:moveTo>
                    <a:pt x="298" y="116"/>
                  </a:moveTo>
                  <a:cubicBezTo>
                    <a:pt x="300" y="118"/>
                    <a:pt x="303" y="122"/>
                    <a:pt x="306" y="122"/>
                  </a:cubicBezTo>
                  <a:cubicBezTo>
                    <a:pt x="304" y="119"/>
                    <a:pt x="300" y="117"/>
                    <a:pt x="298" y="116"/>
                  </a:cubicBezTo>
                  <a:close/>
                  <a:moveTo>
                    <a:pt x="275" y="110"/>
                  </a:moveTo>
                  <a:cubicBezTo>
                    <a:pt x="278" y="110"/>
                    <a:pt x="281" y="113"/>
                    <a:pt x="284" y="113"/>
                  </a:cubicBezTo>
                  <a:cubicBezTo>
                    <a:pt x="282" y="112"/>
                    <a:pt x="279" y="110"/>
                    <a:pt x="277" y="109"/>
                  </a:cubicBezTo>
                  <a:cubicBezTo>
                    <a:pt x="277" y="111"/>
                    <a:pt x="275" y="108"/>
                    <a:pt x="275" y="110"/>
                  </a:cubicBezTo>
                  <a:close/>
                  <a:moveTo>
                    <a:pt x="309" y="125"/>
                  </a:moveTo>
                  <a:cubicBezTo>
                    <a:pt x="312" y="129"/>
                    <a:pt x="308" y="122"/>
                    <a:pt x="306" y="123"/>
                  </a:cubicBezTo>
                  <a:cubicBezTo>
                    <a:pt x="307" y="124"/>
                    <a:pt x="307" y="126"/>
                    <a:pt x="309" y="125"/>
                  </a:cubicBezTo>
                  <a:close/>
                  <a:moveTo>
                    <a:pt x="321" y="123"/>
                  </a:moveTo>
                  <a:cubicBezTo>
                    <a:pt x="322" y="122"/>
                    <a:pt x="323" y="123"/>
                    <a:pt x="323" y="123"/>
                  </a:cubicBezTo>
                  <a:cubicBezTo>
                    <a:pt x="321" y="121"/>
                    <a:pt x="320" y="115"/>
                    <a:pt x="317" y="117"/>
                  </a:cubicBezTo>
                  <a:cubicBezTo>
                    <a:pt x="318" y="119"/>
                    <a:pt x="320" y="121"/>
                    <a:pt x="321" y="123"/>
                  </a:cubicBezTo>
                  <a:close/>
                  <a:moveTo>
                    <a:pt x="317" y="115"/>
                  </a:moveTo>
                  <a:cubicBezTo>
                    <a:pt x="317" y="113"/>
                    <a:pt x="316" y="113"/>
                    <a:pt x="315" y="112"/>
                  </a:cubicBezTo>
                  <a:cubicBezTo>
                    <a:pt x="316" y="114"/>
                    <a:pt x="316" y="113"/>
                    <a:pt x="315" y="115"/>
                  </a:cubicBezTo>
                  <a:lnTo>
                    <a:pt x="317" y="115"/>
                  </a:lnTo>
                  <a:close/>
                  <a:moveTo>
                    <a:pt x="313" y="130"/>
                  </a:moveTo>
                  <a:cubicBezTo>
                    <a:pt x="315" y="130"/>
                    <a:pt x="315" y="131"/>
                    <a:pt x="316" y="131"/>
                  </a:cubicBezTo>
                  <a:cubicBezTo>
                    <a:pt x="316" y="130"/>
                    <a:pt x="313" y="128"/>
                    <a:pt x="313" y="130"/>
                  </a:cubicBezTo>
                  <a:close/>
                  <a:moveTo>
                    <a:pt x="337" y="183"/>
                  </a:moveTo>
                  <a:cubicBezTo>
                    <a:pt x="337" y="180"/>
                    <a:pt x="335" y="178"/>
                    <a:pt x="335" y="175"/>
                  </a:cubicBezTo>
                  <a:cubicBezTo>
                    <a:pt x="332" y="177"/>
                    <a:pt x="336" y="181"/>
                    <a:pt x="337" y="183"/>
                  </a:cubicBezTo>
                  <a:close/>
                  <a:moveTo>
                    <a:pt x="39" y="302"/>
                  </a:moveTo>
                  <a:cubicBezTo>
                    <a:pt x="39" y="302"/>
                    <a:pt x="38" y="302"/>
                    <a:pt x="38" y="303"/>
                  </a:cubicBezTo>
                  <a:cubicBezTo>
                    <a:pt x="38" y="303"/>
                    <a:pt x="39" y="303"/>
                    <a:pt x="39" y="303"/>
                  </a:cubicBezTo>
                  <a:cubicBezTo>
                    <a:pt x="39" y="303"/>
                    <a:pt x="39" y="302"/>
                    <a:pt x="39" y="302"/>
                  </a:cubicBezTo>
                  <a:close/>
                  <a:moveTo>
                    <a:pt x="40" y="292"/>
                  </a:moveTo>
                  <a:cubicBezTo>
                    <a:pt x="40" y="291"/>
                    <a:pt x="40" y="291"/>
                    <a:pt x="40" y="291"/>
                  </a:cubicBezTo>
                  <a:cubicBezTo>
                    <a:pt x="39" y="291"/>
                    <a:pt x="39" y="291"/>
                    <a:pt x="39" y="291"/>
                  </a:cubicBezTo>
                  <a:cubicBezTo>
                    <a:pt x="39" y="292"/>
                    <a:pt x="39" y="292"/>
                    <a:pt x="40" y="292"/>
                  </a:cubicBezTo>
                  <a:close/>
                  <a:moveTo>
                    <a:pt x="37" y="287"/>
                  </a:moveTo>
                  <a:cubicBezTo>
                    <a:pt x="37" y="287"/>
                    <a:pt x="37" y="288"/>
                    <a:pt x="37" y="288"/>
                  </a:cubicBezTo>
                  <a:cubicBezTo>
                    <a:pt x="37" y="288"/>
                    <a:pt x="38" y="287"/>
                    <a:pt x="38" y="287"/>
                  </a:cubicBezTo>
                  <a:cubicBezTo>
                    <a:pt x="37" y="287"/>
                    <a:pt x="37" y="287"/>
                    <a:pt x="37" y="287"/>
                  </a:cubicBezTo>
                  <a:close/>
                  <a:moveTo>
                    <a:pt x="35" y="292"/>
                  </a:moveTo>
                  <a:cubicBezTo>
                    <a:pt x="35" y="292"/>
                    <a:pt x="36" y="292"/>
                    <a:pt x="36" y="291"/>
                  </a:cubicBezTo>
                  <a:cubicBezTo>
                    <a:pt x="36" y="292"/>
                    <a:pt x="35" y="291"/>
                    <a:pt x="35" y="292"/>
                  </a:cubicBezTo>
                  <a:close/>
                  <a:moveTo>
                    <a:pt x="40" y="295"/>
                  </a:moveTo>
                  <a:cubicBezTo>
                    <a:pt x="39" y="295"/>
                    <a:pt x="39" y="295"/>
                    <a:pt x="39" y="294"/>
                  </a:cubicBezTo>
                  <a:cubicBezTo>
                    <a:pt x="38" y="294"/>
                    <a:pt x="38" y="294"/>
                    <a:pt x="38" y="294"/>
                  </a:cubicBezTo>
                  <a:cubicBezTo>
                    <a:pt x="39" y="295"/>
                    <a:pt x="38" y="295"/>
                    <a:pt x="39" y="296"/>
                  </a:cubicBezTo>
                  <a:cubicBezTo>
                    <a:pt x="39" y="295"/>
                    <a:pt x="40" y="296"/>
                    <a:pt x="40" y="295"/>
                  </a:cubicBezTo>
                  <a:close/>
                  <a:moveTo>
                    <a:pt x="52" y="320"/>
                  </a:moveTo>
                  <a:cubicBezTo>
                    <a:pt x="52" y="320"/>
                    <a:pt x="51" y="320"/>
                    <a:pt x="51" y="320"/>
                  </a:cubicBezTo>
                  <a:cubicBezTo>
                    <a:pt x="51" y="321"/>
                    <a:pt x="51" y="322"/>
                    <a:pt x="52" y="322"/>
                  </a:cubicBezTo>
                  <a:cubicBezTo>
                    <a:pt x="52" y="321"/>
                    <a:pt x="52" y="321"/>
                    <a:pt x="53" y="321"/>
                  </a:cubicBezTo>
                  <a:cubicBezTo>
                    <a:pt x="53" y="321"/>
                    <a:pt x="52" y="321"/>
                    <a:pt x="52" y="320"/>
                  </a:cubicBezTo>
                  <a:close/>
                  <a:moveTo>
                    <a:pt x="40" y="294"/>
                  </a:moveTo>
                  <a:cubicBezTo>
                    <a:pt x="40" y="293"/>
                    <a:pt x="39" y="292"/>
                    <a:pt x="39" y="293"/>
                  </a:cubicBezTo>
                  <a:cubicBezTo>
                    <a:pt x="39" y="293"/>
                    <a:pt x="40" y="294"/>
                    <a:pt x="40" y="294"/>
                  </a:cubicBezTo>
                  <a:close/>
                  <a:moveTo>
                    <a:pt x="37" y="293"/>
                  </a:moveTo>
                  <a:cubicBezTo>
                    <a:pt x="37" y="292"/>
                    <a:pt x="37" y="292"/>
                    <a:pt x="37" y="292"/>
                  </a:cubicBezTo>
                  <a:cubicBezTo>
                    <a:pt x="37" y="292"/>
                    <a:pt x="37" y="293"/>
                    <a:pt x="36" y="293"/>
                  </a:cubicBezTo>
                  <a:cubicBezTo>
                    <a:pt x="36" y="293"/>
                    <a:pt x="37" y="293"/>
                    <a:pt x="37" y="293"/>
                  </a:cubicBezTo>
                  <a:close/>
                  <a:moveTo>
                    <a:pt x="48" y="310"/>
                  </a:moveTo>
                  <a:cubicBezTo>
                    <a:pt x="48" y="310"/>
                    <a:pt x="47" y="310"/>
                    <a:pt x="47" y="311"/>
                  </a:cubicBezTo>
                  <a:cubicBezTo>
                    <a:pt x="48" y="311"/>
                    <a:pt x="48" y="312"/>
                    <a:pt x="48" y="311"/>
                  </a:cubicBezTo>
                  <a:cubicBezTo>
                    <a:pt x="47" y="311"/>
                    <a:pt x="48" y="311"/>
                    <a:pt x="48" y="310"/>
                  </a:cubicBezTo>
                  <a:close/>
                  <a:moveTo>
                    <a:pt x="39" y="285"/>
                  </a:moveTo>
                  <a:cubicBezTo>
                    <a:pt x="38" y="285"/>
                    <a:pt x="38" y="286"/>
                    <a:pt x="38" y="286"/>
                  </a:cubicBezTo>
                  <a:cubicBezTo>
                    <a:pt x="38" y="286"/>
                    <a:pt x="37" y="286"/>
                    <a:pt x="37" y="286"/>
                  </a:cubicBezTo>
                  <a:cubicBezTo>
                    <a:pt x="37" y="287"/>
                    <a:pt x="40" y="286"/>
                    <a:pt x="39" y="289"/>
                  </a:cubicBezTo>
                  <a:cubicBezTo>
                    <a:pt x="39" y="289"/>
                    <a:pt x="39" y="289"/>
                    <a:pt x="39" y="289"/>
                  </a:cubicBezTo>
                  <a:cubicBezTo>
                    <a:pt x="40" y="288"/>
                    <a:pt x="37" y="286"/>
                    <a:pt x="40" y="286"/>
                  </a:cubicBezTo>
                  <a:cubicBezTo>
                    <a:pt x="40" y="286"/>
                    <a:pt x="40" y="287"/>
                    <a:pt x="40" y="287"/>
                  </a:cubicBezTo>
                  <a:cubicBezTo>
                    <a:pt x="41" y="286"/>
                    <a:pt x="40" y="286"/>
                    <a:pt x="40" y="285"/>
                  </a:cubicBezTo>
                  <a:cubicBezTo>
                    <a:pt x="40" y="285"/>
                    <a:pt x="39" y="285"/>
                    <a:pt x="39" y="285"/>
                  </a:cubicBezTo>
                  <a:cubicBezTo>
                    <a:pt x="40" y="284"/>
                    <a:pt x="39" y="283"/>
                    <a:pt x="40" y="282"/>
                  </a:cubicBezTo>
                  <a:cubicBezTo>
                    <a:pt x="39" y="283"/>
                    <a:pt x="39" y="284"/>
                    <a:pt x="39" y="285"/>
                  </a:cubicBezTo>
                  <a:close/>
                  <a:moveTo>
                    <a:pt x="35" y="280"/>
                  </a:moveTo>
                  <a:cubicBezTo>
                    <a:pt x="35" y="280"/>
                    <a:pt x="35" y="281"/>
                    <a:pt x="35" y="282"/>
                  </a:cubicBezTo>
                  <a:cubicBezTo>
                    <a:pt x="35" y="282"/>
                    <a:pt x="36" y="281"/>
                    <a:pt x="36" y="282"/>
                  </a:cubicBezTo>
                  <a:cubicBezTo>
                    <a:pt x="37" y="283"/>
                    <a:pt x="36" y="282"/>
                    <a:pt x="36" y="283"/>
                  </a:cubicBezTo>
                  <a:cubicBezTo>
                    <a:pt x="37" y="283"/>
                    <a:pt x="37" y="284"/>
                    <a:pt x="37" y="285"/>
                  </a:cubicBezTo>
                  <a:cubicBezTo>
                    <a:pt x="39" y="284"/>
                    <a:pt x="36" y="283"/>
                    <a:pt x="38" y="281"/>
                  </a:cubicBezTo>
                  <a:cubicBezTo>
                    <a:pt x="37" y="280"/>
                    <a:pt x="36" y="280"/>
                    <a:pt x="35" y="280"/>
                  </a:cubicBezTo>
                  <a:close/>
                  <a:moveTo>
                    <a:pt x="35" y="289"/>
                  </a:moveTo>
                  <a:cubicBezTo>
                    <a:pt x="35" y="290"/>
                    <a:pt x="36" y="291"/>
                    <a:pt x="37" y="291"/>
                  </a:cubicBezTo>
                  <a:cubicBezTo>
                    <a:pt x="37" y="291"/>
                    <a:pt x="37" y="291"/>
                    <a:pt x="37" y="291"/>
                  </a:cubicBezTo>
                  <a:cubicBezTo>
                    <a:pt x="37" y="291"/>
                    <a:pt x="37" y="291"/>
                    <a:pt x="37" y="290"/>
                  </a:cubicBezTo>
                  <a:cubicBezTo>
                    <a:pt x="36" y="291"/>
                    <a:pt x="36" y="289"/>
                    <a:pt x="35" y="289"/>
                  </a:cubicBezTo>
                  <a:close/>
                  <a:moveTo>
                    <a:pt x="41" y="306"/>
                  </a:moveTo>
                  <a:cubicBezTo>
                    <a:pt x="41" y="307"/>
                    <a:pt x="41" y="307"/>
                    <a:pt x="41" y="307"/>
                  </a:cubicBezTo>
                  <a:cubicBezTo>
                    <a:pt x="41" y="307"/>
                    <a:pt x="42" y="307"/>
                    <a:pt x="42" y="306"/>
                  </a:cubicBezTo>
                  <a:lnTo>
                    <a:pt x="41" y="306"/>
                  </a:lnTo>
                  <a:close/>
                  <a:moveTo>
                    <a:pt x="45" y="306"/>
                  </a:moveTo>
                  <a:cubicBezTo>
                    <a:pt x="45" y="307"/>
                    <a:pt x="45" y="307"/>
                    <a:pt x="46" y="307"/>
                  </a:cubicBezTo>
                  <a:cubicBezTo>
                    <a:pt x="46" y="307"/>
                    <a:pt x="46" y="307"/>
                    <a:pt x="46" y="306"/>
                  </a:cubicBezTo>
                  <a:cubicBezTo>
                    <a:pt x="46" y="307"/>
                    <a:pt x="45" y="306"/>
                    <a:pt x="45" y="306"/>
                  </a:cubicBezTo>
                  <a:close/>
                  <a:moveTo>
                    <a:pt x="48" y="322"/>
                  </a:moveTo>
                  <a:cubicBezTo>
                    <a:pt x="48" y="323"/>
                    <a:pt x="49" y="323"/>
                    <a:pt x="50" y="323"/>
                  </a:cubicBezTo>
                  <a:cubicBezTo>
                    <a:pt x="49" y="322"/>
                    <a:pt x="49" y="322"/>
                    <a:pt x="48" y="322"/>
                  </a:cubicBezTo>
                  <a:close/>
                  <a:moveTo>
                    <a:pt x="46" y="303"/>
                  </a:moveTo>
                  <a:cubicBezTo>
                    <a:pt x="46" y="304"/>
                    <a:pt x="47" y="304"/>
                    <a:pt x="47" y="304"/>
                  </a:cubicBezTo>
                  <a:cubicBezTo>
                    <a:pt x="47" y="303"/>
                    <a:pt x="47" y="303"/>
                    <a:pt x="46" y="303"/>
                  </a:cubicBezTo>
                  <a:close/>
                  <a:moveTo>
                    <a:pt x="45" y="303"/>
                  </a:moveTo>
                  <a:cubicBezTo>
                    <a:pt x="45" y="304"/>
                    <a:pt x="45" y="304"/>
                    <a:pt x="46" y="305"/>
                  </a:cubicBezTo>
                  <a:cubicBezTo>
                    <a:pt x="45" y="304"/>
                    <a:pt x="47" y="303"/>
                    <a:pt x="45" y="303"/>
                  </a:cubicBezTo>
                  <a:close/>
                  <a:moveTo>
                    <a:pt x="44" y="306"/>
                  </a:moveTo>
                  <a:cubicBezTo>
                    <a:pt x="45" y="306"/>
                    <a:pt x="46" y="306"/>
                    <a:pt x="46" y="306"/>
                  </a:cubicBezTo>
                  <a:cubicBezTo>
                    <a:pt x="46" y="306"/>
                    <a:pt x="44" y="306"/>
                    <a:pt x="44" y="306"/>
                  </a:cubicBezTo>
                  <a:close/>
                  <a:moveTo>
                    <a:pt x="49" y="309"/>
                  </a:moveTo>
                  <a:cubicBezTo>
                    <a:pt x="49" y="309"/>
                    <a:pt x="50" y="309"/>
                    <a:pt x="50" y="308"/>
                  </a:cubicBezTo>
                  <a:cubicBezTo>
                    <a:pt x="49" y="308"/>
                    <a:pt x="49" y="309"/>
                    <a:pt x="49" y="309"/>
                  </a:cubicBezTo>
                  <a:close/>
                  <a:moveTo>
                    <a:pt x="42" y="299"/>
                  </a:moveTo>
                  <a:cubicBezTo>
                    <a:pt x="40" y="298"/>
                    <a:pt x="40" y="300"/>
                    <a:pt x="40" y="301"/>
                  </a:cubicBezTo>
                  <a:cubicBezTo>
                    <a:pt x="40" y="301"/>
                    <a:pt x="41" y="300"/>
                    <a:pt x="41" y="301"/>
                  </a:cubicBezTo>
                  <a:cubicBezTo>
                    <a:pt x="42" y="301"/>
                    <a:pt x="42" y="300"/>
                    <a:pt x="42" y="300"/>
                  </a:cubicBezTo>
                  <a:cubicBezTo>
                    <a:pt x="41" y="300"/>
                    <a:pt x="41" y="299"/>
                    <a:pt x="42" y="299"/>
                  </a:cubicBezTo>
                  <a:close/>
                  <a:moveTo>
                    <a:pt x="44" y="302"/>
                  </a:moveTo>
                  <a:cubicBezTo>
                    <a:pt x="43" y="302"/>
                    <a:pt x="43" y="302"/>
                    <a:pt x="43" y="301"/>
                  </a:cubicBezTo>
                  <a:cubicBezTo>
                    <a:pt x="43" y="302"/>
                    <a:pt x="42" y="302"/>
                    <a:pt x="42" y="303"/>
                  </a:cubicBezTo>
                  <a:cubicBezTo>
                    <a:pt x="43" y="303"/>
                    <a:pt x="43" y="302"/>
                    <a:pt x="44" y="302"/>
                  </a:cubicBezTo>
                  <a:close/>
                  <a:moveTo>
                    <a:pt x="43" y="303"/>
                  </a:moveTo>
                  <a:cubicBezTo>
                    <a:pt x="43" y="303"/>
                    <a:pt x="43" y="304"/>
                    <a:pt x="44" y="304"/>
                  </a:cubicBezTo>
                  <a:cubicBezTo>
                    <a:pt x="44" y="303"/>
                    <a:pt x="44" y="303"/>
                    <a:pt x="43" y="303"/>
                  </a:cubicBezTo>
                  <a:close/>
                  <a:moveTo>
                    <a:pt x="43" y="308"/>
                  </a:moveTo>
                  <a:cubicBezTo>
                    <a:pt x="43" y="309"/>
                    <a:pt x="43" y="309"/>
                    <a:pt x="43" y="309"/>
                  </a:cubicBezTo>
                  <a:cubicBezTo>
                    <a:pt x="44" y="310"/>
                    <a:pt x="44" y="308"/>
                    <a:pt x="43" y="308"/>
                  </a:cubicBezTo>
                  <a:close/>
                  <a:moveTo>
                    <a:pt x="45" y="313"/>
                  </a:moveTo>
                  <a:cubicBezTo>
                    <a:pt x="45" y="312"/>
                    <a:pt x="45" y="312"/>
                    <a:pt x="45" y="312"/>
                  </a:cubicBezTo>
                  <a:cubicBezTo>
                    <a:pt x="44" y="312"/>
                    <a:pt x="45" y="314"/>
                    <a:pt x="46" y="313"/>
                  </a:cubicBezTo>
                  <a:cubicBezTo>
                    <a:pt x="45" y="313"/>
                    <a:pt x="45" y="313"/>
                    <a:pt x="45" y="313"/>
                  </a:cubicBezTo>
                  <a:close/>
                  <a:moveTo>
                    <a:pt x="305" y="342"/>
                  </a:moveTo>
                  <a:cubicBezTo>
                    <a:pt x="306" y="342"/>
                    <a:pt x="306" y="342"/>
                    <a:pt x="306" y="342"/>
                  </a:cubicBezTo>
                  <a:cubicBezTo>
                    <a:pt x="306" y="342"/>
                    <a:pt x="307" y="341"/>
                    <a:pt x="307" y="340"/>
                  </a:cubicBezTo>
                  <a:cubicBezTo>
                    <a:pt x="307" y="341"/>
                    <a:pt x="306" y="341"/>
                    <a:pt x="305" y="342"/>
                  </a:cubicBezTo>
                  <a:close/>
                  <a:moveTo>
                    <a:pt x="309" y="339"/>
                  </a:moveTo>
                  <a:cubicBezTo>
                    <a:pt x="309" y="339"/>
                    <a:pt x="309" y="338"/>
                    <a:pt x="309" y="338"/>
                  </a:cubicBezTo>
                  <a:cubicBezTo>
                    <a:pt x="308" y="339"/>
                    <a:pt x="308" y="339"/>
                    <a:pt x="308" y="340"/>
                  </a:cubicBezTo>
                  <a:cubicBezTo>
                    <a:pt x="308" y="339"/>
                    <a:pt x="308" y="339"/>
                    <a:pt x="309" y="339"/>
                  </a:cubicBezTo>
                  <a:close/>
                  <a:moveTo>
                    <a:pt x="307" y="347"/>
                  </a:moveTo>
                  <a:cubicBezTo>
                    <a:pt x="305" y="347"/>
                    <a:pt x="307" y="345"/>
                    <a:pt x="306" y="344"/>
                  </a:cubicBezTo>
                  <a:cubicBezTo>
                    <a:pt x="305" y="344"/>
                    <a:pt x="304" y="346"/>
                    <a:pt x="303" y="345"/>
                  </a:cubicBezTo>
                  <a:cubicBezTo>
                    <a:pt x="304" y="344"/>
                    <a:pt x="305" y="345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4" y="344"/>
                    <a:pt x="303" y="345"/>
                    <a:pt x="302" y="346"/>
                  </a:cubicBezTo>
                  <a:cubicBezTo>
                    <a:pt x="302" y="346"/>
                    <a:pt x="302" y="346"/>
                    <a:pt x="303" y="346"/>
                  </a:cubicBezTo>
                  <a:cubicBezTo>
                    <a:pt x="303" y="346"/>
                    <a:pt x="303" y="347"/>
                    <a:pt x="304" y="347"/>
                  </a:cubicBezTo>
                  <a:cubicBezTo>
                    <a:pt x="304" y="346"/>
                    <a:pt x="304" y="345"/>
                    <a:pt x="304" y="345"/>
                  </a:cubicBezTo>
                  <a:cubicBezTo>
                    <a:pt x="305" y="346"/>
                    <a:pt x="305" y="346"/>
                    <a:pt x="305" y="346"/>
                  </a:cubicBezTo>
                  <a:cubicBezTo>
                    <a:pt x="306" y="346"/>
                    <a:pt x="305" y="346"/>
                    <a:pt x="305" y="347"/>
                  </a:cubicBezTo>
                  <a:cubicBezTo>
                    <a:pt x="305" y="347"/>
                    <a:pt x="306" y="347"/>
                    <a:pt x="306" y="348"/>
                  </a:cubicBezTo>
                  <a:cubicBezTo>
                    <a:pt x="306" y="347"/>
                    <a:pt x="307" y="347"/>
                    <a:pt x="307" y="347"/>
                  </a:cubicBezTo>
                  <a:close/>
                  <a:moveTo>
                    <a:pt x="34" y="285"/>
                  </a:move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3" y="285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4" y="285"/>
                  </a:cubicBezTo>
                  <a:close/>
                  <a:moveTo>
                    <a:pt x="312" y="339"/>
                  </a:moveTo>
                  <a:cubicBezTo>
                    <a:pt x="311" y="339"/>
                    <a:pt x="311" y="339"/>
                    <a:pt x="311" y="339"/>
                  </a:cubicBezTo>
                  <a:cubicBezTo>
                    <a:pt x="311" y="340"/>
                    <a:pt x="312" y="339"/>
                    <a:pt x="312" y="339"/>
                  </a:cubicBezTo>
                  <a:close/>
                  <a:moveTo>
                    <a:pt x="287" y="361"/>
                  </a:moveTo>
                  <a:cubicBezTo>
                    <a:pt x="287" y="361"/>
                    <a:pt x="287" y="361"/>
                    <a:pt x="287" y="361"/>
                  </a:cubicBezTo>
                  <a:cubicBezTo>
                    <a:pt x="286" y="361"/>
                    <a:pt x="286" y="361"/>
                    <a:pt x="286" y="361"/>
                  </a:cubicBezTo>
                  <a:cubicBezTo>
                    <a:pt x="286" y="361"/>
                    <a:pt x="287" y="361"/>
                    <a:pt x="287" y="361"/>
                  </a:cubicBezTo>
                  <a:close/>
                  <a:moveTo>
                    <a:pt x="256" y="381"/>
                  </a:moveTo>
                  <a:cubicBezTo>
                    <a:pt x="257" y="380"/>
                    <a:pt x="257" y="380"/>
                    <a:pt x="258" y="380"/>
                  </a:cubicBezTo>
                  <a:cubicBezTo>
                    <a:pt x="257" y="380"/>
                    <a:pt x="257" y="380"/>
                    <a:pt x="256" y="380"/>
                  </a:cubicBezTo>
                  <a:cubicBezTo>
                    <a:pt x="256" y="380"/>
                    <a:pt x="256" y="381"/>
                    <a:pt x="256" y="381"/>
                  </a:cubicBezTo>
                  <a:close/>
                  <a:moveTo>
                    <a:pt x="51" y="315"/>
                  </a:moveTo>
                  <a:cubicBezTo>
                    <a:pt x="52" y="315"/>
                    <a:pt x="51" y="315"/>
                    <a:pt x="51" y="316"/>
                  </a:cubicBezTo>
                  <a:cubicBezTo>
                    <a:pt x="52" y="316"/>
                    <a:pt x="52" y="316"/>
                    <a:pt x="52" y="316"/>
                  </a:cubicBezTo>
                  <a:cubicBezTo>
                    <a:pt x="52" y="315"/>
                    <a:pt x="52" y="314"/>
                    <a:pt x="51" y="315"/>
                  </a:cubicBezTo>
                  <a:close/>
                  <a:moveTo>
                    <a:pt x="298" y="351"/>
                  </a:moveTo>
                  <a:cubicBezTo>
                    <a:pt x="297" y="351"/>
                    <a:pt x="297" y="351"/>
                    <a:pt x="296" y="352"/>
                  </a:cubicBezTo>
                  <a:cubicBezTo>
                    <a:pt x="296" y="352"/>
                    <a:pt x="297" y="352"/>
                    <a:pt x="297" y="352"/>
                  </a:cubicBezTo>
                  <a:cubicBezTo>
                    <a:pt x="296" y="352"/>
                    <a:pt x="296" y="352"/>
                    <a:pt x="296" y="352"/>
                  </a:cubicBezTo>
                  <a:cubicBezTo>
                    <a:pt x="296" y="352"/>
                    <a:pt x="296" y="352"/>
                    <a:pt x="296" y="353"/>
                  </a:cubicBezTo>
                  <a:cubicBezTo>
                    <a:pt x="296" y="353"/>
                    <a:pt x="296" y="353"/>
                    <a:pt x="296" y="353"/>
                  </a:cubicBezTo>
                  <a:cubicBezTo>
                    <a:pt x="297" y="353"/>
                    <a:pt x="298" y="352"/>
                    <a:pt x="298" y="351"/>
                  </a:cubicBezTo>
                  <a:close/>
                  <a:moveTo>
                    <a:pt x="296" y="355"/>
                  </a:moveTo>
                  <a:cubicBezTo>
                    <a:pt x="295" y="354"/>
                    <a:pt x="295" y="355"/>
                    <a:pt x="295" y="355"/>
                  </a:cubicBezTo>
                  <a:cubicBezTo>
                    <a:pt x="295" y="355"/>
                    <a:pt x="295" y="356"/>
                    <a:pt x="296" y="355"/>
                  </a:cubicBezTo>
                  <a:cubicBezTo>
                    <a:pt x="295" y="355"/>
                    <a:pt x="296" y="355"/>
                    <a:pt x="296" y="355"/>
                  </a:cubicBezTo>
                  <a:close/>
                  <a:moveTo>
                    <a:pt x="314" y="332"/>
                  </a:moveTo>
                  <a:cubicBezTo>
                    <a:pt x="314" y="332"/>
                    <a:pt x="314" y="332"/>
                    <a:pt x="314" y="332"/>
                  </a:cubicBezTo>
                  <a:cubicBezTo>
                    <a:pt x="313" y="332"/>
                    <a:pt x="313" y="332"/>
                    <a:pt x="313" y="332"/>
                  </a:cubicBezTo>
                  <a:lnTo>
                    <a:pt x="314" y="332"/>
                  </a:lnTo>
                  <a:close/>
                  <a:moveTo>
                    <a:pt x="310" y="336"/>
                  </a:moveTo>
                  <a:cubicBezTo>
                    <a:pt x="310" y="336"/>
                    <a:pt x="310" y="337"/>
                    <a:pt x="309" y="337"/>
                  </a:cubicBezTo>
                  <a:cubicBezTo>
                    <a:pt x="309" y="338"/>
                    <a:pt x="310" y="338"/>
                    <a:pt x="310" y="338"/>
                  </a:cubicBezTo>
                  <a:cubicBezTo>
                    <a:pt x="310" y="338"/>
                    <a:pt x="309" y="338"/>
                    <a:pt x="309" y="339"/>
                  </a:cubicBezTo>
                  <a:cubicBezTo>
                    <a:pt x="310" y="339"/>
                    <a:pt x="310" y="337"/>
                    <a:pt x="311" y="337"/>
                  </a:cubicBezTo>
                  <a:cubicBezTo>
                    <a:pt x="311" y="338"/>
                    <a:pt x="311" y="338"/>
                    <a:pt x="311" y="338"/>
                  </a:cubicBezTo>
                  <a:cubicBezTo>
                    <a:pt x="313" y="338"/>
                    <a:pt x="311" y="337"/>
                    <a:pt x="310" y="336"/>
                  </a:cubicBezTo>
                  <a:close/>
                  <a:moveTo>
                    <a:pt x="28" y="275"/>
                  </a:moveTo>
                  <a:cubicBezTo>
                    <a:pt x="27" y="275"/>
                    <a:pt x="27" y="275"/>
                    <a:pt x="27" y="276"/>
                  </a:cubicBezTo>
                  <a:cubicBezTo>
                    <a:pt x="27" y="275"/>
                    <a:pt x="27" y="277"/>
                    <a:pt x="27" y="276"/>
                  </a:cubicBezTo>
                  <a:cubicBezTo>
                    <a:pt x="27" y="276"/>
                    <a:pt x="28" y="276"/>
                    <a:pt x="28" y="275"/>
                  </a:cubicBezTo>
                  <a:close/>
                  <a:moveTo>
                    <a:pt x="318" y="330"/>
                  </a:moveTo>
                  <a:cubicBezTo>
                    <a:pt x="318" y="330"/>
                    <a:pt x="317" y="330"/>
                    <a:pt x="317" y="330"/>
                  </a:cubicBezTo>
                  <a:cubicBezTo>
                    <a:pt x="317" y="330"/>
                    <a:pt x="317" y="331"/>
                    <a:pt x="317" y="332"/>
                  </a:cubicBezTo>
                  <a:cubicBezTo>
                    <a:pt x="318" y="332"/>
                    <a:pt x="318" y="331"/>
                    <a:pt x="318" y="330"/>
                  </a:cubicBezTo>
                  <a:close/>
                  <a:moveTo>
                    <a:pt x="32" y="286"/>
                  </a:moveTo>
                  <a:cubicBezTo>
                    <a:pt x="32" y="288"/>
                    <a:pt x="32" y="288"/>
                    <a:pt x="32" y="288"/>
                  </a:cubicBezTo>
                  <a:cubicBezTo>
                    <a:pt x="33" y="288"/>
                    <a:pt x="34" y="288"/>
                    <a:pt x="34" y="287"/>
                  </a:cubicBezTo>
                  <a:cubicBezTo>
                    <a:pt x="34" y="286"/>
                    <a:pt x="33" y="287"/>
                    <a:pt x="32" y="286"/>
                  </a:cubicBezTo>
                  <a:close/>
                  <a:moveTo>
                    <a:pt x="25" y="268"/>
                  </a:moveTo>
                  <a:cubicBezTo>
                    <a:pt x="25" y="269"/>
                    <a:pt x="24" y="269"/>
                    <a:pt x="25" y="270"/>
                  </a:cubicBezTo>
                  <a:cubicBezTo>
                    <a:pt x="25" y="269"/>
                    <a:pt x="26" y="268"/>
                    <a:pt x="25" y="268"/>
                  </a:cubicBezTo>
                  <a:close/>
                  <a:moveTo>
                    <a:pt x="32" y="298"/>
                  </a:moveTo>
                  <a:cubicBezTo>
                    <a:pt x="33" y="298"/>
                    <a:pt x="33" y="298"/>
                    <a:pt x="34" y="298"/>
                  </a:cubicBezTo>
                  <a:cubicBezTo>
                    <a:pt x="34" y="297"/>
                    <a:pt x="32" y="297"/>
                    <a:pt x="32" y="298"/>
                  </a:cubicBezTo>
                  <a:close/>
                  <a:moveTo>
                    <a:pt x="27" y="287"/>
                  </a:moveTo>
                  <a:cubicBezTo>
                    <a:pt x="27" y="288"/>
                    <a:pt x="28" y="288"/>
                    <a:pt x="29" y="288"/>
                  </a:cubicBezTo>
                  <a:cubicBezTo>
                    <a:pt x="29" y="287"/>
                    <a:pt x="28" y="287"/>
                    <a:pt x="27" y="287"/>
                  </a:cubicBezTo>
                  <a:close/>
                  <a:moveTo>
                    <a:pt x="24" y="271"/>
                  </a:moveTo>
                  <a:cubicBezTo>
                    <a:pt x="24" y="271"/>
                    <a:pt x="25" y="271"/>
                    <a:pt x="26" y="271"/>
                  </a:cubicBezTo>
                  <a:cubicBezTo>
                    <a:pt x="26" y="271"/>
                    <a:pt x="24" y="271"/>
                    <a:pt x="24" y="271"/>
                  </a:cubicBezTo>
                  <a:close/>
                  <a:moveTo>
                    <a:pt x="322" y="319"/>
                  </a:moveTo>
                  <a:cubicBezTo>
                    <a:pt x="322" y="319"/>
                    <a:pt x="322" y="319"/>
                    <a:pt x="321" y="319"/>
                  </a:cubicBezTo>
                  <a:cubicBezTo>
                    <a:pt x="321" y="319"/>
                    <a:pt x="321" y="319"/>
                    <a:pt x="321" y="319"/>
                  </a:cubicBezTo>
                  <a:cubicBezTo>
                    <a:pt x="321" y="319"/>
                    <a:pt x="321" y="319"/>
                    <a:pt x="322" y="319"/>
                  </a:cubicBezTo>
                  <a:close/>
                  <a:moveTo>
                    <a:pt x="319" y="323"/>
                  </a:moveTo>
                  <a:cubicBezTo>
                    <a:pt x="319" y="323"/>
                    <a:pt x="319" y="323"/>
                    <a:pt x="320" y="323"/>
                  </a:cubicBezTo>
                  <a:cubicBezTo>
                    <a:pt x="320" y="322"/>
                    <a:pt x="320" y="322"/>
                    <a:pt x="320" y="322"/>
                  </a:cubicBezTo>
                  <a:cubicBezTo>
                    <a:pt x="320" y="322"/>
                    <a:pt x="320" y="322"/>
                    <a:pt x="320" y="322"/>
                  </a:cubicBezTo>
                  <a:lnTo>
                    <a:pt x="319" y="323"/>
                  </a:lnTo>
                  <a:close/>
                  <a:moveTo>
                    <a:pt x="20" y="271"/>
                  </a:moveTo>
                  <a:cubicBezTo>
                    <a:pt x="20" y="272"/>
                    <a:pt x="20" y="272"/>
                    <a:pt x="20" y="272"/>
                  </a:cubicBezTo>
                  <a:cubicBezTo>
                    <a:pt x="20" y="272"/>
                    <a:pt x="21" y="272"/>
                    <a:pt x="21" y="271"/>
                  </a:cubicBezTo>
                  <a:lnTo>
                    <a:pt x="20" y="271"/>
                  </a:lnTo>
                  <a:close/>
                  <a:moveTo>
                    <a:pt x="24" y="278"/>
                  </a:moveTo>
                  <a:cubicBezTo>
                    <a:pt x="24" y="277"/>
                    <a:pt x="25" y="277"/>
                    <a:pt x="24" y="277"/>
                  </a:cubicBezTo>
                  <a:cubicBezTo>
                    <a:pt x="23" y="277"/>
                    <a:pt x="24" y="279"/>
                    <a:pt x="25" y="278"/>
                  </a:cubicBezTo>
                  <a:cubicBezTo>
                    <a:pt x="25" y="278"/>
                    <a:pt x="24" y="278"/>
                    <a:pt x="24" y="278"/>
                  </a:cubicBezTo>
                  <a:close/>
                  <a:moveTo>
                    <a:pt x="302" y="359"/>
                  </a:moveTo>
                  <a:cubicBezTo>
                    <a:pt x="302" y="361"/>
                    <a:pt x="303" y="361"/>
                    <a:pt x="303" y="361"/>
                  </a:cubicBezTo>
                  <a:cubicBezTo>
                    <a:pt x="303" y="360"/>
                    <a:pt x="304" y="360"/>
                    <a:pt x="304" y="359"/>
                  </a:cubicBezTo>
                  <a:cubicBezTo>
                    <a:pt x="303" y="360"/>
                    <a:pt x="303" y="359"/>
                    <a:pt x="302" y="359"/>
                  </a:cubicBezTo>
                  <a:close/>
                  <a:moveTo>
                    <a:pt x="289" y="366"/>
                  </a:moveTo>
                  <a:cubicBezTo>
                    <a:pt x="289" y="367"/>
                    <a:pt x="289" y="367"/>
                    <a:pt x="289" y="367"/>
                  </a:cubicBezTo>
                  <a:cubicBezTo>
                    <a:pt x="290" y="367"/>
                    <a:pt x="291" y="367"/>
                    <a:pt x="292" y="367"/>
                  </a:cubicBezTo>
                  <a:cubicBezTo>
                    <a:pt x="292" y="365"/>
                    <a:pt x="290" y="367"/>
                    <a:pt x="289" y="366"/>
                  </a:cubicBezTo>
                  <a:close/>
                  <a:moveTo>
                    <a:pt x="290" y="362"/>
                  </a:moveTo>
                  <a:cubicBezTo>
                    <a:pt x="291" y="362"/>
                    <a:pt x="291" y="362"/>
                    <a:pt x="291" y="363"/>
                  </a:cubicBezTo>
                  <a:cubicBezTo>
                    <a:pt x="290" y="363"/>
                    <a:pt x="289" y="363"/>
                    <a:pt x="289" y="363"/>
                  </a:cubicBezTo>
                  <a:cubicBezTo>
                    <a:pt x="289" y="364"/>
                    <a:pt x="288" y="365"/>
                    <a:pt x="289" y="365"/>
                  </a:cubicBezTo>
                  <a:cubicBezTo>
                    <a:pt x="290" y="364"/>
                    <a:pt x="291" y="364"/>
                    <a:pt x="292" y="364"/>
                  </a:cubicBezTo>
                  <a:cubicBezTo>
                    <a:pt x="292" y="364"/>
                    <a:pt x="293" y="363"/>
                    <a:pt x="293" y="363"/>
                  </a:cubicBezTo>
                  <a:cubicBezTo>
                    <a:pt x="292" y="363"/>
                    <a:pt x="291" y="361"/>
                    <a:pt x="290" y="362"/>
                  </a:cubicBezTo>
                  <a:close/>
                  <a:moveTo>
                    <a:pt x="248" y="390"/>
                  </a:moveTo>
                  <a:cubicBezTo>
                    <a:pt x="249" y="389"/>
                    <a:pt x="250" y="389"/>
                    <a:pt x="250" y="388"/>
                  </a:cubicBezTo>
                  <a:cubicBezTo>
                    <a:pt x="249" y="387"/>
                    <a:pt x="248" y="389"/>
                    <a:pt x="248" y="390"/>
                  </a:cubicBezTo>
                  <a:close/>
                  <a:moveTo>
                    <a:pt x="282" y="376"/>
                  </a:moveTo>
                  <a:cubicBezTo>
                    <a:pt x="283" y="377"/>
                    <a:pt x="283" y="377"/>
                    <a:pt x="284" y="377"/>
                  </a:cubicBezTo>
                  <a:cubicBezTo>
                    <a:pt x="283" y="376"/>
                    <a:pt x="283" y="375"/>
                    <a:pt x="282" y="374"/>
                  </a:cubicBezTo>
                  <a:cubicBezTo>
                    <a:pt x="282" y="375"/>
                    <a:pt x="282" y="375"/>
                    <a:pt x="282" y="376"/>
                  </a:cubicBezTo>
                  <a:close/>
                  <a:moveTo>
                    <a:pt x="295" y="357"/>
                  </a:moveTo>
                  <a:cubicBezTo>
                    <a:pt x="295" y="357"/>
                    <a:pt x="295" y="357"/>
                    <a:pt x="295" y="356"/>
                  </a:cubicBezTo>
                  <a:cubicBezTo>
                    <a:pt x="294" y="356"/>
                    <a:pt x="294" y="357"/>
                    <a:pt x="293" y="356"/>
                  </a:cubicBezTo>
                  <a:cubicBezTo>
                    <a:pt x="293" y="356"/>
                    <a:pt x="293" y="356"/>
                    <a:pt x="293" y="355"/>
                  </a:cubicBezTo>
                  <a:cubicBezTo>
                    <a:pt x="294" y="355"/>
                    <a:pt x="295" y="354"/>
                    <a:pt x="295" y="353"/>
                  </a:cubicBezTo>
                  <a:cubicBezTo>
                    <a:pt x="295" y="353"/>
                    <a:pt x="295" y="353"/>
                    <a:pt x="295" y="353"/>
                  </a:cubicBezTo>
                  <a:cubicBezTo>
                    <a:pt x="294" y="355"/>
                    <a:pt x="292" y="356"/>
                    <a:pt x="291" y="357"/>
                  </a:cubicBezTo>
                  <a:cubicBezTo>
                    <a:pt x="291" y="357"/>
                    <a:pt x="291" y="358"/>
                    <a:pt x="291" y="358"/>
                  </a:cubicBezTo>
                  <a:cubicBezTo>
                    <a:pt x="292" y="358"/>
                    <a:pt x="292" y="357"/>
                    <a:pt x="292" y="357"/>
                  </a:cubicBezTo>
                  <a:cubicBezTo>
                    <a:pt x="293" y="359"/>
                    <a:pt x="292" y="359"/>
                    <a:pt x="292" y="361"/>
                  </a:cubicBezTo>
                  <a:cubicBezTo>
                    <a:pt x="294" y="361"/>
                    <a:pt x="294" y="363"/>
                    <a:pt x="295" y="363"/>
                  </a:cubicBezTo>
                  <a:cubicBezTo>
                    <a:pt x="295" y="361"/>
                    <a:pt x="293" y="359"/>
                    <a:pt x="295" y="357"/>
                  </a:cubicBezTo>
                  <a:close/>
                  <a:moveTo>
                    <a:pt x="294" y="360"/>
                  </a:moveTo>
                  <a:cubicBezTo>
                    <a:pt x="294" y="360"/>
                    <a:pt x="294" y="361"/>
                    <a:pt x="294" y="361"/>
                  </a:cubicBezTo>
                  <a:cubicBezTo>
                    <a:pt x="294" y="361"/>
                    <a:pt x="293" y="361"/>
                    <a:pt x="294" y="360"/>
                  </a:cubicBezTo>
                  <a:close/>
                  <a:moveTo>
                    <a:pt x="283" y="373"/>
                  </a:moveTo>
                  <a:cubicBezTo>
                    <a:pt x="284" y="372"/>
                    <a:pt x="285" y="372"/>
                    <a:pt x="284" y="371"/>
                  </a:cubicBezTo>
                  <a:cubicBezTo>
                    <a:pt x="284" y="372"/>
                    <a:pt x="283" y="373"/>
                    <a:pt x="283" y="373"/>
                  </a:cubicBezTo>
                  <a:close/>
                  <a:moveTo>
                    <a:pt x="284" y="364"/>
                  </a:moveTo>
                  <a:cubicBezTo>
                    <a:pt x="284" y="363"/>
                    <a:pt x="285" y="363"/>
                    <a:pt x="285" y="363"/>
                  </a:cubicBezTo>
                  <a:cubicBezTo>
                    <a:pt x="285" y="362"/>
                    <a:pt x="285" y="362"/>
                    <a:pt x="285" y="362"/>
                  </a:cubicBezTo>
                  <a:cubicBezTo>
                    <a:pt x="285" y="362"/>
                    <a:pt x="284" y="363"/>
                    <a:pt x="283" y="364"/>
                  </a:cubicBezTo>
                  <a:cubicBezTo>
                    <a:pt x="283" y="364"/>
                    <a:pt x="283" y="364"/>
                    <a:pt x="282" y="364"/>
                  </a:cubicBezTo>
                  <a:cubicBezTo>
                    <a:pt x="282" y="364"/>
                    <a:pt x="282" y="365"/>
                    <a:pt x="282" y="365"/>
                  </a:cubicBezTo>
                  <a:cubicBezTo>
                    <a:pt x="282" y="365"/>
                    <a:pt x="281" y="366"/>
                    <a:pt x="281" y="366"/>
                  </a:cubicBezTo>
                  <a:cubicBezTo>
                    <a:pt x="281" y="366"/>
                    <a:pt x="281" y="366"/>
                    <a:pt x="281" y="365"/>
                  </a:cubicBezTo>
                  <a:cubicBezTo>
                    <a:pt x="281" y="366"/>
                    <a:pt x="280" y="366"/>
                    <a:pt x="280" y="366"/>
                  </a:cubicBezTo>
                  <a:cubicBezTo>
                    <a:pt x="281" y="367"/>
                    <a:pt x="279" y="369"/>
                    <a:pt x="279" y="370"/>
                  </a:cubicBezTo>
                  <a:cubicBezTo>
                    <a:pt x="278" y="368"/>
                    <a:pt x="280" y="368"/>
                    <a:pt x="280" y="366"/>
                  </a:cubicBezTo>
                  <a:cubicBezTo>
                    <a:pt x="279" y="367"/>
                    <a:pt x="278" y="367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6" y="369"/>
                  </a:cubicBezTo>
                  <a:cubicBezTo>
                    <a:pt x="277" y="369"/>
                    <a:pt x="277" y="369"/>
                    <a:pt x="277" y="369"/>
                  </a:cubicBezTo>
                  <a:cubicBezTo>
                    <a:pt x="278" y="370"/>
                    <a:pt x="276" y="369"/>
                    <a:pt x="276" y="369"/>
                  </a:cubicBezTo>
                  <a:cubicBezTo>
                    <a:pt x="272" y="371"/>
                    <a:pt x="268" y="374"/>
                    <a:pt x="264" y="376"/>
                  </a:cubicBezTo>
                  <a:cubicBezTo>
                    <a:pt x="265" y="377"/>
                    <a:pt x="266" y="378"/>
                    <a:pt x="266" y="380"/>
                  </a:cubicBezTo>
                  <a:cubicBezTo>
                    <a:pt x="267" y="380"/>
                    <a:pt x="268" y="379"/>
                    <a:pt x="268" y="379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8" y="378"/>
                    <a:pt x="267" y="377"/>
                    <a:pt x="268" y="377"/>
                  </a:cubicBezTo>
                  <a:cubicBezTo>
                    <a:pt x="269" y="377"/>
                    <a:pt x="269" y="378"/>
                    <a:pt x="270" y="379"/>
                  </a:cubicBezTo>
                  <a:cubicBezTo>
                    <a:pt x="269" y="379"/>
                    <a:pt x="270" y="380"/>
                    <a:pt x="270" y="381"/>
                  </a:cubicBezTo>
                  <a:cubicBezTo>
                    <a:pt x="269" y="381"/>
                    <a:pt x="269" y="381"/>
                    <a:pt x="269" y="382"/>
                  </a:cubicBezTo>
                  <a:cubicBezTo>
                    <a:pt x="268" y="381"/>
                    <a:pt x="267" y="381"/>
                    <a:pt x="267" y="380"/>
                  </a:cubicBezTo>
                  <a:cubicBezTo>
                    <a:pt x="266" y="381"/>
                    <a:pt x="265" y="382"/>
                    <a:pt x="265" y="383"/>
                  </a:cubicBezTo>
                  <a:cubicBezTo>
                    <a:pt x="265" y="384"/>
                    <a:pt x="264" y="383"/>
                    <a:pt x="264" y="383"/>
                  </a:cubicBezTo>
                  <a:cubicBezTo>
                    <a:pt x="264" y="384"/>
                    <a:pt x="265" y="383"/>
                    <a:pt x="265" y="384"/>
                  </a:cubicBezTo>
                  <a:cubicBezTo>
                    <a:pt x="265" y="384"/>
                    <a:pt x="264" y="384"/>
                    <a:pt x="264" y="385"/>
                  </a:cubicBezTo>
                  <a:cubicBezTo>
                    <a:pt x="265" y="386"/>
                    <a:pt x="266" y="386"/>
                    <a:pt x="265" y="388"/>
                  </a:cubicBezTo>
                  <a:cubicBezTo>
                    <a:pt x="266" y="387"/>
                    <a:pt x="267" y="387"/>
                    <a:pt x="268" y="386"/>
                  </a:cubicBezTo>
                  <a:cubicBezTo>
                    <a:pt x="267" y="386"/>
                    <a:pt x="266" y="386"/>
                    <a:pt x="266" y="386"/>
                  </a:cubicBezTo>
                  <a:cubicBezTo>
                    <a:pt x="266" y="384"/>
                    <a:pt x="266" y="384"/>
                    <a:pt x="266" y="384"/>
                  </a:cubicBezTo>
                  <a:cubicBezTo>
                    <a:pt x="267" y="384"/>
                    <a:pt x="267" y="383"/>
                    <a:pt x="268" y="383"/>
                  </a:cubicBezTo>
                  <a:cubicBezTo>
                    <a:pt x="267" y="384"/>
                    <a:pt x="269" y="383"/>
                    <a:pt x="269" y="383"/>
                  </a:cubicBezTo>
                  <a:cubicBezTo>
                    <a:pt x="270" y="384"/>
                    <a:pt x="269" y="382"/>
                    <a:pt x="270" y="383"/>
                  </a:cubicBezTo>
                  <a:cubicBezTo>
                    <a:pt x="271" y="383"/>
                    <a:pt x="270" y="382"/>
                    <a:pt x="272" y="382"/>
                  </a:cubicBezTo>
                  <a:cubicBezTo>
                    <a:pt x="271" y="383"/>
                    <a:pt x="273" y="383"/>
                    <a:pt x="273" y="384"/>
                  </a:cubicBezTo>
                  <a:cubicBezTo>
                    <a:pt x="273" y="385"/>
                    <a:pt x="272" y="385"/>
                    <a:pt x="272" y="385"/>
                  </a:cubicBezTo>
                  <a:cubicBezTo>
                    <a:pt x="272" y="384"/>
                    <a:pt x="271" y="385"/>
                    <a:pt x="270" y="385"/>
                  </a:cubicBezTo>
                  <a:cubicBezTo>
                    <a:pt x="270" y="385"/>
                    <a:pt x="270" y="384"/>
                    <a:pt x="270" y="384"/>
                  </a:cubicBezTo>
                  <a:cubicBezTo>
                    <a:pt x="270" y="385"/>
                    <a:pt x="269" y="385"/>
                    <a:pt x="269" y="385"/>
                  </a:cubicBezTo>
                  <a:cubicBezTo>
                    <a:pt x="270" y="385"/>
                    <a:pt x="270" y="386"/>
                    <a:pt x="271" y="386"/>
                  </a:cubicBezTo>
                  <a:cubicBezTo>
                    <a:pt x="272" y="385"/>
                    <a:pt x="274" y="386"/>
                    <a:pt x="274" y="384"/>
                  </a:cubicBezTo>
                  <a:cubicBezTo>
                    <a:pt x="274" y="384"/>
                    <a:pt x="273" y="384"/>
                    <a:pt x="273" y="383"/>
                  </a:cubicBezTo>
                  <a:cubicBezTo>
                    <a:pt x="273" y="383"/>
                    <a:pt x="273" y="383"/>
                    <a:pt x="273" y="382"/>
                  </a:cubicBezTo>
                  <a:cubicBezTo>
                    <a:pt x="273" y="382"/>
                    <a:pt x="272" y="382"/>
                    <a:pt x="272" y="381"/>
                  </a:cubicBezTo>
                  <a:cubicBezTo>
                    <a:pt x="271" y="381"/>
                    <a:pt x="271" y="381"/>
                    <a:pt x="270" y="381"/>
                  </a:cubicBezTo>
                  <a:cubicBezTo>
                    <a:pt x="270" y="380"/>
                    <a:pt x="271" y="380"/>
                    <a:pt x="272" y="379"/>
                  </a:cubicBezTo>
                  <a:cubicBezTo>
                    <a:pt x="272" y="378"/>
                    <a:pt x="272" y="378"/>
                    <a:pt x="272" y="377"/>
                  </a:cubicBezTo>
                  <a:cubicBezTo>
                    <a:pt x="273" y="378"/>
                    <a:pt x="272" y="377"/>
                    <a:pt x="273" y="377"/>
                  </a:cubicBezTo>
                  <a:cubicBezTo>
                    <a:pt x="274" y="377"/>
                    <a:pt x="274" y="377"/>
                    <a:pt x="274" y="378"/>
                  </a:cubicBezTo>
                  <a:cubicBezTo>
                    <a:pt x="276" y="377"/>
                    <a:pt x="277" y="375"/>
                    <a:pt x="278" y="374"/>
                  </a:cubicBezTo>
                  <a:cubicBezTo>
                    <a:pt x="278" y="375"/>
                    <a:pt x="279" y="375"/>
                    <a:pt x="279" y="376"/>
                  </a:cubicBezTo>
                  <a:cubicBezTo>
                    <a:pt x="279" y="376"/>
                    <a:pt x="277" y="376"/>
                    <a:pt x="277" y="377"/>
                  </a:cubicBezTo>
                  <a:cubicBezTo>
                    <a:pt x="277" y="377"/>
                    <a:pt x="277" y="377"/>
                    <a:pt x="277" y="377"/>
                  </a:cubicBezTo>
                  <a:cubicBezTo>
                    <a:pt x="276" y="378"/>
                    <a:pt x="276" y="379"/>
                    <a:pt x="275" y="380"/>
                  </a:cubicBezTo>
                  <a:cubicBezTo>
                    <a:pt x="276" y="380"/>
                    <a:pt x="276" y="379"/>
                    <a:pt x="277" y="380"/>
                  </a:cubicBezTo>
                  <a:cubicBezTo>
                    <a:pt x="277" y="380"/>
                    <a:pt x="277" y="380"/>
                    <a:pt x="277" y="381"/>
                  </a:cubicBezTo>
                  <a:cubicBezTo>
                    <a:pt x="277" y="381"/>
                    <a:pt x="277" y="382"/>
                    <a:pt x="276" y="382"/>
                  </a:cubicBezTo>
                  <a:cubicBezTo>
                    <a:pt x="276" y="381"/>
                    <a:pt x="275" y="381"/>
                    <a:pt x="275" y="381"/>
                  </a:cubicBezTo>
                  <a:cubicBezTo>
                    <a:pt x="274" y="381"/>
                    <a:pt x="275" y="380"/>
                    <a:pt x="274" y="379"/>
                  </a:cubicBezTo>
                  <a:cubicBezTo>
                    <a:pt x="275" y="379"/>
                    <a:pt x="275" y="379"/>
                    <a:pt x="275" y="378"/>
                  </a:cubicBezTo>
                  <a:cubicBezTo>
                    <a:pt x="274" y="378"/>
                    <a:pt x="273" y="379"/>
                    <a:pt x="272" y="379"/>
                  </a:cubicBezTo>
                  <a:cubicBezTo>
                    <a:pt x="274" y="380"/>
                    <a:pt x="274" y="381"/>
                    <a:pt x="273" y="382"/>
                  </a:cubicBezTo>
                  <a:cubicBezTo>
                    <a:pt x="275" y="383"/>
                    <a:pt x="274" y="382"/>
                    <a:pt x="275" y="382"/>
                  </a:cubicBezTo>
                  <a:cubicBezTo>
                    <a:pt x="275" y="383"/>
                    <a:pt x="276" y="382"/>
                    <a:pt x="276" y="383"/>
                  </a:cubicBezTo>
                  <a:cubicBezTo>
                    <a:pt x="277" y="382"/>
                    <a:pt x="278" y="382"/>
                    <a:pt x="278" y="380"/>
                  </a:cubicBezTo>
                  <a:cubicBezTo>
                    <a:pt x="277" y="380"/>
                    <a:pt x="277" y="378"/>
                    <a:pt x="277" y="377"/>
                  </a:cubicBezTo>
                  <a:cubicBezTo>
                    <a:pt x="278" y="378"/>
                    <a:pt x="279" y="377"/>
                    <a:pt x="279" y="378"/>
                  </a:cubicBezTo>
                  <a:cubicBezTo>
                    <a:pt x="280" y="379"/>
                    <a:pt x="280" y="377"/>
                    <a:pt x="280" y="377"/>
                  </a:cubicBezTo>
                  <a:cubicBezTo>
                    <a:pt x="280" y="377"/>
                    <a:pt x="281" y="377"/>
                    <a:pt x="281" y="378"/>
                  </a:cubicBezTo>
                  <a:cubicBezTo>
                    <a:pt x="281" y="378"/>
                    <a:pt x="281" y="378"/>
                    <a:pt x="281" y="378"/>
                  </a:cubicBezTo>
                  <a:cubicBezTo>
                    <a:pt x="282" y="378"/>
                    <a:pt x="282" y="378"/>
                    <a:pt x="282" y="378"/>
                  </a:cubicBezTo>
                  <a:cubicBezTo>
                    <a:pt x="282" y="378"/>
                    <a:pt x="282" y="378"/>
                    <a:pt x="282" y="377"/>
                  </a:cubicBezTo>
                  <a:cubicBezTo>
                    <a:pt x="281" y="377"/>
                    <a:pt x="281" y="376"/>
                    <a:pt x="282" y="375"/>
                  </a:cubicBezTo>
                  <a:cubicBezTo>
                    <a:pt x="281" y="375"/>
                    <a:pt x="281" y="375"/>
                    <a:pt x="281" y="374"/>
                  </a:cubicBezTo>
                  <a:cubicBezTo>
                    <a:pt x="280" y="374"/>
                    <a:pt x="280" y="372"/>
                    <a:pt x="280" y="372"/>
                  </a:cubicBezTo>
                  <a:cubicBezTo>
                    <a:pt x="280" y="372"/>
                    <a:pt x="280" y="373"/>
                    <a:pt x="279" y="373"/>
                  </a:cubicBezTo>
                  <a:cubicBezTo>
                    <a:pt x="279" y="372"/>
                    <a:pt x="279" y="372"/>
                    <a:pt x="279" y="372"/>
                  </a:cubicBezTo>
                  <a:cubicBezTo>
                    <a:pt x="279" y="372"/>
                    <a:pt x="278" y="372"/>
                    <a:pt x="278" y="371"/>
                  </a:cubicBezTo>
                  <a:cubicBezTo>
                    <a:pt x="279" y="372"/>
                    <a:pt x="279" y="371"/>
                    <a:pt x="279" y="370"/>
                  </a:cubicBezTo>
                  <a:cubicBezTo>
                    <a:pt x="280" y="371"/>
                    <a:pt x="281" y="371"/>
                    <a:pt x="282" y="372"/>
                  </a:cubicBezTo>
                  <a:cubicBezTo>
                    <a:pt x="282" y="370"/>
                    <a:pt x="282" y="370"/>
                    <a:pt x="282" y="370"/>
                  </a:cubicBezTo>
                  <a:cubicBezTo>
                    <a:pt x="283" y="370"/>
                    <a:pt x="282" y="369"/>
                    <a:pt x="283" y="369"/>
                  </a:cubicBezTo>
                  <a:cubicBezTo>
                    <a:pt x="284" y="369"/>
                    <a:pt x="285" y="370"/>
                    <a:pt x="285" y="371"/>
                  </a:cubicBezTo>
                  <a:cubicBezTo>
                    <a:pt x="286" y="370"/>
                    <a:pt x="287" y="370"/>
                    <a:pt x="287" y="368"/>
                  </a:cubicBezTo>
                  <a:cubicBezTo>
                    <a:pt x="285" y="368"/>
                    <a:pt x="285" y="368"/>
                    <a:pt x="283" y="368"/>
                  </a:cubicBezTo>
                  <a:cubicBezTo>
                    <a:pt x="283" y="368"/>
                    <a:pt x="283" y="367"/>
                    <a:pt x="283" y="367"/>
                  </a:cubicBezTo>
                  <a:cubicBezTo>
                    <a:pt x="284" y="367"/>
                    <a:pt x="286" y="366"/>
                    <a:pt x="287" y="367"/>
                  </a:cubicBezTo>
                  <a:cubicBezTo>
                    <a:pt x="287" y="366"/>
                    <a:pt x="287" y="365"/>
                    <a:pt x="287" y="365"/>
                  </a:cubicBezTo>
                  <a:cubicBezTo>
                    <a:pt x="285" y="366"/>
                    <a:pt x="285" y="364"/>
                    <a:pt x="284" y="364"/>
                  </a:cubicBezTo>
                  <a:close/>
                  <a:moveTo>
                    <a:pt x="271" y="376"/>
                  </a:moveTo>
                  <a:cubicBezTo>
                    <a:pt x="269" y="376"/>
                    <a:pt x="269" y="376"/>
                    <a:pt x="269" y="376"/>
                  </a:cubicBezTo>
                  <a:cubicBezTo>
                    <a:pt x="270" y="375"/>
                    <a:pt x="269" y="375"/>
                    <a:pt x="269" y="374"/>
                  </a:cubicBezTo>
                  <a:cubicBezTo>
                    <a:pt x="270" y="374"/>
                    <a:pt x="270" y="375"/>
                    <a:pt x="271" y="375"/>
                  </a:cubicBezTo>
                  <a:lnTo>
                    <a:pt x="271" y="376"/>
                  </a:lnTo>
                  <a:close/>
                  <a:moveTo>
                    <a:pt x="273" y="375"/>
                  </a:moveTo>
                  <a:cubicBezTo>
                    <a:pt x="272" y="375"/>
                    <a:pt x="272" y="375"/>
                    <a:pt x="272" y="376"/>
                  </a:cubicBezTo>
                  <a:cubicBezTo>
                    <a:pt x="271" y="375"/>
                    <a:pt x="272" y="375"/>
                    <a:pt x="272" y="374"/>
                  </a:cubicBezTo>
                  <a:cubicBezTo>
                    <a:pt x="274" y="374"/>
                    <a:pt x="274" y="374"/>
                    <a:pt x="274" y="375"/>
                  </a:cubicBezTo>
                  <a:cubicBezTo>
                    <a:pt x="274" y="376"/>
                    <a:pt x="274" y="375"/>
                    <a:pt x="273" y="375"/>
                  </a:cubicBezTo>
                  <a:close/>
                  <a:moveTo>
                    <a:pt x="274" y="374"/>
                  </a:moveTo>
                  <a:cubicBezTo>
                    <a:pt x="274" y="373"/>
                    <a:pt x="274" y="372"/>
                    <a:pt x="275" y="372"/>
                  </a:cubicBezTo>
                  <a:cubicBezTo>
                    <a:pt x="275" y="372"/>
                    <a:pt x="274" y="370"/>
                    <a:pt x="276" y="370"/>
                  </a:cubicBezTo>
                  <a:cubicBezTo>
                    <a:pt x="275" y="371"/>
                    <a:pt x="276" y="372"/>
                    <a:pt x="277" y="372"/>
                  </a:cubicBezTo>
                  <a:cubicBezTo>
                    <a:pt x="276" y="372"/>
                    <a:pt x="275" y="373"/>
                    <a:pt x="274" y="374"/>
                  </a:cubicBezTo>
                  <a:close/>
                  <a:moveTo>
                    <a:pt x="281" y="370"/>
                  </a:moveTo>
                  <a:cubicBezTo>
                    <a:pt x="281" y="370"/>
                    <a:pt x="281" y="369"/>
                    <a:pt x="280" y="369"/>
                  </a:cubicBezTo>
                  <a:cubicBezTo>
                    <a:pt x="280" y="369"/>
                    <a:pt x="280" y="368"/>
                    <a:pt x="280" y="368"/>
                  </a:cubicBezTo>
                  <a:cubicBezTo>
                    <a:pt x="281" y="368"/>
                    <a:pt x="281" y="368"/>
                    <a:pt x="281" y="368"/>
                  </a:cubicBezTo>
                  <a:cubicBezTo>
                    <a:pt x="281" y="369"/>
                    <a:pt x="282" y="369"/>
                    <a:pt x="281" y="370"/>
                  </a:cubicBezTo>
                  <a:close/>
                  <a:moveTo>
                    <a:pt x="301" y="364"/>
                  </a:moveTo>
                  <a:cubicBezTo>
                    <a:pt x="302" y="365"/>
                    <a:pt x="301" y="365"/>
                    <a:pt x="301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02" y="365"/>
                    <a:pt x="303" y="364"/>
                    <a:pt x="301" y="364"/>
                  </a:cubicBezTo>
                  <a:close/>
                  <a:moveTo>
                    <a:pt x="304" y="356"/>
                  </a:moveTo>
                  <a:cubicBezTo>
                    <a:pt x="302" y="356"/>
                    <a:pt x="302" y="359"/>
                    <a:pt x="301" y="358"/>
                  </a:cubicBezTo>
                  <a:cubicBezTo>
                    <a:pt x="300" y="358"/>
                    <a:pt x="299" y="359"/>
                    <a:pt x="300" y="359"/>
                  </a:cubicBezTo>
                  <a:cubicBezTo>
                    <a:pt x="300" y="358"/>
                    <a:pt x="301" y="359"/>
                    <a:pt x="300" y="359"/>
                  </a:cubicBezTo>
                  <a:cubicBezTo>
                    <a:pt x="302" y="359"/>
                    <a:pt x="303" y="357"/>
                    <a:pt x="304" y="358"/>
                  </a:cubicBezTo>
                  <a:cubicBezTo>
                    <a:pt x="304" y="357"/>
                    <a:pt x="304" y="357"/>
                    <a:pt x="304" y="356"/>
                  </a:cubicBezTo>
                  <a:close/>
                  <a:moveTo>
                    <a:pt x="274" y="390"/>
                  </a:moveTo>
                  <a:cubicBezTo>
                    <a:pt x="275" y="390"/>
                    <a:pt x="275" y="391"/>
                    <a:pt x="276" y="390"/>
                  </a:cubicBezTo>
                  <a:cubicBezTo>
                    <a:pt x="276" y="390"/>
                    <a:pt x="275" y="389"/>
                    <a:pt x="274" y="390"/>
                  </a:cubicBezTo>
                  <a:close/>
                  <a:moveTo>
                    <a:pt x="304" y="354"/>
                  </a:moveTo>
                  <a:cubicBezTo>
                    <a:pt x="305" y="355"/>
                    <a:pt x="304" y="356"/>
                    <a:pt x="305" y="356"/>
                  </a:cubicBezTo>
                  <a:cubicBezTo>
                    <a:pt x="305" y="355"/>
                    <a:pt x="305" y="355"/>
                    <a:pt x="305" y="354"/>
                  </a:cubicBezTo>
                  <a:lnTo>
                    <a:pt x="304" y="354"/>
                  </a:lnTo>
                  <a:close/>
                  <a:moveTo>
                    <a:pt x="300" y="360"/>
                  </a:moveTo>
                  <a:cubicBezTo>
                    <a:pt x="300" y="361"/>
                    <a:pt x="301" y="361"/>
                    <a:pt x="301" y="361"/>
                  </a:cubicBezTo>
                  <a:cubicBezTo>
                    <a:pt x="300" y="362"/>
                    <a:pt x="299" y="363"/>
                    <a:pt x="300" y="363"/>
                  </a:cubicBezTo>
                  <a:cubicBezTo>
                    <a:pt x="301" y="363"/>
                    <a:pt x="300" y="362"/>
                    <a:pt x="301" y="362"/>
                  </a:cubicBezTo>
                  <a:cubicBezTo>
                    <a:pt x="301" y="361"/>
                    <a:pt x="302" y="360"/>
                    <a:pt x="300" y="360"/>
                  </a:cubicBezTo>
                  <a:close/>
                  <a:moveTo>
                    <a:pt x="296" y="359"/>
                  </a:moveTo>
                  <a:cubicBezTo>
                    <a:pt x="296" y="359"/>
                    <a:pt x="295" y="359"/>
                    <a:pt x="296" y="360"/>
                  </a:cubicBezTo>
                  <a:cubicBezTo>
                    <a:pt x="296" y="360"/>
                    <a:pt x="297" y="360"/>
                    <a:pt x="297" y="359"/>
                  </a:cubicBezTo>
                  <a:cubicBezTo>
                    <a:pt x="296" y="360"/>
                    <a:pt x="297" y="359"/>
                    <a:pt x="296" y="359"/>
                  </a:cubicBezTo>
                  <a:close/>
                  <a:moveTo>
                    <a:pt x="298" y="362"/>
                  </a:moveTo>
                  <a:cubicBezTo>
                    <a:pt x="298" y="363"/>
                    <a:pt x="298" y="363"/>
                    <a:pt x="298" y="364"/>
                  </a:cubicBezTo>
                  <a:cubicBezTo>
                    <a:pt x="298" y="363"/>
                    <a:pt x="298" y="364"/>
                    <a:pt x="299" y="363"/>
                  </a:cubicBezTo>
                  <a:cubicBezTo>
                    <a:pt x="299" y="363"/>
                    <a:pt x="299" y="362"/>
                    <a:pt x="298" y="362"/>
                  </a:cubicBezTo>
                  <a:close/>
                  <a:moveTo>
                    <a:pt x="260" y="386"/>
                  </a:moveTo>
                  <a:cubicBezTo>
                    <a:pt x="259" y="386"/>
                    <a:pt x="259" y="386"/>
                    <a:pt x="259" y="386"/>
                  </a:cubicBezTo>
                  <a:cubicBezTo>
                    <a:pt x="259" y="386"/>
                    <a:pt x="258" y="386"/>
                    <a:pt x="258" y="385"/>
                  </a:cubicBezTo>
                  <a:cubicBezTo>
                    <a:pt x="259" y="384"/>
                    <a:pt x="258" y="383"/>
                    <a:pt x="259" y="382"/>
                  </a:cubicBezTo>
                  <a:cubicBezTo>
                    <a:pt x="259" y="382"/>
                    <a:pt x="259" y="382"/>
                    <a:pt x="260" y="382"/>
                  </a:cubicBezTo>
                  <a:cubicBezTo>
                    <a:pt x="259" y="381"/>
                    <a:pt x="259" y="380"/>
                    <a:pt x="258" y="380"/>
                  </a:cubicBezTo>
                  <a:cubicBezTo>
                    <a:pt x="259" y="381"/>
                    <a:pt x="258" y="382"/>
                    <a:pt x="257" y="382"/>
                  </a:cubicBezTo>
                  <a:cubicBezTo>
                    <a:pt x="256" y="384"/>
                    <a:pt x="258" y="385"/>
                    <a:pt x="258" y="386"/>
                  </a:cubicBezTo>
                  <a:cubicBezTo>
                    <a:pt x="258" y="387"/>
                    <a:pt x="256" y="387"/>
                    <a:pt x="255" y="387"/>
                  </a:cubicBezTo>
                  <a:cubicBezTo>
                    <a:pt x="254" y="387"/>
                    <a:pt x="254" y="387"/>
                    <a:pt x="254" y="388"/>
                  </a:cubicBezTo>
                  <a:cubicBezTo>
                    <a:pt x="254" y="388"/>
                    <a:pt x="254" y="388"/>
                    <a:pt x="254" y="389"/>
                  </a:cubicBezTo>
                  <a:cubicBezTo>
                    <a:pt x="255" y="389"/>
                    <a:pt x="255" y="389"/>
                    <a:pt x="256" y="389"/>
                  </a:cubicBezTo>
                  <a:cubicBezTo>
                    <a:pt x="256" y="389"/>
                    <a:pt x="257" y="389"/>
                    <a:pt x="257" y="389"/>
                  </a:cubicBezTo>
                  <a:cubicBezTo>
                    <a:pt x="256" y="389"/>
                    <a:pt x="256" y="388"/>
                    <a:pt x="256" y="388"/>
                  </a:cubicBezTo>
                  <a:cubicBezTo>
                    <a:pt x="258" y="388"/>
                    <a:pt x="258" y="388"/>
                    <a:pt x="258" y="388"/>
                  </a:cubicBezTo>
                  <a:cubicBezTo>
                    <a:pt x="258" y="388"/>
                    <a:pt x="258" y="389"/>
                    <a:pt x="259" y="389"/>
                  </a:cubicBezTo>
                  <a:cubicBezTo>
                    <a:pt x="258" y="388"/>
                    <a:pt x="259" y="388"/>
                    <a:pt x="260" y="387"/>
                  </a:cubicBezTo>
                  <a:cubicBezTo>
                    <a:pt x="260" y="387"/>
                    <a:pt x="260" y="387"/>
                    <a:pt x="260" y="386"/>
                  </a:cubicBezTo>
                  <a:close/>
                  <a:moveTo>
                    <a:pt x="257" y="393"/>
                  </a:moveTo>
                  <a:cubicBezTo>
                    <a:pt x="257" y="393"/>
                    <a:pt x="256" y="393"/>
                    <a:pt x="256" y="394"/>
                  </a:cubicBezTo>
                  <a:cubicBezTo>
                    <a:pt x="257" y="394"/>
                    <a:pt x="257" y="394"/>
                    <a:pt x="257" y="394"/>
                  </a:cubicBezTo>
                  <a:cubicBezTo>
                    <a:pt x="257" y="393"/>
                    <a:pt x="258" y="393"/>
                    <a:pt x="257" y="393"/>
                  </a:cubicBezTo>
                  <a:close/>
                  <a:moveTo>
                    <a:pt x="252" y="391"/>
                  </a:moveTo>
                  <a:cubicBezTo>
                    <a:pt x="252" y="391"/>
                    <a:pt x="254" y="392"/>
                    <a:pt x="254" y="391"/>
                  </a:cubicBezTo>
                  <a:cubicBezTo>
                    <a:pt x="253" y="391"/>
                    <a:pt x="253" y="390"/>
                    <a:pt x="252" y="391"/>
                  </a:cubicBezTo>
                  <a:close/>
                  <a:moveTo>
                    <a:pt x="254" y="396"/>
                  </a:moveTo>
                  <a:cubicBezTo>
                    <a:pt x="254" y="396"/>
                    <a:pt x="253" y="396"/>
                    <a:pt x="253" y="396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7"/>
                    <a:pt x="254" y="397"/>
                    <a:pt x="254" y="396"/>
                  </a:cubicBezTo>
                  <a:close/>
                  <a:moveTo>
                    <a:pt x="253" y="399"/>
                  </a:moveTo>
                  <a:cubicBezTo>
                    <a:pt x="255" y="400"/>
                    <a:pt x="254" y="398"/>
                    <a:pt x="254" y="398"/>
                  </a:cubicBezTo>
                  <a:cubicBezTo>
                    <a:pt x="254" y="398"/>
                    <a:pt x="254" y="398"/>
                    <a:pt x="254" y="398"/>
                  </a:cubicBezTo>
                  <a:cubicBezTo>
                    <a:pt x="254" y="399"/>
                    <a:pt x="253" y="399"/>
                    <a:pt x="253" y="399"/>
                  </a:cubicBezTo>
                  <a:close/>
                  <a:moveTo>
                    <a:pt x="251" y="391"/>
                  </a:moveTo>
                  <a:cubicBezTo>
                    <a:pt x="251" y="390"/>
                    <a:pt x="251" y="390"/>
                    <a:pt x="251" y="390"/>
                  </a:cubicBezTo>
                  <a:cubicBezTo>
                    <a:pt x="250" y="390"/>
                    <a:pt x="250" y="390"/>
                    <a:pt x="250" y="390"/>
                  </a:cubicBezTo>
                  <a:cubicBezTo>
                    <a:pt x="250" y="391"/>
                    <a:pt x="250" y="391"/>
                    <a:pt x="251" y="391"/>
                  </a:cubicBezTo>
                  <a:close/>
                  <a:moveTo>
                    <a:pt x="252" y="388"/>
                  </a:moveTo>
                  <a:cubicBezTo>
                    <a:pt x="252" y="388"/>
                    <a:pt x="251" y="389"/>
                    <a:pt x="251" y="389"/>
                  </a:cubicBezTo>
                  <a:cubicBezTo>
                    <a:pt x="251" y="390"/>
                    <a:pt x="252" y="389"/>
                    <a:pt x="252" y="388"/>
                  </a:cubicBezTo>
                  <a:close/>
                  <a:moveTo>
                    <a:pt x="253" y="394"/>
                  </a:moveTo>
                  <a:cubicBezTo>
                    <a:pt x="253" y="394"/>
                    <a:pt x="252" y="393"/>
                    <a:pt x="252" y="394"/>
                  </a:cubicBezTo>
                  <a:cubicBezTo>
                    <a:pt x="252" y="395"/>
                    <a:pt x="254" y="395"/>
                    <a:pt x="253" y="394"/>
                  </a:cubicBezTo>
                  <a:close/>
                  <a:moveTo>
                    <a:pt x="258" y="390"/>
                  </a:moveTo>
                  <a:cubicBezTo>
                    <a:pt x="258" y="391"/>
                    <a:pt x="259" y="391"/>
                    <a:pt x="260" y="390"/>
                  </a:cubicBezTo>
                  <a:cubicBezTo>
                    <a:pt x="260" y="390"/>
                    <a:pt x="260" y="390"/>
                    <a:pt x="260" y="389"/>
                  </a:cubicBezTo>
                  <a:cubicBezTo>
                    <a:pt x="259" y="389"/>
                    <a:pt x="259" y="390"/>
                    <a:pt x="258" y="390"/>
                  </a:cubicBezTo>
                  <a:close/>
                  <a:moveTo>
                    <a:pt x="264" y="385"/>
                  </a:moveTo>
                  <a:cubicBezTo>
                    <a:pt x="263" y="385"/>
                    <a:pt x="263" y="384"/>
                    <a:pt x="263" y="383"/>
                  </a:cubicBezTo>
                  <a:cubicBezTo>
                    <a:pt x="263" y="383"/>
                    <a:pt x="263" y="383"/>
                    <a:pt x="263" y="383"/>
                  </a:cubicBezTo>
                  <a:cubicBezTo>
                    <a:pt x="264" y="382"/>
                    <a:pt x="263" y="382"/>
                    <a:pt x="263" y="382"/>
                  </a:cubicBezTo>
                  <a:cubicBezTo>
                    <a:pt x="263" y="381"/>
                    <a:pt x="263" y="381"/>
                    <a:pt x="264" y="381"/>
                  </a:cubicBezTo>
                  <a:cubicBezTo>
                    <a:pt x="264" y="380"/>
                    <a:pt x="263" y="380"/>
                    <a:pt x="263" y="379"/>
                  </a:cubicBezTo>
                  <a:cubicBezTo>
                    <a:pt x="264" y="379"/>
                    <a:pt x="264" y="378"/>
                    <a:pt x="264" y="377"/>
                  </a:cubicBezTo>
                  <a:cubicBezTo>
                    <a:pt x="264" y="377"/>
                    <a:pt x="263" y="377"/>
                    <a:pt x="263" y="377"/>
                  </a:cubicBezTo>
                  <a:cubicBezTo>
                    <a:pt x="262" y="377"/>
                    <a:pt x="261" y="378"/>
                    <a:pt x="259" y="379"/>
                  </a:cubicBezTo>
                  <a:cubicBezTo>
                    <a:pt x="259" y="379"/>
                    <a:pt x="260" y="379"/>
                    <a:pt x="260" y="380"/>
                  </a:cubicBezTo>
                  <a:cubicBezTo>
                    <a:pt x="261" y="380"/>
                    <a:pt x="260" y="379"/>
                    <a:pt x="261" y="379"/>
                  </a:cubicBezTo>
                  <a:cubicBezTo>
                    <a:pt x="261" y="380"/>
                    <a:pt x="261" y="380"/>
                    <a:pt x="261" y="381"/>
                  </a:cubicBezTo>
                  <a:cubicBezTo>
                    <a:pt x="261" y="381"/>
                    <a:pt x="260" y="381"/>
                    <a:pt x="261" y="382"/>
                  </a:cubicBezTo>
                  <a:cubicBezTo>
                    <a:pt x="261" y="382"/>
                    <a:pt x="262" y="382"/>
                    <a:pt x="262" y="382"/>
                  </a:cubicBezTo>
                  <a:cubicBezTo>
                    <a:pt x="262" y="383"/>
                    <a:pt x="261" y="384"/>
                    <a:pt x="262" y="386"/>
                  </a:cubicBezTo>
                  <a:cubicBezTo>
                    <a:pt x="263" y="386"/>
                    <a:pt x="263" y="386"/>
                    <a:pt x="264" y="385"/>
                  </a:cubicBezTo>
                  <a:close/>
                  <a:moveTo>
                    <a:pt x="264" y="387"/>
                  </a:moveTo>
                  <a:cubicBezTo>
                    <a:pt x="264" y="388"/>
                    <a:pt x="262" y="388"/>
                    <a:pt x="263" y="388"/>
                  </a:cubicBezTo>
                  <a:cubicBezTo>
                    <a:pt x="263" y="389"/>
                    <a:pt x="263" y="388"/>
                    <a:pt x="264" y="388"/>
                  </a:cubicBezTo>
                  <a:cubicBezTo>
                    <a:pt x="264" y="389"/>
                    <a:pt x="265" y="389"/>
                    <a:pt x="266" y="389"/>
                  </a:cubicBezTo>
                  <a:cubicBezTo>
                    <a:pt x="266" y="389"/>
                    <a:pt x="266" y="389"/>
                    <a:pt x="266" y="388"/>
                  </a:cubicBezTo>
                  <a:cubicBezTo>
                    <a:pt x="264" y="389"/>
                    <a:pt x="265" y="387"/>
                    <a:pt x="264" y="387"/>
                  </a:cubicBezTo>
                  <a:close/>
                  <a:moveTo>
                    <a:pt x="258" y="391"/>
                  </a:moveTo>
                  <a:cubicBezTo>
                    <a:pt x="258" y="391"/>
                    <a:pt x="258" y="392"/>
                    <a:pt x="258" y="392"/>
                  </a:cubicBezTo>
                  <a:cubicBezTo>
                    <a:pt x="258" y="391"/>
                    <a:pt x="259" y="392"/>
                    <a:pt x="259" y="391"/>
                  </a:cubicBezTo>
                  <a:lnTo>
                    <a:pt x="258" y="391"/>
                  </a:lnTo>
                  <a:close/>
                  <a:moveTo>
                    <a:pt x="259" y="384"/>
                  </a:moveTo>
                  <a:cubicBezTo>
                    <a:pt x="260" y="385"/>
                    <a:pt x="259" y="385"/>
                    <a:pt x="259" y="385"/>
                  </a:cubicBezTo>
                  <a:cubicBezTo>
                    <a:pt x="260" y="386"/>
                    <a:pt x="260" y="384"/>
                    <a:pt x="259" y="384"/>
                  </a:cubicBezTo>
                  <a:close/>
                  <a:moveTo>
                    <a:pt x="268" y="384"/>
                  </a:moveTo>
                  <a:cubicBezTo>
                    <a:pt x="267" y="385"/>
                    <a:pt x="268" y="385"/>
                    <a:pt x="269" y="385"/>
                  </a:cubicBezTo>
                  <a:cubicBezTo>
                    <a:pt x="268" y="384"/>
                    <a:pt x="268" y="384"/>
                    <a:pt x="268" y="384"/>
                  </a:cubicBezTo>
                  <a:close/>
                  <a:moveTo>
                    <a:pt x="304" y="352"/>
                  </a:moveTo>
                  <a:cubicBezTo>
                    <a:pt x="306" y="351"/>
                    <a:pt x="303" y="349"/>
                    <a:pt x="305" y="348"/>
                  </a:cubicBezTo>
                  <a:cubicBezTo>
                    <a:pt x="305" y="348"/>
                    <a:pt x="305" y="347"/>
                    <a:pt x="304" y="347"/>
                  </a:cubicBezTo>
                  <a:cubicBezTo>
                    <a:pt x="303" y="348"/>
                    <a:pt x="303" y="347"/>
                    <a:pt x="302" y="347"/>
                  </a:cubicBezTo>
                  <a:cubicBezTo>
                    <a:pt x="302" y="348"/>
                    <a:pt x="303" y="347"/>
                    <a:pt x="303" y="348"/>
                  </a:cubicBezTo>
                  <a:cubicBezTo>
                    <a:pt x="302" y="348"/>
                    <a:pt x="302" y="348"/>
                    <a:pt x="302" y="348"/>
                  </a:cubicBezTo>
                  <a:cubicBezTo>
                    <a:pt x="302" y="350"/>
                    <a:pt x="303" y="349"/>
                    <a:pt x="304" y="349"/>
                  </a:cubicBezTo>
                  <a:cubicBezTo>
                    <a:pt x="303" y="350"/>
                    <a:pt x="304" y="350"/>
                    <a:pt x="304" y="351"/>
                  </a:cubicBezTo>
                  <a:cubicBezTo>
                    <a:pt x="304" y="351"/>
                    <a:pt x="304" y="352"/>
                    <a:pt x="303" y="352"/>
                  </a:cubicBezTo>
                  <a:cubicBezTo>
                    <a:pt x="302" y="351"/>
                    <a:pt x="304" y="350"/>
                    <a:pt x="302" y="350"/>
                  </a:cubicBezTo>
                  <a:cubicBezTo>
                    <a:pt x="302" y="350"/>
                    <a:pt x="303" y="351"/>
                    <a:pt x="301" y="352"/>
                  </a:cubicBezTo>
                  <a:cubicBezTo>
                    <a:pt x="302" y="351"/>
                    <a:pt x="302" y="351"/>
                    <a:pt x="301" y="350"/>
                  </a:cubicBezTo>
                  <a:cubicBezTo>
                    <a:pt x="301" y="350"/>
                    <a:pt x="301" y="351"/>
                    <a:pt x="300" y="351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0" y="350"/>
                    <a:pt x="301" y="350"/>
                    <a:pt x="301" y="349"/>
                  </a:cubicBezTo>
                  <a:cubicBezTo>
                    <a:pt x="301" y="349"/>
                    <a:pt x="301" y="349"/>
                    <a:pt x="301" y="348"/>
                  </a:cubicBezTo>
                  <a:cubicBezTo>
                    <a:pt x="302" y="348"/>
                    <a:pt x="301" y="348"/>
                    <a:pt x="301" y="347"/>
                  </a:cubicBezTo>
                  <a:cubicBezTo>
                    <a:pt x="300" y="348"/>
                    <a:pt x="300" y="349"/>
                    <a:pt x="299" y="349"/>
                  </a:cubicBezTo>
                  <a:cubicBezTo>
                    <a:pt x="299" y="350"/>
                    <a:pt x="299" y="351"/>
                    <a:pt x="298" y="351"/>
                  </a:cubicBezTo>
                  <a:cubicBezTo>
                    <a:pt x="298" y="351"/>
                    <a:pt x="298" y="351"/>
                    <a:pt x="298" y="352"/>
                  </a:cubicBezTo>
                  <a:cubicBezTo>
                    <a:pt x="298" y="353"/>
                    <a:pt x="297" y="353"/>
                    <a:pt x="296" y="353"/>
                  </a:cubicBezTo>
                  <a:cubicBezTo>
                    <a:pt x="297" y="354"/>
                    <a:pt x="298" y="352"/>
                    <a:pt x="299" y="354"/>
                  </a:cubicBezTo>
                  <a:cubicBezTo>
                    <a:pt x="295" y="353"/>
                    <a:pt x="297" y="357"/>
                    <a:pt x="295" y="358"/>
                  </a:cubicBezTo>
                  <a:cubicBezTo>
                    <a:pt x="296" y="358"/>
                    <a:pt x="296" y="358"/>
                    <a:pt x="296" y="358"/>
                  </a:cubicBezTo>
                  <a:cubicBezTo>
                    <a:pt x="297" y="358"/>
                    <a:pt x="298" y="358"/>
                    <a:pt x="298" y="359"/>
                  </a:cubicBezTo>
                  <a:cubicBezTo>
                    <a:pt x="298" y="359"/>
                    <a:pt x="297" y="359"/>
                    <a:pt x="298" y="360"/>
                  </a:cubicBezTo>
                  <a:cubicBezTo>
                    <a:pt x="298" y="360"/>
                    <a:pt x="299" y="360"/>
                    <a:pt x="300" y="360"/>
                  </a:cubicBezTo>
                  <a:cubicBezTo>
                    <a:pt x="298" y="360"/>
                    <a:pt x="300" y="358"/>
                    <a:pt x="298" y="357"/>
                  </a:cubicBezTo>
                  <a:cubicBezTo>
                    <a:pt x="299" y="357"/>
                    <a:pt x="300" y="354"/>
                    <a:pt x="301" y="356"/>
                  </a:cubicBezTo>
                  <a:cubicBezTo>
                    <a:pt x="300" y="356"/>
                    <a:pt x="299" y="358"/>
                    <a:pt x="300" y="357"/>
                  </a:cubicBezTo>
                  <a:cubicBezTo>
                    <a:pt x="300" y="356"/>
                    <a:pt x="301" y="357"/>
                    <a:pt x="301" y="356"/>
                  </a:cubicBezTo>
                  <a:cubicBezTo>
                    <a:pt x="301" y="356"/>
                    <a:pt x="302" y="354"/>
                    <a:pt x="302" y="355"/>
                  </a:cubicBezTo>
                  <a:cubicBezTo>
                    <a:pt x="302" y="354"/>
                    <a:pt x="303" y="353"/>
                    <a:pt x="302" y="354"/>
                  </a:cubicBezTo>
                  <a:cubicBezTo>
                    <a:pt x="302" y="354"/>
                    <a:pt x="302" y="354"/>
                    <a:pt x="301" y="354"/>
                  </a:cubicBezTo>
                  <a:cubicBezTo>
                    <a:pt x="301" y="353"/>
                    <a:pt x="299" y="353"/>
                    <a:pt x="300" y="352"/>
                  </a:cubicBezTo>
                  <a:cubicBezTo>
                    <a:pt x="301" y="353"/>
                    <a:pt x="302" y="352"/>
                    <a:pt x="303" y="352"/>
                  </a:cubicBezTo>
                  <a:cubicBezTo>
                    <a:pt x="303" y="352"/>
                    <a:pt x="303" y="353"/>
                    <a:pt x="303" y="353"/>
                  </a:cubicBezTo>
                  <a:cubicBezTo>
                    <a:pt x="304" y="353"/>
                    <a:pt x="304" y="353"/>
                    <a:pt x="304" y="353"/>
                  </a:cubicBezTo>
                  <a:cubicBezTo>
                    <a:pt x="304" y="352"/>
                    <a:pt x="305" y="353"/>
                    <a:pt x="306" y="352"/>
                  </a:cubicBezTo>
                  <a:cubicBezTo>
                    <a:pt x="305" y="352"/>
                    <a:pt x="304" y="352"/>
                    <a:pt x="304" y="352"/>
                  </a:cubicBezTo>
                  <a:close/>
                  <a:moveTo>
                    <a:pt x="291" y="361"/>
                  </a:moveTo>
                  <a:cubicBezTo>
                    <a:pt x="290" y="360"/>
                    <a:pt x="290" y="360"/>
                    <a:pt x="290" y="360"/>
                  </a:cubicBezTo>
                  <a:cubicBezTo>
                    <a:pt x="290" y="359"/>
                    <a:pt x="290" y="359"/>
                    <a:pt x="291" y="359"/>
                  </a:cubicBezTo>
                  <a:cubicBezTo>
                    <a:pt x="291" y="358"/>
                    <a:pt x="290" y="358"/>
                    <a:pt x="290" y="358"/>
                  </a:cubicBezTo>
                  <a:cubicBezTo>
                    <a:pt x="290" y="358"/>
                    <a:pt x="289" y="359"/>
                    <a:pt x="288" y="360"/>
                  </a:cubicBezTo>
                  <a:cubicBezTo>
                    <a:pt x="288" y="360"/>
                    <a:pt x="289" y="361"/>
                    <a:pt x="289" y="362"/>
                  </a:cubicBezTo>
                  <a:cubicBezTo>
                    <a:pt x="288" y="362"/>
                    <a:pt x="287" y="362"/>
                    <a:pt x="287" y="361"/>
                  </a:cubicBezTo>
                  <a:cubicBezTo>
                    <a:pt x="287" y="362"/>
                    <a:pt x="286" y="364"/>
                    <a:pt x="286" y="363"/>
                  </a:cubicBezTo>
                  <a:cubicBezTo>
                    <a:pt x="287" y="363"/>
                    <a:pt x="286" y="362"/>
                    <a:pt x="287" y="362"/>
                  </a:cubicBezTo>
                  <a:cubicBezTo>
                    <a:pt x="288" y="362"/>
                    <a:pt x="288" y="363"/>
                    <a:pt x="288" y="363"/>
                  </a:cubicBezTo>
                  <a:cubicBezTo>
                    <a:pt x="289" y="363"/>
                    <a:pt x="289" y="361"/>
                    <a:pt x="291" y="361"/>
                  </a:cubicBezTo>
                  <a:close/>
                  <a:moveTo>
                    <a:pt x="327" y="320"/>
                  </a:moveTo>
                  <a:cubicBezTo>
                    <a:pt x="328" y="320"/>
                    <a:pt x="329" y="319"/>
                    <a:pt x="328" y="319"/>
                  </a:cubicBezTo>
                  <a:cubicBezTo>
                    <a:pt x="328" y="319"/>
                    <a:pt x="327" y="319"/>
                    <a:pt x="327" y="320"/>
                  </a:cubicBezTo>
                  <a:close/>
                  <a:moveTo>
                    <a:pt x="328" y="313"/>
                  </a:moveTo>
                  <a:cubicBezTo>
                    <a:pt x="328" y="314"/>
                    <a:pt x="327" y="314"/>
                    <a:pt x="328" y="314"/>
                  </a:cubicBezTo>
                  <a:cubicBezTo>
                    <a:pt x="328" y="314"/>
                    <a:pt x="329" y="313"/>
                    <a:pt x="328" y="313"/>
                  </a:cubicBezTo>
                  <a:close/>
                  <a:moveTo>
                    <a:pt x="329" y="309"/>
                  </a:moveTo>
                  <a:cubicBezTo>
                    <a:pt x="329" y="309"/>
                    <a:pt x="328" y="309"/>
                    <a:pt x="328" y="308"/>
                  </a:cubicBezTo>
                  <a:cubicBezTo>
                    <a:pt x="327" y="308"/>
                    <a:pt x="327" y="308"/>
                    <a:pt x="327" y="308"/>
                  </a:cubicBezTo>
                  <a:cubicBezTo>
                    <a:pt x="327" y="309"/>
                    <a:pt x="328" y="309"/>
                    <a:pt x="328" y="310"/>
                  </a:cubicBezTo>
                  <a:cubicBezTo>
                    <a:pt x="328" y="309"/>
                    <a:pt x="329" y="310"/>
                    <a:pt x="329" y="309"/>
                  </a:cubicBezTo>
                  <a:close/>
                  <a:moveTo>
                    <a:pt x="329" y="327"/>
                  </a:moveTo>
                  <a:cubicBezTo>
                    <a:pt x="329" y="328"/>
                    <a:pt x="329" y="327"/>
                    <a:pt x="330" y="328"/>
                  </a:cubicBezTo>
                  <a:cubicBezTo>
                    <a:pt x="330" y="326"/>
                    <a:pt x="329" y="327"/>
                    <a:pt x="329" y="327"/>
                  </a:cubicBezTo>
                  <a:close/>
                  <a:moveTo>
                    <a:pt x="323" y="323"/>
                  </a:moveTo>
                  <a:cubicBezTo>
                    <a:pt x="324" y="323"/>
                    <a:pt x="324" y="322"/>
                    <a:pt x="324" y="322"/>
                  </a:cubicBezTo>
                  <a:cubicBezTo>
                    <a:pt x="324" y="322"/>
                    <a:pt x="323" y="321"/>
                    <a:pt x="323" y="321"/>
                  </a:cubicBezTo>
                  <a:lnTo>
                    <a:pt x="323" y="323"/>
                  </a:lnTo>
                  <a:close/>
                  <a:moveTo>
                    <a:pt x="324" y="318"/>
                  </a:moveTo>
                  <a:cubicBezTo>
                    <a:pt x="323" y="318"/>
                    <a:pt x="322" y="318"/>
                    <a:pt x="323" y="318"/>
                  </a:cubicBezTo>
                  <a:cubicBezTo>
                    <a:pt x="323" y="318"/>
                    <a:pt x="324" y="319"/>
                    <a:pt x="324" y="318"/>
                  </a:cubicBezTo>
                  <a:close/>
                  <a:moveTo>
                    <a:pt x="324" y="320"/>
                  </a:moveTo>
                  <a:cubicBezTo>
                    <a:pt x="324" y="320"/>
                    <a:pt x="324" y="320"/>
                    <a:pt x="325" y="320"/>
                  </a:cubicBezTo>
                  <a:cubicBezTo>
                    <a:pt x="325" y="319"/>
                    <a:pt x="324" y="319"/>
                    <a:pt x="324" y="320"/>
                  </a:cubicBezTo>
                  <a:close/>
                  <a:moveTo>
                    <a:pt x="326" y="312"/>
                  </a:moveTo>
                  <a:cubicBezTo>
                    <a:pt x="326" y="312"/>
                    <a:pt x="326" y="312"/>
                    <a:pt x="326" y="313"/>
                  </a:cubicBezTo>
                  <a:cubicBezTo>
                    <a:pt x="327" y="313"/>
                    <a:pt x="327" y="312"/>
                    <a:pt x="326" y="312"/>
                  </a:cubicBezTo>
                  <a:close/>
                  <a:moveTo>
                    <a:pt x="338" y="301"/>
                  </a:moveTo>
                  <a:cubicBezTo>
                    <a:pt x="338" y="302"/>
                    <a:pt x="337" y="301"/>
                    <a:pt x="338" y="302"/>
                  </a:cubicBezTo>
                  <a:cubicBezTo>
                    <a:pt x="339" y="302"/>
                    <a:pt x="339" y="301"/>
                    <a:pt x="338" y="301"/>
                  </a:cubicBezTo>
                  <a:close/>
                  <a:moveTo>
                    <a:pt x="339" y="306"/>
                  </a:moveTo>
                  <a:cubicBezTo>
                    <a:pt x="339" y="307"/>
                    <a:pt x="339" y="307"/>
                    <a:pt x="340" y="307"/>
                  </a:cubicBezTo>
                  <a:cubicBezTo>
                    <a:pt x="340" y="307"/>
                    <a:pt x="340" y="306"/>
                    <a:pt x="339" y="306"/>
                  </a:cubicBezTo>
                  <a:close/>
                  <a:moveTo>
                    <a:pt x="306" y="350"/>
                  </a:moveTo>
                  <a:cubicBezTo>
                    <a:pt x="306" y="350"/>
                    <a:pt x="306" y="350"/>
                    <a:pt x="307" y="350"/>
                  </a:cubicBezTo>
                  <a:cubicBezTo>
                    <a:pt x="307" y="350"/>
                    <a:pt x="307" y="349"/>
                    <a:pt x="307" y="349"/>
                  </a:cubicBezTo>
                  <a:cubicBezTo>
                    <a:pt x="308" y="349"/>
                    <a:pt x="308" y="350"/>
                    <a:pt x="309" y="350"/>
                  </a:cubicBezTo>
                  <a:cubicBezTo>
                    <a:pt x="309" y="349"/>
                    <a:pt x="309" y="349"/>
                    <a:pt x="309" y="349"/>
                  </a:cubicBezTo>
                  <a:cubicBezTo>
                    <a:pt x="307" y="348"/>
                    <a:pt x="306" y="349"/>
                    <a:pt x="306" y="350"/>
                  </a:cubicBezTo>
                  <a:close/>
                  <a:moveTo>
                    <a:pt x="336" y="295"/>
                  </a:moveTo>
                  <a:cubicBezTo>
                    <a:pt x="336" y="294"/>
                    <a:pt x="336" y="294"/>
                    <a:pt x="336" y="293"/>
                  </a:cubicBezTo>
                  <a:cubicBezTo>
                    <a:pt x="335" y="293"/>
                    <a:pt x="335" y="292"/>
                    <a:pt x="334" y="292"/>
                  </a:cubicBezTo>
                  <a:cubicBezTo>
                    <a:pt x="334" y="293"/>
                    <a:pt x="335" y="293"/>
                    <a:pt x="334" y="294"/>
                  </a:cubicBezTo>
                  <a:cubicBezTo>
                    <a:pt x="334" y="295"/>
                    <a:pt x="335" y="295"/>
                    <a:pt x="336" y="295"/>
                  </a:cubicBezTo>
                  <a:close/>
                  <a:moveTo>
                    <a:pt x="53" y="333"/>
                  </a:moveTo>
                  <a:cubicBezTo>
                    <a:pt x="53" y="333"/>
                    <a:pt x="54" y="333"/>
                    <a:pt x="54" y="333"/>
                  </a:cubicBezTo>
                  <a:cubicBezTo>
                    <a:pt x="54" y="332"/>
                    <a:pt x="53" y="332"/>
                    <a:pt x="53" y="333"/>
                  </a:cubicBezTo>
                  <a:close/>
                  <a:moveTo>
                    <a:pt x="335" y="297"/>
                  </a:moveTo>
                  <a:cubicBezTo>
                    <a:pt x="336" y="297"/>
                    <a:pt x="336" y="297"/>
                    <a:pt x="336" y="296"/>
                  </a:cubicBezTo>
                  <a:cubicBezTo>
                    <a:pt x="335" y="296"/>
                    <a:pt x="335" y="297"/>
                    <a:pt x="335" y="297"/>
                  </a:cubicBezTo>
                  <a:close/>
                  <a:moveTo>
                    <a:pt x="341" y="310"/>
                  </a:moveTo>
                  <a:cubicBezTo>
                    <a:pt x="341" y="310"/>
                    <a:pt x="341" y="311"/>
                    <a:pt x="342" y="311"/>
                  </a:cubicBezTo>
                  <a:cubicBezTo>
                    <a:pt x="342" y="311"/>
                    <a:pt x="342" y="310"/>
                    <a:pt x="341" y="310"/>
                  </a:cubicBezTo>
                  <a:close/>
                  <a:moveTo>
                    <a:pt x="312" y="342"/>
                  </a:moveTo>
                  <a:cubicBezTo>
                    <a:pt x="312" y="341"/>
                    <a:pt x="310" y="342"/>
                    <a:pt x="310" y="343"/>
                  </a:cubicBezTo>
                  <a:cubicBezTo>
                    <a:pt x="311" y="343"/>
                    <a:pt x="312" y="343"/>
                    <a:pt x="312" y="342"/>
                  </a:cubicBezTo>
                  <a:close/>
                  <a:moveTo>
                    <a:pt x="311" y="347"/>
                  </a:moveTo>
                  <a:cubicBezTo>
                    <a:pt x="312" y="347"/>
                    <a:pt x="313" y="347"/>
                    <a:pt x="313" y="346"/>
                  </a:cubicBezTo>
                  <a:cubicBezTo>
                    <a:pt x="312" y="346"/>
                    <a:pt x="311" y="346"/>
                    <a:pt x="311" y="347"/>
                  </a:cubicBezTo>
                  <a:close/>
                  <a:moveTo>
                    <a:pt x="314" y="348"/>
                  </a:moveTo>
                  <a:cubicBezTo>
                    <a:pt x="314" y="349"/>
                    <a:pt x="313" y="349"/>
                    <a:pt x="314" y="350"/>
                  </a:cubicBezTo>
                  <a:cubicBezTo>
                    <a:pt x="314" y="349"/>
                    <a:pt x="315" y="349"/>
                    <a:pt x="314" y="348"/>
                  </a:cubicBezTo>
                  <a:close/>
                  <a:moveTo>
                    <a:pt x="310" y="341"/>
                  </a:moveTo>
                  <a:cubicBezTo>
                    <a:pt x="309" y="341"/>
                    <a:pt x="309" y="341"/>
                    <a:pt x="309" y="342"/>
                  </a:cubicBezTo>
                  <a:cubicBezTo>
                    <a:pt x="310" y="342"/>
                    <a:pt x="310" y="341"/>
                    <a:pt x="310" y="341"/>
                  </a:cubicBezTo>
                  <a:close/>
                  <a:moveTo>
                    <a:pt x="315" y="346"/>
                  </a:moveTo>
                  <a:cubicBezTo>
                    <a:pt x="314" y="346"/>
                    <a:pt x="314" y="346"/>
                    <a:pt x="314" y="346"/>
                  </a:cubicBezTo>
                  <a:cubicBezTo>
                    <a:pt x="314" y="347"/>
                    <a:pt x="314" y="347"/>
                    <a:pt x="314" y="347"/>
                  </a:cubicBezTo>
                  <a:cubicBezTo>
                    <a:pt x="315" y="347"/>
                    <a:pt x="315" y="346"/>
                    <a:pt x="315" y="346"/>
                  </a:cubicBezTo>
                  <a:close/>
                  <a:moveTo>
                    <a:pt x="307" y="341"/>
                  </a:moveTo>
                  <a:cubicBezTo>
                    <a:pt x="308" y="342"/>
                    <a:pt x="308" y="341"/>
                    <a:pt x="308" y="341"/>
                  </a:cubicBezTo>
                  <a:cubicBezTo>
                    <a:pt x="307" y="343"/>
                    <a:pt x="307" y="343"/>
                    <a:pt x="307" y="345"/>
                  </a:cubicBezTo>
                  <a:cubicBezTo>
                    <a:pt x="307" y="345"/>
                    <a:pt x="308" y="346"/>
                    <a:pt x="308" y="346"/>
                  </a:cubicBezTo>
                  <a:cubicBezTo>
                    <a:pt x="309" y="344"/>
                    <a:pt x="309" y="342"/>
                    <a:pt x="308" y="340"/>
                  </a:cubicBezTo>
                  <a:cubicBezTo>
                    <a:pt x="308" y="340"/>
                    <a:pt x="307" y="340"/>
                    <a:pt x="307" y="341"/>
                  </a:cubicBezTo>
                  <a:close/>
                  <a:moveTo>
                    <a:pt x="316" y="330"/>
                  </a:moveTo>
                  <a:cubicBezTo>
                    <a:pt x="315" y="329"/>
                    <a:pt x="316" y="328"/>
                    <a:pt x="317" y="327"/>
                  </a:cubicBezTo>
                  <a:cubicBezTo>
                    <a:pt x="316" y="328"/>
                    <a:pt x="316" y="328"/>
                    <a:pt x="315" y="329"/>
                  </a:cubicBezTo>
                  <a:cubicBezTo>
                    <a:pt x="316" y="330"/>
                    <a:pt x="316" y="331"/>
                    <a:pt x="315" y="331"/>
                  </a:cubicBezTo>
                  <a:cubicBezTo>
                    <a:pt x="316" y="332"/>
                    <a:pt x="316" y="330"/>
                    <a:pt x="316" y="330"/>
                  </a:cubicBezTo>
                  <a:close/>
                  <a:moveTo>
                    <a:pt x="321" y="334"/>
                  </a:moveTo>
                  <a:cubicBezTo>
                    <a:pt x="321" y="333"/>
                    <a:pt x="320" y="333"/>
                    <a:pt x="319" y="333"/>
                  </a:cubicBezTo>
                  <a:cubicBezTo>
                    <a:pt x="319" y="333"/>
                    <a:pt x="319" y="334"/>
                    <a:pt x="319" y="334"/>
                  </a:cubicBezTo>
                  <a:cubicBezTo>
                    <a:pt x="320" y="334"/>
                    <a:pt x="320" y="334"/>
                    <a:pt x="321" y="334"/>
                  </a:cubicBezTo>
                  <a:close/>
                  <a:moveTo>
                    <a:pt x="315" y="332"/>
                  </a:moveTo>
                  <a:cubicBezTo>
                    <a:pt x="315" y="332"/>
                    <a:pt x="315" y="332"/>
                    <a:pt x="315" y="332"/>
                  </a:cubicBezTo>
                  <a:cubicBezTo>
                    <a:pt x="315" y="332"/>
                    <a:pt x="315" y="332"/>
                    <a:pt x="314" y="332"/>
                  </a:cubicBezTo>
                  <a:cubicBezTo>
                    <a:pt x="314" y="332"/>
                    <a:pt x="313" y="333"/>
                    <a:pt x="313" y="333"/>
                  </a:cubicBezTo>
                  <a:cubicBezTo>
                    <a:pt x="314" y="332"/>
                    <a:pt x="314" y="334"/>
                    <a:pt x="314" y="334"/>
                  </a:cubicBezTo>
                  <a:cubicBezTo>
                    <a:pt x="313" y="334"/>
                    <a:pt x="312" y="334"/>
                    <a:pt x="311" y="335"/>
                  </a:cubicBezTo>
                  <a:cubicBezTo>
                    <a:pt x="312" y="335"/>
                    <a:pt x="312" y="335"/>
                    <a:pt x="312" y="335"/>
                  </a:cubicBezTo>
                  <a:cubicBezTo>
                    <a:pt x="313" y="335"/>
                    <a:pt x="313" y="334"/>
                    <a:pt x="314" y="334"/>
                  </a:cubicBezTo>
                  <a:cubicBezTo>
                    <a:pt x="314" y="335"/>
                    <a:pt x="313" y="335"/>
                    <a:pt x="314" y="335"/>
                  </a:cubicBezTo>
                  <a:cubicBezTo>
                    <a:pt x="314" y="335"/>
                    <a:pt x="314" y="336"/>
                    <a:pt x="315" y="336"/>
                  </a:cubicBezTo>
                  <a:cubicBezTo>
                    <a:pt x="314" y="335"/>
                    <a:pt x="315" y="335"/>
                    <a:pt x="315" y="334"/>
                  </a:cubicBezTo>
                  <a:cubicBezTo>
                    <a:pt x="314" y="335"/>
                    <a:pt x="314" y="332"/>
                    <a:pt x="315" y="332"/>
                  </a:cubicBezTo>
                  <a:close/>
                  <a:moveTo>
                    <a:pt x="320" y="327"/>
                  </a:moveTo>
                  <a:cubicBezTo>
                    <a:pt x="320" y="327"/>
                    <a:pt x="320" y="327"/>
                    <a:pt x="320" y="327"/>
                  </a:cubicBezTo>
                  <a:cubicBezTo>
                    <a:pt x="319" y="327"/>
                    <a:pt x="318" y="329"/>
                    <a:pt x="319" y="329"/>
                  </a:cubicBezTo>
                  <a:cubicBezTo>
                    <a:pt x="319" y="328"/>
                    <a:pt x="320" y="328"/>
                    <a:pt x="320" y="327"/>
                  </a:cubicBezTo>
                  <a:close/>
                  <a:moveTo>
                    <a:pt x="320" y="342"/>
                  </a:moveTo>
                  <a:cubicBezTo>
                    <a:pt x="320" y="343"/>
                    <a:pt x="321" y="343"/>
                    <a:pt x="321" y="342"/>
                  </a:cubicBezTo>
                  <a:lnTo>
                    <a:pt x="320" y="342"/>
                  </a:lnTo>
                  <a:close/>
                  <a:moveTo>
                    <a:pt x="322" y="320"/>
                  </a:moveTo>
                  <a:cubicBezTo>
                    <a:pt x="322" y="321"/>
                    <a:pt x="321" y="320"/>
                    <a:pt x="321" y="321"/>
                  </a:cubicBezTo>
                  <a:cubicBezTo>
                    <a:pt x="322" y="321"/>
                    <a:pt x="321" y="322"/>
                    <a:pt x="322" y="322"/>
                  </a:cubicBezTo>
                  <a:cubicBezTo>
                    <a:pt x="322" y="320"/>
                    <a:pt x="323" y="320"/>
                    <a:pt x="322" y="320"/>
                  </a:cubicBezTo>
                  <a:close/>
                  <a:moveTo>
                    <a:pt x="317" y="333"/>
                  </a:moveTo>
                  <a:cubicBezTo>
                    <a:pt x="317" y="333"/>
                    <a:pt x="316" y="334"/>
                    <a:pt x="316" y="335"/>
                  </a:cubicBezTo>
                  <a:cubicBezTo>
                    <a:pt x="317" y="335"/>
                    <a:pt x="318" y="334"/>
                    <a:pt x="318" y="333"/>
                  </a:cubicBezTo>
                  <a:cubicBezTo>
                    <a:pt x="318" y="333"/>
                    <a:pt x="318" y="333"/>
                    <a:pt x="317" y="333"/>
                  </a:cubicBezTo>
                  <a:close/>
                  <a:moveTo>
                    <a:pt x="332" y="295"/>
                  </a:moveTo>
                  <a:cubicBezTo>
                    <a:pt x="332" y="295"/>
                    <a:pt x="332" y="296"/>
                    <a:pt x="332" y="296"/>
                  </a:cubicBezTo>
                  <a:cubicBezTo>
                    <a:pt x="332" y="296"/>
                    <a:pt x="332" y="296"/>
                    <a:pt x="332" y="296"/>
                  </a:cubicBezTo>
                  <a:cubicBezTo>
                    <a:pt x="332" y="295"/>
                    <a:pt x="334" y="295"/>
                    <a:pt x="334" y="294"/>
                  </a:cubicBezTo>
                  <a:cubicBezTo>
                    <a:pt x="333" y="294"/>
                    <a:pt x="333" y="295"/>
                    <a:pt x="332" y="295"/>
                  </a:cubicBezTo>
                  <a:close/>
                  <a:moveTo>
                    <a:pt x="64" y="326"/>
                  </a:moveTo>
                  <a:cubicBezTo>
                    <a:pt x="65" y="328"/>
                    <a:pt x="64" y="329"/>
                    <a:pt x="64" y="331"/>
                  </a:cubicBezTo>
                  <a:cubicBezTo>
                    <a:pt x="65" y="331"/>
                    <a:pt x="65" y="331"/>
                    <a:pt x="65" y="331"/>
                  </a:cubicBezTo>
                  <a:cubicBezTo>
                    <a:pt x="65" y="330"/>
                    <a:pt x="65" y="327"/>
                    <a:pt x="64" y="326"/>
                  </a:cubicBezTo>
                  <a:close/>
                  <a:moveTo>
                    <a:pt x="64" y="338"/>
                  </a:moveTo>
                  <a:cubicBezTo>
                    <a:pt x="63" y="338"/>
                    <a:pt x="63" y="339"/>
                    <a:pt x="64" y="339"/>
                  </a:cubicBezTo>
                  <a:cubicBezTo>
                    <a:pt x="64" y="338"/>
                    <a:pt x="64" y="338"/>
                    <a:pt x="64" y="338"/>
                  </a:cubicBezTo>
                  <a:close/>
                  <a:moveTo>
                    <a:pt x="65" y="325"/>
                  </a:moveTo>
                  <a:cubicBezTo>
                    <a:pt x="65" y="325"/>
                    <a:pt x="65" y="325"/>
                    <a:pt x="65" y="325"/>
                  </a:cubicBezTo>
                  <a:cubicBezTo>
                    <a:pt x="64" y="326"/>
                    <a:pt x="65" y="327"/>
                    <a:pt x="66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6" y="326"/>
                    <a:pt x="65" y="326"/>
                    <a:pt x="65" y="325"/>
                  </a:cubicBezTo>
                  <a:close/>
                  <a:moveTo>
                    <a:pt x="62" y="334"/>
                  </a:moveTo>
                  <a:cubicBezTo>
                    <a:pt x="61" y="333"/>
                    <a:pt x="61" y="335"/>
                    <a:pt x="60" y="336"/>
                  </a:cubicBezTo>
                  <a:cubicBezTo>
                    <a:pt x="61" y="337"/>
                    <a:pt x="62" y="335"/>
                    <a:pt x="61" y="336"/>
                  </a:cubicBezTo>
                  <a:cubicBezTo>
                    <a:pt x="62" y="336"/>
                    <a:pt x="63" y="336"/>
                    <a:pt x="63" y="335"/>
                  </a:cubicBezTo>
                  <a:cubicBezTo>
                    <a:pt x="62" y="335"/>
                    <a:pt x="61" y="334"/>
                    <a:pt x="62" y="334"/>
                  </a:cubicBezTo>
                  <a:close/>
                  <a:moveTo>
                    <a:pt x="63" y="321"/>
                  </a:moveTo>
                  <a:cubicBezTo>
                    <a:pt x="62" y="321"/>
                    <a:pt x="62" y="320"/>
                    <a:pt x="62" y="320"/>
                  </a:cubicBezTo>
                  <a:cubicBezTo>
                    <a:pt x="62" y="320"/>
                    <a:pt x="61" y="320"/>
                    <a:pt x="61" y="320"/>
                  </a:cubicBezTo>
                  <a:cubicBezTo>
                    <a:pt x="62" y="320"/>
                    <a:pt x="62" y="321"/>
                    <a:pt x="63" y="321"/>
                  </a:cubicBezTo>
                  <a:cubicBezTo>
                    <a:pt x="63" y="321"/>
                    <a:pt x="63" y="321"/>
                    <a:pt x="63" y="321"/>
                  </a:cubicBezTo>
                  <a:close/>
                  <a:moveTo>
                    <a:pt x="61" y="322"/>
                  </a:moveTo>
                  <a:cubicBezTo>
                    <a:pt x="62" y="322"/>
                    <a:pt x="62" y="323"/>
                    <a:pt x="62" y="323"/>
                  </a:cubicBezTo>
                  <a:cubicBezTo>
                    <a:pt x="62" y="322"/>
                    <a:pt x="63" y="323"/>
                    <a:pt x="62" y="322"/>
                  </a:cubicBezTo>
                  <a:cubicBezTo>
                    <a:pt x="62" y="322"/>
                    <a:pt x="62" y="322"/>
                    <a:pt x="61" y="322"/>
                  </a:cubicBezTo>
                  <a:close/>
                  <a:moveTo>
                    <a:pt x="64" y="343"/>
                  </a:moveTo>
                  <a:cubicBezTo>
                    <a:pt x="64" y="344"/>
                    <a:pt x="63" y="344"/>
                    <a:pt x="63" y="344"/>
                  </a:cubicBezTo>
                  <a:cubicBezTo>
                    <a:pt x="65" y="345"/>
                    <a:pt x="65" y="343"/>
                    <a:pt x="64" y="343"/>
                  </a:cubicBezTo>
                  <a:close/>
                  <a:moveTo>
                    <a:pt x="63" y="332"/>
                  </a:moveTo>
                  <a:cubicBezTo>
                    <a:pt x="63" y="333"/>
                    <a:pt x="64" y="333"/>
                    <a:pt x="64" y="334"/>
                  </a:cubicBezTo>
                  <a:cubicBezTo>
                    <a:pt x="65" y="334"/>
                    <a:pt x="65" y="333"/>
                    <a:pt x="66" y="333"/>
                  </a:cubicBezTo>
                  <a:cubicBezTo>
                    <a:pt x="65" y="333"/>
                    <a:pt x="64" y="332"/>
                    <a:pt x="63" y="332"/>
                  </a:cubicBezTo>
                  <a:close/>
                  <a:moveTo>
                    <a:pt x="66" y="341"/>
                  </a:moveTo>
                  <a:cubicBezTo>
                    <a:pt x="66" y="342"/>
                    <a:pt x="66" y="342"/>
                    <a:pt x="66" y="343"/>
                  </a:cubicBezTo>
                  <a:cubicBezTo>
                    <a:pt x="66" y="342"/>
                    <a:pt x="67" y="342"/>
                    <a:pt x="67" y="342"/>
                  </a:cubicBezTo>
                  <a:cubicBezTo>
                    <a:pt x="66" y="342"/>
                    <a:pt x="66" y="341"/>
                    <a:pt x="66" y="341"/>
                  </a:cubicBezTo>
                  <a:close/>
                  <a:moveTo>
                    <a:pt x="68" y="334"/>
                  </a:moveTo>
                  <a:cubicBezTo>
                    <a:pt x="67" y="334"/>
                    <a:pt x="68" y="334"/>
                    <a:pt x="67" y="334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4"/>
                    <a:pt x="68" y="335"/>
                    <a:pt x="68" y="334"/>
                  </a:cubicBezTo>
                  <a:close/>
                  <a:moveTo>
                    <a:pt x="68" y="344"/>
                  </a:moveTo>
                  <a:cubicBezTo>
                    <a:pt x="69" y="343"/>
                    <a:pt x="70" y="342"/>
                    <a:pt x="70" y="342"/>
                  </a:cubicBezTo>
                  <a:cubicBezTo>
                    <a:pt x="69" y="342"/>
                    <a:pt x="68" y="342"/>
                    <a:pt x="68" y="344"/>
                  </a:cubicBezTo>
                  <a:close/>
                  <a:moveTo>
                    <a:pt x="69" y="335"/>
                  </a:moveTo>
                  <a:cubicBezTo>
                    <a:pt x="68" y="335"/>
                    <a:pt x="66" y="337"/>
                    <a:pt x="67" y="337"/>
                  </a:cubicBezTo>
                  <a:cubicBezTo>
                    <a:pt x="68" y="337"/>
                    <a:pt x="69" y="336"/>
                    <a:pt x="69" y="335"/>
                  </a:cubicBezTo>
                  <a:close/>
                  <a:moveTo>
                    <a:pt x="68" y="332"/>
                  </a:moveTo>
                  <a:cubicBezTo>
                    <a:pt x="67" y="332"/>
                    <a:pt x="66" y="333"/>
                    <a:pt x="67" y="333"/>
                  </a:cubicBezTo>
                  <a:cubicBezTo>
                    <a:pt x="67" y="333"/>
                    <a:pt x="68" y="333"/>
                    <a:pt x="68" y="332"/>
                  </a:cubicBezTo>
                  <a:close/>
                  <a:moveTo>
                    <a:pt x="67" y="329"/>
                  </a:moveTo>
                  <a:cubicBezTo>
                    <a:pt x="67" y="329"/>
                    <a:pt x="66" y="329"/>
                    <a:pt x="66" y="329"/>
                  </a:cubicBezTo>
                  <a:cubicBezTo>
                    <a:pt x="67" y="329"/>
                    <a:pt x="67" y="329"/>
                    <a:pt x="68" y="329"/>
                  </a:cubicBezTo>
                  <a:cubicBezTo>
                    <a:pt x="68" y="329"/>
                    <a:pt x="68" y="329"/>
                    <a:pt x="67" y="329"/>
                  </a:cubicBezTo>
                  <a:close/>
                  <a:moveTo>
                    <a:pt x="57" y="317"/>
                  </a:moveTo>
                  <a:cubicBezTo>
                    <a:pt x="57" y="317"/>
                    <a:pt x="57" y="317"/>
                    <a:pt x="57" y="317"/>
                  </a:cubicBezTo>
                  <a:cubicBezTo>
                    <a:pt x="56" y="317"/>
                    <a:pt x="56" y="318"/>
                    <a:pt x="56" y="318"/>
                  </a:cubicBezTo>
                  <a:cubicBezTo>
                    <a:pt x="56" y="318"/>
                    <a:pt x="56" y="318"/>
                    <a:pt x="56" y="319"/>
                  </a:cubicBezTo>
                  <a:cubicBezTo>
                    <a:pt x="58" y="318"/>
                    <a:pt x="57" y="319"/>
                    <a:pt x="58" y="320"/>
                  </a:cubicBezTo>
                  <a:cubicBezTo>
                    <a:pt x="60" y="319"/>
                    <a:pt x="57" y="318"/>
                    <a:pt x="58" y="316"/>
                  </a:cubicBezTo>
                  <a:cubicBezTo>
                    <a:pt x="57" y="316"/>
                    <a:pt x="57" y="315"/>
                    <a:pt x="56" y="315"/>
                  </a:cubicBezTo>
                  <a:cubicBezTo>
                    <a:pt x="56" y="315"/>
                    <a:pt x="56" y="316"/>
                    <a:pt x="55" y="317"/>
                  </a:cubicBezTo>
                  <a:cubicBezTo>
                    <a:pt x="56" y="317"/>
                    <a:pt x="57" y="316"/>
                    <a:pt x="57" y="317"/>
                  </a:cubicBezTo>
                  <a:close/>
                  <a:moveTo>
                    <a:pt x="55" y="327"/>
                  </a:moveTo>
                  <a:cubicBezTo>
                    <a:pt x="56" y="327"/>
                    <a:pt x="57" y="328"/>
                    <a:pt x="57" y="326"/>
                  </a:cubicBezTo>
                  <a:cubicBezTo>
                    <a:pt x="56" y="327"/>
                    <a:pt x="55" y="326"/>
                    <a:pt x="55" y="327"/>
                  </a:cubicBezTo>
                  <a:close/>
                  <a:moveTo>
                    <a:pt x="58" y="328"/>
                  </a:moveTo>
                  <a:cubicBezTo>
                    <a:pt x="58" y="327"/>
                    <a:pt x="58" y="327"/>
                    <a:pt x="58" y="327"/>
                  </a:cubicBezTo>
                  <a:cubicBezTo>
                    <a:pt x="57" y="327"/>
                    <a:pt x="57" y="328"/>
                    <a:pt x="57" y="328"/>
                  </a:cubicBezTo>
                  <a:cubicBezTo>
                    <a:pt x="57" y="328"/>
                    <a:pt x="57" y="328"/>
                    <a:pt x="58" y="328"/>
                  </a:cubicBezTo>
                  <a:close/>
                  <a:moveTo>
                    <a:pt x="61" y="317"/>
                  </a:moveTo>
                  <a:cubicBezTo>
                    <a:pt x="60" y="318"/>
                    <a:pt x="59" y="319"/>
                    <a:pt x="59" y="320"/>
                  </a:cubicBezTo>
                  <a:cubicBezTo>
                    <a:pt x="59" y="320"/>
                    <a:pt x="59" y="321"/>
                    <a:pt x="58" y="321"/>
                  </a:cubicBezTo>
                  <a:cubicBezTo>
                    <a:pt x="58" y="321"/>
                    <a:pt x="58" y="321"/>
                    <a:pt x="57" y="321"/>
                  </a:cubicBezTo>
                  <a:cubicBezTo>
                    <a:pt x="58" y="322"/>
                    <a:pt x="60" y="322"/>
                    <a:pt x="59" y="324"/>
                  </a:cubicBezTo>
                  <a:cubicBezTo>
                    <a:pt x="60" y="324"/>
                    <a:pt x="60" y="324"/>
                    <a:pt x="60" y="324"/>
                  </a:cubicBezTo>
                  <a:cubicBezTo>
                    <a:pt x="61" y="323"/>
                    <a:pt x="58" y="321"/>
                    <a:pt x="60" y="321"/>
                  </a:cubicBezTo>
                  <a:cubicBezTo>
                    <a:pt x="60" y="321"/>
                    <a:pt x="60" y="322"/>
                    <a:pt x="61" y="322"/>
                  </a:cubicBezTo>
                  <a:cubicBezTo>
                    <a:pt x="61" y="321"/>
                    <a:pt x="60" y="321"/>
                    <a:pt x="61" y="320"/>
                  </a:cubicBezTo>
                  <a:cubicBezTo>
                    <a:pt x="60" y="321"/>
                    <a:pt x="60" y="320"/>
                    <a:pt x="60" y="320"/>
                  </a:cubicBezTo>
                  <a:cubicBezTo>
                    <a:pt x="61" y="319"/>
                    <a:pt x="60" y="319"/>
                    <a:pt x="61" y="317"/>
                  </a:cubicBezTo>
                  <a:cubicBezTo>
                    <a:pt x="61" y="317"/>
                    <a:pt x="61" y="317"/>
                    <a:pt x="61" y="317"/>
                  </a:cubicBezTo>
                  <a:close/>
                  <a:moveTo>
                    <a:pt x="55" y="324"/>
                  </a:moveTo>
                  <a:cubicBezTo>
                    <a:pt x="56" y="325"/>
                    <a:pt x="57" y="326"/>
                    <a:pt x="57" y="326"/>
                  </a:cubicBezTo>
                  <a:cubicBezTo>
                    <a:pt x="57" y="326"/>
                    <a:pt x="57" y="326"/>
                    <a:pt x="57" y="326"/>
                  </a:cubicBezTo>
                  <a:cubicBezTo>
                    <a:pt x="57" y="326"/>
                    <a:pt x="58" y="326"/>
                    <a:pt x="58" y="325"/>
                  </a:cubicBezTo>
                  <a:cubicBezTo>
                    <a:pt x="57" y="326"/>
                    <a:pt x="57" y="324"/>
                    <a:pt x="55" y="324"/>
                  </a:cubicBezTo>
                  <a:close/>
                  <a:moveTo>
                    <a:pt x="53" y="321"/>
                  </a:moveTo>
                  <a:cubicBezTo>
                    <a:pt x="53" y="323"/>
                    <a:pt x="53" y="323"/>
                    <a:pt x="53" y="323"/>
                  </a:cubicBezTo>
                  <a:cubicBezTo>
                    <a:pt x="54" y="323"/>
                    <a:pt x="55" y="323"/>
                    <a:pt x="55" y="322"/>
                  </a:cubicBezTo>
                  <a:cubicBezTo>
                    <a:pt x="54" y="321"/>
                    <a:pt x="53" y="322"/>
                    <a:pt x="53" y="321"/>
                  </a:cubicBezTo>
                  <a:close/>
                  <a:moveTo>
                    <a:pt x="55" y="320"/>
                  </a:moveTo>
                  <a:cubicBezTo>
                    <a:pt x="54" y="320"/>
                    <a:pt x="54" y="320"/>
                    <a:pt x="54" y="320"/>
                  </a:cubicBezTo>
                  <a:cubicBezTo>
                    <a:pt x="54" y="320"/>
                    <a:pt x="54" y="321"/>
                    <a:pt x="54" y="320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0"/>
                    <a:pt x="55" y="320"/>
                    <a:pt x="55" y="320"/>
                  </a:cubicBezTo>
                  <a:cubicBezTo>
                    <a:pt x="55" y="320"/>
                    <a:pt x="55" y="320"/>
                    <a:pt x="55" y="320"/>
                  </a:cubicBezTo>
                  <a:close/>
                  <a:moveTo>
                    <a:pt x="57" y="322"/>
                  </a:moveTo>
                  <a:cubicBezTo>
                    <a:pt x="58" y="323"/>
                    <a:pt x="58" y="323"/>
                    <a:pt x="58" y="323"/>
                  </a:cubicBezTo>
                  <a:cubicBezTo>
                    <a:pt x="58" y="323"/>
                    <a:pt x="58" y="322"/>
                    <a:pt x="58" y="322"/>
                  </a:cubicBezTo>
                  <a:cubicBezTo>
                    <a:pt x="58" y="322"/>
                    <a:pt x="57" y="322"/>
                    <a:pt x="57" y="322"/>
                  </a:cubicBezTo>
                  <a:close/>
                  <a:moveTo>
                    <a:pt x="58" y="314"/>
                  </a:moveTo>
                  <a:cubicBezTo>
                    <a:pt x="58" y="314"/>
                    <a:pt x="58" y="314"/>
                    <a:pt x="59" y="31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7" y="313"/>
                  </a:cubicBezTo>
                  <a:cubicBezTo>
                    <a:pt x="57" y="313"/>
                    <a:pt x="57" y="313"/>
                    <a:pt x="57" y="313"/>
                  </a:cubicBezTo>
                  <a:cubicBezTo>
                    <a:pt x="57" y="313"/>
                    <a:pt x="56" y="313"/>
                    <a:pt x="56" y="312"/>
                  </a:cubicBezTo>
                  <a:cubicBezTo>
                    <a:pt x="56" y="313"/>
                    <a:pt x="56" y="313"/>
                    <a:pt x="55" y="314"/>
                  </a:cubicBezTo>
                  <a:cubicBezTo>
                    <a:pt x="56" y="314"/>
                    <a:pt x="56" y="315"/>
                    <a:pt x="56" y="315"/>
                  </a:cubicBezTo>
                  <a:cubicBezTo>
                    <a:pt x="57" y="314"/>
                    <a:pt x="58" y="314"/>
                    <a:pt x="58" y="314"/>
                  </a:cubicBezTo>
                  <a:close/>
                  <a:moveTo>
                    <a:pt x="61" y="329"/>
                  </a:moveTo>
                  <a:cubicBezTo>
                    <a:pt x="61" y="328"/>
                    <a:pt x="60" y="327"/>
                    <a:pt x="59" y="328"/>
                  </a:cubicBezTo>
                  <a:cubicBezTo>
                    <a:pt x="60" y="329"/>
                    <a:pt x="60" y="329"/>
                    <a:pt x="61" y="329"/>
                  </a:cubicBezTo>
                  <a:close/>
                  <a:moveTo>
                    <a:pt x="59" y="337"/>
                  </a:moveTo>
                  <a:cubicBezTo>
                    <a:pt x="59" y="337"/>
                    <a:pt x="58" y="337"/>
                    <a:pt x="59" y="338"/>
                  </a:cubicBezTo>
                  <a:cubicBezTo>
                    <a:pt x="59" y="338"/>
                    <a:pt x="59" y="338"/>
                    <a:pt x="60" y="338"/>
                  </a:cubicBezTo>
                  <a:cubicBezTo>
                    <a:pt x="60" y="338"/>
                    <a:pt x="60" y="337"/>
                    <a:pt x="59" y="337"/>
                  </a:cubicBezTo>
                  <a:close/>
                  <a:moveTo>
                    <a:pt x="60" y="330"/>
                  </a:moveTo>
                  <a:cubicBezTo>
                    <a:pt x="60" y="330"/>
                    <a:pt x="60" y="330"/>
                    <a:pt x="60" y="329"/>
                  </a:cubicBezTo>
                  <a:cubicBezTo>
                    <a:pt x="59" y="329"/>
                    <a:pt x="59" y="329"/>
                    <a:pt x="59" y="329"/>
                  </a:cubicBezTo>
                  <a:cubicBezTo>
                    <a:pt x="59" y="330"/>
                    <a:pt x="59" y="330"/>
                    <a:pt x="59" y="331"/>
                  </a:cubicBezTo>
                  <a:cubicBezTo>
                    <a:pt x="59" y="330"/>
                    <a:pt x="61" y="331"/>
                    <a:pt x="60" y="330"/>
                  </a:cubicBezTo>
                  <a:close/>
                  <a:moveTo>
                    <a:pt x="70" y="336"/>
                  </a:moveTo>
                  <a:cubicBezTo>
                    <a:pt x="70" y="337"/>
                    <a:pt x="69" y="337"/>
                    <a:pt x="69" y="338"/>
                  </a:cubicBezTo>
                  <a:cubicBezTo>
                    <a:pt x="70" y="338"/>
                    <a:pt x="71" y="337"/>
                    <a:pt x="70" y="336"/>
                  </a:cubicBezTo>
                  <a:close/>
                  <a:moveTo>
                    <a:pt x="60" y="327"/>
                  </a:moveTo>
                  <a:cubicBezTo>
                    <a:pt x="60" y="326"/>
                    <a:pt x="60" y="326"/>
                    <a:pt x="60" y="326"/>
                  </a:cubicBezTo>
                  <a:cubicBezTo>
                    <a:pt x="60" y="326"/>
                    <a:pt x="60" y="326"/>
                    <a:pt x="59" y="326"/>
                  </a:cubicBezTo>
                  <a:cubicBezTo>
                    <a:pt x="59" y="327"/>
                    <a:pt x="60" y="327"/>
                    <a:pt x="60" y="327"/>
                  </a:cubicBezTo>
                  <a:close/>
                  <a:moveTo>
                    <a:pt x="241" y="391"/>
                  </a:moveTo>
                  <a:cubicBezTo>
                    <a:pt x="242" y="391"/>
                    <a:pt x="243" y="390"/>
                    <a:pt x="243" y="389"/>
                  </a:cubicBezTo>
                  <a:cubicBezTo>
                    <a:pt x="242" y="390"/>
                    <a:pt x="242" y="390"/>
                    <a:pt x="241" y="391"/>
                  </a:cubicBezTo>
                  <a:close/>
                  <a:moveTo>
                    <a:pt x="227" y="394"/>
                  </a:moveTo>
                  <a:cubicBezTo>
                    <a:pt x="227" y="393"/>
                    <a:pt x="228" y="393"/>
                    <a:pt x="228" y="393"/>
                  </a:cubicBezTo>
                  <a:cubicBezTo>
                    <a:pt x="227" y="392"/>
                    <a:pt x="226" y="394"/>
                    <a:pt x="227" y="394"/>
                  </a:cubicBezTo>
                  <a:close/>
                  <a:moveTo>
                    <a:pt x="69" y="344"/>
                  </a:moveTo>
                  <a:cubicBezTo>
                    <a:pt x="70" y="344"/>
                    <a:pt x="71" y="344"/>
                    <a:pt x="71" y="343"/>
                  </a:cubicBezTo>
                  <a:cubicBezTo>
                    <a:pt x="70" y="343"/>
                    <a:pt x="70" y="344"/>
                    <a:pt x="69" y="344"/>
                  </a:cubicBezTo>
                  <a:close/>
                  <a:moveTo>
                    <a:pt x="250" y="388"/>
                  </a:moveTo>
                  <a:cubicBezTo>
                    <a:pt x="251" y="388"/>
                    <a:pt x="251" y="387"/>
                    <a:pt x="252" y="386"/>
                  </a:cubicBezTo>
                  <a:cubicBezTo>
                    <a:pt x="251" y="386"/>
                    <a:pt x="251" y="385"/>
                    <a:pt x="250" y="385"/>
                  </a:cubicBezTo>
                  <a:cubicBezTo>
                    <a:pt x="250" y="386"/>
                    <a:pt x="249" y="387"/>
                    <a:pt x="250" y="388"/>
                  </a:cubicBezTo>
                  <a:close/>
                  <a:moveTo>
                    <a:pt x="236" y="390"/>
                  </a:moveTo>
                  <a:cubicBezTo>
                    <a:pt x="237" y="390"/>
                    <a:pt x="236" y="389"/>
                    <a:pt x="237" y="388"/>
                  </a:cubicBezTo>
                  <a:cubicBezTo>
                    <a:pt x="236" y="388"/>
                    <a:pt x="236" y="388"/>
                    <a:pt x="236" y="389"/>
                  </a:cubicBezTo>
                  <a:cubicBezTo>
                    <a:pt x="235" y="389"/>
                    <a:pt x="235" y="390"/>
                    <a:pt x="236" y="390"/>
                  </a:cubicBezTo>
                  <a:close/>
                  <a:moveTo>
                    <a:pt x="232" y="390"/>
                  </a:moveTo>
                  <a:cubicBezTo>
                    <a:pt x="232" y="390"/>
                    <a:pt x="233" y="390"/>
                    <a:pt x="233" y="390"/>
                  </a:cubicBezTo>
                  <a:cubicBezTo>
                    <a:pt x="233" y="389"/>
                    <a:pt x="233" y="389"/>
                    <a:pt x="234" y="389"/>
                  </a:cubicBezTo>
                  <a:cubicBezTo>
                    <a:pt x="234" y="389"/>
                    <a:pt x="234" y="389"/>
                    <a:pt x="234" y="389"/>
                  </a:cubicBezTo>
                  <a:cubicBezTo>
                    <a:pt x="233" y="389"/>
                    <a:pt x="233" y="389"/>
                    <a:pt x="232" y="390"/>
                  </a:cubicBezTo>
                  <a:close/>
                  <a:moveTo>
                    <a:pt x="235" y="392"/>
                  </a:moveTo>
                  <a:cubicBezTo>
                    <a:pt x="235" y="391"/>
                    <a:pt x="235" y="390"/>
                    <a:pt x="235" y="390"/>
                  </a:cubicBezTo>
                  <a:cubicBezTo>
                    <a:pt x="235" y="390"/>
                    <a:pt x="234" y="390"/>
                    <a:pt x="234" y="391"/>
                  </a:cubicBezTo>
                  <a:cubicBezTo>
                    <a:pt x="234" y="391"/>
                    <a:pt x="234" y="392"/>
                    <a:pt x="235" y="392"/>
                  </a:cubicBezTo>
                  <a:close/>
                  <a:moveTo>
                    <a:pt x="234" y="395"/>
                  </a:moveTo>
                  <a:cubicBezTo>
                    <a:pt x="234" y="394"/>
                    <a:pt x="235" y="394"/>
                    <a:pt x="235" y="394"/>
                  </a:cubicBezTo>
                  <a:cubicBezTo>
                    <a:pt x="234" y="393"/>
                    <a:pt x="234" y="394"/>
                    <a:pt x="234" y="395"/>
                  </a:cubicBezTo>
                  <a:close/>
                  <a:moveTo>
                    <a:pt x="238" y="392"/>
                  </a:moveTo>
                  <a:cubicBezTo>
                    <a:pt x="238" y="393"/>
                    <a:pt x="237" y="394"/>
                    <a:pt x="238" y="394"/>
                  </a:cubicBezTo>
                  <a:cubicBezTo>
                    <a:pt x="239" y="393"/>
                    <a:pt x="238" y="392"/>
                    <a:pt x="238" y="392"/>
                  </a:cubicBezTo>
                  <a:close/>
                  <a:moveTo>
                    <a:pt x="238" y="390"/>
                  </a:moveTo>
                  <a:cubicBezTo>
                    <a:pt x="239" y="391"/>
                    <a:pt x="239" y="390"/>
                    <a:pt x="239" y="389"/>
                  </a:cubicBezTo>
                  <a:cubicBezTo>
                    <a:pt x="239" y="389"/>
                    <a:pt x="239" y="389"/>
                    <a:pt x="239" y="389"/>
                  </a:cubicBezTo>
                  <a:cubicBezTo>
                    <a:pt x="239" y="389"/>
                    <a:pt x="238" y="390"/>
                    <a:pt x="238" y="390"/>
                  </a:cubicBezTo>
                  <a:close/>
                  <a:moveTo>
                    <a:pt x="249" y="388"/>
                  </a:moveTo>
                  <a:cubicBezTo>
                    <a:pt x="249" y="387"/>
                    <a:pt x="248" y="387"/>
                    <a:pt x="248" y="386"/>
                  </a:cubicBezTo>
                  <a:cubicBezTo>
                    <a:pt x="248" y="386"/>
                    <a:pt x="248" y="386"/>
                    <a:pt x="249" y="385"/>
                  </a:cubicBezTo>
                  <a:cubicBezTo>
                    <a:pt x="249" y="386"/>
                    <a:pt x="248" y="387"/>
                    <a:pt x="249" y="387"/>
                  </a:cubicBezTo>
                  <a:cubicBezTo>
                    <a:pt x="250" y="386"/>
                    <a:pt x="250" y="385"/>
                    <a:pt x="250" y="385"/>
                  </a:cubicBezTo>
                  <a:cubicBezTo>
                    <a:pt x="252" y="385"/>
                    <a:pt x="252" y="386"/>
                    <a:pt x="253" y="387"/>
                  </a:cubicBezTo>
                  <a:cubicBezTo>
                    <a:pt x="253" y="385"/>
                    <a:pt x="254" y="385"/>
                    <a:pt x="254" y="384"/>
                  </a:cubicBezTo>
                  <a:cubicBezTo>
                    <a:pt x="255" y="385"/>
                    <a:pt x="254" y="386"/>
                    <a:pt x="254" y="386"/>
                  </a:cubicBezTo>
                  <a:cubicBezTo>
                    <a:pt x="255" y="386"/>
                    <a:pt x="256" y="384"/>
                    <a:pt x="256" y="383"/>
                  </a:cubicBezTo>
                  <a:cubicBezTo>
                    <a:pt x="256" y="384"/>
                    <a:pt x="255" y="384"/>
                    <a:pt x="255" y="383"/>
                  </a:cubicBezTo>
                  <a:cubicBezTo>
                    <a:pt x="257" y="383"/>
                    <a:pt x="255" y="382"/>
                    <a:pt x="256" y="381"/>
                  </a:cubicBezTo>
                  <a:cubicBezTo>
                    <a:pt x="256" y="381"/>
                    <a:pt x="256" y="381"/>
                    <a:pt x="255" y="381"/>
                  </a:cubicBezTo>
                  <a:cubicBezTo>
                    <a:pt x="254" y="381"/>
                    <a:pt x="254" y="382"/>
                    <a:pt x="253" y="382"/>
                  </a:cubicBezTo>
                  <a:cubicBezTo>
                    <a:pt x="253" y="382"/>
                    <a:pt x="253" y="383"/>
                    <a:pt x="252" y="383"/>
                  </a:cubicBezTo>
                  <a:cubicBezTo>
                    <a:pt x="252" y="383"/>
                    <a:pt x="252" y="383"/>
                    <a:pt x="252" y="382"/>
                  </a:cubicBezTo>
                  <a:cubicBezTo>
                    <a:pt x="252" y="383"/>
                    <a:pt x="251" y="383"/>
                    <a:pt x="251" y="383"/>
                  </a:cubicBezTo>
                  <a:cubicBezTo>
                    <a:pt x="251" y="383"/>
                    <a:pt x="251" y="383"/>
                    <a:pt x="252" y="383"/>
                  </a:cubicBezTo>
                  <a:cubicBezTo>
                    <a:pt x="252" y="384"/>
                    <a:pt x="252" y="384"/>
                    <a:pt x="252" y="384"/>
                  </a:cubicBezTo>
                  <a:cubicBezTo>
                    <a:pt x="251" y="384"/>
                    <a:pt x="250" y="384"/>
                    <a:pt x="250" y="383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5"/>
                    <a:pt x="248" y="385"/>
                    <a:pt x="247" y="387"/>
                  </a:cubicBezTo>
                  <a:cubicBezTo>
                    <a:pt x="248" y="387"/>
                    <a:pt x="248" y="387"/>
                    <a:pt x="249" y="388"/>
                  </a:cubicBezTo>
                  <a:close/>
                  <a:moveTo>
                    <a:pt x="244" y="388"/>
                  </a:moveTo>
                  <a:cubicBezTo>
                    <a:pt x="244" y="389"/>
                    <a:pt x="243" y="390"/>
                    <a:pt x="244" y="390"/>
                  </a:cubicBezTo>
                  <a:cubicBezTo>
                    <a:pt x="244" y="389"/>
                    <a:pt x="246" y="389"/>
                    <a:pt x="245" y="387"/>
                  </a:cubicBezTo>
                  <a:cubicBezTo>
                    <a:pt x="245" y="388"/>
                    <a:pt x="244" y="388"/>
                    <a:pt x="244" y="388"/>
                  </a:cubicBezTo>
                  <a:close/>
                  <a:moveTo>
                    <a:pt x="245" y="385"/>
                  </a:moveTo>
                  <a:cubicBezTo>
                    <a:pt x="245" y="386"/>
                    <a:pt x="244" y="386"/>
                    <a:pt x="244" y="387"/>
                  </a:cubicBezTo>
                  <a:cubicBezTo>
                    <a:pt x="245" y="387"/>
                    <a:pt x="245" y="386"/>
                    <a:pt x="246" y="386"/>
                  </a:cubicBezTo>
                  <a:cubicBezTo>
                    <a:pt x="246" y="386"/>
                    <a:pt x="246" y="385"/>
                    <a:pt x="245" y="385"/>
                  </a:cubicBezTo>
                  <a:close/>
                  <a:moveTo>
                    <a:pt x="239" y="388"/>
                  </a:moveTo>
                  <a:cubicBezTo>
                    <a:pt x="239" y="388"/>
                    <a:pt x="241" y="388"/>
                    <a:pt x="241" y="387"/>
                  </a:cubicBezTo>
                  <a:cubicBezTo>
                    <a:pt x="240" y="387"/>
                    <a:pt x="240" y="387"/>
                    <a:pt x="239" y="387"/>
                  </a:cubicBezTo>
                  <a:cubicBezTo>
                    <a:pt x="239" y="388"/>
                    <a:pt x="239" y="388"/>
                    <a:pt x="239" y="388"/>
                  </a:cubicBezTo>
                  <a:close/>
                  <a:moveTo>
                    <a:pt x="245" y="393"/>
                  </a:moveTo>
                  <a:cubicBezTo>
                    <a:pt x="244" y="393"/>
                    <a:pt x="244" y="393"/>
                    <a:pt x="243" y="393"/>
                  </a:cubicBezTo>
                  <a:cubicBezTo>
                    <a:pt x="243" y="395"/>
                    <a:pt x="241" y="394"/>
                    <a:pt x="241" y="395"/>
                  </a:cubicBezTo>
                  <a:cubicBezTo>
                    <a:pt x="242" y="396"/>
                    <a:pt x="243" y="394"/>
                    <a:pt x="245" y="394"/>
                  </a:cubicBezTo>
                  <a:cubicBezTo>
                    <a:pt x="244" y="394"/>
                    <a:pt x="245" y="394"/>
                    <a:pt x="245" y="393"/>
                  </a:cubicBezTo>
                  <a:close/>
                  <a:moveTo>
                    <a:pt x="243" y="386"/>
                  </a:moveTo>
                  <a:cubicBezTo>
                    <a:pt x="242" y="386"/>
                    <a:pt x="242" y="386"/>
                    <a:pt x="241" y="387"/>
                  </a:cubicBezTo>
                  <a:cubicBezTo>
                    <a:pt x="241" y="387"/>
                    <a:pt x="241" y="387"/>
                    <a:pt x="241" y="387"/>
                  </a:cubicBezTo>
                  <a:cubicBezTo>
                    <a:pt x="242" y="387"/>
                    <a:pt x="242" y="387"/>
                    <a:pt x="243" y="387"/>
                  </a:cubicBezTo>
                  <a:cubicBezTo>
                    <a:pt x="243" y="387"/>
                    <a:pt x="243" y="386"/>
                    <a:pt x="243" y="386"/>
                  </a:cubicBezTo>
                  <a:close/>
                  <a:moveTo>
                    <a:pt x="77" y="353"/>
                  </a:moveTo>
                  <a:cubicBezTo>
                    <a:pt x="77" y="353"/>
                    <a:pt x="78" y="353"/>
                    <a:pt x="78" y="352"/>
                  </a:cubicBezTo>
                  <a:cubicBezTo>
                    <a:pt x="77" y="352"/>
                    <a:pt x="77" y="353"/>
                    <a:pt x="77" y="353"/>
                  </a:cubicBezTo>
                  <a:close/>
                  <a:moveTo>
                    <a:pt x="75" y="344"/>
                  </a:moveTo>
                  <a:cubicBezTo>
                    <a:pt x="75" y="345"/>
                    <a:pt x="75" y="345"/>
                    <a:pt x="76" y="345"/>
                  </a:cubicBezTo>
                  <a:cubicBezTo>
                    <a:pt x="76" y="345"/>
                    <a:pt x="76" y="345"/>
                    <a:pt x="76" y="344"/>
                  </a:cubicBezTo>
                  <a:cubicBezTo>
                    <a:pt x="76" y="344"/>
                    <a:pt x="76" y="344"/>
                    <a:pt x="75" y="344"/>
                  </a:cubicBezTo>
                  <a:close/>
                  <a:moveTo>
                    <a:pt x="78" y="343"/>
                  </a:moveTo>
                  <a:cubicBezTo>
                    <a:pt x="78" y="342"/>
                    <a:pt x="78" y="342"/>
                    <a:pt x="77" y="342"/>
                  </a:cubicBezTo>
                  <a:cubicBezTo>
                    <a:pt x="77" y="342"/>
                    <a:pt x="77" y="342"/>
                    <a:pt x="77" y="343"/>
                  </a:cubicBezTo>
                  <a:cubicBezTo>
                    <a:pt x="78" y="343"/>
                    <a:pt x="78" y="343"/>
                    <a:pt x="78" y="343"/>
                  </a:cubicBezTo>
                  <a:close/>
                  <a:moveTo>
                    <a:pt x="78" y="349"/>
                  </a:moveTo>
                  <a:cubicBezTo>
                    <a:pt x="79" y="349"/>
                    <a:pt x="79" y="348"/>
                    <a:pt x="79" y="348"/>
                  </a:cubicBezTo>
                  <a:cubicBezTo>
                    <a:pt x="78" y="348"/>
                    <a:pt x="78" y="348"/>
                    <a:pt x="78" y="348"/>
                  </a:cubicBezTo>
                  <a:cubicBezTo>
                    <a:pt x="78" y="348"/>
                    <a:pt x="78" y="349"/>
                    <a:pt x="78" y="349"/>
                  </a:cubicBezTo>
                  <a:close/>
                  <a:moveTo>
                    <a:pt x="70" y="334"/>
                  </a:moveTo>
                  <a:cubicBezTo>
                    <a:pt x="70" y="334"/>
                    <a:pt x="71" y="334"/>
                    <a:pt x="71" y="334"/>
                  </a:cubicBezTo>
                  <a:cubicBezTo>
                    <a:pt x="71" y="333"/>
                    <a:pt x="71" y="333"/>
                    <a:pt x="70" y="333"/>
                  </a:cubicBezTo>
                  <a:cubicBezTo>
                    <a:pt x="70" y="333"/>
                    <a:pt x="70" y="334"/>
                    <a:pt x="70" y="334"/>
                  </a:cubicBezTo>
                  <a:close/>
                  <a:moveTo>
                    <a:pt x="75" y="340"/>
                  </a:moveTo>
                  <a:cubicBezTo>
                    <a:pt x="75" y="340"/>
                    <a:pt x="76" y="340"/>
                    <a:pt x="76" y="340"/>
                  </a:cubicBezTo>
                  <a:cubicBezTo>
                    <a:pt x="76" y="340"/>
                    <a:pt x="75" y="339"/>
                    <a:pt x="75" y="339"/>
                  </a:cubicBezTo>
                  <a:cubicBezTo>
                    <a:pt x="75" y="340"/>
                    <a:pt x="75" y="340"/>
                    <a:pt x="74" y="340"/>
                  </a:cubicBezTo>
                  <a:cubicBezTo>
                    <a:pt x="74" y="341"/>
                    <a:pt x="74" y="341"/>
                    <a:pt x="75" y="342"/>
                  </a:cubicBezTo>
                  <a:cubicBezTo>
                    <a:pt x="75" y="341"/>
                    <a:pt x="74" y="340"/>
                    <a:pt x="75" y="340"/>
                  </a:cubicBezTo>
                  <a:close/>
                  <a:moveTo>
                    <a:pt x="200" y="395"/>
                  </a:moveTo>
                  <a:cubicBezTo>
                    <a:pt x="201" y="396"/>
                    <a:pt x="201" y="395"/>
                    <a:pt x="201" y="395"/>
                  </a:cubicBezTo>
                  <a:cubicBezTo>
                    <a:pt x="201" y="395"/>
                    <a:pt x="201" y="395"/>
                    <a:pt x="201" y="395"/>
                  </a:cubicBezTo>
                  <a:cubicBezTo>
                    <a:pt x="200" y="395"/>
                    <a:pt x="200" y="395"/>
                    <a:pt x="200" y="395"/>
                  </a:cubicBezTo>
                  <a:close/>
                  <a:moveTo>
                    <a:pt x="88" y="355"/>
                  </a:moveTo>
                  <a:cubicBezTo>
                    <a:pt x="89" y="355"/>
                    <a:pt x="88" y="356"/>
                    <a:pt x="89" y="356"/>
                  </a:cubicBezTo>
                  <a:cubicBezTo>
                    <a:pt x="89" y="356"/>
                    <a:pt x="89" y="355"/>
                    <a:pt x="88" y="355"/>
                  </a:cubicBezTo>
                  <a:close/>
                  <a:moveTo>
                    <a:pt x="49" y="293"/>
                  </a:moveTo>
                  <a:cubicBezTo>
                    <a:pt x="50" y="293"/>
                    <a:pt x="50" y="293"/>
                    <a:pt x="50" y="293"/>
                  </a:cubicBezTo>
                  <a:cubicBezTo>
                    <a:pt x="50" y="293"/>
                    <a:pt x="50" y="293"/>
                    <a:pt x="50" y="292"/>
                  </a:cubicBezTo>
                  <a:cubicBezTo>
                    <a:pt x="50" y="293"/>
                    <a:pt x="50" y="293"/>
                    <a:pt x="49" y="293"/>
                  </a:cubicBezTo>
                  <a:close/>
                  <a:moveTo>
                    <a:pt x="79" y="344"/>
                  </a:moveTo>
                  <a:cubicBezTo>
                    <a:pt x="78" y="344"/>
                    <a:pt x="78" y="344"/>
                    <a:pt x="78" y="344"/>
                  </a:cubicBezTo>
                  <a:cubicBezTo>
                    <a:pt x="78" y="344"/>
                    <a:pt x="78" y="345"/>
                    <a:pt x="78" y="345"/>
                  </a:cubicBezTo>
                  <a:cubicBezTo>
                    <a:pt x="79" y="345"/>
                    <a:pt x="79" y="345"/>
                    <a:pt x="79" y="345"/>
                  </a:cubicBezTo>
                  <a:lnTo>
                    <a:pt x="79" y="344"/>
                  </a:lnTo>
                  <a:close/>
                  <a:moveTo>
                    <a:pt x="87" y="359"/>
                  </a:moveTo>
                  <a:cubicBezTo>
                    <a:pt x="88" y="359"/>
                    <a:pt x="88" y="358"/>
                    <a:pt x="88" y="357"/>
                  </a:cubicBezTo>
                  <a:cubicBezTo>
                    <a:pt x="88" y="357"/>
                    <a:pt x="88" y="357"/>
                    <a:pt x="87" y="357"/>
                  </a:cubicBezTo>
                  <a:cubicBezTo>
                    <a:pt x="87" y="358"/>
                    <a:pt x="87" y="358"/>
                    <a:pt x="87" y="359"/>
                  </a:cubicBezTo>
                  <a:close/>
                  <a:moveTo>
                    <a:pt x="83" y="349"/>
                  </a:moveTo>
                  <a:cubicBezTo>
                    <a:pt x="83" y="349"/>
                    <a:pt x="83" y="349"/>
                    <a:pt x="83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2" y="348"/>
                    <a:pt x="82" y="349"/>
                    <a:pt x="83" y="349"/>
                  </a:cubicBezTo>
                  <a:close/>
                  <a:moveTo>
                    <a:pt x="79" y="345"/>
                  </a:moveTo>
                  <a:cubicBezTo>
                    <a:pt x="79" y="346"/>
                    <a:pt x="78" y="346"/>
                    <a:pt x="78" y="346"/>
                  </a:cubicBezTo>
                  <a:cubicBezTo>
                    <a:pt x="79" y="346"/>
                    <a:pt x="80" y="346"/>
                    <a:pt x="80" y="345"/>
                  </a:cubicBezTo>
                  <a:lnTo>
                    <a:pt x="79" y="3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45A7C606-AF5B-47ED-9537-FB069698027B}"/>
                </a:ext>
              </a:extLst>
            </p:cNvPr>
            <p:cNvSpPr txBox="1"/>
            <p:nvPr/>
          </p:nvSpPr>
          <p:spPr>
            <a:xfrm>
              <a:off x="368300" y="482821"/>
              <a:ext cx="1887696" cy="545879"/>
            </a:xfrm>
            <a:prstGeom prst="rect">
              <a:avLst/>
            </a:prstGeom>
            <a:noFill/>
          </p:spPr>
          <p:txBody>
            <a:bodyPr wrap="none" lIns="0" tIns="45720" rIns="91440" bIns="7200" rtlCol="0">
              <a:spAutoFit/>
            </a:bodyPr>
            <a:lstStyle/>
            <a:p>
              <a:r>
                <a:rPr lang="zh-CN" altLang="en-US" sz="3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数据分析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E73BC69-12CD-4EC3-A4B6-FF09FAF654D7}"/>
              </a:ext>
            </a:extLst>
          </p:cNvPr>
          <p:cNvGrpSpPr/>
          <p:nvPr/>
        </p:nvGrpSpPr>
        <p:grpSpPr>
          <a:xfrm>
            <a:off x="0" y="1393928"/>
            <a:ext cx="12192000" cy="2666443"/>
            <a:chOff x="323103" y="1415699"/>
            <a:chExt cx="12192000" cy="2666443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47F6183C-9310-4709-8F3E-C9D896C53D92}"/>
                </a:ext>
              </a:extLst>
            </p:cNvPr>
            <p:cNvSpPr/>
            <p:nvPr/>
          </p:nvSpPr>
          <p:spPr>
            <a:xfrm>
              <a:off x="323103" y="1415699"/>
              <a:ext cx="12192000" cy="26664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759C928-F6A2-41B5-AD2B-D8E941D935AE}"/>
                </a:ext>
              </a:extLst>
            </p:cNvPr>
            <p:cNvSpPr/>
            <p:nvPr/>
          </p:nvSpPr>
          <p:spPr>
            <a:xfrm>
              <a:off x="323103" y="1415699"/>
              <a:ext cx="12192000" cy="2666443"/>
            </a:xfrm>
            <a:prstGeom prst="rect">
              <a:avLst/>
            </a:prstGeom>
            <a:blipFill dpi="0" rotWithShape="1">
              <a:blip r:embed="rId3" cstate="screen">
                <a:alphaModFix amt="2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70BC9FAB-FF61-42C6-8A00-7CB0E508D620}"/>
              </a:ext>
            </a:extLst>
          </p:cNvPr>
          <p:cNvGrpSpPr/>
          <p:nvPr/>
        </p:nvGrpSpPr>
        <p:grpSpPr>
          <a:xfrm>
            <a:off x="368300" y="4266043"/>
            <a:ext cx="5499100" cy="1863295"/>
            <a:chOff x="368300" y="4270805"/>
            <a:chExt cx="5499100" cy="1863295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8F877B5D-1ED1-4117-9B43-106A65362920}"/>
                </a:ext>
              </a:extLst>
            </p:cNvPr>
            <p:cNvSpPr txBox="1"/>
            <p:nvPr/>
          </p:nvSpPr>
          <p:spPr>
            <a:xfrm>
              <a:off x="368300" y="4852915"/>
              <a:ext cx="5499100" cy="1281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公司在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2018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年以及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2019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年分别中标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次和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114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次，中标率分别为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25%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58%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2019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年除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1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月外各月份均有中标，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6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月份中标次数最多，为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31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次。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147DD517-E8AE-439A-881B-5EE9F8349FAD}"/>
                </a:ext>
              </a:extLst>
            </p:cNvPr>
            <p:cNvSpPr txBox="1"/>
            <p:nvPr/>
          </p:nvSpPr>
          <p:spPr>
            <a:xfrm>
              <a:off x="368300" y="4270805"/>
              <a:ext cx="5499100" cy="569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Blip>
                  <a:blip r:embed="rId4"/>
                </a:buBlip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时间分析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E901DA46-BD6D-4C39-8582-458F6492C185}"/>
              </a:ext>
            </a:extLst>
          </p:cNvPr>
          <p:cNvGrpSpPr/>
          <p:nvPr/>
        </p:nvGrpSpPr>
        <p:grpSpPr>
          <a:xfrm>
            <a:off x="6311900" y="4266043"/>
            <a:ext cx="5499100" cy="1863295"/>
            <a:chOff x="6311900" y="4270805"/>
            <a:chExt cx="5499100" cy="1863295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C8BF94EA-202B-4E47-9E83-34E1F5606488}"/>
                </a:ext>
              </a:extLst>
            </p:cNvPr>
            <p:cNvSpPr txBox="1"/>
            <p:nvPr/>
          </p:nvSpPr>
          <p:spPr>
            <a:xfrm>
              <a:off x="6311900" y="4852915"/>
              <a:ext cx="5499100" cy="1281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数据显示，公司在公开招标类型中标次数最多，为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103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次，其中中标次数较多的公司为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J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公司、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A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公司以及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I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公司，其中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J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公司以公开招标类型中标次数为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39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次。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4089FBD6-544B-4EE1-9E26-38C823CBBF20}"/>
                </a:ext>
              </a:extLst>
            </p:cNvPr>
            <p:cNvSpPr txBox="1"/>
            <p:nvPr/>
          </p:nvSpPr>
          <p:spPr>
            <a:xfrm>
              <a:off x="6311900" y="4270805"/>
              <a:ext cx="5499100" cy="569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Blip>
                  <a:blip r:embed="rId4"/>
                </a:buBlip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子公司分析</a:t>
              </a:r>
            </a:p>
          </p:txBody>
        </p:sp>
      </p:grp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xmlns="" id="{C92FFFA5-F3F4-4708-B00F-51AA2F7B38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93319329"/>
              </p:ext>
            </p:extLst>
          </p:nvPr>
        </p:nvGraphicFramePr>
        <p:xfrm>
          <a:off x="630465" y="1536088"/>
          <a:ext cx="4571999" cy="23821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1" name="图表 20">
            <a:extLst>
              <a:ext uri="{FF2B5EF4-FFF2-40B4-BE49-F238E27FC236}">
                <a16:creationId xmlns:a16="http://schemas.microsoft.com/office/drawing/2014/main" xmlns="" id="{4784F6FD-A25D-40A1-8E0E-4471D1CE1FF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7968813"/>
              </p:ext>
            </p:extLst>
          </p:nvPr>
        </p:nvGraphicFramePr>
        <p:xfrm>
          <a:off x="6455228" y="1536088"/>
          <a:ext cx="5715000" cy="2382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776E7C1-C005-43A0-8487-8ED4795A3E64}"/>
              </a:ext>
            </a:extLst>
          </p:cNvPr>
          <p:cNvCxnSpPr>
            <a:cxnSpLocks/>
          </p:cNvCxnSpPr>
          <p:nvPr/>
        </p:nvCxnSpPr>
        <p:spPr>
          <a:xfrm>
            <a:off x="6128502" y="4355432"/>
            <a:ext cx="0" cy="1880268"/>
          </a:xfrm>
          <a:prstGeom prst="line">
            <a:avLst/>
          </a:prstGeom>
          <a:ln w="1587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7404888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053D169C-6487-44AA-9D5F-58244FFE50D7}"/>
              </a:ext>
            </a:extLst>
          </p:cNvPr>
          <p:cNvGrpSpPr/>
          <p:nvPr/>
        </p:nvGrpSpPr>
        <p:grpSpPr>
          <a:xfrm>
            <a:off x="368300" y="456840"/>
            <a:ext cx="1990402" cy="728868"/>
            <a:chOff x="368300" y="456840"/>
            <a:chExt cx="1990402" cy="728868"/>
          </a:xfrm>
        </p:grpSpPr>
        <p:sp>
          <p:nvSpPr>
            <p:cNvPr id="14" name="Freeform 32">
              <a:extLst>
                <a:ext uri="{FF2B5EF4-FFF2-40B4-BE49-F238E27FC236}">
                  <a16:creationId xmlns:a16="http://schemas.microsoft.com/office/drawing/2014/main" xmlns="" id="{63C0308D-A938-4B36-B612-4EC7DC248190}"/>
                </a:ext>
              </a:extLst>
            </p:cNvPr>
            <p:cNvSpPr>
              <a:spLocks noEditPoints="1"/>
            </p:cNvSpPr>
            <p:nvPr/>
          </p:nvSpPr>
          <p:spPr bwMode="auto">
            <a:xfrm rot="6400182">
              <a:off x="1623227" y="450232"/>
              <a:ext cx="728868" cy="742083"/>
            </a:xfrm>
            <a:custGeom>
              <a:avLst/>
              <a:gdLst>
                <a:gd name="T0" fmla="*/ 226 w 372"/>
                <a:gd name="T1" fmla="*/ 91 h 400"/>
                <a:gd name="T2" fmla="*/ 243 w 372"/>
                <a:gd name="T3" fmla="*/ 72 h 400"/>
                <a:gd name="T4" fmla="*/ 196 w 372"/>
                <a:gd name="T5" fmla="*/ 54 h 400"/>
                <a:gd name="T6" fmla="*/ 168 w 372"/>
                <a:gd name="T7" fmla="*/ 56 h 400"/>
                <a:gd name="T8" fmla="*/ 179 w 372"/>
                <a:gd name="T9" fmla="*/ 29 h 400"/>
                <a:gd name="T10" fmla="*/ 21 w 372"/>
                <a:gd name="T11" fmla="*/ 112 h 400"/>
                <a:gd name="T12" fmla="*/ 7 w 372"/>
                <a:gd name="T13" fmla="*/ 235 h 400"/>
                <a:gd name="T14" fmla="*/ 30 w 372"/>
                <a:gd name="T15" fmla="*/ 285 h 400"/>
                <a:gd name="T16" fmla="*/ 39 w 372"/>
                <a:gd name="T17" fmla="*/ 278 h 400"/>
                <a:gd name="T18" fmla="*/ 47 w 372"/>
                <a:gd name="T19" fmla="*/ 300 h 400"/>
                <a:gd name="T20" fmla="*/ 56 w 372"/>
                <a:gd name="T21" fmla="*/ 312 h 400"/>
                <a:gd name="T22" fmla="*/ 74 w 372"/>
                <a:gd name="T23" fmla="*/ 157 h 400"/>
                <a:gd name="T24" fmla="*/ 275 w 372"/>
                <a:gd name="T25" fmla="*/ 102 h 400"/>
                <a:gd name="T26" fmla="*/ 12 w 372"/>
                <a:gd name="T27" fmla="*/ 199 h 400"/>
                <a:gd name="T28" fmla="*/ 50 w 372"/>
                <a:gd name="T29" fmla="*/ 307 h 400"/>
                <a:gd name="T30" fmla="*/ 185 w 372"/>
                <a:gd name="T31" fmla="*/ 87 h 400"/>
                <a:gd name="T32" fmla="*/ 331 w 372"/>
                <a:gd name="T33" fmla="*/ 126 h 400"/>
                <a:gd name="T34" fmla="*/ 253 w 372"/>
                <a:gd name="T35" fmla="*/ 60 h 400"/>
                <a:gd name="T36" fmla="*/ 233 w 372"/>
                <a:gd name="T37" fmla="*/ 97 h 400"/>
                <a:gd name="T38" fmla="*/ 237 w 372"/>
                <a:gd name="T39" fmla="*/ 104 h 400"/>
                <a:gd name="T40" fmla="*/ 39 w 372"/>
                <a:gd name="T41" fmla="*/ 7 h 400"/>
                <a:gd name="T42" fmla="*/ 22 w 372"/>
                <a:gd name="T43" fmla="*/ 86 h 400"/>
                <a:gd name="T44" fmla="*/ 343 w 372"/>
                <a:gd name="T45" fmla="*/ 152 h 400"/>
                <a:gd name="T46" fmla="*/ 340 w 372"/>
                <a:gd name="T47" fmla="*/ 199 h 400"/>
                <a:gd name="T48" fmla="*/ 264 w 372"/>
                <a:gd name="T49" fmla="*/ 114 h 400"/>
                <a:gd name="T50" fmla="*/ 271 w 372"/>
                <a:gd name="T51" fmla="*/ 113 h 400"/>
                <a:gd name="T52" fmla="*/ 327 w 372"/>
                <a:gd name="T53" fmla="*/ 156 h 400"/>
                <a:gd name="T54" fmla="*/ 317 w 372"/>
                <a:gd name="T55" fmla="*/ 141 h 400"/>
                <a:gd name="T56" fmla="*/ 308 w 372"/>
                <a:gd name="T57" fmla="*/ 94 h 400"/>
                <a:gd name="T58" fmla="*/ 301 w 372"/>
                <a:gd name="T59" fmla="*/ 88 h 400"/>
                <a:gd name="T60" fmla="*/ 315 w 372"/>
                <a:gd name="T61" fmla="*/ 112 h 400"/>
                <a:gd name="T62" fmla="*/ 52 w 372"/>
                <a:gd name="T63" fmla="*/ 320 h 400"/>
                <a:gd name="T64" fmla="*/ 36 w 372"/>
                <a:gd name="T65" fmla="*/ 282 h 400"/>
                <a:gd name="T66" fmla="*/ 44 w 372"/>
                <a:gd name="T67" fmla="*/ 306 h 400"/>
                <a:gd name="T68" fmla="*/ 308 w 372"/>
                <a:gd name="T69" fmla="*/ 340 h 400"/>
                <a:gd name="T70" fmla="*/ 287 w 372"/>
                <a:gd name="T71" fmla="*/ 361 h 400"/>
                <a:gd name="T72" fmla="*/ 309 w 372"/>
                <a:gd name="T73" fmla="*/ 339 h 400"/>
                <a:gd name="T74" fmla="*/ 321 w 372"/>
                <a:gd name="T75" fmla="*/ 319 h 400"/>
                <a:gd name="T76" fmla="*/ 293 w 372"/>
                <a:gd name="T77" fmla="*/ 363 h 400"/>
                <a:gd name="T78" fmla="*/ 285 w 372"/>
                <a:gd name="T79" fmla="*/ 362 h 400"/>
                <a:gd name="T80" fmla="*/ 268 w 372"/>
                <a:gd name="T81" fmla="*/ 386 h 400"/>
                <a:gd name="T82" fmla="*/ 276 w 372"/>
                <a:gd name="T83" fmla="*/ 382 h 400"/>
                <a:gd name="T84" fmla="*/ 283 w 372"/>
                <a:gd name="T85" fmla="*/ 367 h 400"/>
                <a:gd name="T86" fmla="*/ 301 w 372"/>
                <a:gd name="T87" fmla="*/ 358 h 400"/>
                <a:gd name="T88" fmla="*/ 260 w 372"/>
                <a:gd name="T89" fmla="*/ 382 h 400"/>
                <a:gd name="T90" fmla="*/ 251 w 372"/>
                <a:gd name="T91" fmla="*/ 391 h 400"/>
                <a:gd name="T92" fmla="*/ 264 w 372"/>
                <a:gd name="T93" fmla="*/ 385 h 400"/>
                <a:gd name="T94" fmla="*/ 300 w 372"/>
                <a:gd name="T95" fmla="*/ 351 h 400"/>
                <a:gd name="T96" fmla="*/ 290 w 372"/>
                <a:gd name="T97" fmla="*/ 360 h 400"/>
                <a:gd name="T98" fmla="*/ 323 w 372"/>
                <a:gd name="T99" fmla="*/ 318 h 400"/>
                <a:gd name="T100" fmla="*/ 336 w 372"/>
                <a:gd name="T101" fmla="*/ 296 h 400"/>
                <a:gd name="T102" fmla="*/ 315 w 372"/>
                <a:gd name="T103" fmla="*/ 329 h 400"/>
                <a:gd name="T104" fmla="*/ 322 w 372"/>
                <a:gd name="T105" fmla="*/ 320 h 400"/>
                <a:gd name="T106" fmla="*/ 61 w 372"/>
                <a:gd name="T107" fmla="*/ 320 h 400"/>
                <a:gd name="T108" fmla="*/ 68 w 372"/>
                <a:gd name="T109" fmla="*/ 332 h 400"/>
                <a:gd name="T110" fmla="*/ 60 w 372"/>
                <a:gd name="T111" fmla="*/ 321 h 400"/>
                <a:gd name="T112" fmla="*/ 59 w 372"/>
                <a:gd name="T113" fmla="*/ 314 h 400"/>
                <a:gd name="T114" fmla="*/ 243 w 372"/>
                <a:gd name="T115" fmla="*/ 389 h 400"/>
                <a:gd name="T116" fmla="*/ 238 w 372"/>
                <a:gd name="T117" fmla="*/ 394 h 400"/>
                <a:gd name="T118" fmla="*/ 244 w 372"/>
                <a:gd name="T119" fmla="*/ 388 h 400"/>
                <a:gd name="T120" fmla="*/ 78 w 372"/>
                <a:gd name="T121" fmla="*/ 343 h 400"/>
                <a:gd name="T122" fmla="*/ 79 w 372"/>
                <a:gd name="T123" fmla="*/ 34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2" h="400">
                  <a:moveTo>
                    <a:pt x="334" y="171"/>
                  </a:moveTo>
                  <a:cubicBezTo>
                    <a:pt x="336" y="172"/>
                    <a:pt x="335" y="168"/>
                    <a:pt x="334" y="169"/>
                  </a:cubicBezTo>
                  <a:cubicBezTo>
                    <a:pt x="334" y="170"/>
                    <a:pt x="334" y="171"/>
                    <a:pt x="334" y="171"/>
                  </a:cubicBezTo>
                  <a:close/>
                  <a:moveTo>
                    <a:pt x="330" y="156"/>
                  </a:moveTo>
                  <a:cubicBezTo>
                    <a:pt x="327" y="156"/>
                    <a:pt x="329" y="160"/>
                    <a:pt x="331" y="160"/>
                  </a:cubicBezTo>
                  <a:cubicBezTo>
                    <a:pt x="331" y="158"/>
                    <a:pt x="329" y="158"/>
                    <a:pt x="330" y="156"/>
                  </a:cubicBezTo>
                  <a:close/>
                  <a:moveTo>
                    <a:pt x="336" y="153"/>
                  </a:moveTo>
                  <a:cubicBezTo>
                    <a:pt x="336" y="151"/>
                    <a:pt x="335" y="150"/>
                    <a:pt x="334" y="149"/>
                  </a:cubicBezTo>
                  <a:cubicBezTo>
                    <a:pt x="333" y="151"/>
                    <a:pt x="335" y="152"/>
                    <a:pt x="336" y="153"/>
                  </a:cubicBezTo>
                  <a:close/>
                  <a:moveTo>
                    <a:pt x="216" y="50"/>
                  </a:moveTo>
                  <a:cubicBezTo>
                    <a:pt x="216" y="47"/>
                    <a:pt x="209" y="48"/>
                    <a:pt x="209" y="49"/>
                  </a:cubicBezTo>
                  <a:cubicBezTo>
                    <a:pt x="212" y="49"/>
                    <a:pt x="214" y="50"/>
                    <a:pt x="216" y="50"/>
                  </a:cubicBezTo>
                  <a:close/>
                  <a:moveTo>
                    <a:pt x="212" y="100"/>
                  </a:moveTo>
                  <a:cubicBezTo>
                    <a:pt x="211" y="98"/>
                    <a:pt x="207" y="99"/>
                    <a:pt x="205" y="98"/>
                  </a:cubicBezTo>
                  <a:cubicBezTo>
                    <a:pt x="204" y="98"/>
                    <a:pt x="204" y="100"/>
                    <a:pt x="202" y="100"/>
                  </a:cubicBezTo>
                  <a:cubicBezTo>
                    <a:pt x="203" y="98"/>
                    <a:pt x="204" y="97"/>
                    <a:pt x="204" y="95"/>
                  </a:cubicBezTo>
                  <a:cubicBezTo>
                    <a:pt x="210" y="96"/>
                    <a:pt x="215" y="98"/>
                    <a:pt x="221" y="97"/>
                  </a:cubicBezTo>
                  <a:cubicBezTo>
                    <a:pt x="220" y="96"/>
                    <a:pt x="220" y="95"/>
                    <a:pt x="219" y="94"/>
                  </a:cubicBezTo>
                  <a:cubicBezTo>
                    <a:pt x="218" y="95"/>
                    <a:pt x="218" y="96"/>
                    <a:pt x="217" y="96"/>
                  </a:cubicBezTo>
                  <a:cubicBezTo>
                    <a:pt x="217" y="95"/>
                    <a:pt x="217" y="96"/>
                    <a:pt x="217" y="94"/>
                  </a:cubicBezTo>
                  <a:cubicBezTo>
                    <a:pt x="216" y="96"/>
                    <a:pt x="214" y="95"/>
                    <a:pt x="213" y="96"/>
                  </a:cubicBezTo>
                  <a:cubicBezTo>
                    <a:pt x="212" y="95"/>
                    <a:pt x="211" y="94"/>
                    <a:pt x="210" y="94"/>
                  </a:cubicBezTo>
                  <a:cubicBezTo>
                    <a:pt x="208" y="93"/>
                    <a:pt x="209" y="95"/>
                    <a:pt x="207" y="95"/>
                  </a:cubicBezTo>
                  <a:cubicBezTo>
                    <a:pt x="208" y="93"/>
                    <a:pt x="206" y="92"/>
                    <a:pt x="206" y="91"/>
                  </a:cubicBezTo>
                  <a:cubicBezTo>
                    <a:pt x="207" y="91"/>
                    <a:pt x="208" y="92"/>
                    <a:pt x="209" y="92"/>
                  </a:cubicBezTo>
                  <a:cubicBezTo>
                    <a:pt x="210" y="90"/>
                    <a:pt x="208" y="92"/>
                    <a:pt x="208" y="91"/>
                  </a:cubicBezTo>
                  <a:cubicBezTo>
                    <a:pt x="208" y="89"/>
                    <a:pt x="212" y="91"/>
                    <a:pt x="213" y="90"/>
                  </a:cubicBezTo>
                  <a:cubicBezTo>
                    <a:pt x="212" y="90"/>
                    <a:pt x="212" y="90"/>
                    <a:pt x="212" y="89"/>
                  </a:cubicBezTo>
                  <a:cubicBezTo>
                    <a:pt x="216" y="88"/>
                    <a:pt x="223" y="88"/>
                    <a:pt x="226" y="91"/>
                  </a:cubicBezTo>
                  <a:cubicBezTo>
                    <a:pt x="226" y="92"/>
                    <a:pt x="224" y="91"/>
                    <a:pt x="224" y="93"/>
                  </a:cubicBezTo>
                  <a:cubicBezTo>
                    <a:pt x="230" y="96"/>
                    <a:pt x="239" y="94"/>
                    <a:pt x="244" y="99"/>
                  </a:cubicBezTo>
                  <a:cubicBezTo>
                    <a:pt x="240" y="99"/>
                    <a:pt x="236" y="97"/>
                    <a:pt x="233" y="98"/>
                  </a:cubicBezTo>
                  <a:cubicBezTo>
                    <a:pt x="239" y="100"/>
                    <a:pt x="244" y="101"/>
                    <a:pt x="249" y="102"/>
                  </a:cubicBezTo>
                  <a:cubicBezTo>
                    <a:pt x="249" y="101"/>
                    <a:pt x="250" y="101"/>
                    <a:pt x="251" y="101"/>
                  </a:cubicBezTo>
                  <a:cubicBezTo>
                    <a:pt x="248" y="98"/>
                    <a:pt x="243" y="97"/>
                    <a:pt x="241" y="94"/>
                  </a:cubicBezTo>
                  <a:cubicBezTo>
                    <a:pt x="243" y="93"/>
                    <a:pt x="244" y="94"/>
                    <a:pt x="244" y="93"/>
                  </a:cubicBezTo>
                  <a:cubicBezTo>
                    <a:pt x="245" y="93"/>
                    <a:pt x="248" y="94"/>
                    <a:pt x="246" y="95"/>
                  </a:cubicBezTo>
                  <a:cubicBezTo>
                    <a:pt x="249" y="97"/>
                    <a:pt x="255" y="100"/>
                    <a:pt x="257" y="99"/>
                  </a:cubicBezTo>
                  <a:cubicBezTo>
                    <a:pt x="256" y="99"/>
                    <a:pt x="256" y="99"/>
                    <a:pt x="255" y="98"/>
                  </a:cubicBezTo>
                  <a:cubicBezTo>
                    <a:pt x="259" y="98"/>
                    <a:pt x="262" y="99"/>
                    <a:pt x="265" y="101"/>
                  </a:cubicBezTo>
                  <a:cubicBezTo>
                    <a:pt x="265" y="100"/>
                    <a:pt x="265" y="100"/>
                    <a:pt x="265" y="100"/>
                  </a:cubicBezTo>
                  <a:cubicBezTo>
                    <a:pt x="266" y="100"/>
                    <a:pt x="265" y="101"/>
                    <a:pt x="267" y="101"/>
                  </a:cubicBezTo>
                  <a:cubicBezTo>
                    <a:pt x="267" y="101"/>
                    <a:pt x="267" y="101"/>
                    <a:pt x="266" y="102"/>
                  </a:cubicBezTo>
                  <a:cubicBezTo>
                    <a:pt x="270" y="103"/>
                    <a:pt x="273" y="105"/>
                    <a:pt x="277" y="106"/>
                  </a:cubicBezTo>
                  <a:cubicBezTo>
                    <a:pt x="277" y="105"/>
                    <a:pt x="275" y="106"/>
                    <a:pt x="275" y="105"/>
                  </a:cubicBezTo>
                  <a:cubicBezTo>
                    <a:pt x="280" y="107"/>
                    <a:pt x="285" y="109"/>
                    <a:pt x="289" y="112"/>
                  </a:cubicBezTo>
                  <a:cubicBezTo>
                    <a:pt x="290" y="111"/>
                    <a:pt x="287" y="111"/>
                    <a:pt x="289" y="109"/>
                  </a:cubicBezTo>
                  <a:cubicBezTo>
                    <a:pt x="291" y="110"/>
                    <a:pt x="292" y="112"/>
                    <a:pt x="294" y="112"/>
                  </a:cubicBezTo>
                  <a:cubicBezTo>
                    <a:pt x="291" y="107"/>
                    <a:pt x="282" y="104"/>
                    <a:pt x="284" y="97"/>
                  </a:cubicBezTo>
                  <a:cubicBezTo>
                    <a:pt x="278" y="96"/>
                    <a:pt x="274" y="93"/>
                    <a:pt x="270" y="90"/>
                  </a:cubicBezTo>
                  <a:cubicBezTo>
                    <a:pt x="272" y="90"/>
                    <a:pt x="275" y="92"/>
                    <a:pt x="277" y="92"/>
                  </a:cubicBezTo>
                  <a:cubicBezTo>
                    <a:pt x="276" y="92"/>
                    <a:pt x="274" y="90"/>
                    <a:pt x="275" y="90"/>
                  </a:cubicBezTo>
                  <a:cubicBezTo>
                    <a:pt x="281" y="92"/>
                    <a:pt x="286" y="95"/>
                    <a:pt x="292" y="97"/>
                  </a:cubicBezTo>
                  <a:cubicBezTo>
                    <a:pt x="290" y="95"/>
                    <a:pt x="289" y="93"/>
                    <a:pt x="287" y="91"/>
                  </a:cubicBezTo>
                  <a:cubicBezTo>
                    <a:pt x="287" y="91"/>
                    <a:pt x="287" y="91"/>
                    <a:pt x="288" y="90"/>
                  </a:cubicBezTo>
                  <a:cubicBezTo>
                    <a:pt x="285" y="89"/>
                    <a:pt x="283" y="87"/>
                    <a:pt x="281" y="86"/>
                  </a:cubicBezTo>
                  <a:cubicBezTo>
                    <a:pt x="280" y="87"/>
                    <a:pt x="282" y="87"/>
                    <a:pt x="282" y="89"/>
                  </a:cubicBezTo>
                  <a:cubicBezTo>
                    <a:pt x="270" y="82"/>
                    <a:pt x="256" y="77"/>
                    <a:pt x="243" y="72"/>
                  </a:cubicBezTo>
                  <a:cubicBezTo>
                    <a:pt x="243" y="71"/>
                    <a:pt x="243" y="71"/>
                    <a:pt x="242" y="71"/>
                  </a:cubicBezTo>
                  <a:cubicBezTo>
                    <a:pt x="241" y="71"/>
                    <a:pt x="240" y="70"/>
                    <a:pt x="239" y="72"/>
                  </a:cubicBezTo>
                  <a:cubicBezTo>
                    <a:pt x="238" y="70"/>
                    <a:pt x="237" y="70"/>
                    <a:pt x="236" y="70"/>
                  </a:cubicBezTo>
                  <a:cubicBezTo>
                    <a:pt x="237" y="69"/>
                    <a:pt x="240" y="69"/>
                    <a:pt x="241" y="68"/>
                  </a:cubicBezTo>
                  <a:cubicBezTo>
                    <a:pt x="241" y="69"/>
                    <a:pt x="244" y="70"/>
                    <a:pt x="245" y="69"/>
                  </a:cubicBezTo>
                  <a:cubicBezTo>
                    <a:pt x="243" y="68"/>
                    <a:pt x="241" y="68"/>
                    <a:pt x="239" y="67"/>
                  </a:cubicBezTo>
                  <a:cubicBezTo>
                    <a:pt x="240" y="67"/>
                    <a:pt x="241" y="67"/>
                    <a:pt x="241" y="66"/>
                  </a:cubicBezTo>
                  <a:cubicBezTo>
                    <a:pt x="236" y="62"/>
                    <a:pt x="228" y="67"/>
                    <a:pt x="224" y="62"/>
                  </a:cubicBezTo>
                  <a:cubicBezTo>
                    <a:pt x="219" y="61"/>
                    <a:pt x="214" y="64"/>
                    <a:pt x="212" y="60"/>
                  </a:cubicBezTo>
                  <a:cubicBezTo>
                    <a:pt x="211" y="60"/>
                    <a:pt x="209" y="61"/>
                    <a:pt x="208" y="60"/>
                  </a:cubicBezTo>
                  <a:cubicBezTo>
                    <a:pt x="209" y="59"/>
                    <a:pt x="213" y="59"/>
                    <a:pt x="214" y="59"/>
                  </a:cubicBezTo>
                  <a:cubicBezTo>
                    <a:pt x="213" y="56"/>
                    <a:pt x="220" y="59"/>
                    <a:pt x="221" y="58"/>
                  </a:cubicBezTo>
                  <a:cubicBezTo>
                    <a:pt x="221" y="58"/>
                    <a:pt x="220" y="57"/>
                    <a:pt x="221" y="57"/>
                  </a:cubicBezTo>
                  <a:cubicBezTo>
                    <a:pt x="221" y="58"/>
                    <a:pt x="224" y="58"/>
                    <a:pt x="224" y="57"/>
                  </a:cubicBezTo>
                  <a:cubicBezTo>
                    <a:pt x="223" y="56"/>
                    <a:pt x="221" y="56"/>
                    <a:pt x="218" y="56"/>
                  </a:cubicBezTo>
                  <a:cubicBezTo>
                    <a:pt x="218" y="55"/>
                    <a:pt x="219" y="55"/>
                    <a:pt x="218" y="54"/>
                  </a:cubicBezTo>
                  <a:cubicBezTo>
                    <a:pt x="216" y="56"/>
                    <a:pt x="212" y="53"/>
                    <a:pt x="212" y="56"/>
                  </a:cubicBezTo>
                  <a:cubicBezTo>
                    <a:pt x="209" y="55"/>
                    <a:pt x="206" y="56"/>
                    <a:pt x="203" y="54"/>
                  </a:cubicBezTo>
                  <a:cubicBezTo>
                    <a:pt x="204" y="53"/>
                    <a:pt x="203" y="52"/>
                    <a:pt x="204" y="52"/>
                  </a:cubicBezTo>
                  <a:cubicBezTo>
                    <a:pt x="205" y="55"/>
                    <a:pt x="209" y="52"/>
                    <a:pt x="211" y="52"/>
                  </a:cubicBezTo>
                  <a:cubicBezTo>
                    <a:pt x="208" y="50"/>
                    <a:pt x="205" y="53"/>
                    <a:pt x="203" y="49"/>
                  </a:cubicBezTo>
                  <a:cubicBezTo>
                    <a:pt x="204" y="49"/>
                    <a:pt x="206" y="50"/>
                    <a:pt x="206" y="48"/>
                  </a:cubicBezTo>
                  <a:cubicBezTo>
                    <a:pt x="203" y="47"/>
                    <a:pt x="199" y="48"/>
                    <a:pt x="198" y="50"/>
                  </a:cubicBezTo>
                  <a:cubicBezTo>
                    <a:pt x="199" y="50"/>
                    <a:pt x="200" y="50"/>
                    <a:pt x="200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6" y="50"/>
                    <a:pt x="198" y="49"/>
                    <a:pt x="195" y="49"/>
                  </a:cubicBezTo>
                  <a:cubicBezTo>
                    <a:pt x="195" y="50"/>
                    <a:pt x="196" y="50"/>
                    <a:pt x="196" y="50"/>
                  </a:cubicBezTo>
                  <a:cubicBezTo>
                    <a:pt x="195" y="51"/>
                    <a:pt x="193" y="51"/>
                    <a:pt x="192" y="53"/>
                  </a:cubicBezTo>
                  <a:cubicBezTo>
                    <a:pt x="194" y="52"/>
                    <a:pt x="194" y="55"/>
                    <a:pt x="196" y="54"/>
                  </a:cubicBezTo>
                  <a:cubicBezTo>
                    <a:pt x="196" y="53"/>
                    <a:pt x="196" y="52"/>
                    <a:pt x="197" y="52"/>
                  </a:cubicBezTo>
                  <a:cubicBezTo>
                    <a:pt x="198" y="52"/>
                    <a:pt x="199" y="53"/>
                    <a:pt x="199" y="54"/>
                  </a:cubicBezTo>
                  <a:cubicBezTo>
                    <a:pt x="198" y="54"/>
                    <a:pt x="197" y="55"/>
                    <a:pt x="197" y="56"/>
                  </a:cubicBezTo>
                  <a:cubicBezTo>
                    <a:pt x="201" y="58"/>
                    <a:pt x="208" y="55"/>
                    <a:pt x="212" y="58"/>
                  </a:cubicBezTo>
                  <a:cubicBezTo>
                    <a:pt x="209" y="58"/>
                    <a:pt x="207" y="58"/>
                    <a:pt x="205" y="57"/>
                  </a:cubicBezTo>
                  <a:cubicBezTo>
                    <a:pt x="205" y="59"/>
                    <a:pt x="202" y="59"/>
                    <a:pt x="201" y="59"/>
                  </a:cubicBezTo>
                  <a:cubicBezTo>
                    <a:pt x="201" y="58"/>
                    <a:pt x="201" y="58"/>
                    <a:pt x="201" y="57"/>
                  </a:cubicBezTo>
                  <a:cubicBezTo>
                    <a:pt x="197" y="58"/>
                    <a:pt x="195" y="58"/>
                    <a:pt x="190" y="58"/>
                  </a:cubicBezTo>
                  <a:cubicBezTo>
                    <a:pt x="190" y="58"/>
                    <a:pt x="189" y="58"/>
                    <a:pt x="189" y="56"/>
                  </a:cubicBezTo>
                  <a:cubicBezTo>
                    <a:pt x="188" y="58"/>
                    <a:pt x="183" y="59"/>
                    <a:pt x="181" y="57"/>
                  </a:cubicBezTo>
                  <a:cubicBezTo>
                    <a:pt x="183" y="57"/>
                    <a:pt x="182" y="56"/>
                    <a:pt x="181" y="55"/>
                  </a:cubicBezTo>
                  <a:cubicBezTo>
                    <a:pt x="184" y="55"/>
                    <a:pt x="187" y="56"/>
                    <a:pt x="191" y="55"/>
                  </a:cubicBezTo>
                  <a:cubicBezTo>
                    <a:pt x="190" y="53"/>
                    <a:pt x="186" y="56"/>
                    <a:pt x="184" y="54"/>
                  </a:cubicBezTo>
                  <a:cubicBezTo>
                    <a:pt x="184" y="54"/>
                    <a:pt x="186" y="54"/>
                    <a:pt x="186" y="53"/>
                  </a:cubicBezTo>
                  <a:cubicBezTo>
                    <a:pt x="186" y="52"/>
                    <a:pt x="185" y="53"/>
                    <a:pt x="183" y="53"/>
                  </a:cubicBezTo>
                  <a:cubicBezTo>
                    <a:pt x="183" y="55"/>
                    <a:pt x="182" y="54"/>
                    <a:pt x="180" y="54"/>
                  </a:cubicBezTo>
                  <a:cubicBezTo>
                    <a:pt x="180" y="55"/>
                    <a:pt x="181" y="55"/>
                    <a:pt x="181" y="56"/>
                  </a:cubicBezTo>
                  <a:cubicBezTo>
                    <a:pt x="179" y="56"/>
                    <a:pt x="177" y="58"/>
                    <a:pt x="176" y="56"/>
                  </a:cubicBezTo>
                  <a:cubicBezTo>
                    <a:pt x="178" y="56"/>
                    <a:pt x="180" y="55"/>
                    <a:pt x="180" y="53"/>
                  </a:cubicBezTo>
                  <a:cubicBezTo>
                    <a:pt x="178" y="53"/>
                    <a:pt x="178" y="52"/>
                    <a:pt x="177" y="53"/>
                  </a:cubicBezTo>
                  <a:cubicBezTo>
                    <a:pt x="177" y="52"/>
                    <a:pt x="178" y="52"/>
                    <a:pt x="178" y="52"/>
                  </a:cubicBezTo>
                  <a:cubicBezTo>
                    <a:pt x="176" y="51"/>
                    <a:pt x="172" y="51"/>
                    <a:pt x="171" y="53"/>
                  </a:cubicBezTo>
                  <a:cubicBezTo>
                    <a:pt x="172" y="54"/>
                    <a:pt x="176" y="51"/>
                    <a:pt x="176" y="54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4" y="56"/>
                    <a:pt x="173" y="54"/>
                    <a:pt x="175" y="55"/>
                  </a:cubicBezTo>
                  <a:cubicBezTo>
                    <a:pt x="176" y="58"/>
                    <a:pt x="173" y="57"/>
                    <a:pt x="172" y="57"/>
                  </a:cubicBezTo>
                  <a:cubicBezTo>
                    <a:pt x="171" y="57"/>
                    <a:pt x="171" y="57"/>
                    <a:pt x="172" y="56"/>
                  </a:cubicBezTo>
                  <a:cubicBezTo>
                    <a:pt x="170" y="56"/>
                    <a:pt x="169" y="57"/>
                    <a:pt x="168" y="56"/>
                  </a:cubicBezTo>
                  <a:cubicBezTo>
                    <a:pt x="165" y="59"/>
                    <a:pt x="162" y="61"/>
                    <a:pt x="160" y="64"/>
                  </a:cubicBezTo>
                  <a:cubicBezTo>
                    <a:pt x="149" y="65"/>
                    <a:pt x="140" y="67"/>
                    <a:pt x="133" y="72"/>
                  </a:cubicBezTo>
                  <a:cubicBezTo>
                    <a:pt x="130" y="72"/>
                    <a:pt x="129" y="75"/>
                    <a:pt x="126" y="74"/>
                  </a:cubicBezTo>
                  <a:cubicBezTo>
                    <a:pt x="128" y="73"/>
                    <a:pt x="130" y="72"/>
                    <a:pt x="132" y="71"/>
                  </a:cubicBezTo>
                  <a:cubicBezTo>
                    <a:pt x="131" y="69"/>
                    <a:pt x="135" y="69"/>
                    <a:pt x="136" y="68"/>
                  </a:cubicBezTo>
                  <a:cubicBezTo>
                    <a:pt x="131" y="68"/>
                    <a:pt x="127" y="70"/>
                    <a:pt x="123" y="71"/>
                  </a:cubicBezTo>
                  <a:cubicBezTo>
                    <a:pt x="125" y="70"/>
                    <a:pt x="123" y="69"/>
                    <a:pt x="124" y="68"/>
                  </a:cubicBezTo>
                  <a:cubicBezTo>
                    <a:pt x="127" y="67"/>
                    <a:pt x="130" y="65"/>
                    <a:pt x="134" y="64"/>
                  </a:cubicBezTo>
                  <a:cubicBezTo>
                    <a:pt x="134" y="66"/>
                    <a:pt x="137" y="66"/>
                    <a:pt x="136" y="68"/>
                  </a:cubicBezTo>
                  <a:cubicBezTo>
                    <a:pt x="138" y="68"/>
                    <a:pt x="136" y="63"/>
                    <a:pt x="139" y="64"/>
                  </a:cubicBezTo>
                  <a:cubicBezTo>
                    <a:pt x="139" y="63"/>
                    <a:pt x="137" y="64"/>
                    <a:pt x="137" y="63"/>
                  </a:cubicBezTo>
                  <a:cubicBezTo>
                    <a:pt x="142" y="62"/>
                    <a:pt x="148" y="60"/>
                    <a:pt x="152" y="58"/>
                  </a:cubicBezTo>
                  <a:cubicBezTo>
                    <a:pt x="146" y="59"/>
                    <a:pt x="140" y="61"/>
                    <a:pt x="135" y="60"/>
                  </a:cubicBezTo>
                  <a:cubicBezTo>
                    <a:pt x="136" y="59"/>
                    <a:pt x="140" y="58"/>
                    <a:pt x="143" y="57"/>
                  </a:cubicBezTo>
                  <a:cubicBezTo>
                    <a:pt x="141" y="57"/>
                    <a:pt x="139" y="58"/>
                    <a:pt x="138" y="57"/>
                  </a:cubicBezTo>
                  <a:cubicBezTo>
                    <a:pt x="138" y="56"/>
                    <a:pt x="140" y="57"/>
                    <a:pt x="140" y="56"/>
                  </a:cubicBezTo>
                  <a:cubicBezTo>
                    <a:pt x="139" y="55"/>
                    <a:pt x="137" y="56"/>
                    <a:pt x="137" y="54"/>
                  </a:cubicBezTo>
                  <a:cubicBezTo>
                    <a:pt x="141" y="54"/>
                    <a:pt x="144" y="52"/>
                    <a:pt x="148" y="52"/>
                  </a:cubicBezTo>
                  <a:cubicBezTo>
                    <a:pt x="151" y="51"/>
                    <a:pt x="152" y="52"/>
                    <a:pt x="154" y="50"/>
                  </a:cubicBezTo>
                  <a:cubicBezTo>
                    <a:pt x="153" y="49"/>
                    <a:pt x="151" y="51"/>
                    <a:pt x="152" y="48"/>
                  </a:cubicBezTo>
                  <a:cubicBezTo>
                    <a:pt x="156" y="48"/>
                    <a:pt x="158" y="46"/>
                    <a:pt x="162" y="46"/>
                  </a:cubicBezTo>
                  <a:cubicBezTo>
                    <a:pt x="161" y="46"/>
                    <a:pt x="161" y="45"/>
                    <a:pt x="161" y="45"/>
                  </a:cubicBezTo>
                  <a:cubicBezTo>
                    <a:pt x="169" y="41"/>
                    <a:pt x="183" y="41"/>
                    <a:pt x="190" y="39"/>
                  </a:cubicBezTo>
                  <a:cubicBezTo>
                    <a:pt x="189" y="39"/>
                    <a:pt x="188" y="38"/>
                    <a:pt x="187" y="38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9" y="36"/>
                    <a:pt x="191" y="37"/>
                    <a:pt x="192" y="36"/>
                  </a:cubicBezTo>
                  <a:cubicBezTo>
                    <a:pt x="186" y="34"/>
                    <a:pt x="181" y="33"/>
                    <a:pt x="173" y="32"/>
                  </a:cubicBezTo>
                  <a:cubicBezTo>
                    <a:pt x="173" y="30"/>
                    <a:pt x="176" y="32"/>
                    <a:pt x="177" y="31"/>
                  </a:cubicBezTo>
                  <a:cubicBezTo>
                    <a:pt x="175" y="30"/>
                    <a:pt x="179" y="30"/>
                    <a:pt x="179" y="29"/>
                  </a:cubicBezTo>
                  <a:cubicBezTo>
                    <a:pt x="175" y="30"/>
                    <a:pt x="173" y="25"/>
                    <a:pt x="170" y="28"/>
                  </a:cubicBezTo>
                  <a:cubicBezTo>
                    <a:pt x="169" y="28"/>
                    <a:pt x="170" y="26"/>
                    <a:pt x="168" y="26"/>
                  </a:cubicBezTo>
                  <a:cubicBezTo>
                    <a:pt x="167" y="26"/>
                    <a:pt x="166" y="27"/>
                    <a:pt x="164" y="27"/>
                  </a:cubicBezTo>
                  <a:cubicBezTo>
                    <a:pt x="165" y="25"/>
                    <a:pt x="162" y="26"/>
                    <a:pt x="161" y="25"/>
                  </a:cubicBezTo>
                  <a:cubicBezTo>
                    <a:pt x="162" y="24"/>
                    <a:pt x="163" y="24"/>
                    <a:pt x="163" y="23"/>
                  </a:cubicBezTo>
                  <a:cubicBezTo>
                    <a:pt x="159" y="21"/>
                    <a:pt x="152" y="23"/>
                    <a:pt x="147" y="21"/>
                  </a:cubicBezTo>
                  <a:cubicBezTo>
                    <a:pt x="147" y="21"/>
                    <a:pt x="148" y="20"/>
                    <a:pt x="148" y="19"/>
                  </a:cubicBezTo>
                  <a:cubicBezTo>
                    <a:pt x="147" y="19"/>
                    <a:pt x="147" y="19"/>
                    <a:pt x="146" y="19"/>
                  </a:cubicBezTo>
                  <a:cubicBezTo>
                    <a:pt x="130" y="19"/>
                    <a:pt x="115" y="22"/>
                    <a:pt x="100" y="24"/>
                  </a:cubicBezTo>
                  <a:cubicBezTo>
                    <a:pt x="89" y="25"/>
                    <a:pt x="81" y="31"/>
                    <a:pt x="71" y="31"/>
                  </a:cubicBezTo>
                  <a:cubicBezTo>
                    <a:pt x="70" y="32"/>
                    <a:pt x="72" y="33"/>
                    <a:pt x="71" y="33"/>
                  </a:cubicBezTo>
                  <a:cubicBezTo>
                    <a:pt x="70" y="33"/>
                    <a:pt x="70" y="32"/>
                    <a:pt x="69" y="32"/>
                  </a:cubicBezTo>
                  <a:cubicBezTo>
                    <a:pt x="62" y="35"/>
                    <a:pt x="54" y="40"/>
                    <a:pt x="47" y="46"/>
                  </a:cubicBezTo>
                  <a:cubicBezTo>
                    <a:pt x="45" y="47"/>
                    <a:pt x="43" y="50"/>
                    <a:pt x="41" y="50"/>
                  </a:cubicBezTo>
                  <a:cubicBezTo>
                    <a:pt x="41" y="51"/>
                    <a:pt x="40" y="51"/>
                    <a:pt x="40" y="51"/>
                  </a:cubicBezTo>
                  <a:cubicBezTo>
                    <a:pt x="33" y="56"/>
                    <a:pt x="24" y="61"/>
                    <a:pt x="23" y="70"/>
                  </a:cubicBezTo>
                  <a:cubicBezTo>
                    <a:pt x="24" y="70"/>
                    <a:pt x="25" y="67"/>
                    <a:pt x="27" y="69"/>
                  </a:cubicBezTo>
                  <a:cubicBezTo>
                    <a:pt x="27" y="68"/>
                    <a:pt x="28" y="67"/>
                    <a:pt x="30" y="67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3" y="77"/>
                    <a:pt x="34" y="75"/>
                    <a:pt x="35" y="76"/>
                  </a:cubicBezTo>
                  <a:cubicBezTo>
                    <a:pt x="34" y="77"/>
                    <a:pt x="33" y="79"/>
                    <a:pt x="32" y="79"/>
                  </a:cubicBezTo>
                  <a:cubicBezTo>
                    <a:pt x="33" y="80"/>
                    <a:pt x="30" y="82"/>
                    <a:pt x="32" y="82"/>
                  </a:cubicBezTo>
                  <a:cubicBezTo>
                    <a:pt x="33" y="80"/>
                    <a:pt x="35" y="78"/>
                    <a:pt x="37" y="76"/>
                  </a:cubicBezTo>
                  <a:cubicBezTo>
                    <a:pt x="39" y="77"/>
                    <a:pt x="37" y="80"/>
                    <a:pt x="39" y="80"/>
                  </a:cubicBezTo>
                  <a:cubicBezTo>
                    <a:pt x="37" y="83"/>
                    <a:pt x="36" y="86"/>
                    <a:pt x="34" y="87"/>
                  </a:cubicBezTo>
                  <a:cubicBezTo>
                    <a:pt x="34" y="96"/>
                    <a:pt x="24" y="99"/>
                    <a:pt x="20" y="105"/>
                  </a:cubicBezTo>
                  <a:cubicBezTo>
                    <a:pt x="20" y="106"/>
                    <a:pt x="21" y="106"/>
                    <a:pt x="21" y="106"/>
                  </a:cubicBezTo>
                  <a:cubicBezTo>
                    <a:pt x="20" y="108"/>
                    <a:pt x="19" y="109"/>
                    <a:pt x="19" y="112"/>
                  </a:cubicBezTo>
                  <a:cubicBezTo>
                    <a:pt x="20" y="113"/>
                    <a:pt x="21" y="111"/>
                    <a:pt x="21" y="112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4" y="121"/>
                    <a:pt x="31" y="120"/>
                    <a:pt x="35" y="123"/>
                  </a:cubicBezTo>
                  <a:cubicBezTo>
                    <a:pt x="33" y="125"/>
                    <a:pt x="38" y="129"/>
                    <a:pt x="34" y="130"/>
                  </a:cubicBezTo>
                  <a:cubicBezTo>
                    <a:pt x="35" y="131"/>
                    <a:pt x="37" y="131"/>
                    <a:pt x="37" y="130"/>
                  </a:cubicBezTo>
                  <a:cubicBezTo>
                    <a:pt x="38" y="130"/>
                    <a:pt x="38" y="130"/>
                    <a:pt x="38" y="131"/>
                  </a:cubicBezTo>
                  <a:cubicBezTo>
                    <a:pt x="36" y="135"/>
                    <a:pt x="34" y="140"/>
                    <a:pt x="30" y="142"/>
                  </a:cubicBezTo>
                  <a:cubicBezTo>
                    <a:pt x="30" y="140"/>
                    <a:pt x="32" y="138"/>
                    <a:pt x="32" y="137"/>
                  </a:cubicBezTo>
                  <a:cubicBezTo>
                    <a:pt x="28" y="141"/>
                    <a:pt x="24" y="149"/>
                    <a:pt x="21" y="151"/>
                  </a:cubicBezTo>
                  <a:cubicBezTo>
                    <a:pt x="19" y="156"/>
                    <a:pt x="16" y="163"/>
                    <a:pt x="15" y="171"/>
                  </a:cubicBezTo>
                  <a:cubicBezTo>
                    <a:pt x="14" y="174"/>
                    <a:pt x="15" y="177"/>
                    <a:pt x="12" y="179"/>
                  </a:cubicBezTo>
                  <a:cubicBezTo>
                    <a:pt x="13" y="183"/>
                    <a:pt x="8" y="187"/>
                    <a:pt x="10" y="191"/>
                  </a:cubicBezTo>
                  <a:cubicBezTo>
                    <a:pt x="11" y="190"/>
                    <a:pt x="11" y="189"/>
                    <a:pt x="12" y="188"/>
                  </a:cubicBezTo>
                  <a:cubicBezTo>
                    <a:pt x="13" y="188"/>
                    <a:pt x="11" y="187"/>
                    <a:pt x="12" y="186"/>
                  </a:cubicBezTo>
                  <a:cubicBezTo>
                    <a:pt x="13" y="187"/>
                    <a:pt x="12" y="187"/>
                    <a:pt x="14" y="186"/>
                  </a:cubicBezTo>
                  <a:cubicBezTo>
                    <a:pt x="15" y="190"/>
                    <a:pt x="14" y="194"/>
                    <a:pt x="13" y="196"/>
                  </a:cubicBezTo>
                  <a:cubicBezTo>
                    <a:pt x="12" y="196"/>
                    <a:pt x="12" y="195"/>
                    <a:pt x="12" y="195"/>
                  </a:cubicBezTo>
                  <a:cubicBezTo>
                    <a:pt x="11" y="197"/>
                    <a:pt x="11" y="199"/>
                    <a:pt x="11" y="200"/>
                  </a:cubicBezTo>
                  <a:cubicBezTo>
                    <a:pt x="11" y="200"/>
                    <a:pt x="12" y="199"/>
                    <a:pt x="13" y="199"/>
                  </a:cubicBezTo>
                  <a:cubicBezTo>
                    <a:pt x="13" y="203"/>
                    <a:pt x="13" y="205"/>
                    <a:pt x="14" y="207"/>
                  </a:cubicBezTo>
                  <a:cubicBezTo>
                    <a:pt x="14" y="207"/>
                    <a:pt x="13" y="207"/>
                    <a:pt x="13" y="208"/>
                  </a:cubicBezTo>
                  <a:cubicBezTo>
                    <a:pt x="13" y="210"/>
                    <a:pt x="16" y="210"/>
                    <a:pt x="15" y="209"/>
                  </a:cubicBezTo>
                  <a:cubicBezTo>
                    <a:pt x="15" y="210"/>
                    <a:pt x="15" y="205"/>
                    <a:pt x="17" y="205"/>
                  </a:cubicBezTo>
                  <a:cubicBezTo>
                    <a:pt x="15" y="209"/>
                    <a:pt x="17" y="215"/>
                    <a:pt x="15" y="218"/>
                  </a:cubicBezTo>
                  <a:cubicBezTo>
                    <a:pt x="15" y="216"/>
                    <a:pt x="15" y="215"/>
                    <a:pt x="15" y="213"/>
                  </a:cubicBezTo>
                  <a:cubicBezTo>
                    <a:pt x="14" y="213"/>
                    <a:pt x="13" y="214"/>
                    <a:pt x="12" y="213"/>
                  </a:cubicBezTo>
                  <a:cubicBezTo>
                    <a:pt x="8" y="216"/>
                    <a:pt x="12" y="223"/>
                    <a:pt x="8" y="226"/>
                  </a:cubicBezTo>
                  <a:cubicBezTo>
                    <a:pt x="8" y="226"/>
                    <a:pt x="9" y="226"/>
                    <a:pt x="9" y="227"/>
                  </a:cubicBezTo>
                  <a:cubicBezTo>
                    <a:pt x="8" y="227"/>
                    <a:pt x="7" y="227"/>
                    <a:pt x="7" y="228"/>
                  </a:cubicBezTo>
                  <a:cubicBezTo>
                    <a:pt x="8" y="230"/>
                    <a:pt x="7" y="232"/>
                    <a:pt x="7" y="235"/>
                  </a:cubicBezTo>
                  <a:cubicBezTo>
                    <a:pt x="9" y="236"/>
                    <a:pt x="8" y="234"/>
                    <a:pt x="9" y="234"/>
                  </a:cubicBezTo>
                  <a:cubicBezTo>
                    <a:pt x="9" y="236"/>
                    <a:pt x="8" y="237"/>
                    <a:pt x="9" y="239"/>
                  </a:cubicBezTo>
                  <a:cubicBezTo>
                    <a:pt x="10" y="239"/>
                    <a:pt x="11" y="239"/>
                    <a:pt x="12" y="239"/>
                  </a:cubicBezTo>
                  <a:cubicBezTo>
                    <a:pt x="12" y="242"/>
                    <a:pt x="10" y="243"/>
                    <a:pt x="12" y="245"/>
                  </a:cubicBezTo>
                  <a:cubicBezTo>
                    <a:pt x="13" y="243"/>
                    <a:pt x="15" y="240"/>
                    <a:pt x="17" y="242"/>
                  </a:cubicBezTo>
                  <a:cubicBezTo>
                    <a:pt x="15" y="243"/>
                    <a:pt x="14" y="245"/>
                    <a:pt x="15" y="248"/>
                  </a:cubicBezTo>
                  <a:cubicBezTo>
                    <a:pt x="16" y="248"/>
                    <a:pt x="15" y="245"/>
                    <a:pt x="17" y="246"/>
                  </a:cubicBezTo>
                  <a:cubicBezTo>
                    <a:pt x="18" y="246"/>
                    <a:pt x="18" y="246"/>
                    <a:pt x="18" y="246"/>
                  </a:cubicBezTo>
                  <a:cubicBezTo>
                    <a:pt x="18" y="248"/>
                    <a:pt x="15" y="248"/>
                    <a:pt x="17" y="250"/>
                  </a:cubicBezTo>
                  <a:cubicBezTo>
                    <a:pt x="19" y="249"/>
                    <a:pt x="20" y="253"/>
                    <a:pt x="18" y="255"/>
                  </a:cubicBezTo>
                  <a:cubicBezTo>
                    <a:pt x="16" y="256"/>
                    <a:pt x="18" y="253"/>
                    <a:pt x="16" y="254"/>
                  </a:cubicBezTo>
                  <a:cubicBezTo>
                    <a:pt x="17" y="256"/>
                    <a:pt x="15" y="256"/>
                    <a:pt x="15" y="258"/>
                  </a:cubicBezTo>
                  <a:cubicBezTo>
                    <a:pt x="16" y="258"/>
                    <a:pt x="17" y="258"/>
                    <a:pt x="19" y="258"/>
                  </a:cubicBezTo>
                  <a:cubicBezTo>
                    <a:pt x="20" y="257"/>
                    <a:pt x="20" y="256"/>
                    <a:pt x="22" y="257"/>
                  </a:cubicBezTo>
                  <a:cubicBezTo>
                    <a:pt x="22" y="259"/>
                    <a:pt x="24" y="260"/>
                    <a:pt x="24" y="262"/>
                  </a:cubicBezTo>
                  <a:cubicBezTo>
                    <a:pt x="23" y="264"/>
                    <a:pt x="22" y="264"/>
                    <a:pt x="22" y="267"/>
                  </a:cubicBezTo>
                  <a:cubicBezTo>
                    <a:pt x="22" y="267"/>
                    <a:pt x="22" y="267"/>
                    <a:pt x="22" y="267"/>
                  </a:cubicBezTo>
                  <a:cubicBezTo>
                    <a:pt x="22" y="267"/>
                    <a:pt x="22" y="267"/>
                    <a:pt x="22" y="268"/>
                  </a:cubicBezTo>
                  <a:cubicBezTo>
                    <a:pt x="22" y="268"/>
                    <a:pt x="23" y="267"/>
                    <a:pt x="23" y="267"/>
                  </a:cubicBezTo>
                  <a:cubicBezTo>
                    <a:pt x="24" y="267"/>
                    <a:pt x="24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9"/>
                    <a:pt x="26" y="269"/>
                    <a:pt x="26" y="269"/>
                  </a:cubicBezTo>
                  <a:cubicBezTo>
                    <a:pt x="27" y="270"/>
                    <a:pt x="27" y="271"/>
                    <a:pt x="28" y="273"/>
                  </a:cubicBezTo>
                  <a:cubicBezTo>
                    <a:pt x="27" y="273"/>
                    <a:pt x="27" y="273"/>
                    <a:pt x="27" y="274"/>
                  </a:cubicBezTo>
                  <a:cubicBezTo>
                    <a:pt x="27" y="274"/>
                    <a:pt x="28" y="274"/>
                    <a:pt x="28" y="274"/>
                  </a:cubicBezTo>
                  <a:cubicBezTo>
                    <a:pt x="29" y="276"/>
                    <a:pt x="29" y="279"/>
                    <a:pt x="30" y="282"/>
                  </a:cubicBezTo>
                  <a:cubicBezTo>
                    <a:pt x="30" y="282"/>
                    <a:pt x="30" y="282"/>
                    <a:pt x="30" y="282"/>
                  </a:cubicBezTo>
                  <a:cubicBezTo>
                    <a:pt x="30" y="282"/>
                    <a:pt x="30" y="284"/>
                    <a:pt x="30" y="285"/>
                  </a:cubicBezTo>
                  <a:cubicBezTo>
                    <a:pt x="31" y="285"/>
                    <a:pt x="31" y="285"/>
                    <a:pt x="31" y="285"/>
                  </a:cubicBezTo>
                  <a:cubicBezTo>
                    <a:pt x="31" y="285"/>
                    <a:pt x="30" y="285"/>
                    <a:pt x="30" y="285"/>
                  </a:cubicBezTo>
                  <a:cubicBezTo>
                    <a:pt x="30" y="286"/>
                    <a:pt x="30" y="287"/>
                    <a:pt x="31" y="287"/>
                  </a:cubicBezTo>
                  <a:cubicBezTo>
                    <a:pt x="31" y="287"/>
                    <a:pt x="31" y="287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2" y="286"/>
                    <a:pt x="32" y="286"/>
                    <a:pt x="32" y="286"/>
                  </a:cubicBezTo>
                  <a:cubicBezTo>
                    <a:pt x="32" y="286"/>
                    <a:pt x="32" y="286"/>
                    <a:pt x="31" y="285"/>
                  </a:cubicBezTo>
                  <a:cubicBezTo>
                    <a:pt x="32" y="282"/>
                    <a:pt x="32" y="280"/>
                    <a:pt x="32" y="277"/>
                  </a:cubicBezTo>
                  <a:cubicBezTo>
                    <a:pt x="32" y="277"/>
                    <a:pt x="32" y="277"/>
                    <a:pt x="33" y="277"/>
                  </a:cubicBezTo>
                  <a:cubicBezTo>
                    <a:pt x="33" y="276"/>
                    <a:pt x="33" y="275"/>
                    <a:pt x="33" y="275"/>
                  </a:cubicBezTo>
                  <a:cubicBezTo>
                    <a:pt x="33" y="272"/>
                    <a:pt x="33" y="270"/>
                    <a:pt x="34" y="268"/>
                  </a:cubicBezTo>
                  <a:cubicBezTo>
                    <a:pt x="34" y="268"/>
                    <a:pt x="35" y="269"/>
                    <a:pt x="35" y="269"/>
                  </a:cubicBezTo>
                  <a:cubicBezTo>
                    <a:pt x="35" y="269"/>
                    <a:pt x="35" y="270"/>
                    <a:pt x="35" y="271"/>
                  </a:cubicBezTo>
                  <a:cubicBezTo>
                    <a:pt x="35" y="271"/>
                    <a:pt x="34" y="271"/>
                    <a:pt x="34" y="271"/>
                  </a:cubicBezTo>
                  <a:cubicBezTo>
                    <a:pt x="34" y="273"/>
                    <a:pt x="33" y="273"/>
                    <a:pt x="33" y="274"/>
                  </a:cubicBezTo>
                  <a:cubicBezTo>
                    <a:pt x="34" y="274"/>
                    <a:pt x="34" y="274"/>
                    <a:pt x="34" y="274"/>
                  </a:cubicBezTo>
                  <a:cubicBezTo>
                    <a:pt x="34" y="275"/>
                    <a:pt x="36" y="275"/>
                    <a:pt x="35" y="277"/>
                  </a:cubicBezTo>
                  <a:cubicBezTo>
                    <a:pt x="36" y="276"/>
                    <a:pt x="37" y="277"/>
                    <a:pt x="38" y="277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5" y="277"/>
                    <a:pt x="36" y="274"/>
                    <a:pt x="35" y="272"/>
                  </a:cubicBezTo>
                  <a:cubicBezTo>
                    <a:pt x="36" y="272"/>
                    <a:pt x="37" y="271"/>
                    <a:pt x="37" y="271"/>
                  </a:cubicBezTo>
                  <a:cubicBezTo>
                    <a:pt x="38" y="273"/>
                    <a:pt x="36" y="272"/>
                    <a:pt x="36" y="273"/>
                  </a:cubicBezTo>
                  <a:cubicBezTo>
                    <a:pt x="37" y="274"/>
                    <a:pt x="38" y="273"/>
                    <a:pt x="38" y="274"/>
                  </a:cubicBezTo>
                  <a:cubicBezTo>
                    <a:pt x="37" y="274"/>
                    <a:pt x="36" y="274"/>
                    <a:pt x="37" y="275"/>
                  </a:cubicBezTo>
                  <a:cubicBezTo>
                    <a:pt x="37" y="275"/>
                    <a:pt x="38" y="275"/>
                    <a:pt x="39" y="275"/>
                  </a:cubicBezTo>
                  <a:cubicBezTo>
                    <a:pt x="39" y="275"/>
                    <a:pt x="39" y="276"/>
                    <a:pt x="39" y="276"/>
                  </a:cubicBezTo>
                  <a:cubicBezTo>
                    <a:pt x="39" y="276"/>
                    <a:pt x="39" y="277"/>
                    <a:pt x="39" y="278"/>
                  </a:cubicBezTo>
                  <a:cubicBezTo>
                    <a:pt x="38" y="277"/>
                    <a:pt x="36" y="279"/>
                    <a:pt x="36" y="277"/>
                  </a:cubicBezTo>
                  <a:cubicBezTo>
                    <a:pt x="35" y="277"/>
                    <a:pt x="35" y="278"/>
                    <a:pt x="35" y="279"/>
                  </a:cubicBezTo>
                  <a:cubicBezTo>
                    <a:pt x="35" y="279"/>
                    <a:pt x="35" y="280"/>
                    <a:pt x="36" y="280"/>
                  </a:cubicBezTo>
                  <a:cubicBezTo>
                    <a:pt x="36" y="279"/>
                    <a:pt x="37" y="279"/>
                    <a:pt x="38" y="279"/>
                  </a:cubicBezTo>
                  <a:cubicBezTo>
                    <a:pt x="38" y="278"/>
                    <a:pt x="39" y="278"/>
                    <a:pt x="39" y="277"/>
                  </a:cubicBezTo>
                  <a:cubicBezTo>
                    <a:pt x="40" y="278"/>
                    <a:pt x="40" y="278"/>
                    <a:pt x="40" y="278"/>
                  </a:cubicBezTo>
                  <a:cubicBezTo>
                    <a:pt x="39" y="279"/>
                    <a:pt x="39" y="280"/>
                    <a:pt x="40" y="281"/>
                  </a:cubicBezTo>
                  <a:cubicBezTo>
                    <a:pt x="40" y="281"/>
                    <a:pt x="40" y="281"/>
                    <a:pt x="40" y="281"/>
                  </a:cubicBezTo>
                  <a:cubicBezTo>
                    <a:pt x="40" y="283"/>
                    <a:pt x="41" y="284"/>
                    <a:pt x="41" y="28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85"/>
                    <a:pt x="41" y="285"/>
                    <a:pt x="41" y="286"/>
                  </a:cubicBezTo>
                  <a:cubicBezTo>
                    <a:pt x="41" y="286"/>
                    <a:pt x="41" y="286"/>
                    <a:pt x="41" y="287"/>
                  </a:cubicBezTo>
                  <a:cubicBezTo>
                    <a:pt x="41" y="287"/>
                    <a:pt x="41" y="287"/>
                    <a:pt x="41" y="287"/>
                  </a:cubicBezTo>
                  <a:cubicBezTo>
                    <a:pt x="41" y="287"/>
                    <a:pt x="41" y="288"/>
                    <a:pt x="41" y="288"/>
                  </a:cubicBezTo>
                  <a:cubicBezTo>
                    <a:pt x="41" y="288"/>
                    <a:pt x="41" y="288"/>
                    <a:pt x="41" y="288"/>
                  </a:cubicBezTo>
                  <a:cubicBezTo>
                    <a:pt x="42" y="290"/>
                    <a:pt x="43" y="293"/>
                    <a:pt x="44" y="295"/>
                  </a:cubicBezTo>
                  <a:cubicBezTo>
                    <a:pt x="44" y="295"/>
                    <a:pt x="44" y="295"/>
                    <a:pt x="44" y="296"/>
                  </a:cubicBezTo>
                  <a:cubicBezTo>
                    <a:pt x="44" y="296"/>
                    <a:pt x="44" y="296"/>
                    <a:pt x="44" y="296"/>
                  </a:cubicBezTo>
                  <a:cubicBezTo>
                    <a:pt x="44" y="296"/>
                    <a:pt x="44" y="297"/>
                    <a:pt x="45" y="298"/>
                  </a:cubicBezTo>
                  <a:cubicBezTo>
                    <a:pt x="44" y="298"/>
                    <a:pt x="44" y="297"/>
                    <a:pt x="43" y="297"/>
                  </a:cubicBezTo>
                  <a:cubicBezTo>
                    <a:pt x="42" y="298"/>
                    <a:pt x="43" y="298"/>
                    <a:pt x="43" y="299"/>
                  </a:cubicBezTo>
                  <a:cubicBezTo>
                    <a:pt x="44" y="298"/>
                    <a:pt x="45" y="298"/>
                    <a:pt x="45" y="298"/>
                  </a:cubicBezTo>
                  <a:cubicBezTo>
                    <a:pt x="45" y="298"/>
                    <a:pt x="46" y="297"/>
                    <a:pt x="46" y="297"/>
                  </a:cubicBezTo>
                  <a:cubicBezTo>
                    <a:pt x="46" y="297"/>
                    <a:pt x="46" y="298"/>
                    <a:pt x="46" y="299"/>
                  </a:cubicBezTo>
                  <a:cubicBezTo>
                    <a:pt x="46" y="299"/>
                    <a:pt x="45" y="299"/>
                    <a:pt x="45" y="299"/>
                  </a:cubicBezTo>
                  <a:cubicBezTo>
                    <a:pt x="45" y="300"/>
                    <a:pt x="46" y="300"/>
                    <a:pt x="46" y="300"/>
                  </a:cubicBezTo>
                  <a:cubicBezTo>
                    <a:pt x="46" y="300"/>
                    <a:pt x="46" y="300"/>
                    <a:pt x="46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1"/>
                  </a:cubicBezTo>
                  <a:cubicBezTo>
                    <a:pt x="46" y="301"/>
                    <a:pt x="46" y="302"/>
                    <a:pt x="47" y="302"/>
                  </a:cubicBezTo>
                  <a:cubicBezTo>
                    <a:pt x="47" y="302"/>
                    <a:pt x="47" y="302"/>
                    <a:pt x="48" y="301"/>
                  </a:cubicBezTo>
                  <a:cubicBezTo>
                    <a:pt x="48" y="303"/>
                    <a:pt x="49" y="304"/>
                    <a:pt x="49" y="306"/>
                  </a:cubicBezTo>
                  <a:cubicBezTo>
                    <a:pt x="49" y="306"/>
                    <a:pt x="49" y="306"/>
                    <a:pt x="49" y="306"/>
                  </a:cubicBezTo>
                  <a:cubicBezTo>
                    <a:pt x="49" y="306"/>
                    <a:pt x="49" y="307"/>
                    <a:pt x="49" y="307"/>
                  </a:cubicBezTo>
                  <a:cubicBezTo>
                    <a:pt x="49" y="307"/>
                    <a:pt x="49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8"/>
                    <a:pt x="47" y="308"/>
                    <a:pt x="47" y="308"/>
                  </a:cubicBezTo>
                  <a:cubicBezTo>
                    <a:pt x="47" y="308"/>
                    <a:pt x="48" y="308"/>
                    <a:pt x="48" y="308"/>
                  </a:cubicBezTo>
                  <a:cubicBezTo>
                    <a:pt x="48" y="308"/>
                    <a:pt x="48" y="309"/>
                    <a:pt x="48" y="309"/>
                  </a:cubicBezTo>
                  <a:cubicBezTo>
                    <a:pt x="48" y="309"/>
                    <a:pt x="49" y="308"/>
                    <a:pt x="49" y="308"/>
                  </a:cubicBezTo>
                  <a:cubicBezTo>
                    <a:pt x="49" y="308"/>
                    <a:pt x="49" y="307"/>
                    <a:pt x="49" y="307"/>
                  </a:cubicBezTo>
                  <a:cubicBezTo>
                    <a:pt x="49" y="307"/>
                    <a:pt x="49" y="307"/>
                    <a:pt x="50" y="308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6"/>
                    <a:pt x="50" y="306"/>
                    <a:pt x="50" y="305"/>
                  </a:cubicBezTo>
                  <a:cubicBezTo>
                    <a:pt x="50" y="305"/>
                    <a:pt x="51" y="305"/>
                    <a:pt x="51" y="305"/>
                  </a:cubicBezTo>
                  <a:cubicBezTo>
                    <a:pt x="51" y="305"/>
                    <a:pt x="52" y="306"/>
                    <a:pt x="52" y="306"/>
                  </a:cubicBezTo>
                  <a:cubicBezTo>
                    <a:pt x="51" y="306"/>
                    <a:pt x="52" y="307"/>
                    <a:pt x="52" y="307"/>
                  </a:cubicBezTo>
                  <a:cubicBezTo>
                    <a:pt x="52" y="308"/>
                    <a:pt x="52" y="309"/>
                    <a:pt x="53" y="310"/>
                  </a:cubicBezTo>
                  <a:cubicBezTo>
                    <a:pt x="52" y="310"/>
                    <a:pt x="52" y="310"/>
                    <a:pt x="51" y="311"/>
                  </a:cubicBezTo>
                  <a:cubicBezTo>
                    <a:pt x="53" y="311"/>
                    <a:pt x="52" y="312"/>
                    <a:pt x="53" y="312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3" y="312"/>
                    <a:pt x="53" y="313"/>
                    <a:pt x="54" y="313"/>
                  </a:cubicBezTo>
                  <a:cubicBezTo>
                    <a:pt x="54" y="312"/>
                    <a:pt x="55" y="312"/>
                    <a:pt x="55" y="310"/>
                  </a:cubicBezTo>
                  <a:cubicBezTo>
                    <a:pt x="56" y="311"/>
                    <a:pt x="56" y="311"/>
                    <a:pt x="56" y="312"/>
                  </a:cubicBezTo>
                  <a:cubicBezTo>
                    <a:pt x="57" y="311"/>
                    <a:pt x="57" y="311"/>
                    <a:pt x="58" y="312"/>
                  </a:cubicBezTo>
                  <a:cubicBezTo>
                    <a:pt x="57" y="311"/>
                    <a:pt x="57" y="311"/>
                    <a:pt x="57" y="311"/>
                  </a:cubicBezTo>
                  <a:cubicBezTo>
                    <a:pt x="56" y="311"/>
                    <a:pt x="56" y="310"/>
                    <a:pt x="56" y="309"/>
                  </a:cubicBezTo>
                  <a:cubicBezTo>
                    <a:pt x="56" y="309"/>
                    <a:pt x="56" y="308"/>
                    <a:pt x="56" y="308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54" y="303"/>
                    <a:pt x="52" y="298"/>
                    <a:pt x="50" y="293"/>
                  </a:cubicBezTo>
                  <a:cubicBezTo>
                    <a:pt x="50" y="293"/>
                    <a:pt x="50" y="294"/>
                    <a:pt x="50" y="294"/>
                  </a:cubicBezTo>
                  <a:cubicBezTo>
                    <a:pt x="50" y="294"/>
                    <a:pt x="49" y="294"/>
                    <a:pt x="49" y="293"/>
                  </a:cubicBezTo>
                  <a:cubicBezTo>
                    <a:pt x="49" y="293"/>
                    <a:pt x="49" y="293"/>
                    <a:pt x="49" y="292"/>
                  </a:cubicBezTo>
                  <a:cubicBezTo>
                    <a:pt x="49" y="292"/>
                    <a:pt x="49" y="292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8" y="286"/>
                    <a:pt x="47" y="281"/>
                    <a:pt x="46" y="277"/>
                  </a:cubicBezTo>
                  <a:cubicBezTo>
                    <a:pt x="45" y="277"/>
                    <a:pt x="45" y="275"/>
                    <a:pt x="45" y="274"/>
                  </a:cubicBezTo>
                  <a:cubicBezTo>
                    <a:pt x="45" y="274"/>
                    <a:pt x="45" y="274"/>
                    <a:pt x="45" y="274"/>
                  </a:cubicBezTo>
                  <a:cubicBezTo>
                    <a:pt x="44" y="265"/>
                    <a:pt x="43" y="256"/>
                    <a:pt x="43" y="247"/>
                  </a:cubicBezTo>
                  <a:cubicBezTo>
                    <a:pt x="43" y="244"/>
                    <a:pt x="43" y="241"/>
                    <a:pt x="43" y="238"/>
                  </a:cubicBezTo>
                  <a:cubicBezTo>
                    <a:pt x="43" y="237"/>
                    <a:pt x="42" y="237"/>
                    <a:pt x="42" y="236"/>
                  </a:cubicBezTo>
                  <a:cubicBezTo>
                    <a:pt x="43" y="235"/>
                    <a:pt x="43" y="233"/>
                    <a:pt x="44" y="232"/>
                  </a:cubicBezTo>
                  <a:cubicBezTo>
                    <a:pt x="44" y="223"/>
                    <a:pt x="46" y="215"/>
                    <a:pt x="48" y="207"/>
                  </a:cubicBezTo>
                  <a:cubicBezTo>
                    <a:pt x="48" y="204"/>
                    <a:pt x="49" y="201"/>
                    <a:pt x="51" y="199"/>
                  </a:cubicBezTo>
                  <a:cubicBezTo>
                    <a:pt x="52" y="197"/>
                    <a:pt x="53" y="194"/>
                    <a:pt x="54" y="192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2" y="188"/>
                    <a:pt x="55" y="185"/>
                    <a:pt x="57" y="182"/>
                  </a:cubicBezTo>
                  <a:cubicBezTo>
                    <a:pt x="57" y="183"/>
                    <a:pt x="57" y="184"/>
                    <a:pt x="57" y="184"/>
                  </a:cubicBezTo>
                  <a:cubicBezTo>
                    <a:pt x="61" y="175"/>
                    <a:pt x="66" y="166"/>
                    <a:pt x="73" y="158"/>
                  </a:cubicBezTo>
                  <a:cubicBezTo>
                    <a:pt x="73" y="158"/>
                    <a:pt x="73" y="157"/>
                    <a:pt x="74" y="157"/>
                  </a:cubicBezTo>
                  <a:cubicBezTo>
                    <a:pt x="90" y="135"/>
                    <a:pt x="113" y="119"/>
                    <a:pt x="139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41" y="107"/>
                    <a:pt x="144" y="106"/>
                    <a:pt x="146" y="105"/>
                  </a:cubicBezTo>
                  <a:cubicBezTo>
                    <a:pt x="147" y="107"/>
                    <a:pt x="143" y="107"/>
                    <a:pt x="141" y="108"/>
                  </a:cubicBezTo>
                  <a:cubicBezTo>
                    <a:pt x="154" y="104"/>
                    <a:pt x="167" y="101"/>
                    <a:pt x="181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0" y="100"/>
                    <a:pt x="179" y="100"/>
                    <a:pt x="179" y="99"/>
                  </a:cubicBezTo>
                  <a:cubicBezTo>
                    <a:pt x="180" y="100"/>
                    <a:pt x="182" y="99"/>
                    <a:pt x="184" y="100"/>
                  </a:cubicBezTo>
                  <a:cubicBezTo>
                    <a:pt x="183" y="95"/>
                    <a:pt x="189" y="96"/>
                    <a:pt x="191" y="94"/>
                  </a:cubicBezTo>
                  <a:cubicBezTo>
                    <a:pt x="192" y="97"/>
                    <a:pt x="197" y="94"/>
                    <a:pt x="199" y="97"/>
                  </a:cubicBezTo>
                  <a:cubicBezTo>
                    <a:pt x="197" y="97"/>
                    <a:pt x="195" y="97"/>
                    <a:pt x="194" y="97"/>
                  </a:cubicBezTo>
                  <a:cubicBezTo>
                    <a:pt x="196" y="98"/>
                    <a:pt x="198" y="99"/>
                    <a:pt x="200" y="100"/>
                  </a:cubicBezTo>
                  <a:cubicBezTo>
                    <a:pt x="202" y="101"/>
                    <a:pt x="204" y="101"/>
                    <a:pt x="206" y="101"/>
                  </a:cubicBezTo>
                  <a:cubicBezTo>
                    <a:pt x="206" y="100"/>
                    <a:pt x="207" y="101"/>
                    <a:pt x="208" y="101"/>
                  </a:cubicBezTo>
                  <a:cubicBezTo>
                    <a:pt x="209" y="101"/>
                    <a:pt x="210" y="101"/>
                    <a:pt x="211" y="102"/>
                  </a:cubicBezTo>
                  <a:cubicBezTo>
                    <a:pt x="211" y="101"/>
                    <a:pt x="209" y="101"/>
                    <a:pt x="209" y="100"/>
                  </a:cubicBezTo>
                  <a:cubicBezTo>
                    <a:pt x="210" y="99"/>
                    <a:pt x="211" y="100"/>
                    <a:pt x="212" y="100"/>
                  </a:cubicBezTo>
                  <a:close/>
                  <a:moveTo>
                    <a:pt x="244" y="98"/>
                  </a:moveTo>
                  <a:cubicBezTo>
                    <a:pt x="247" y="98"/>
                    <a:pt x="246" y="100"/>
                    <a:pt x="248" y="100"/>
                  </a:cubicBezTo>
                  <a:cubicBezTo>
                    <a:pt x="247" y="101"/>
                    <a:pt x="244" y="100"/>
                    <a:pt x="244" y="98"/>
                  </a:cubicBezTo>
                  <a:close/>
                  <a:moveTo>
                    <a:pt x="285" y="106"/>
                  </a:moveTo>
                  <a:cubicBezTo>
                    <a:pt x="284" y="107"/>
                    <a:pt x="282" y="105"/>
                    <a:pt x="280" y="105"/>
                  </a:cubicBezTo>
                  <a:cubicBezTo>
                    <a:pt x="281" y="104"/>
                    <a:pt x="284" y="105"/>
                    <a:pt x="285" y="106"/>
                  </a:cubicBezTo>
                  <a:close/>
                  <a:moveTo>
                    <a:pt x="277" y="102"/>
                  </a:moveTo>
                  <a:cubicBezTo>
                    <a:pt x="276" y="102"/>
                    <a:pt x="275" y="101"/>
                    <a:pt x="274" y="101"/>
                  </a:cubicBezTo>
                  <a:cubicBezTo>
                    <a:pt x="275" y="99"/>
                    <a:pt x="277" y="101"/>
                    <a:pt x="277" y="102"/>
                  </a:cubicBezTo>
                  <a:close/>
                  <a:moveTo>
                    <a:pt x="275" y="102"/>
                  </a:moveTo>
                  <a:cubicBezTo>
                    <a:pt x="273" y="102"/>
                    <a:pt x="271" y="103"/>
                    <a:pt x="272" y="101"/>
                  </a:cubicBezTo>
                  <a:cubicBezTo>
                    <a:pt x="273" y="101"/>
                    <a:pt x="275" y="101"/>
                    <a:pt x="275" y="102"/>
                  </a:cubicBezTo>
                  <a:close/>
                  <a:moveTo>
                    <a:pt x="271" y="100"/>
                  </a:moveTo>
                  <a:cubicBezTo>
                    <a:pt x="271" y="103"/>
                    <a:pt x="269" y="99"/>
                    <a:pt x="267" y="99"/>
                  </a:cubicBezTo>
                  <a:cubicBezTo>
                    <a:pt x="268" y="98"/>
                    <a:pt x="270" y="101"/>
                    <a:pt x="271" y="100"/>
                  </a:cubicBezTo>
                  <a:close/>
                  <a:moveTo>
                    <a:pt x="233" y="70"/>
                  </a:moveTo>
                  <a:cubicBezTo>
                    <a:pt x="234" y="70"/>
                    <a:pt x="233" y="69"/>
                    <a:pt x="233" y="68"/>
                  </a:cubicBezTo>
                  <a:cubicBezTo>
                    <a:pt x="234" y="68"/>
                    <a:pt x="234" y="70"/>
                    <a:pt x="235" y="70"/>
                  </a:cubicBezTo>
                  <a:cubicBezTo>
                    <a:pt x="234" y="70"/>
                    <a:pt x="233" y="70"/>
                    <a:pt x="231" y="70"/>
                  </a:cubicBezTo>
                  <a:cubicBezTo>
                    <a:pt x="231" y="70"/>
                    <a:pt x="231" y="69"/>
                    <a:pt x="230" y="69"/>
                  </a:cubicBezTo>
                  <a:cubicBezTo>
                    <a:pt x="231" y="67"/>
                    <a:pt x="232" y="70"/>
                    <a:pt x="233" y="70"/>
                  </a:cubicBezTo>
                  <a:close/>
                  <a:moveTo>
                    <a:pt x="232" y="90"/>
                  </a:moveTo>
                  <a:cubicBezTo>
                    <a:pt x="232" y="88"/>
                    <a:pt x="236" y="87"/>
                    <a:pt x="238" y="88"/>
                  </a:cubicBezTo>
                  <a:cubicBezTo>
                    <a:pt x="238" y="89"/>
                    <a:pt x="236" y="90"/>
                    <a:pt x="235" y="90"/>
                  </a:cubicBezTo>
                  <a:cubicBezTo>
                    <a:pt x="235" y="91"/>
                    <a:pt x="236" y="90"/>
                    <a:pt x="237" y="90"/>
                  </a:cubicBezTo>
                  <a:cubicBezTo>
                    <a:pt x="233" y="93"/>
                    <a:pt x="240" y="91"/>
                    <a:pt x="240" y="94"/>
                  </a:cubicBezTo>
                  <a:cubicBezTo>
                    <a:pt x="236" y="93"/>
                    <a:pt x="233" y="92"/>
                    <a:pt x="229" y="90"/>
                  </a:cubicBezTo>
                  <a:cubicBezTo>
                    <a:pt x="229" y="88"/>
                    <a:pt x="232" y="89"/>
                    <a:pt x="232" y="90"/>
                  </a:cubicBezTo>
                  <a:close/>
                  <a:moveTo>
                    <a:pt x="224" y="76"/>
                  </a:moveTo>
                  <a:cubicBezTo>
                    <a:pt x="226" y="76"/>
                    <a:pt x="226" y="76"/>
                    <a:pt x="224" y="76"/>
                  </a:cubicBezTo>
                  <a:cubicBezTo>
                    <a:pt x="223" y="77"/>
                    <a:pt x="221" y="78"/>
                    <a:pt x="217" y="78"/>
                  </a:cubicBezTo>
                  <a:cubicBezTo>
                    <a:pt x="218" y="76"/>
                    <a:pt x="222" y="76"/>
                    <a:pt x="224" y="76"/>
                  </a:cubicBezTo>
                  <a:close/>
                  <a:moveTo>
                    <a:pt x="217" y="77"/>
                  </a:moveTo>
                  <a:cubicBezTo>
                    <a:pt x="216" y="79"/>
                    <a:pt x="213" y="79"/>
                    <a:pt x="211" y="79"/>
                  </a:cubicBezTo>
                  <a:cubicBezTo>
                    <a:pt x="211" y="77"/>
                    <a:pt x="215" y="78"/>
                    <a:pt x="217" y="77"/>
                  </a:cubicBezTo>
                  <a:close/>
                  <a:moveTo>
                    <a:pt x="134" y="61"/>
                  </a:moveTo>
                  <a:cubicBezTo>
                    <a:pt x="134" y="62"/>
                    <a:pt x="132" y="62"/>
                    <a:pt x="131" y="62"/>
                  </a:cubicBezTo>
                  <a:cubicBezTo>
                    <a:pt x="130" y="60"/>
                    <a:pt x="133" y="61"/>
                    <a:pt x="134" y="61"/>
                  </a:cubicBezTo>
                  <a:close/>
                  <a:moveTo>
                    <a:pt x="12" y="199"/>
                  </a:moveTo>
                  <a:cubicBezTo>
                    <a:pt x="12" y="198"/>
                    <a:pt x="12" y="197"/>
                    <a:pt x="12" y="197"/>
                  </a:cubicBezTo>
                  <a:cubicBezTo>
                    <a:pt x="14" y="197"/>
                    <a:pt x="13" y="199"/>
                    <a:pt x="12" y="199"/>
                  </a:cubicBezTo>
                  <a:close/>
                  <a:moveTo>
                    <a:pt x="12" y="238"/>
                  </a:moveTo>
                  <a:cubicBezTo>
                    <a:pt x="11" y="237"/>
                    <a:pt x="11" y="237"/>
                    <a:pt x="10" y="237"/>
                  </a:cubicBezTo>
                  <a:cubicBezTo>
                    <a:pt x="10" y="237"/>
                    <a:pt x="11" y="237"/>
                    <a:pt x="11" y="235"/>
                  </a:cubicBezTo>
                  <a:cubicBezTo>
                    <a:pt x="11" y="236"/>
                    <a:pt x="11" y="236"/>
                    <a:pt x="12" y="236"/>
                  </a:cubicBezTo>
                  <a:cubicBezTo>
                    <a:pt x="12" y="237"/>
                    <a:pt x="12" y="237"/>
                    <a:pt x="12" y="238"/>
                  </a:cubicBezTo>
                  <a:close/>
                  <a:moveTo>
                    <a:pt x="12" y="233"/>
                  </a:moveTo>
                  <a:cubicBezTo>
                    <a:pt x="11" y="232"/>
                    <a:pt x="12" y="230"/>
                    <a:pt x="13" y="228"/>
                  </a:cubicBezTo>
                  <a:cubicBezTo>
                    <a:pt x="15" y="229"/>
                    <a:pt x="12" y="232"/>
                    <a:pt x="12" y="233"/>
                  </a:cubicBezTo>
                  <a:close/>
                  <a:moveTo>
                    <a:pt x="34" y="268"/>
                  </a:moveTo>
                  <a:cubicBezTo>
                    <a:pt x="34" y="268"/>
                    <a:pt x="34" y="267"/>
                    <a:pt x="34" y="267"/>
                  </a:cubicBezTo>
                  <a:cubicBezTo>
                    <a:pt x="35" y="267"/>
                    <a:pt x="35" y="267"/>
                    <a:pt x="35" y="268"/>
                  </a:cubicBezTo>
                  <a:cubicBezTo>
                    <a:pt x="34" y="268"/>
                    <a:pt x="34" y="268"/>
                    <a:pt x="34" y="268"/>
                  </a:cubicBezTo>
                  <a:close/>
                  <a:moveTo>
                    <a:pt x="38" y="274"/>
                  </a:moveTo>
                  <a:cubicBezTo>
                    <a:pt x="38" y="273"/>
                    <a:pt x="38" y="271"/>
                    <a:pt x="37" y="271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7" y="270"/>
                    <a:pt x="37" y="270"/>
                    <a:pt x="37" y="270"/>
                  </a:cubicBezTo>
                  <a:cubicBezTo>
                    <a:pt x="37" y="270"/>
                    <a:pt x="37" y="270"/>
                    <a:pt x="37" y="269"/>
                  </a:cubicBezTo>
                  <a:cubicBezTo>
                    <a:pt x="37" y="269"/>
                    <a:pt x="37" y="269"/>
                    <a:pt x="37" y="269"/>
                  </a:cubicBezTo>
                  <a:cubicBezTo>
                    <a:pt x="37" y="269"/>
                    <a:pt x="37" y="269"/>
                    <a:pt x="37" y="268"/>
                  </a:cubicBezTo>
                  <a:cubicBezTo>
                    <a:pt x="37" y="269"/>
                    <a:pt x="37" y="269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1"/>
                    <a:pt x="38" y="272"/>
                    <a:pt x="39" y="274"/>
                  </a:cubicBezTo>
                  <a:cubicBezTo>
                    <a:pt x="39" y="274"/>
                    <a:pt x="38" y="274"/>
                    <a:pt x="38" y="274"/>
                  </a:cubicBezTo>
                  <a:close/>
                  <a:moveTo>
                    <a:pt x="52" y="307"/>
                  </a:moveTo>
                  <a:cubicBezTo>
                    <a:pt x="52" y="307"/>
                    <a:pt x="52" y="306"/>
                    <a:pt x="52" y="306"/>
                  </a:cubicBezTo>
                  <a:cubicBezTo>
                    <a:pt x="52" y="306"/>
                    <a:pt x="52" y="307"/>
                    <a:pt x="52" y="307"/>
                  </a:cubicBezTo>
                  <a:close/>
                  <a:moveTo>
                    <a:pt x="50" y="307"/>
                  </a:move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lose/>
                  <a:moveTo>
                    <a:pt x="69" y="159"/>
                  </a:moveTo>
                  <a:cubicBezTo>
                    <a:pt x="68" y="158"/>
                    <a:pt x="70" y="157"/>
                    <a:pt x="70" y="157"/>
                  </a:cubicBezTo>
                  <a:cubicBezTo>
                    <a:pt x="72" y="157"/>
                    <a:pt x="70" y="158"/>
                    <a:pt x="69" y="159"/>
                  </a:cubicBezTo>
                  <a:close/>
                  <a:moveTo>
                    <a:pt x="81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0" y="146"/>
                    <a:pt x="79" y="149"/>
                    <a:pt x="78" y="149"/>
                  </a:cubicBezTo>
                  <a:cubicBezTo>
                    <a:pt x="78" y="148"/>
                    <a:pt x="79" y="147"/>
                    <a:pt x="81" y="146"/>
                  </a:cubicBezTo>
                  <a:cubicBezTo>
                    <a:pt x="81" y="146"/>
                    <a:pt x="81" y="146"/>
                    <a:pt x="81" y="146"/>
                  </a:cubicBezTo>
                  <a:close/>
                  <a:moveTo>
                    <a:pt x="114" y="81"/>
                  </a:moveTo>
                  <a:cubicBezTo>
                    <a:pt x="114" y="80"/>
                    <a:pt x="115" y="80"/>
                    <a:pt x="116" y="79"/>
                  </a:cubicBezTo>
                  <a:cubicBezTo>
                    <a:pt x="116" y="81"/>
                    <a:pt x="115" y="81"/>
                    <a:pt x="114" y="81"/>
                  </a:cubicBezTo>
                  <a:close/>
                  <a:moveTo>
                    <a:pt x="120" y="79"/>
                  </a:moveTo>
                  <a:cubicBezTo>
                    <a:pt x="120" y="78"/>
                    <a:pt x="119" y="78"/>
                    <a:pt x="119" y="78"/>
                  </a:cubicBezTo>
                  <a:cubicBezTo>
                    <a:pt x="120" y="77"/>
                    <a:pt x="121" y="77"/>
                    <a:pt x="123" y="76"/>
                  </a:cubicBezTo>
                  <a:cubicBezTo>
                    <a:pt x="123" y="78"/>
                    <a:pt x="121" y="78"/>
                    <a:pt x="120" y="79"/>
                  </a:cubicBezTo>
                  <a:close/>
                  <a:moveTo>
                    <a:pt x="168" y="98"/>
                  </a:moveTo>
                  <a:cubicBezTo>
                    <a:pt x="169" y="97"/>
                    <a:pt x="170" y="96"/>
                    <a:pt x="171" y="96"/>
                  </a:cubicBezTo>
                  <a:cubicBezTo>
                    <a:pt x="171" y="97"/>
                    <a:pt x="169" y="98"/>
                    <a:pt x="168" y="98"/>
                  </a:cubicBezTo>
                  <a:close/>
                  <a:moveTo>
                    <a:pt x="172" y="98"/>
                  </a:moveTo>
                  <a:cubicBezTo>
                    <a:pt x="170" y="98"/>
                    <a:pt x="172" y="96"/>
                    <a:pt x="174" y="96"/>
                  </a:cubicBezTo>
                  <a:cubicBezTo>
                    <a:pt x="173" y="97"/>
                    <a:pt x="172" y="97"/>
                    <a:pt x="172" y="98"/>
                  </a:cubicBezTo>
                  <a:close/>
                  <a:moveTo>
                    <a:pt x="177" y="95"/>
                  </a:moveTo>
                  <a:cubicBezTo>
                    <a:pt x="176" y="96"/>
                    <a:pt x="174" y="96"/>
                    <a:pt x="174" y="94"/>
                  </a:cubicBezTo>
                  <a:cubicBezTo>
                    <a:pt x="175" y="94"/>
                    <a:pt x="177" y="93"/>
                    <a:pt x="177" y="95"/>
                  </a:cubicBezTo>
                  <a:close/>
                  <a:moveTo>
                    <a:pt x="185" y="87"/>
                  </a:moveTo>
                  <a:cubicBezTo>
                    <a:pt x="186" y="85"/>
                    <a:pt x="189" y="85"/>
                    <a:pt x="191" y="84"/>
                  </a:cubicBezTo>
                  <a:cubicBezTo>
                    <a:pt x="190" y="86"/>
                    <a:pt x="187" y="87"/>
                    <a:pt x="185" y="87"/>
                  </a:cubicBezTo>
                  <a:close/>
                  <a:moveTo>
                    <a:pt x="206" y="94"/>
                  </a:moveTo>
                  <a:cubicBezTo>
                    <a:pt x="204" y="95"/>
                    <a:pt x="204" y="94"/>
                    <a:pt x="204" y="94"/>
                  </a:cubicBezTo>
                  <a:cubicBezTo>
                    <a:pt x="204" y="92"/>
                    <a:pt x="206" y="93"/>
                    <a:pt x="206" y="94"/>
                  </a:cubicBezTo>
                  <a:close/>
                  <a:moveTo>
                    <a:pt x="206" y="80"/>
                  </a:moveTo>
                  <a:cubicBezTo>
                    <a:pt x="205" y="81"/>
                    <a:pt x="204" y="81"/>
                    <a:pt x="202" y="81"/>
                  </a:cubicBezTo>
                  <a:cubicBezTo>
                    <a:pt x="203" y="80"/>
                    <a:pt x="205" y="80"/>
                    <a:pt x="206" y="80"/>
                  </a:cubicBezTo>
                  <a:close/>
                  <a:moveTo>
                    <a:pt x="201" y="97"/>
                  </a:moveTo>
                  <a:cubicBezTo>
                    <a:pt x="199" y="96"/>
                    <a:pt x="199" y="95"/>
                    <a:pt x="199" y="94"/>
                  </a:cubicBezTo>
                  <a:cubicBezTo>
                    <a:pt x="200" y="94"/>
                    <a:pt x="203" y="94"/>
                    <a:pt x="202" y="97"/>
                  </a:cubicBezTo>
                  <a:cubicBezTo>
                    <a:pt x="202" y="97"/>
                    <a:pt x="201" y="96"/>
                    <a:pt x="201" y="97"/>
                  </a:cubicBezTo>
                  <a:close/>
                  <a:moveTo>
                    <a:pt x="346" y="166"/>
                  </a:moveTo>
                  <a:cubicBezTo>
                    <a:pt x="345" y="159"/>
                    <a:pt x="340" y="153"/>
                    <a:pt x="337" y="146"/>
                  </a:cubicBezTo>
                  <a:cubicBezTo>
                    <a:pt x="336" y="147"/>
                    <a:pt x="336" y="144"/>
                    <a:pt x="335" y="146"/>
                  </a:cubicBezTo>
                  <a:cubicBezTo>
                    <a:pt x="340" y="152"/>
                    <a:pt x="341" y="162"/>
                    <a:pt x="346" y="168"/>
                  </a:cubicBezTo>
                  <a:cubicBezTo>
                    <a:pt x="347" y="167"/>
                    <a:pt x="346" y="167"/>
                    <a:pt x="346" y="166"/>
                  </a:cubicBezTo>
                  <a:close/>
                  <a:moveTo>
                    <a:pt x="333" y="189"/>
                  </a:moveTo>
                  <a:cubicBezTo>
                    <a:pt x="336" y="189"/>
                    <a:pt x="334" y="192"/>
                    <a:pt x="336" y="192"/>
                  </a:cubicBezTo>
                  <a:cubicBezTo>
                    <a:pt x="336" y="191"/>
                    <a:pt x="336" y="190"/>
                    <a:pt x="335" y="188"/>
                  </a:cubicBezTo>
                  <a:cubicBezTo>
                    <a:pt x="334" y="189"/>
                    <a:pt x="332" y="188"/>
                    <a:pt x="333" y="189"/>
                  </a:cubicBezTo>
                  <a:close/>
                  <a:moveTo>
                    <a:pt x="182" y="47"/>
                  </a:moveTo>
                  <a:cubicBezTo>
                    <a:pt x="183" y="47"/>
                    <a:pt x="184" y="47"/>
                    <a:pt x="184" y="46"/>
                  </a:cubicBezTo>
                  <a:cubicBezTo>
                    <a:pt x="183" y="47"/>
                    <a:pt x="181" y="46"/>
                    <a:pt x="182" y="47"/>
                  </a:cubicBezTo>
                  <a:close/>
                  <a:moveTo>
                    <a:pt x="337" y="272"/>
                  </a:moveTo>
                  <a:cubicBezTo>
                    <a:pt x="337" y="273"/>
                    <a:pt x="336" y="275"/>
                    <a:pt x="337" y="275"/>
                  </a:cubicBezTo>
                  <a:cubicBezTo>
                    <a:pt x="338" y="275"/>
                    <a:pt x="338" y="273"/>
                    <a:pt x="337" y="272"/>
                  </a:cubicBezTo>
                  <a:close/>
                  <a:moveTo>
                    <a:pt x="331" y="126"/>
                  </a:moveTo>
                  <a:cubicBezTo>
                    <a:pt x="331" y="128"/>
                    <a:pt x="330" y="128"/>
                    <a:pt x="329" y="127"/>
                  </a:cubicBezTo>
                  <a:cubicBezTo>
                    <a:pt x="329" y="129"/>
                    <a:pt x="330" y="129"/>
                    <a:pt x="331" y="130"/>
                  </a:cubicBezTo>
                  <a:cubicBezTo>
                    <a:pt x="331" y="128"/>
                    <a:pt x="333" y="127"/>
                    <a:pt x="331" y="126"/>
                  </a:cubicBezTo>
                  <a:close/>
                  <a:moveTo>
                    <a:pt x="342" y="195"/>
                  </a:moveTo>
                  <a:cubicBezTo>
                    <a:pt x="341" y="196"/>
                    <a:pt x="340" y="196"/>
                    <a:pt x="339" y="195"/>
                  </a:cubicBezTo>
                  <a:cubicBezTo>
                    <a:pt x="339" y="196"/>
                    <a:pt x="339" y="197"/>
                    <a:pt x="340" y="197"/>
                  </a:cubicBezTo>
                  <a:cubicBezTo>
                    <a:pt x="341" y="197"/>
                    <a:pt x="342" y="197"/>
                    <a:pt x="342" y="195"/>
                  </a:cubicBezTo>
                  <a:close/>
                  <a:moveTo>
                    <a:pt x="340" y="192"/>
                  </a:moveTo>
                  <a:cubicBezTo>
                    <a:pt x="340" y="188"/>
                    <a:pt x="338" y="186"/>
                    <a:pt x="337" y="184"/>
                  </a:cubicBezTo>
                  <a:cubicBezTo>
                    <a:pt x="336" y="187"/>
                    <a:pt x="337" y="190"/>
                    <a:pt x="340" y="192"/>
                  </a:cubicBezTo>
                  <a:close/>
                  <a:moveTo>
                    <a:pt x="230" y="62"/>
                  </a:moveTo>
                  <a:cubicBezTo>
                    <a:pt x="231" y="60"/>
                    <a:pt x="234" y="63"/>
                    <a:pt x="237" y="63"/>
                  </a:cubicBezTo>
                  <a:cubicBezTo>
                    <a:pt x="236" y="61"/>
                    <a:pt x="230" y="59"/>
                    <a:pt x="230" y="62"/>
                  </a:cubicBezTo>
                  <a:close/>
                  <a:moveTo>
                    <a:pt x="230" y="57"/>
                  </a:moveTo>
                  <a:cubicBezTo>
                    <a:pt x="230" y="56"/>
                    <a:pt x="228" y="56"/>
                    <a:pt x="227" y="56"/>
                  </a:cubicBezTo>
                  <a:cubicBezTo>
                    <a:pt x="227" y="58"/>
                    <a:pt x="228" y="58"/>
                    <a:pt x="230" y="57"/>
                  </a:cubicBezTo>
                  <a:close/>
                  <a:moveTo>
                    <a:pt x="337" y="135"/>
                  </a:moveTo>
                  <a:cubicBezTo>
                    <a:pt x="337" y="134"/>
                    <a:pt x="336" y="133"/>
                    <a:pt x="335" y="132"/>
                  </a:cubicBezTo>
                  <a:cubicBezTo>
                    <a:pt x="335" y="133"/>
                    <a:pt x="336" y="135"/>
                    <a:pt x="337" y="135"/>
                  </a:cubicBezTo>
                  <a:close/>
                  <a:moveTo>
                    <a:pt x="168" y="50"/>
                  </a:moveTo>
                  <a:cubicBezTo>
                    <a:pt x="167" y="50"/>
                    <a:pt x="164" y="48"/>
                    <a:pt x="165" y="50"/>
                  </a:cubicBezTo>
                  <a:cubicBezTo>
                    <a:pt x="166" y="51"/>
                    <a:pt x="167" y="50"/>
                    <a:pt x="168" y="50"/>
                  </a:cubicBezTo>
                  <a:close/>
                  <a:moveTo>
                    <a:pt x="230" y="51"/>
                  </a:moveTo>
                  <a:cubicBezTo>
                    <a:pt x="228" y="51"/>
                    <a:pt x="225" y="50"/>
                    <a:pt x="224" y="50"/>
                  </a:cubicBezTo>
                  <a:cubicBezTo>
                    <a:pt x="226" y="51"/>
                    <a:pt x="223" y="52"/>
                    <a:pt x="224" y="53"/>
                  </a:cubicBezTo>
                  <a:cubicBezTo>
                    <a:pt x="226" y="53"/>
                    <a:pt x="227" y="54"/>
                    <a:pt x="227" y="55"/>
                  </a:cubicBezTo>
                  <a:cubicBezTo>
                    <a:pt x="229" y="54"/>
                    <a:pt x="230" y="55"/>
                    <a:pt x="231" y="56"/>
                  </a:cubicBezTo>
                  <a:cubicBezTo>
                    <a:pt x="231" y="57"/>
                    <a:pt x="230" y="57"/>
                    <a:pt x="231" y="58"/>
                  </a:cubicBezTo>
                  <a:cubicBezTo>
                    <a:pt x="238" y="58"/>
                    <a:pt x="243" y="59"/>
                    <a:pt x="249" y="61"/>
                  </a:cubicBezTo>
                  <a:cubicBezTo>
                    <a:pt x="250" y="61"/>
                    <a:pt x="249" y="60"/>
                    <a:pt x="250" y="60"/>
                  </a:cubicBezTo>
                  <a:cubicBezTo>
                    <a:pt x="251" y="61"/>
                    <a:pt x="254" y="61"/>
                    <a:pt x="255" y="61"/>
                  </a:cubicBezTo>
                  <a:cubicBezTo>
                    <a:pt x="255" y="60"/>
                    <a:pt x="253" y="61"/>
                    <a:pt x="253" y="60"/>
                  </a:cubicBezTo>
                  <a:cubicBezTo>
                    <a:pt x="254" y="59"/>
                    <a:pt x="256" y="60"/>
                    <a:pt x="255" y="59"/>
                  </a:cubicBezTo>
                  <a:cubicBezTo>
                    <a:pt x="254" y="58"/>
                    <a:pt x="251" y="58"/>
                    <a:pt x="251" y="57"/>
                  </a:cubicBezTo>
                  <a:cubicBezTo>
                    <a:pt x="254" y="57"/>
                    <a:pt x="257" y="57"/>
                    <a:pt x="259" y="57"/>
                  </a:cubicBezTo>
                  <a:cubicBezTo>
                    <a:pt x="257" y="54"/>
                    <a:pt x="251" y="53"/>
                    <a:pt x="247" y="54"/>
                  </a:cubicBezTo>
                  <a:cubicBezTo>
                    <a:pt x="247" y="55"/>
                    <a:pt x="247" y="56"/>
                    <a:pt x="246" y="56"/>
                  </a:cubicBezTo>
                  <a:cubicBezTo>
                    <a:pt x="242" y="55"/>
                    <a:pt x="237" y="54"/>
                    <a:pt x="231" y="54"/>
                  </a:cubicBezTo>
                  <a:cubicBezTo>
                    <a:pt x="231" y="52"/>
                    <a:pt x="231" y="53"/>
                    <a:pt x="230" y="51"/>
                  </a:cubicBezTo>
                  <a:close/>
                  <a:moveTo>
                    <a:pt x="244" y="65"/>
                  </a:moveTo>
                  <a:cubicBezTo>
                    <a:pt x="253" y="67"/>
                    <a:pt x="264" y="69"/>
                    <a:pt x="270" y="71"/>
                  </a:cubicBezTo>
                  <a:cubicBezTo>
                    <a:pt x="264" y="68"/>
                    <a:pt x="253" y="59"/>
                    <a:pt x="244" y="65"/>
                  </a:cubicBezTo>
                  <a:close/>
                  <a:moveTo>
                    <a:pt x="247" y="68"/>
                  </a:moveTo>
                  <a:cubicBezTo>
                    <a:pt x="248" y="68"/>
                    <a:pt x="248" y="68"/>
                    <a:pt x="249" y="68"/>
                  </a:cubicBezTo>
                  <a:cubicBezTo>
                    <a:pt x="249" y="66"/>
                    <a:pt x="248" y="66"/>
                    <a:pt x="247" y="66"/>
                  </a:cubicBezTo>
                  <a:lnTo>
                    <a:pt x="247" y="68"/>
                  </a:lnTo>
                  <a:close/>
                  <a:moveTo>
                    <a:pt x="227" y="101"/>
                  </a:moveTo>
                  <a:cubicBezTo>
                    <a:pt x="225" y="101"/>
                    <a:pt x="221" y="99"/>
                    <a:pt x="219" y="101"/>
                  </a:cubicBezTo>
                  <a:cubicBezTo>
                    <a:pt x="219" y="101"/>
                    <a:pt x="219" y="100"/>
                    <a:pt x="218" y="100"/>
                  </a:cubicBezTo>
                  <a:cubicBezTo>
                    <a:pt x="220" y="103"/>
                    <a:pt x="215" y="101"/>
                    <a:pt x="216" y="102"/>
                  </a:cubicBezTo>
                  <a:cubicBezTo>
                    <a:pt x="217" y="102"/>
                    <a:pt x="218" y="102"/>
                    <a:pt x="218" y="103"/>
                  </a:cubicBezTo>
                  <a:cubicBezTo>
                    <a:pt x="220" y="103"/>
                    <a:pt x="222" y="104"/>
                    <a:pt x="224" y="104"/>
                  </a:cubicBezTo>
                  <a:cubicBezTo>
                    <a:pt x="226" y="104"/>
                    <a:pt x="227" y="104"/>
                    <a:pt x="229" y="104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27" y="104"/>
                    <a:pt x="227" y="103"/>
                    <a:pt x="227" y="101"/>
                  </a:cubicBezTo>
                  <a:close/>
                  <a:moveTo>
                    <a:pt x="229" y="105"/>
                  </a:moveTo>
                  <a:cubicBezTo>
                    <a:pt x="230" y="106"/>
                    <a:pt x="230" y="106"/>
                    <a:pt x="231" y="106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31" y="105"/>
                    <a:pt x="230" y="105"/>
                    <a:pt x="229" y="105"/>
                  </a:cubicBezTo>
                  <a:close/>
                  <a:moveTo>
                    <a:pt x="224" y="97"/>
                  </a:moveTo>
                  <a:cubicBezTo>
                    <a:pt x="228" y="99"/>
                    <a:pt x="233" y="100"/>
                    <a:pt x="233" y="97"/>
                  </a:cubicBezTo>
                  <a:cubicBezTo>
                    <a:pt x="230" y="96"/>
                    <a:pt x="228" y="97"/>
                    <a:pt x="224" y="97"/>
                  </a:cubicBezTo>
                  <a:close/>
                  <a:moveTo>
                    <a:pt x="284" y="98"/>
                  </a:moveTo>
                  <a:cubicBezTo>
                    <a:pt x="284" y="99"/>
                    <a:pt x="285" y="99"/>
                    <a:pt x="284" y="100"/>
                  </a:cubicBezTo>
                  <a:cubicBezTo>
                    <a:pt x="285" y="100"/>
                    <a:pt x="286" y="100"/>
                    <a:pt x="286" y="99"/>
                  </a:cubicBezTo>
                  <a:cubicBezTo>
                    <a:pt x="285" y="100"/>
                    <a:pt x="285" y="98"/>
                    <a:pt x="284" y="98"/>
                  </a:cubicBezTo>
                  <a:close/>
                  <a:moveTo>
                    <a:pt x="228" y="105"/>
                  </a:moveTo>
                  <a:cubicBezTo>
                    <a:pt x="228" y="105"/>
                    <a:pt x="227" y="105"/>
                    <a:pt x="227" y="105"/>
                  </a:cubicBezTo>
                  <a:cubicBezTo>
                    <a:pt x="227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lose/>
                  <a:moveTo>
                    <a:pt x="162" y="59"/>
                  </a:moveTo>
                  <a:cubicBezTo>
                    <a:pt x="162" y="58"/>
                    <a:pt x="165" y="59"/>
                    <a:pt x="165" y="57"/>
                  </a:cubicBezTo>
                  <a:cubicBezTo>
                    <a:pt x="164" y="58"/>
                    <a:pt x="161" y="58"/>
                    <a:pt x="162" y="59"/>
                  </a:cubicBezTo>
                  <a:close/>
                  <a:moveTo>
                    <a:pt x="223" y="50"/>
                  </a:moveTo>
                  <a:cubicBezTo>
                    <a:pt x="222" y="50"/>
                    <a:pt x="223" y="49"/>
                    <a:pt x="224" y="49"/>
                  </a:cubicBezTo>
                  <a:cubicBezTo>
                    <a:pt x="227" y="48"/>
                    <a:pt x="230" y="51"/>
                    <a:pt x="231" y="49"/>
                  </a:cubicBezTo>
                  <a:cubicBezTo>
                    <a:pt x="229" y="47"/>
                    <a:pt x="224" y="47"/>
                    <a:pt x="222" y="45"/>
                  </a:cubicBezTo>
                  <a:cubicBezTo>
                    <a:pt x="222" y="46"/>
                    <a:pt x="221" y="46"/>
                    <a:pt x="221" y="47"/>
                  </a:cubicBezTo>
                  <a:cubicBezTo>
                    <a:pt x="222" y="47"/>
                    <a:pt x="222" y="48"/>
                    <a:pt x="222" y="49"/>
                  </a:cubicBezTo>
                  <a:cubicBezTo>
                    <a:pt x="221" y="50"/>
                    <a:pt x="218" y="48"/>
                    <a:pt x="218" y="50"/>
                  </a:cubicBezTo>
                  <a:cubicBezTo>
                    <a:pt x="220" y="50"/>
                    <a:pt x="222" y="51"/>
                    <a:pt x="223" y="50"/>
                  </a:cubicBezTo>
                  <a:close/>
                  <a:moveTo>
                    <a:pt x="217" y="100"/>
                  </a:moveTo>
                  <a:cubicBezTo>
                    <a:pt x="216" y="100"/>
                    <a:pt x="215" y="99"/>
                    <a:pt x="214" y="99"/>
                  </a:cubicBezTo>
                  <a:cubicBezTo>
                    <a:pt x="214" y="99"/>
                    <a:pt x="213" y="101"/>
                    <a:pt x="212" y="102"/>
                  </a:cubicBezTo>
                  <a:cubicBezTo>
                    <a:pt x="213" y="102"/>
                    <a:pt x="213" y="102"/>
                    <a:pt x="214" y="102"/>
                  </a:cubicBezTo>
                  <a:cubicBezTo>
                    <a:pt x="215" y="100"/>
                    <a:pt x="216" y="102"/>
                    <a:pt x="217" y="100"/>
                  </a:cubicBezTo>
                  <a:close/>
                  <a:moveTo>
                    <a:pt x="243" y="103"/>
                  </a:moveTo>
                  <a:cubicBezTo>
                    <a:pt x="241" y="103"/>
                    <a:pt x="240" y="101"/>
                    <a:pt x="237" y="102"/>
                  </a:cubicBezTo>
                  <a:cubicBezTo>
                    <a:pt x="237" y="104"/>
                    <a:pt x="237" y="104"/>
                    <a:pt x="237" y="104"/>
                  </a:cubicBezTo>
                  <a:cubicBezTo>
                    <a:pt x="239" y="102"/>
                    <a:pt x="242" y="104"/>
                    <a:pt x="243" y="103"/>
                  </a:cubicBezTo>
                  <a:close/>
                  <a:moveTo>
                    <a:pt x="197" y="100"/>
                  </a:move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lose/>
                  <a:moveTo>
                    <a:pt x="1" y="62"/>
                  </a:moveTo>
                  <a:cubicBezTo>
                    <a:pt x="2" y="61"/>
                    <a:pt x="4" y="62"/>
                    <a:pt x="4" y="60"/>
                  </a:cubicBezTo>
                  <a:cubicBezTo>
                    <a:pt x="3" y="59"/>
                    <a:pt x="2" y="61"/>
                    <a:pt x="1" y="62"/>
                  </a:cubicBezTo>
                  <a:close/>
                  <a:moveTo>
                    <a:pt x="368" y="214"/>
                  </a:moveTo>
                  <a:cubicBezTo>
                    <a:pt x="368" y="216"/>
                    <a:pt x="368" y="217"/>
                    <a:pt x="369" y="218"/>
                  </a:cubicBezTo>
                  <a:cubicBezTo>
                    <a:pt x="369" y="217"/>
                    <a:pt x="369" y="215"/>
                    <a:pt x="368" y="214"/>
                  </a:cubicBezTo>
                  <a:close/>
                  <a:moveTo>
                    <a:pt x="369" y="223"/>
                  </a:moveTo>
                  <a:cubicBezTo>
                    <a:pt x="370" y="225"/>
                    <a:pt x="369" y="228"/>
                    <a:pt x="371" y="229"/>
                  </a:cubicBezTo>
                  <a:cubicBezTo>
                    <a:pt x="370" y="227"/>
                    <a:pt x="371" y="223"/>
                    <a:pt x="369" y="223"/>
                  </a:cubicBezTo>
                  <a:close/>
                  <a:moveTo>
                    <a:pt x="371" y="229"/>
                  </a:moveTo>
                  <a:cubicBezTo>
                    <a:pt x="370" y="233"/>
                    <a:pt x="371" y="236"/>
                    <a:pt x="371" y="236"/>
                  </a:cubicBezTo>
                  <a:cubicBezTo>
                    <a:pt x="372" y="238"/>
                    <a:pt x="372" y="239"/>
                    <a:pt x="372" y="237"/>
                  </a:cubicBezTo>
                  <a:cubicBezTo>
                    <a:pt x="372" y="234"/>
                    <a:pt x="372" y="230"/>
                    <a:pt x="371" y="229"/>
                  </a:cubicBezTo>
                  <a:close/>
                  <a:moveTo>
                    <a:pt x="9" y="40"/>
                  </a:moveTo>
                  <a:cubicBezTo>
                    <a:pt x="13" y="42"/>
                    <a:pt x="17" y="37"/>
                    <a:pt x="19" y="37"/>
                  </a:cubicBezTo>
                  <a:cubicBezTo>
                    <a:pt x="17" y="40"/>
                    <a:pt x="17" y="40"/>
                    <a:pt x="14" y="42"/>
                  </a:cubicBezTo>
                  <a:cubicBezTo>
                    <a:pt x="19" y="47"/>
                    <a:pt x="23" y="40"/>
                    <a:pt x="26" y="36"/>
                  </a:cubicBezTo>
                  <a:cubicBezTo>
                    <a:pt x="34" y="27"/>
                    <a:pt x="43" y="18"/>
                    <a:pt x="52" y="14"/>
                  </a:cubicBezTo>
                  <a:cubicBezTo>
                    <a:pt x="54" y="9"/>
                    <a:pt x="59" y="8"/>
                    <a:pt x="62" y="3"/>
                  </a:cubicBezTo>
                  <a:cubicBezTo>
                    <a:pt x="57" y="4"/>
                    <a:pt x="56" y="8"/>
                    <a:pt x="52" y="9"/>
                  </a:cubicBezTo>
                  <a:cubicBezTo>
                    <a:pt x="53" y="8"/>
                    <a:pt x="52" y="7"/>
                    <a:pt x="53" y="6"/>
                  </a:cubicBezTo>
                  <a:cubicBezTo>
                    <a:pt x="51" y="6"/>
                    <a:pt x="50" y="8"/>
                    <a:pt x="48" y="8"/>
                  </a:cubicBezTo>
                  <a:cubicBezTo>
                    <a:pt x="49" y="5"/>
                    <a:pt x="53" y="4"/>
                    <a:pt x="52" y="0"/>
                  </a:cubicBezTo>
                  <a:cubicBezTo>
                    <a:pt x="46" y="0"/>
                    <a:pt x="44" y="5"/>
                    <a:pt x="39" y="7"/>
                  </a:cubicBezTo>
                  <a:cubicBezTo>
                    <a:pt x="38" y="6"/>
                    <a:pt x="38" y="5"/>
                    <a:pt x="37" y="5"/>
                  </a:cubicBezTo>
                  <a:cubicBezTo>
                    <a:pt x="34" y="8"/>
                    <a:pt x="30" y="10"/>
                    <a:pt x="26" y="12"/>
                  </a:cubicBezTo>
                  <a:cubicBezTo>
                    <a:pt x="26" y="16"/>
                    <a:pt x="23" y="19"/>
                    <a:pt x="20" y="21"/>
                  </a:cubicBezTo>
                  <a:cubicBezTo>
                    <a:pt x="14" y="25"/>
                    <a:pt x="5" y="28"/>
                    <a:pt x="0" y="34"/>
                  </a:cubicBezTo>
                  <a:cubicBezTo>
                    <a:pt x="3" y="35"/>
                    <a:pt x="3" y="33"/>
                    <a:pt x="5" y="33"/>
                  </a:cubicBezTo>
                  <a:cubicBezTo>
                    <a:pt x="6" y="35"/>
                    <a:pt x="2" y="36"/>
                    <a:pt x="3" y="39"/>
                  </a:cubicBezTo>
                  <a:cubicBezTo>
                    <a:pt x="5" y="41"/>
                    <a:pt x="9" y="38"/>
                    <a:pt x="11" y="37"/>
                  </a:cubicBezTo>
                  <a:cubicBezTo>
                    <a:pt x="11" y="39"/>
                    <a:pt x="9" y="39"/>
                    <a:pt x="9" y="40"/>
                  </a:cubicBezTo>
                  <a:close/>
                  <a:moveTo>
                    <a:pt x="194" y="97"/>
                  </a:moveTo>
                  <a:cubicBezTo>
                    <a:pt x="190" y="96"/>
                    <a:pt x="188" y="98"/>
                    <a:pt x="186" y="97"/>
                  </a:cubicBezTo>
                  <a:cubicBezTo>
                    <a:pt x="185" y="99"/>
                    <a:pt x="188" y="98"/>
                    <a:pt x="188" y="99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88" y="100"/>
                    <a:pt x="189" y="100"/>
                    <a:pt x="190" y="100"/>
                  </a:cubicBezTo>
                  <a:cubicBezTo>
                    <a:pt x="191" y="100"/>
                    <a:pt x="193" y="100"/>
                    <a:pt x="195" y="100"/>
                  </a:cubicBezTo>
                  <a:cubicBezTo>
                    <a:pt x="194" y="100"/>
                    <a:pt x="193" y="100"/>
                    <a:pt x="192" y="100"/>
                  </a:cubicBezTo>
                  <a:cubicBezTo>
                    <a:pt x="192" y="99"/>
                    <a:pt x="194" y="99"/>
                    <a:pt x="194" y="97"/>
                  </a:cubicBezTo>
                  <a:close/>
                  <a:moveTo>
                    <a:pt x="12" y="45"/>
                  </a:moveTo>
                  <a:cubicBezTo>
                    <a:pt x="12" y="47"/>
                    <a:pt x="11" y="48"/>
                    <a:pt x="9" y="48"/>
                  </a:cubicBezTo>
                  <a:cubicBezTo>
                    <a:pt x="11" y="49"/>
                    <a:pt x="13" y="47"/>
                    <a:pt x="15" y="45"/>
                  </a:cubicBezTo>
                  <a:cubicBezTo>
                    <a:pt x="13" y="46"/>
                    <a:pt x="14" y="45"/>
                    <a:pt x="12" y="45"/>
                  </a:cubicBezTo>
                  <a:close/>
                  <a:moveTo>
                    <a:pt x="7" y="213"/>
                  </a:moveTo>
                  <a:cubicBezTo>
                    <a:pt x="6" y="213"/>
                    <a:pt x="6" y="215"/>
                    <a:pt x="7" y="216"/>
                  </a:cubicBezTo>
                  <a:cubicBezTo>
                    <a:pt x="8" y="215"/>
                    <a:pt x="8" y="213"/>
                    <a:pt x="7" y="213"/>
                  </a:cubicBezTo>
                  <a:close/>
                  <a:moveTo>
                    <a:pt x="26" y="80"/>
                  </a:moveTo>
                  <a:cubicBezTo>
                    <a:pt x="26" y="81"/>
                    <a:pt x="26" y="81"/>
                    <a:pt x="27" y="81"/>
                  </a:cubicBezTo>
                  <a:cubicBezTo>
                    <a:pt x="27" y="80"/>
                    <a:pt x="29" y="80"/>
                    <a:pt x="29" y="78"/>
                  </a:cubicBezTo>
                  <a:cubicBezTo>
                    <a:pt x="27" y="79"/>
                    <a:pt x="28" y="78"/>
                    <a:pt x="27" y="76"/>
                  </a:cubicBezTo>
                  <a:cubicBezTo>
                    <a:pt x="24" y="80"/>
                    <a:pt x="21" y="83"/>
                    <a:pt x="18" y="87"/>
                  </a:cubicBezTo>
                  <a:cubicBezTo>
                    <a:pt x="20" y="87"/>
                    <a:pt x="21" y="87"/>
                    <a:pt x="22" y="86"/>
                  </a:cubicBezTo>
                  <a:cubicBezTo>
                    <a:pt x="22" y="85"/>
                    <a:pt x="21" y="85"/>
                    <a:pt x="21" y="84"/>
                  </a:cubicBezTo>
                  <a:cubicBezTo>
                    <a:pt x="22" y="83"/>
                    <a:pt x="24" y="84"/>
                    <a:pt x="25" y="84"/>
                  </a:cubicBezTo>
                  <a:cubicBezTo>
                    <a:pt x="24" y="83"/>
                    <a:pt x="26" y="82"/>
                    <a:pt x="25" y="81"/>
                  </a:cubicBezTo>
                  <a:cubicBezTo>
                    <a:pt x="25" y="82"/>
                    <a:pt x="24" y="83"/>
                    <a:pt x="23" y="82"/>
                  </a:cubicBezTo>
                  <a:cubicBezTo>
                    <a:pt x="24" y="81"/>
                    <a:pt x="25" y="80"/>
                    <a:pt x="26" y="80"/>
                  </a:cubicBezTo>
                  <a:close/>
                  <a:moveTo>
                    <a:pt x="21" y="264"/>
                  </a:moveTo>
                  <a:cubicBezTo>
                    <a:pt x="20" y="264"/>
                    <a:pt x="20" y="264"/>
                    <a:pt x="19" y="264"/>
                  </a:cubicBezTo>
                  <a:cubicBezTo>
                    <a:pt x="19" y="264"/>
                    <a:pt x="18" y="265"/>
                    <a:pt x="18" y="265"/>
                  </a:cubicBezTo>
                  <a:cubicBezTo>
                    <a:pt x="19" y="266"/>
                    <a:pt x="21" y="266"/>
                    <a:pt x="21" y="264"/>
                  </a:cubicBezTo>
                  <a:close/>
                  <a:moveTo>
                    <a:pt x="23" y="77"/>
                  </a:moveTo>
                  <a:cubicBezTo>
                    <a:pt x="21" y="79"/>
                    <a:pt x="18" y="82"/>
                    <a:pt x="18" y="84"/>
                  </a:cubicBezTo>
                  <a:cubicBezTo>
                    <a:pt x="19" y="81"/>
                    <a:pt x="25" y="80"/>
                    <a:pt x="23" y="77"/>
                  </a:cubicBezTo>
                  <a:close/>
                  <a:moveTo>
                    <a:pt x="21" y="76"/>
                  </a:moveTo>
                  <a:cubicBezTo>
                    <a:pt x="23" y="76"/>
                    <a:pt x="24" y="75"/>
                    <a:pt x="24" y="73"/>
                  </a:cubicBezTo>
                  <a:cubicBezTo>
                    <a:pt x="22" y="74"/>
                    <a:pt x="22" y="75"/>
                    <a:pt x="21" y="76"/>
                  </a:cubicBezTo>
                  <a:close/>
                  <a:moveTo>
                    <a:pt x="363" y="197"/>
                  </a:moveTo>
                  <a:cubicBezTo>
                    <a:pt x="363" y="199"/>
                    <a:pt x="364" y="202"/>
                    <a:pt x="365" y="203"/>
                  </a:cubicBezTo>
                  <a:cubicBezTo>
                    <a:pt x="365" y="201"/>
                    <a:pt x="365" y="197"/>
                    <a:pt x="363" y="197"/>
                  </a:cubicBezTo>
                  <a:close/>
                  <a:moveTo>
                    <a:pt x="343" y="286"/>
                  </a:moveTo>
                  <a:cubicBezTo>
                    <a:pt x="344" y="286"/>
                    <a:pt x="344" y="284"/>
                    <a:pt x="344" y="282"/>
                  </a:cubicBezTo>
                  <a:cubicBezTo>
                    <a:pt x="342" y="282"/>
                    <a:pt x="343" y="284"/>
                    <a:pt x="343" y="286"/>
                  </a:cubicBezTo>
                  <a:close/>
                  <a:moveTo>
                    <a:pt x="341" y="143"/>
                  </a:moveTo>
                  <a:cubicBezTo>
                    <a:pt x="340" y="141"/>
                    <a:pt x="340" y="139"/>
                    <a:pt x="339" y="138"/>
                  </a:cubicBezTo>
                  <a:cubicBezTo>
                    <a:pt x="338" y="140"/>
                    <a:pt x="340" y="142"/>
                    <a:pt x="341" y="143"/>
                  </a:cubicBezTo>
                  <a:close/>
                  <a:moveTo>
                    <a:pt x="343" y="152"/>
                  </a:moveTo>
                  <a:cubicBezTo>
                    <a:pt x="343" y="151"/>
                    <a:pt x="343" y="151"/>
                    <a:pt x="343" y="151"/>
                  </a:cubicBezTo>
                  <a:cubicBezTo>
                    <a:pt x="346" y="152"/>
                    <a:pt x="345" y="158"/>
                    <a:pt x="348" y="157"/>
                  </a:cubicBezTo>
                  <a:cubicBezTo>
                    <a:pt x="346" y="155"/>
                    <a:pt x="346" y="152"/>
                    <a:pt x="344" y="149"/>
                  </a:cubicBezTo>
                  <a:cubicBezTo>
                    <a:pt x="344" y="150"/>
                    <a:pt x="342" y="151"/>
                    <a:pt x="343" y="152"/>
                  </a:cubicBezTo>
                  <a:close/>
                  <a:moveTo>
                    <a:pt x="343" y="249"/>
                  </a:moveTo>
                  <a:cubicBezTo>
                    <a:pt x="344" y="242"/>
                    <a:pt x="344" y="235"/>
                    <a:pt x="343" y="230"/>
                  </a:cubicBezTo>
                  <a:cubicBezTo>
                    <a:pt x="343" y="237"/>
                    <a:pt x="342" y="243"/>
                    <a:pt x="343" y="249"/>
                  </a:cubicBezTo>
                  <a:close/>
                  <a:moveTo>
                    <a:pt x="341" y="250"/>
                  </a:moveTo>
                  <a:cubicBezTo>
                    <a:pt x="341" y="251"/>
                    <a:pt x="340" y="254"/>
                    <a:pt x="341" y="254"/>
                  </a:cubicBezTo>
                  <a:cubicBezTo>
                    <a:pt x="342" y="253"/>
                    <a:pt x="342" y="251"/>
                    <a:pt x="341" y="250"/>
                  </a:cubicBezTo>
                  <a:close/>
                  <a:moveTo>
                    <a:pt x="339" y="296"/>
                  </a:moveTo>
                  <a:cubicBezTo>
                    <a:pt x="340" y="295"/>
                    <a:pt x="341" y="292"/>
                    <a:pt x="340" y="290"/>
                  </a:cubicBezTo>
                  <a:cubicBezTo>
                    <a:pt x="340" y="292"/>
                    <a:pt x="338" y="294"/>
                    <a:pt x="339" y="296"/>
                  </a:cubicBezTo>
                  <a:close/>
                  <a:moveTo>
                    <a:pt x="344" y="227"/>
                  </a:moveTo>
                  <a:cubicBezTo>
                    <a:pt x="344" y="225"/>
                    <a:pt x="345" y="223"/>
                    <a:pt x="343" y="223"/>
                  </a:cubicBezTo>
                  <a:cubicBezTo>
                    <a:pt x="344" y="224"/>
                    <a:pt x="343" y="227"/>
                    <a:pt x="344" y="227"/>
                  </a:cubicBezTo>
                  <a:close/>
                  <a:moveTo>
                    <a:pt x="353" y="183"/>
                  </a:moveTo>
                  <a:cubicBezTo>
                    <a:pt x="353" y="183"/>
                    <a:pt x="354" y="184"/>
                    <a:pt x="354" y="185"/>
                  </a:cubicBezTo>
                  <a:cubicBezTo>
                    <a:pt x="355" y="184"/>
                    <a:pt x="353" y="181"/>
                    <a:pt x="353" y="183"/>
                  </a:cubicBezTo>
                  <a:close/>
                  <a:moveTo>
                    <a:pt x="355" y="183"/>
                  </a:moveTo>
                  <a:cubicBezTo>
                    <a:pt x="355" y="181"/>
                    <a:pt x="354" y="180"/>
                    <a:pt x="353" y="179"/>
                  </a:cubicBezTo>
                  <a:cubicBezTo>
                    <a:pt x="354" y="180"/>
                    <a:pt x="354" y="182"/>
                    <a:pt x="355" y="183"/>
                  </a:cubicBezTo>
                  <a:close/>
                  <a:moveTo>
                    <a:pt x="357" y="186"/>
                  </a:moveTo>
                  <a:cubicBezTo>
                    <a:pt x="355" y="185"/>
                    <a:pt x="355" y="187"/>
                    <a:pt x="356" y="188"/>
                  </a:cubicBezTo>
                  <a:cubicBezTo>
                    <a:pt x="357" y="188"/>
                    <a:pt x="356" y="187"/>
                    <a:pt x="357" y="186"/>
                  </a:cubicBezTo>
                  <a:close/>
                  <a:moveTo>
                    <a:pt x="343" y="276"/>
                  </a:moveTo>
                  <a:cubicBezTo>
                    <a:pt x="344" y="276"/>
                    <a:pt x="344" y="278"/>
                    <a:pt x="345" y="278"/>
                  </a:cubicBezTo>
                  <a:cubicBezTo>
                    <a:pt x="344" y="276"/>
                    <a:pt x="346" y="277"/>
                    <a:pt x="346" y="275"/>
                  </a:cubicBezTo>
                  <a:cubicBezTo>
                    <a:pt x="344" y="275"/>
                    <a:pt x="343" y="275"/>
                    <a:pt x="343" y="276"/>
                  </a:cubicBezTo>
                  <a:close/>
                  <a:moveTo>
                    <a:pt x="346" y="209"/>
                  </a:moveTo>
                  <a:cubicBezTo>
                    <a:pt x="348" y="212"/>
                    <a:pt x="345" y="208"/>
                    <a:pt x="344" y="206"/>
                  </a:cubicBezTo>
                  <a:cubicBezTo>
                    <a:pt x="344" y="203"/>
                    <a:pt x="344" y="200"/>
                    <a:pt x="343" y="199"/>
                  </a:cubicBezTo>
                  <a:cubicBezTo>
                    <a:pt x="341" y="199"/>
                    <a:pt x="341" y="200"/>
                    <a:pt x="340" y="199"/>
                  </a:cubicBezTo>
                  <a:cubicBezTo>
                    <a:pt x="341" y="204"/>
                    <a:pt x="342" y="206"/>
                    <a:pt x="345" y="209"/>
                  </a:cubicBezTo>
                  <a:cubicBezTo>
                    <a:pt x="344" y="212"/>
                    <a:pt x="345" y="216"/>
                    <a:pt x="346" y="219"/>
                  </a:cubicBezTo>
                  <a:cubicBezTo>
                    <a:pt x="349" y="215"/>
                    <a:pt x="344" y="212"/>
                    <a:pt x="346" y="209"/>
                  </a:cubicBezTo>
                  <a:close/>
                  <a:moveTo>
                    <a:pt x="346" y="180"/>
                  </a:moveTo>
                  <a:cubicBezTo>
                    <a:pt x="348" y="179"/>
                    <a:pt x="347" y="181"/>
                    <a:pt x="349" y="181"/>
                  </a:cubicBezTo>
                  <a:cubicBezTo>
                    <a:pt x="349" y="180"/>
                    <a:pt x="348" y="179"/>
                    <a:pt x="348" y="178"/>
                  </a:cubicBezTo>
                  <a:cubicBezTo>
                    <a:pt x="347" y="178"/>
                    <a:pt x="346" y="179"/>
                    <a:pt x="346" y="180"/>
                  </a:cubicBezTo>
                  <a:close/>
                  <a:moveTo>
                    <a:pt x="258" y="101"/>
                  </a:moveTo>
                  <a:cubicBezTo>
                    <a:pt x="256" y="101"/>
                    <a:pt x="255" y="100"/>
                    <a:pt x="254" y="100"/>
                  </a:cubicBezTo>
                  <a:cubicBezTo>
                    <a:pt x="254" y="102"/>
                    <a:pt x="258" y="102"/>
                    <a:pt x="258" y="101"/>
                  </a:cubicBezTo>
                  <a:close/>
                  <a:moveTo>
                    <a:pt x="328" y="130"/>
                  </a:moveTo>
                  <a:cubicBezTo>
                    <a:pt x="327" y="128"/>
                    <a:pt x="326" y="125"/>
                    <a:pt x="324" y="124"/>
                  </a:cubicBezTo>
                  <a:cubicBezTo>
                    <a:pt x="324" y="126"/>
                    <a:pt x="326" y="129"/>
                    <a:pt x="328" y="130"/>
                  </a:cubicBezTo>
                  <a:close/>
                  <a:moveTo>
                    <a:pt x="324" y="135"/>
                  </a:moveTo>
                  <a:cubicBezTo>
                    <a:pt x="326" y="137"/>
                    <a:pt x="328" y="141"/>
                    <a:pt x="330" y="141"/>
                  </a:cubicBezTo>
                  <a:cubicBezTo>
                    <a:pt x="328" y="140"/>
                    <a:pt x="327" y="138"/>
                    <a:pt x="328" y="136"/>
                  </a:cubicBezTo>
                  <a:cubicBezTo>
                    <a:pt x="326" y="137"/>
                    <a:pt x="325" y="134"/>
                    <a:pt x="324" y="135"/>
                  </a:cubicBezTo>
                  <a:close/>
                  <a:moveTo>
                    <a:pt x="333" y="131"/>
                  </a:moveTo>
                  <a:cubicBezTo>
                    <a:pt x="335" y="131"/>
                    <a:pt x="333" y="129"/>
                    <a:pt x="332" y="128"/>
                  </a:cubicBezTo>
                  <a:cubicBezTo>
                    <a:pt x="332" y="130"/>
                    <a:pt x="334" y="130"/>
                    <a:pt x="333" y="131"/>
                  </a:cubicBezTo>
                  <a:close/>
                  <a:moveTo>
                    <a:pt x="273" y="126"/>
                  </a:moveTo>
                  <a:cubicBezTo>
                    <a:pt x="273" y="126"/>
                    <a:pt x="274" y="126"/>
                    <a:pt x="274" y="127"/>
                  </a:cubicBezTo>
                  <a:cubicBezTo>
                    <a:pt x="275" y="127"/>
                    <a:pt x="275" y="126"/>
                    <a:pt x="274" y="126"/>
                  </a:cubicBezTo>
                  <a:cubicBezTo>
                    <a:pt x="274" y="126"/>
                    <a:pt x="273" y="125"/>
                    <a:pt x="273" y="126"/>
                  </a:cubicBezTo>
                  <a:close/>
                  <a:moveTo>
                    <a:pt x="270" y="118"/>
                  </a:moveTo>
                  <a:cubicBezTo>
                    <a:pt x="269" y="118"/>
                    <a:pt x="268" y="115"/>
                    <a:pt x="267" y="116"/>
                  </a:cubicBezTo>
                  <a:cubicBezTo>
                    <a:pt x="269" y="116"/>
                    <a:pt x="269" y="119"/>
                    <a:pt x="267" y="119"/>
                  </a:cubicBezTo>
                  <a:cubicBezTo>
                    <a:pt x="266" y="118"/>
                    <a:pt x="264" y="116"/>
                    <a:pt x="263" y="115"/>
                  </a:cubicBezTo>
                  <a:cubicBezTo>
                    <a:pt x="263" y="115"/>
                    <a:pt x="264" y="115"/>
                    <a:pt x="264" y="114"/>
                  </a:cubicBezTo>
                  <a:cubicBezTo>
                    <a:pt x="261" y="114"/>
                    <a:pt x="260" y="114"/>
                    <a:pt x="259" y="112"/>
                  </a:cubicBezTo>
                  <a:cubicBezTo>
                    <a:pt x="257" y="118"/>
                    <a:pt x="267" y="121"/>
                    <a:pt x="270" y="118"/>
                  </a:cubicBezTo>
                  <a:close/>
                  <a:moveTo>
                    <a:pt x="251" y="105"/>
                  </a:moveTo>
                  <a:cubicBezTo>
                    <a:pt x="249" y="105"/>
                    <a:pt x="248" y="103"/>
                    <a:pt x="248" y="105"/>
                  </a:cubicBezTo>
                  <a:cubicBezTo>
                    <a:pt x="248" y="105"/>
                    <a:pt x="250" y="105"/>
                    <a:pt x="251" y="105"/>
                  </a:cubicBezTo>
                  <a:close/>
                  <a:moveTo>
                    <a:pt x="275" y="63"/>
                  </a:moveTo>
                  <a:cubicBezTo>
                    <a:pt x="273" y="62"/>
                    <a:pt x="270" y="58"/>
                    <a:pt x="266" y="59"/>
                  </a:cubicBezTo>
                  <a:cubicBezTo>
                    <a:pt x="266" y="61"/>
                    <a:pt x="266" y="61"/>
                    <a:pt x="266" y="61"/>
                  </a:cubicBezTo>
                  <a:cubicBezTo>
                    <a:pt x="270" y="60"/>
                    <a:pt x="272" y="64"/>
                    <a:pt x="275" y="63"/>
                  </a:cubicBezTo>
                  <a:close/>
                  <a:moveTo>
                    <a:pt x="260" y="107"/>
                  </a:moveTo>
                  <a:cubicBezTo>
                    <a:pt x="260" y="106"/>
                    <a:pt x="261" y="105"/>
                    <a:pt x="262" y="105"/>
                  </a:cubicBezTo>
                  <a:cubicBezTo>
                    <a:pt x="257" y="105"/>
                    <a:pt x="254" y="101"/>
                    <a:pt x="251" y="101"/>
                  </a:cubicBezTo>
                  <a:cubicBezTo>
                    <a:pt x="253" y="105"/>
                    <a:pt x="257" y="105"/>
                    <a:pt x="260" y="107"/>
                  </a:cubicBezTo>
                  <a:close/>
                  <a:moveTo>
                    <a:pt x="278" y="114"/>
                  </a:moveTo>
                  <a:cubicBezTo>
                    <a:pt x="275" y="112"/>
                    <a:pt x="270" y="103"/>
                    <a:pt x="263" y="106"/>
                  </a:cubicBezTo>
                  <a:cubicBezTo>
                    <a:pt x="265" y="107"/>
                    <a:pt x="267" y="108"/>
                    <a:pt x="268" y="109"/>
                  </a:cubicBezTo>
                  <a:cubicBezTo>
                    <a:pt x="267" y="110"/>
                    <a:pt x="265" y="109"/>
                    <a:pt x="264" y="110"/>
                  </a:cubicBezTo>
                  <a:cubicBezTo>
                    <a:pt x="261" y="109"/>
                    <a:pt x="255" y="107"/>
                    <a:pt x="251" y="109"/>
                  </a:cubicBezTo>
                  <a:cubicBezTo>
                    <a:pt x="249" y="107"/>
                    <a:pt x="246" y="107"/>
                    <a:pt x="244" y="106"/>
                  </a:cubicBezTo>
                  <a:cubicBezTo>
                    <a:pt x="246" y="109"/>
                    <a:pt x="251" y="109"/>
                    <a:pt x="253" y="112"/>
                  </a:cubicBezTo>
                  <a:cubicBezTo>
                    <a:pt x="256" y="112"/>
                    <a:pt x="256" y="112"/>
                    <a:pt x="256" y="112"/>
                  </a:cubicBezTo>
                  <a:cubicBezTo>
                    <a:pt x="256" y="113"/>
                    <a:pt x="257" y="115"/>
                    <a:pt x="257" y="113"/>
                  </a:cubicBezTo>
                  <a:cubicBezTo>
                    <a:pt x="257" y="113"/>
                    <a:pt x="256" y="112"/>
                    <a:pt x="257" y="112"/>
                  </a:cubicBezTo>
                  <a:cubicBezTo>
                    <a:pt x="258" y="113"/>
                    <a:pt x="262" y="111"/>
                    <a:pt x="261" y="113"/>
                  </a:cubicBezTo>
                  <a:cubicBezTo>
                    <a:pt x="263" y="111"/>
                    <a:pt x="265" y="115"/>
                    <a:pt x="266" y="114"/>
                  </a:cubicBezTo>
                  <a:cubicBezTo>
                    <a:pt x="263" y="113"/>
                    <a:pt x="267" y="113"/>
                    <a:pt x="268" y="112"/>
                  </a:cubicBezTo>
                  <a:cubicBezTo>
                    <a:pt x="267" y="112"/>
                    <a:pt x="266" y="111"/>
                    <a:pt x="267" y="111"/>
                  </a:cubicBezTo>
                  <a:cubicBezTo>
                    <a:pt x="270" y="110"/>
                    <a:pt x="274" y="109"/>
                    <a:pt x="275" y="113"/>
                  </a:cubicBezTo>
                  <a:cubicBezTo>
                    <a:pt x="273" y="114"/>
                    <a:pt x="272" y="112"/>
                    <a:pt x="271" y="113"/>
                  </a:cubicBezTo>
                  <a:cubicBezTo>
                    <a:pt x="272" y="114"/>
                    <a:pt x="274" y="115"/>
                    <a:pt x="276" y="115"/>
                  </a:cubicBezTo>
                  <a:cubicBezTo>
                    <a:pt x="275" y="112"/>
                    <a:pt x="278" y="114"/>
                    <a:pt x="278" y="114"/>
                  </a:cubicBezTo>
                  <a:close/>
                  <a:moveTo>
                    <a:pt x="272" y="121"/>
                  </a:moveTo>
                  <a:cubicBezTo>
                    <a:pt x="271" y="121"/>
                    <a:pt x="271" y="121"/>
                    <a:pt x="270" y="121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2"/>
                    <a:pt x="271" y="122"/>
                    <a:pt x="272" y="121"/>
                  </a:cubicBezTo>
                  <a:close/>
                  <a:moveTo>
                    <a:pt x="291" y="136"/>
                  </a:moveTo>
                  <a:cubicBezTo>
                    <a:pt x="292" y="138"/>
                    <a:pt x="297" y="142"/>
                    <a:pt x="297" y="141"/>
                  </a:cubicBezTo>
                  <a:cubicBezTo>
                    <a:pt x="297" y="139"/>
                    <a:pt x="290" y="136"/>
                    <a:pt x="293" y="133"/>
                  </a:cubicBezTo>
                  <a:cubicBezTo>
                    <a:pt x="291" y="133"/>
                    <a:pt x="291" y="134"/>
                    <a:pt x="289" y="134"/>
                  </a:cubicBezTo>
                  <a:cubicBezTo>
                    <a:pt x="289" y="132"/>
                    <a:pt x="287" y="133"/>
                    <a:pt x="286" y="132"/>
                  </a:cubicBezTo>
                  <a:cubicBezTo>
                    <a:pt x="286" y="130"/>
                    <a:pt x="286" y="130"/>
                    <a:pt x="286" y="128"/>
                  </a:cubicBezTo>
                  <a:cubicBezTo>
                    <a:pt x="284" y="128"/>
                    <a:pt x="284" y="128"/>
                    <a:pt x="284" y="128"/>
                  </a:cubicBezTo>
                  <a:cubicBezTo>
                    <a:pt x="285" y="130"/>
                    <a:pt x="285" y="129"/>
                    <a:pt x="284" y="132"/>
                  </a:cubicBezTo>
                  <a:cubicBezTo>
                    <a:pt x="288" y="132"/>
                    <a:pt x="288" y="136"/>
                    <a:pt x="291" y="136"/>
                  </a:cubicBezTo>
                  <a:close/>
                  <a:moveTo>
                    <a:pt x="320" y="159"/>
                  </a:moveTo>
                  <a:cubicBezTo>
                    <a:pt x="320" y="160"/>
                    <a:pt x="319" y="160"/>
                    <a:pt x="319" y="161"/>
                  </a:cubicBezTo>
                  <a:cubicBezTo>
                    <a:pt x="320" y="162"/>
                    <a:pt x="321" y="163"/>
                    <a:pt x="322" y="164"/>
                  </a:cubicBezTo>
                  <a:cubicBezTo>
                    <a:pt x="322" y="162"/>
                    <a:pt x="321" y="161"/>
                    <a:pt x="320" y="159"/>
                  </a:cubicBezTo>
                  <a:close/>
                  <a:moveTo>
                    <a:pt x="301" y="137"/>
                  </a:moveTo>
                  <a:cubicBezTo>
                    <a:pt x="303" y="139"/>
                    <a:pt x="305" y="142"/>
                    <a:pt x="309" y="144"/>
                  </a:cubicBezTo>
                  <a:cubicBezTo>
                    <a:pt x="307" y="141"/>
                    <a:pt x="302" y="137"/>
                    <a:pt x="301" y="137"/>
                  </a:cubicBezTo>
                  <a:close/>
                  <a:moveTo>
                    <a:pt x="279" y="123"/>
                  </a:moveTo>
                  <a:cubicBezTo>
                    <a:pt x="279" y="122"/>
                    <a:pt x="279" y="121"/>
                    <a:pt x="278" y="120"/>
                  </a:cubicBezTo>
                  <a:cubicBezTo>
                    <a:pt x="277" y="121"/>
                    <a:pt x="278" y="123"/>
                    <a:pt x="279" y="123"/>
                  </a:cubicBezTo>
                  <a:close/>
                  <a:moveTo>
                    <a:pt x="323" y="160"/>
                  </a:moveTo>
                  <a:cubicBezTo>
                    <a:pt x="325" y="162"/>
                    <a:pt x="325" y="164"/>
                    <a:pt x="327" y="165"/>
                  </a:cubicBezTo>
                  <a:cubicBezTo>
                    <a:pt x="326" y="163"/>
                    <a:pt x="325" y="160"/>
                    <a:pt x="323" y="160"/>
                  </a:cubicBezTo>
                  <a:close/>
                  <a:moveTo>
                    <a:pt x="327" y="156"/>
                  </a:moveTo>
                  <a:cubicBezTo>
                    <a:pt x="326" y="157"/>
                    <a:pt x="324" y="156"/>
                    <a:pt x="324" y="157"/>
                  </a:cubicBezTo>
                  <a:cubicBezTo>
                    <a:pt x="325" y="157"/>
                    <a:pt x="326" y="159"/>
                    <a:pt x="327" y="159"/>
                  </a:cubicBezTo>
                  <a:cubicBezTo>
                    <a:pt x="327" y="158"/>
                    <a:pt x="326" y="157"/>
                    <a:pt x="327" y="156"/>
                  </a:cubicBezTo>
                  <a:close/>
                  <a:moveTo>
                    <a:pt x="303" y="146"/>
                  </a:moveTo>
                  <a:cubicBezTo>
                    <a:pt x="302" y="147"/>
                    <a:pt x="304" y="149"/>
                    <a:pt x="305" y="149"/>
                  </a:cubicBezTo>
                  <a:cubicBezTo>
                    <a:pt x="304" y="148"/>
                    <a:pt x="305" y="146"/>
                    <a:pt x="303" y="146"/>
                  </a:cubicBezTo>
                  <a:close/>
                  <a:moveTo>
                    <a:pt x="294" y="132"/>
                  </a:moveTo>
                  <a:cubicBezTo>
                    <a:pt x="294" y="131"/>
                    <a:pt x="292" y="130"/>
                    <a:pt x="292" y="132"/>
                  </a:cubicBezTo>
                  <a:cubicBezTo>
                    <a:pt x="293" y="131"/>
                    <a:pt x="294" y="133"/>
                    <a:pt x="294" y="132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7"/>
                    <a:pt x="277" y="117"/>
                  </a:cubicBezTo>
                  <a:cubicBezTo>
                    <a:pt x="277" y="118"/>
                    <a:pt x="279" y="120"/>
                    <a:pt x="280" y="119"/>
                  </a:cubicBezTo>
                  <a:close/>
                  <a:moveTo>
                    <a:pt x="316" y="137"/>
                  </a:moveTo>
                  <a:cubicBezTo>
                    <a:pt x="311" y="132"/>
                    <a:pt x="302" y="121"/>
                    <a:pt x="292" y="118"/>
                  </a:cubicBezTo>
                  <a:cubicBezTo>
                    <a:pt x="293" y="119"/>
                    <a:pt x="292" y="120"/>
                    <a:pt x="291" y="120"/>
                  </a:cubicBezTo>
                  <a:cubicBezTo>
                    <a:pt x="290" y="119"/>
                    <a:pt x="288" y="118"/>
                    <a:pt x="288" y="117"/>
                  </a:cubicBezTo>
                  <a:cubicBezTo>
                    <a:pt x="285" y="119"/>
                    <a:pt x="282" y="114"/>
                    <a:pt x="279" y="115"/>
                  </a:cubicBezTo>
                  <a:cubicBezTo>
                    <a:pt x="279" y="117"/>
                    <a:pt x="282" y="117"/>
                    <a:pt x="284" y="118"/>
                  </a:cubicBezTo>
                  <a:cubicBezTo>
                    <a:pt x="284" y="119"/>
                    <a:pt x="285" y="123"/>
                    <a:pt x="287" y="122"/>
                  </a:cubicBezTo>
                  <a:cubicBezTo>
                    <a:pt x="286" y="121"/>
                    <a:pt x="285" y="120"/>
                    <a:pt x="286" y="120"/>
                  </a:cubicBezTo>
                  <a:cubicBezTo>
                    <a:pt x="287" y="120"/>
                    <a:pt x="288" y="120"/>
                    <a:pt x="288" y="122"/>
                  </a:cubicBezTo>
                  <a:cubicBezTo>
                    <a:pt x="289" y="122"/>
                    <a:pt x="291" y="121"/>
                    <a:pt x="292" y="123"/>
                  </a:cubicBezTo>
                  <a:cubicBezTo>
                    <a:pt x="291" y="124"/>
                    <a:pt x="288" y="124"/>
                    <a:pt x="287" y="126"/>
                  </a:cubicBezTo>
                  <a:cubicBezTo>
                    <a:pt x="290" y="127"/>
                    <a:pt x="291" y="130"/>
                    <a:pt x="295" y="130"/>
                  </a:cubicBezTo>
                  <a:cubicBezTo>
                    <a:pt x="296" y="129"/>
                    <a:pt x="292" y="128"/>
                    <a:pt x="295" y="127"/>
                  </a:cubicBezTo>
                  <a:cubicBezTo>
                    <a:pt x="298" y="130"/>
                    <a:pt x="301" y="135"/>
                    <a:pt x="306" y="134"/>
                  </a:cubicBezTo>
                  <a:cubicBezTo>
                    <a:pt x="306" y="132"/>
                    <a:pt x="304" y="132"/>
                    <a:pt x="303" y="131"/>
                  </a:cubicBezTo>
                  <a:cubicBezTo>
                    <a:pt x="304" y="131"/>
                    <a:pt x="304" y="130"/>
                    <a:pt x="304" y="130"/>
                  </a:cubicBezTo>
                  <a:cubicBezTo>
                    <a:pt x="309" y="134"/>
                    <a:pt x="314" y="136"/>
                    <a:pt x="317" y="141"/>
                  </a:cubicBezTo>
                  <a:cubicBezTo>
                    <a:pt x="316" y="141"/>
                    <a:pt x="314" y="138"/>
                    <a:pt x="313" y="139"/>
                  </a:cubicBezTo>
                  <a:cubicBezTo>
                    <a:pt x="315" y="142"/>
                    <a:pt x="318" y="143"/>
                    <a:pt x="320" y="146"/>
                  </a:cubicBezTo>
                  <a:cubicBezTo>
                    <a:pt x="319" y="148"/>
                    <a:pt x="323" y="150"/>
                    <a:pt x="323" y="153"/>
                  </a:cubicBezTo>
                  <a:cubicBezTo>
                    <a:pt x="325" y="153"/>
                    <a:pt x="325" y="154"/>
                    <a:pt x="326" y="154"/>
                  </a:cubicBezTo>
                  <a:cubicBezTo>
                    <a:pt x="326" y="155"/>
                    <a:pt x="328" y="157"/>
                    <a:pt x="329" y="156"/>
                  </a:cubicBezTo>
                  <a:cubicBezTo>
                    <a:pt x="327" y="151"/>
                    <a:pt x="325" y="145"/>
                    <a:pt x="320" y="144"/>
                  </a:cubicBezTo>
                  <a:cubicBezTo>
                    <a:pt x="322" y="141"/>
                    <a:pt x="317" y="140"/>
                    <a:pt x="316" y="137"/>
                  </a:cubicBezTo>
                  <a:close/>
                  <a:moveTo>
                    <a:pt x="292" y="128"/>
                  </a:moveTo>
                  <a:cubicBezTo>
                    <a:pt x="291" y="127"/>
                    <a:pt x="290" y="127"/>
                    <a:pt x="291" y="125"/>
                  </a:cubicBezTo>
                  <a:cubicBezTo>
                    <a:pt x="292" y="125"/>
                    <a:pt x="292" y="124"/>
                    <a:pt x="294" y="125"/>
                  </a:cubicBezTo>
                  <a:cubicBezTo>
                    <a:pt x="294" y="127"/>
                    <a:pt x="293" y="127"/>
                    <a:pt x="292" y="128"/>
                  </a:cubicBezTo>
                  <a:close/>
                  <a:moveTo>
                    <a:pt x="294" y="126"/>
                  </a:moveTo>
                  <a:cubicBezTo>
                    <a:pt x="296" y="124"/>
                    <a:pt x="300" y="125"/>
                    <a:pt x="300" y="128"/>
                  </a:cubicBezTo>
                  <a:cubicBezTo>
                    <a:pt x="298" y="128"/>
                    <a:pt x="297" y="125"/>
                    <a:pt x="294" y="126"/>
                  </a:cubicBezTo>
                  <a:close/>
                  <a:moveTo>
                    <a:pt x="328" y="169"/>
                  </a:moveTo>
                  <a:cubicBezTo>
                    <a:pt x="329" y="167"/>
                    <a:pt x="328" y="171"/>
                    <a:pt x="329" y="170"/>
                  </a:cubicBezTo>
                  <a:cubicBezTo>
                    <a:pt x="330" y="169"/>
                    <a:pt x="328" y="167"/>
                    <a:pt x="328" y="166"/>
                  </a:cubicBezTo>
                  <a:cubicBezTo>
                    <a:pt x="328" y="167"/>
                    <a:pt x="327" y="169"/>
                    <a:pt x="328" y="169"/>
                  </a:cubicBezTo>
                  <a:close/>
                  <a:moveTo>
                    <a:pt x="263" y="120"/>
                  </a:move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lose/>
                  <a:moveTo>
                    <a:pt x="300" y="78"/>
                  </a:moveTo>
                  <a:cubicBezTo>
                    <a:pt x="300" y="78"/>
                    <a:pt x="299" y="76"/>
                    <a:pt x="298" y="77"/>
                  </a:cubicBezTo>
                  <a:cubicBezTo>
                    <a:pt x="299" y="78"/>
                    <a:pt x="300" y="80"/>
                    <a:pt x="300" y="78"/>
                  </a:cubicBezTo>
                  <a:close/>
                  <a:moveTo>
                    <a:pt x="310" y="89"/>
                  </a:moveTo>
                  <a:cubicBezTo>
                    <a:pt x="310" y="88"/>
                    <a:pt x="309" y="87"/>
                    <a:pt x="307" y="86"/>
                  </a:cubicBezTo>
                  <a:cubicBezTo>
                    <a:pt x="307" y="87"/>
                    <a:pt x="310" y="89"/>
                    <a:pt x="310" y="89"/>
                  </a:cubicBezTo>
                  <a:close/>
                  <a:moveTo>
                    <a:pt x="308" y="94"/>
                  </a:moveTo>
                  <a:cubicBezTo>
                    <a:pt x="306" y="92"/>
                    <a:pt x="303" y="88"/>
                    <a:pt x="302" y="89"/>
                  </a:cubicBezTo>
                  <a:cubicBezTo>
                    <a:pt x="304" y="90"/>
                    <a:pt x="305" y="93"/>
                    <a:pt x="308" y="94"/>
                  </a:cubicBezTo>
                  <a:close/>
                  <a:moveTo>
                    <a:pt x="310" y="89"/>
                  </a:moveTo>
                  <a:cubicBezTo>
                    <a:pt x="310" y="89"/>
                    <a:pt x="310" y="89"/>
                    <a:pt x="310" y="89"/>
                  </a:cubicBezTo>
                  <a:cubicBezTo>
                    <a:pt x="311" y="89"/>
                    <a:pt x="311" y="89"/>
                    <a:pt x="310" y="89"/>
                  </a:cubicBezTo>
                  <a:close/>
                  <a:moveTo>
                    <a:pt x="309" y="96"/>
                  </a:moveTo>
                  <a:cubicBezTo>
                    <a:pt x="310" y="96"/>
                    <a:pt x="311" y="99"/>
                    <a:pt x="312" y="98"/>
                  </a:cubicBezTo>
                  <a:cubicBezTo>
                    <a:pt x="311" y="98"/>
                    <a:pt x="311" y="94"/>
                    <a:pt x="309" y="96"/>
                  </a:cubicBezTo>
                  <a:close/>
                  <a:moveTo>
                    <a:pt x="301" y="109"/>
                  </a:moveTo>
                  <a:cubicBezTo>
                    <a:pt x="299" y="108"/>
                    <a:pt x="296" y="103"/>
                    <a:pt x="295" y="105"/>
                  </a:cubicBezTo>
                  <a:cubicBezTo>
                    <a:pt x="298" y="105"/>
                    <a:pt x="298" y="110"/>
                    <a:pt x="301" y="109"/>
                  </a:cubicBezTo>
                  <a:close/>
                  <a:moveTo>
                    <a:pt x="297" y="81"/>
                  </a:moveTo>
                  <a:cubicBezTo>
                    <a:pt x="298" y="81"/>
                    <a:pt x="299" y="82"/>
                    <a:pt x="300" y="82"/>
                  </a:cubicBezTo>
                  <a:cubicBezTo>
                    <a:pt x="300" y="81"/>
                    <a:pt x="297" y="79"/>
                    <a:pt x="297" y="81"/>
                  </a:cubicBezTo>
                  <a:close/>
                  <a:moveTo>
                    <a:pt x="305" y="102"/>
                  </a:moveTo>
                  <a:cubicBezTo>
                    <a:pt x="305" y="103"/>
                    <a:pt x="304" y="104"/>
                    <a:pt x="304" y="105"/>
                  </a:cubicBezTo>
                  <a:cubicBezTo>
                    <a:pt x="309" y="106"/>
                    <a:pt x="310" y="110"/>
                    <a:pt x="314" y="112"/>
                  </a:cubicBezTo>
                  <a:cubicBezTo>
                    <a:pt x="313" y="108"/>
                    <a:pt x="308" y="105"/>
                    <a:pt x="305" y="102"/>
                  </a:cubicBezTo>
                  <a:close/>
                  <a:moveTo>
                    <a:pt x="305" y="103"/>
                  </a:moveTo>
                  <a:cubicBezTo>
                    <a:pt x="307" y="103"/>
                    <a:pt x="306" y="105"/>
                    <a:pt x="307" y="105"/>
                  </a:cubicBezTo>
                  <a:cubicBezTo>
                    <a:pt x="307" y="106"/>
                    <a:pt x="305" y="104"/>
                    <a:pt x="305" y="103"/>
                  </a:cubicBezTo>
                  <a:close/>
                  <a:moveTo>
                    <a:pt x="284" y="73"/>
                  </a:moveTo>
                  <a:cubicBezTo>
                    <a:pt x="283" y="71"/>
                    <a:pt x="285" y="73"/>
                    <a:pt x="285" y="72"/>
                  </a:cubicBezTo>
                  <a:cubicBezTo>
                    <a:pt x="284" y="71"/>
                    <a:pt x="284" y="70"/>
                    <a:pt x="282" y="70"/>
                  </a:cubicBezTo>
                  <a:cubicBezTo>
                    <a:pt x="282" y="71"/>
                    <a:pt x="281" y="71"/>
                    <a:pt x="281" y="72"/>
                  </a:cubicBezTo>
                  <a:cubicBezTo>
                    <a:pt x="283" y="71"/>
                    <a:pt x="282" y="73"/>
                    <a:pt x="284" y="73"/>
                  </a:cubicBezTo>
                  <a:close/>
                  <a:moveTo>
                    <a:pt x="301" y="88"/>
                  </a:moveTo>
                  <a:cubicBezTo>
                    <a:pt x="299" y="86"/>
                    <a:pt x="298" y="85"/>
                    <a:pt x="295" y="84"/>
                  </a:cubicBezTo>
                  <a:cubicBezTo>
                    <a:pt x="297" y="86"/>
                    <a:pt x="298" y="87"/>
                    <a:pt x="301" y="88"/>
                  </a:cubicBezTo>
                  <a:close/>
                  <a:moveTo>
                    <a:pt x="261" y="108"/>
                  </a:moveTo>
                  <a:cubicBezTo>
                    <a:pt x="262" y="108"/>
                    <a:pt x="262" y="108"/>
                    <a:pt x="262" y="108"/>
                  </a:cubicBezTo>
                  <a:cubicBezTo>
                    <a:pt x="263" y="108"/>
                    <a:pt x="263" y="108"/>
                    <a:pt x="264" y="108"/>
                  </a:cubicBezTo>
                  <a:cubicBezTo>
                    <a:pt x="264" y="108"/>
                    <a:pt x="264" y="107"/>
                    <a:pt x="264" y="107"/>
                  </a:cubicBezTo>
                  <a:cubicBezTo>
                    <a:pt x="263" y="108"/>
                    <a:pt x="260" y="107"/>
                    <a:pt x="261" y="108"/>
                  </a:cubicBezTo>
                  <a:close/>
                  <a:moveTo>
                    <a:pt x="277" y="81"/>
                  </a:moveTo>
                  <a:cubicBezTo>
                    <a:pt x="276" y="79"/>
                    <a:pt x="274" y="79"/>
                    <a:pt x="272" y="78"/>
                  </a:cubicBezTo>
                  <a:cubicBezTo>
                    <a:pt x="272" y="80"/>
                    <a:pt x="275" y="80"/>
                    <a:pt x="277" y="81"/>
                  </a:cubicBezTo>
                  <a:close/>
                  <a:moveTo>
                    <a:pt x="288" y="114"/>
                  </a:moveTo>
                  <a:cubicBezTo>
                    <a:pt x="286" y="114"/>
                    <a:pt x="286" y="114"/>
                    <a:pt x="286" y="114"/>
                  </a:cubicBezTo>
                  <a:cubicBezTo>
                    <a:pt x="286" y="115"/>
                    <a:pt x="286" y="115"/>
                    <a:pt x="286" y="115"/>
                  </a:cubicBezTo>
                  <a:cubicBezTo>
                    <a:pt x="287" y="115"/>
                    <a:pt x="287" y="116"/>
                    <a:pt x="288" y="116"/>
                  </a:cubicBezTo>
                  <a:lnTo>
                    <a:pt x="288" y="114"/>
                  </a:lnTo>
                  <a:close/>
                  <a:moveTo>
                    <a:pt x="298" y="116"/>
                  </a:moveTo>
                  <a:cubicBezTo>
                    <a:pt x="300" y="118"/>
                    <a:pt x="303" y="122"/>
                    <a:pt x="306" y="122"/>
                  </a:cubicBezTo>
                  <a:cubicBezTo>
                    <a:pt x="304" y="119"/>
                    <a:pt x="300" y="117"/>
                    <a:pt x="298" y="116"/>
                  </a:cubicBezTo>
                  <a:close/>
                  <a:moveTo>
                    <a:pt x="275" y="110"/>
                  </a:moveTo>
                  <a:cubicBezTo>
                    <a:pt x="278" y="110"/>
                    <a:pt x="281" y="113"/>
                    <a:pt x="284" y="113"/>
                  </a:cubicBezTo>
                  <a:cubicBezTo>
                    <a:pt x="282" y="112"/>
                    <a:pt x="279" y="110"/>
                    <a:pt x="277" y="109"/>
                  </a:cubicBezTo>
                  <a:cubicBezTo>
                    <a:pt x="277" y="111"/>
                    <a:pt x="275" y="108"/>
                    <a:pt x="275" y="110"/>
                  </a:cubicBezTo>
                  <a:close/>
                  <a:moveTo>
                    <a:pt x="309" y="125"/>
                  </a:moveTo>
                  <a:cubicBezTo>
                    <a:pt x="312" y="129"/>
                    <a:pt x="308" y="122"/>
                    <a:pt x="306" y="123"/>
                  </a:cubicBezTo>
                  <a:cubicBezTo>
                    <a:pt x="307" y="124"/>
                    <a:pt x="307" y="126"/>
                    <a:pt x="309" y="125"/>
                  </a:cubicBezTo>
                  <a:close/>
                  <a:moveTo>
                    <a:pt x="321" y="123"/>
                  </a:moveTo>
                  <a:cubicBezTo>
                    <a:pt x="322" y="122"/>
                    <a:pt x="323" y="123"/>
                    <a:pt x="323" y="123"/>
                  </a:cubicBezTo>
                  <a:cubicBezTo>
                    <a:pt x="321" y="121"/>
                    <a:pt x="320" y="115"/>
                    <a:pt x="317" y="117"/>
                  </a:cubicBezTo>
                  <a:cubicBezTo>
                    <a:pt x="318" y="119"/>
                    <a:pt x="320" y="121"/>
                    <a:pt x="321" y="123"/>
                  </a:cubicBezTo>
                  <a:close/>
                  <a:moveTo>
                    <a:pt x="317" y="115"/>
                  </a:moveTo>
                  <a:cubicBezTo>
                    <a:pt x="317" y="113"/>
                    <a:pt x="316" y="113"/>
                    <a:pt x="315" y="112"/>
                  </a:cubicBezTo>
                  <a:cubicBezTo>
                    <a:pt x="316" y="114"/>
                    <a:pt x="316" y="113"/>
                    <a:pt x="315" y="115"/>
                  </a:cubicBezTo>
                  <a:lnTo>
                    <a:pt x="317" y="115"/>
                  </a:lnTo>
                  <a:close/>
                  <a:moveTo>
                    <a:pt x="313" y="130"/>
                  </a:moveTo>
                  <a:cubicBezTo>
                    <a:pt x="315" y="130"/>
                    <a:pt x="315" y="131"/>
                    <a:pt x="316" y="131"/>
                  </a:cubicBezTo>
                  <a:cubicBezTo>
                    <a:pt x="316" y="130"/>
                    <a:pt x="313" y="128"/>
                    <a:pt x="313" y="130"/>
                  </a:cubicBezTo>
                  <a:close/>
                  <a:moveTo>
                    <a:pt x="337" y="183"/>
                  </a:moveTo>
                  <a:cubicBezTo>
                    <a:pt x="337" y="180"/>
                    <a:pt x="335" y="178"/>
                    <a:pt x="335" y="175"/>
                  </a:cubicBezTo>
                  <a:cubicBezTo>
                    <a:pt x="332" y="177"/>
                    <a:pt x="336" y="181"/>
                    <a:pt x="337" y="183"/>
                  </a:cubicBezTo>
                  <a:close/>
                  <a:moveTo>
                    <a:pt x="39" y="302"/>
                  </a:moveTo>
                  <a:cubicBezTo>
                    <a:pt x="39" y="302"/>
                    <a:pt x="38" y="302"/>
                    <a:pt x="38" y="303"/>
                  </a:cubicBezTo>
                  <a:cubicBezTo>
                    <a:pt x="38" y="303"/>
                    <a:pt x="39" y="303"/>
                    <a:pt x="39" y="303"/>
                  </a:cubicBezTo>
                  <a:cubicBezTo>
                    <a:pt x="39" y="303"/>
                    <a:pt x="39" y="302"/>
                    <a:pt x="39" y="302"/>
                  </a:cubicBezTo>
                  <a:close/>
                  <a:moveTo>
                    <a:pt x="40" y="292"/>
                  </a:moveTo>
                  <a:cubicBezTo>
                    <a:pt x="40" y="291"/>
                    <a:pt x="40" y="291"/>
                    <a:pt x="40" y="291"/>
                  </a:cubicBezTo>
                  <a:cubicBezTo>
                    <a:pt x="39" y="291"/>
                    <a:pt x="39" y="291"/>
                    <a:pt x="39" y="291"/>
                  </a:cubicBezTo>
                  <a:cubicBezTo>
                    <a:pt x="39" y="292"/>
                    <a:pt x="39" y="292"/>
                    <a:pt x="40" y="292"/>
                  </a:cubicBezTo>
                  <a:close/>
                  <a:moveTo>
                    <a:pt x="37" y="287"/>
                  </a:moveTo>
                  <a:cubicBezTo>
                    <a:pt x="37" y="287"/>
                    <a:pt x="37" y="288"/>
                    <a:pt x="37" y="288"/>
                  </a:cubicBezTo>
                  <a:cubicBezTo>
                    <a:pt x="37" y="288"/>
                    <a:pt x="38" y="287"/>
                    <a:pt x="38" y="287"/>
                  </a:cubicBezTo>
                  <a:cubicBezTo>
                    <a:pt x="37" y="287"/>
                    <a:pt x="37" y="287"/>
                    <a:pt x="37" y="287"/>
                  </a:cubicBezTo>
                  <a:close/>
                  <a:moveTo>
                    <a:pt x="35" y="292"/>
                  </a:moveTo>
                  <a:cubicBezTo>
                    <a:pt x="35" y="292"/>
                    <a:pt x="36" y="292"/>
                    <a:pt x="36" y="291"/>
                  </a:cubicBezTo>
                  <a:cubicBezTo>
                    <a:pt x="36" y="292"/>
                    <a:pt x="35" y="291"/>
                    <a:pt x="35" y="292"/>
                  </a:cubicBezTo>
                  <a:close/>
                  <a:moveTo>
                    <a:pt x="40" y="295"/>
                  </a:moveTo>
                  <a:cubicBezTo>
                    <a:pt x="39" y="295"/>
                    <a:pt x="39" y="295"/>
                    <a:pt x="39" y="294"/>
                  </a:cubicBezTo>
                  <a:cubicBezTo>
                    <a:pt x="38" y="294"/>
                    <a:pt x="38" y="294"/>
                    <a:pt x="38" y="294"/>
                  </a:cubicBezTo>
                  <a:cubicBezTo>
                    <a:pt x="39" y="295"/>
                    <a:pt x="38" y="295"/>
                    <a:pt x="39" y="296"/>
                  </a:cubicBezTo>
                  <a:cubicBezTo>
                    <a:pt x="39" y="295"/>
                    <a:pt x="40" y="296"/>
                    <a:pt x="40" y="295"/>
                  </a:cubicBezTo>
                  <a:close/>
                  <a:moveTo>
                    <a:pt x="52" y="320"/>
                  </a:moveTo>
                  <a:cubicBezTo>
                    <a:pt x="52" y="320"/>
                    <a:pt x="51" y="320"/>
                    <a:pt x="51" y="320"/>
                  </a:cubicBezTo>
                  <a:cubicBezTo>
                    <a:pt x="51" y="321"/>
                    <a:pt x="51" y="322"/>
                    <a:pt x="52" y="322"/>
                  </a:cubicBezTo>
                  <a:cubicBezTo>
                    <a:pt x="52" y="321"/>
                    <a:pt x="52" y="321"/>
                    <a:pt x="53" y="321"/>
                  </a:cubicBezTo>
                  <a:cubicBezTo>
                    <a:pt x="53" y="321"/>
                    <a:pt x="52" y="321"/>
                    <a:pt x="52" y="320"/>
                  </a:cubicBezTo>
                  <a:close/>
                  <a:moveTo>
                    <a:pt x="40" y="294"/>
                  </a:moveTo>
                  <a:cubicBezTo>
                    <a:pt x="40" y="293"/>
                    <a:pt x="39" y="292"/>
                    <a:pt x="39" y="293"/>
                  </a:cubicBezTo>
                  <a:cubicBezTo>
                    <a:pt x="39" y="293"/>
                    <a:pt x="40" y="294"/>
                    <a:pt x="40" y="294"/>
                  </a:cubicBezTo>
                  <a:close/>
                  <a:moveTo>
                    <a:pt x="37" y="293"/>
                  </a:moveTo>
                  <a:cubicBezTo>
                    <a:pt x="37" y="292"/>
                    <a:pt x="37" y="292"/>
                    <a:pt x="37" y="292"/>
                  </a:cubicBezTo>
                  <a:cubicBezTo>
                    <a:pt x="37" y="292"/>
                    <a:pt x="37" y="293"/>
                    <a:pt x="36" y="293"/>
                  </a:cubicBezTo>
                  <a:cubicBezTo>
                    <a:pt x="36" y="293"/>
                    <a:pt x="37" y="293"/>
                    <a:pt x="37" y="293"/>
                  </a:cubicBezTo>
                  <a:close/>
                  <a:moveTo>
                    <a:pt x="48" y="310"/>
                  </a:moveTo>
                  <a:cubicBezTo>
                    <a:pt x="48" y="310"/>
                    <a:pt x="47" y="310"/>
                    <a:pt x="47" y="311"/>
                  </a:cubicBezTo>
                  <a:cubicBezTo>
                    <a:pt x="48" y="311"/>
                    <a:pt x="48" y="312"/>
                    <a:pt x="48" y="311"/>
                  </a:cubicBezTo>
                  <a:cubicBezTo>
                    <a:pt x="47" y="311"/>
                    <a:pt x="48" y="311"/>
                    <a:pt x="48" y="310"/>
                  </a:cubicBezTo>
                  <a:close/>
                  <a:moveTo>
                    <a:pt x="39" y="285"/>
                  </a:moveTo>
                  <a:cubicBezTo>
                    <a:pt x="38" y="285"/>
                    <a:pt x="38" y="286"/>
                    <a:pt x="38" y="286"/>
                  </a:cubicBezTo>
                  <a:cubicBezTo>
                    <a:pt x="38" y="286"/>
                    <a:pt x="37" y="286"/>
                    <a:pt x="37" y="286"/>
                  </a:cubicBezTo>
                  <a:cubicBezTo>
                    <a:pt x="37" y="287"/>
                    <a:pt x="40" y="286"/>
                    <a:pt x="39" y="289"/>
                  </a:cubicBezTo>
                  <a:cubicBezTo>
                    <a:pt x="39" y="289"/>
                    <a:pt x="39" y="289"/>
                    <a:pt x="39" y="289"/>
                  </a:cubicBezTo>
                  <a:cubicBezTo>
                    <a:pt x="40" y="288"/>
                    <a:pt x="37" y="286"/>
                    <a:pt x="40" y="286"/>
                  </a:cubicBezTo>
                  <a:cubicBezTo>
                    <a:pt x="40" y="286"/>
                    <a:pt x="40" y="287"/>
                    <a:pt x="40" y="287"/>
                  </a:cubicBezTo>
                  <a:cubicBezTo>
                    <a:pt x="41" y="286"/>
                    <a:pt x="40" y="286"/>
                    <a:pt x="40" y="285"/>
                  </a:cubicBezTo>
                  <a:cubicBezTo>
                    <a:pt x="40" y="285"/>
                    <a:pt x="39" y="285"/>
                    <a:pt x="39" y="285"/>
                  </a:cubicBezTo>
                  <a:cubicBezTo>
                    <a:pt x="40" y="284"/>
                    <a:pt x="39" y="283"/>
                    <a:pt x="40" y="282"/>
                  </a:cubicBezTo>
                  <a:cubicBezTo>
                    <a:pt x="39" y="283"/>
                    <a:pt x="39" y="284"/>
                    <a:pt x="39" y="285"/>
                  </a:cubicBezTo>
                  <a:close/>
                  <a:moveTo>
                    <a:pt x="35" y="280"/>
                  </a:moveTo>
                  <a:cubicBezTo>
                    <a:pt x="35" y="280"/>
                    <a:pt x="35" y="281"/>
                    <a:pt x="35" y="282"/>
                  </a:cubicBezTo>
                  <a:cubicBezTo>
                    <a:pt x="35" y="282"/>
                    <a:pt x="36" y="281"/>
                    <a:pt x="36" y="282"/>
                  </a:cubicBezTo>
                  <a:cubicBezTo>
                    <a:pt x="37" y="283"/>
                    <a:pt x="36" y="282"/>
                    <a:pt x="36" y="283"/>
                  </a:cubicBezTo>
                  <a:cubicBezTo>
                    <a:pt x="37" y="283"/>
                    <a:pt x="37" y="284"/>
                    <a:pt x="37" y="285"/>
                  </a:cubicBezTo>
                  <a:cubicBezTo>
                    <a:pt x="39" y="284"/>
                    <a:pt x="36" y="283"/>
                    <a:pt x="38" y="281"/>
                  </a:cubicBezTo>
                  <a:cubicBezTo>
                    <a:pt x="37" y="280"/>
                    <a:pt x="36" y="280"/>
                    <a:pt x="35" y="280"/>
                  </a:cubicBezTo>
                  <a:close/>
                  <a:moveTo>
                    <a:pt x="35" y="289"/>
                  </a:moveTo>
                  <a:cubicBezTo>
                    <a:pt x="35" y="290"/>
                    <a:pt x="36" y="291"/>
                    <a:pt x="37" y="291"/>
                  </a:cubicBezTo>
                  <a:cubicBezTo>
                    <a:pt x="37" y="291"/>
                    <a:pt x="37" y="291"/>
                    <a:pt x="37" y="291"/>
                  </a:cubicBezTo>
                  <a:cubicBezTo>
                    <a:pt x="37" y="291"/>
                    <a:pt x="37" y="291"/>
                    <a:pt x="37" y="290"/>
                  </a:cubicBezTo>
                  <a:cubicBezTo>
                    <a:pt x="36" y="291"/>
                    <a:pt x="36" y="289"/>
                    <a:pt x="35" y="289"/>
                  </a:cubicBezTo>
                  <a:close/>
                  <a:moveTo>
                    <a:pt x="41" y="306"/>
                  </a:moveTo>
                  <a:cubicBezTo>
                    <a:pt x="41" y="307"/>
                    <a:pt x="41" y="307"/>
                    <a:pt x="41" y="307"/>
                  </a:cubicBezTo>
                  <a:cubicBezTo>
                    <a:pt x="41" y="307"/>
                    <a:pt x="42" y="307"/>
                    <a:pt x="42" y="306"/>
                  </a:cubicBezTo>
                  <a:lnTo>
                    <a:pt x="41" y="306"/>
                  </a:lnTo>
                  <a:close/>
                  <a:moveTo>
                    <a:pt x="45" y="306"/>
                  </a:moveTo>
                  <a:cubicBezTo>
                    <a:pt x="45" y="307"/>
                    <a:pt x="45" y="307"/>
                    <a:pt x="46" y="307"/>
                  </a:cubicBezTo>
                  <a:cubicBezTo>
                    <a:pt x="46" y="307"/>
                    <a:pt x="46" y="307"/>
                    <a:pt x="46" y="306"/>
                  </a:cubicBezTo>
                  <a:cubicBezTo>
                    <a:pt x="46" y="307"/>
                    <a:pt x="45" y="306"/>
                    <a:pt x="45" y="306"/>
                  </a:cubicBezTo>
                  <a:close/>
                  <a:moveTo>
                    <a:pt x="48" y="322"/>
                  </a:moveTo>
                  <a:cubicBezTo>
                    <a:pt x="48" y="323"/>
                    <a:pt x="49" y="323"/>
                    <a:pt x="50" y="323"/>
                  </a:cubicBezTo>
                  <a:cubicBezTo>
                    <a:pt x="49" y="322"/>
                    <a:pt x="49" y="322"/>
                    <a:pt x="48" y="322"/>
                  </a:cubicBezTo>
                  <a:close/>
                  <a:moveTo>
                    <a:pt x="46" y="303"/>
                  </a:moveTo>
                  <a:cubicBezTo>
                    <a:pt x="46" y="304"/>
                    <a:pt x="47" y="304"/>
                    <a:pt x="47" y="304"/>
                  </a:cubicBezTo>
                  <a:cubicBezTo>
                    <a:pt x="47" y="303"/>
                    <a:pt x="47" y="303"/>
                    <a:pt x="46" y="303"/>
                  </a:cubicBezTo>
                  <a:close/>
                  <a:moveTo>
                    <a:pt x="45" y="303"/>
                  </a:moveTo>
                  <a:cubicBezTo>
                    <a:pt x="45" y="304"/>
                    <a:pt x="45" y="304"/>
                    <a:pt x="46" y="305"/>
                  </a:cubicBezTo>
                  <a:cubicBezTo>
                    <a:pt x="45" y="304"/>
                    <a:pt x="47" y="303"/>
                    <a:pt x="45" y="303"/>
                  </a:cubicBezTo>
                  <a:close/>
                  <a:moveTo>
                    <a:pt x="44" y="306"/>
                  </a:moveTo>
                  <a:cubicBezTo>
                    <a:pt x="45" y="306"/>
                    <a:pt x="46" y="306"/>
                    <a:pt x="46" y="306"/>
                  </a:cubicBezTo>
                  <a:cubicBezTo>
                    <a:pt x="46" y="306"/>
                    <a:pt x="44" y="306"/>
                    <a:pt x="44" y="306"/>
                  </a:cubicBezTo>
                  <a:close/>
                  <a:moveTo>
                    <a:pt x="49" y="309"/>
                  </a:moveTo>
                  <a:cubicBezTo>
                    <a:pt x="49" y="309"/>
                    <a:pt x="50" y="309"/>
                    <a:pt x="50" y="308"/>
                  </a:cubicBezTo>
                  <a:cubicBezTo>
                    <a:pt x="49" y="308"/>
                    <a:pt x="49" y="309"/>
                    <a:pt x="49" y="309"/>
                  </a:cubicBezTo>
                  <a:close/>
                  <a:moveTo>
                    <a:pt x="42" y="299"/>
                  </a:moveTo>
                  <a:cubicBezTo>
                    <a:pt x="40" y="298"/>
                    <a:pt x="40" y="300"/>
                    <a:pt x="40" y="301"/>
                  </a:cubicBezTo>
                  <a:cubicBezTo>
                    <a:pt x="40" y="301"/>
                    <a:pt x="41" y="300"/>
                    <a:pt x="41" y="301"/>
                  </a:cubicBezTo>
                  <a:cubicBezTo>
                    <a:pt x="42" y="301"/>
                    <a:pt x="42" y="300"/>
                    <a:pt x="42" y="300"/>
                  </a:cubicBezTo>
                  <a:cubicBezTo>
                    <a:pt x="41" y="300"/>
                    <a:pt x="41" y="299"/>
                    <a:pt x="42" y="299"/>
                  </a:cubicBezTo>
                  <a:close/>
                  <a:moveTo>
                    <a:pt x="44" y="302"/>
                  </a:moveTo>
                  <a:cubicBezTo>
                    <a:pt x="43" y="302"/>
                    <a:pt x="43" y="302"/>
                    <a:pt x="43" y="301"/>
                  </a:cubicBezTo>
                  <a:cubicBezTo>
                    <a:pt x="43" y="302"/>
                    <a:pt x="42" y="302"/>
                    <a:pt x="42" y="303"/>
                  </a:cubicBezTo>
                  <a:cubicBezTo>
                    <a:pt x="43" y="303"/>
                    <a:pt x="43" y="302"/>
                    <a:pt x="44" y="302"/>
                  </a:cubicBezTo>
                  <a:close/>
                  <a:moveTo>
                    <a:pt x="43" y="303"/>
                  </a:moveTo>
                  <a:cubicBezTo>
                    <a:pt x="43" y="303"/>
                    <a:pt x="43" y="304"/>
                    <a:pt x="44" y="304"/>
                  </a:cubicBezTo>
                  <a:cubicBezTo>
                    <a:pt x="44" y="303"/>
                    <a:pt x="44" y="303"/>
                    <a:pt x="43" y="303"/>
                  </a:cubicBezTo>
                  <a:close/>
                  <a:moveTo>
                    <a:pt x="43" y="308"/>
                  </a:moveTo>
                  <a:cubicBezTo>
                    <a:pt x="43" y="309"/>
                    <a:pt x="43" y="309"/>
                    <a:pt x="43" y="309"/>
                  </a:cubicBezTo>
                  <a:cubicBezTo>
                    <a:pt x="44" y="310"/>
                    <a:pt x="44" y="308"/>
                    <a:pt x="43" y="308"/>
                  </a:cubicBezTo>
                  <a:close/>
                  <a:moveTo>
                    <a:pt x="45" y="313"/>
                  </a:moveTo>
                  <a:cubicBezTo>
                    <a:pt x="45" y="312"/>
                    <a:pt x="45" y="312"/>
                    <a:pt x="45" y="312"/>
                  </a:cubicBezTo>
                  <a:cubicBezTo>
                    <a:pt x="44" y="312"/>
                    <a:pt x="45" y="314"/>
                    <a:pt x="46" y="313"/>
                  </a:cubicBezTo>
                  <a:cubicBezTo>
                    <a:pt x="45" y="313"/>
                    <a:pt x="45" y="313"/>
                    <a:pt x="45" y="313"/>
                  </a:cubicBezTo>
                  <a:close/>
                  <a:moveTo>
                    <a:pt x="305" y="342"/>
                  </a:moveTo>
                  <a:cubicBezTo>
                    <a:pt x="306" y="342"/>
                    <a:pt x="306" y="342"/>
                    <a:pt x="306" y="342"/>
                  </a:cubicBezTo>
                  <a:cubicBezTo>
                    <a:pt x="306" y="342"/>
                    <a:pt x="307" y="341"/>
                    <a:pt x="307" y="340"/>
                  </a:cubicBezTo>
                  <a:cubicBezTo>
                    <a:pt x="307" y="341"/>
                    <a:pt x="306" y="341"/>
                    <a:pt x="305" y="342"/>
                  </a:cubicBezTo>
                  <a:close/>
                  <a:moveTo>
                    <a:pt x="309" y="339"/>
                  </a:moveTo>
                  <a:cubicBezTo>
                    <a:pt x="309" y="339"/>
                    <a:pt x="309" y="338"/>
                    <a:pt x="309" y="338"/>
                  </a:cubicBezTo>
                  <a:cubicBezTo>
                    <a:pt x="308" y="339"/>
                    <a:pt x="308" y="339"/>
                    <a:pt x="308" y="340"/>
                  </a:cubicBezTo>
                  <a:cubicBezTo>
                    <a:pt x="308" y="339"/>
                    <a:pt x="308" y="339"/>
                    <a:pt x="309" y="339"/>
                  </a:cubicBezTo>
                  <a:close/>
                  <a:moveTo>
                    <a:pt x="307" y="347"/>
                  </a:moveTo>
                  <a:cubicBezTo>
                    <a:pt x="305" y="347"/>
                    <a:pt x="307" y="345"/>
                    <a:pt x="306" y="344"/>
                  </a:cubicBezTo>
                  <a:cubicBezTo>
                    <a:pt x="305" y="344"/>
                    <a:pt x="304" y="346"/>
                    <a:pt x="303" y="345"/>
                  </a:cubicBezTo>
                  <a:cubicBezTo>
                    <a:pt x="304" y="344"/>
                    <a:pt x="305" y="345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4" y="344"/>
                    <a:pt x="303" y="345"/>
                    <a:pt x="302" y="346"/>
                  </a:cubicBezTo>
                  <a:cubicBezTo>
                    <a:pt x="302" y="346"/>
                    <a:pt x="302" y="346"/>
                    <a:pt x="303" y="346"/>
                  </a:cubicBezTo>
                  <a:cubicBezTo>
                    <a:pt x="303" y="346"/>
                    <a:pt x="303" y="347"/>
                    <a:pt x="304" y="347"/>
                  </a:cubicBezTo>
                  <a:cubicBezTo>
                    <a:pt x="304" y="346"/>
                    <a:pt x="304" y="345"/>
                    <a:pt x="304" y="345"/>
                  </a:cubicBezTo>
                  <a:cubicBezTo>
                    <a:pt x="305" y="346"/>
                    <a:pt x="305" y="346"/>
                    <a:pt x="305" y="346"/>
                  </a:cubicBezTo>
                  <a:cubicBezTo>
                    <a:pt x="306" y="346"/>
                    <a:pt x="305" y="346"/>
                    <a:pt x="305" y="347"/>
                  </a:cubicBezTo>
                  <a:cubicBezTo>
                    <a:pt x="305" y="347"/>
                    <a:pt x="306" y="347"/>
                    <a:pt x="306" y="348"/>
                  </a:cubicBezTo>
                  <a:cubicBezTo>
                    <a:pt x="306" y="347"/>
                    <a:pt x="307" y="347"/>
                    <a:pt x="307" y="347"/>
                  </a:cubicBezTo>
                  <a:close/>
                  <a:moveTo>
                    <a:pt x="34" y="285"/>
                  </a:move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3" y="285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4" y="285"/>
                  </a:cubicBezTo>
                  <a:close/>
                  <a:moveTo>
                    <a:pt x="312" y="339"/>
                  </a:moveTo>
                  <a:cubicBezTo>
                    <a:pt x="311" y="339"/>
                    <a:pt x="311" y="339"/>
                    <a:pt x="311" y="339"/>
                  </a:cubicBezTo>
                  <a:cubicBezTo>
                    <a:pt x="311" y="340"/>
                    <a:pt x="312" y="339"/>
                    <a:pt x="312" y="339"/>
                  </a:cubicBezTo>
                  <a:close/>
                  <a:moveTo>
                    <a:pt x="287" y="361"/>
                  </a:moveTo>
                  <a:cubicBezTo>
                    <a:pt x="287" y="361"/>
                    <a:pt x="287" y="361"/>
                    <a:pt x="287" y="361"/>
                  </a:cubicBezTo>
                  <a:cubicBezTo>
                    <a:pt x="286" y="361"/>
                    <a:pt x="286" y="361"/>
                    <a:pt x="286" y="361"/>
                  </a:cubicBezTo>
                  <a:cubicBezTo>
                    <a:pt x="286" y="361"/>
                    <a:pt x="287" y="361"/>
                    <a:pt x="287" y="361"/>
                  </a:cubicBezTo>
                  <a:close/>
                  <a:moveTo>
                    <a:pt x="256" y="381"/>
                  </a:moveTo>
                  <a:cubicBezTo>
                    <a:pt x="257" y="380"/>
                    <a:pt x="257" y="380"/>
                    <a:pt x="258" y="380"/>
                  </a:cubicBezTo>
                  <a:cubicBezTo>
                    <a:pt x="257" y="380"/>
                    <a:pt x="257" y="380"/>
                    <a:pt x="256" y="380"/>
                  </a:cubicBezTo>
                  <a:cubicBezTo>
                    <a:pt x="256" y="380"/>
                    <a:pt x="256" y="381"/>
                    <a:pt x="256" y="381"/>
                  </a:cubicBezTo>
                  <a:close/>
                  <a:moveTo>
                    <a:pt x="51" y="315"/>
                  </a:moveTo>
                  <a:cubicBezTo>
                    <a:pt x="52" y="315"/>
                    <a:pt x="51" y="315"/>
                    <a:pt x="51" y="316"/>
                  </a:cubicBezTo>
                  <a:cubicBezTo>
                    <a:pt x="52" y="316"/>
                    <a:pt x="52" y="316"/>
                    <a:pt x="52" y="316"/>
                  </a:cubicBezTo>
                  <a:cubicBezTo>
                    <a:pt x="52" y="315"/>
                    <a:pt x="52" y="314"/>
                    <a:pt x="51" y="315"/>
                  </a:cubicBezTo>
                  <a:close/>
                  <a:moveTo>
                    <a:pt x="298" y="351"/>
                  </a:moveTo>
                  <a:cubicBezTo>
                    <a:pt x="297" y="351"/>
                    <a:pt x="297" y="351"/>
                    <a:pt x="296" y="352"/>
                  </a:cubicBezTo>
                  <a:cubicBezTo>
                    <a:pt x="296" y="352"/>
                    <a:pt x="297" y="352"/>
                    <a:pt x="297" y="352"/>
                  </a:cubicBezTo>
                  <a:cubicBezTo>
                    <a:pt x="296" y="352"/>
                    <a:pt x="296" y="352"/>
                    <a:pt x="296" y="352"/>
                  </a:cubicBezTo>
                  <a:cubicBezTo>
                    <a:pt x="296" y="352"/>
                    <a:pt x="296" y="352"/>
                    <a:pt x="296" y="353"/>
                  </a:cubicBezTo>
                  <a:cubicBezTo>
                    <a:pt x="296" y="353"/>
                    <a:pt x="296" y="353"/>
                    <a:pt x="296" y="353"/>
                  </a:cubicBezTo>
                  <a:cubicBezTo>
                    <a:pt x="297" y="353"/>
                    <a:pt x="298" y="352"/>
                    <a:pt x="298" y="351"/>
                  </a:cubicBezTo>
                  <a:close/>
                  <a:moveTo>
                    <a:pt x="296" y="355"/>
                  </a:moveTo>
                  <a:cubicBezTo>
                    <a:pt x="295" y="354"/>
                    <a:pt x="295" y="355"/>
                    <a:pt x="295" y="355"/>
                  </a:cubicBezTo>
                  <a:cubicBezTo>
                    <a:pt x="295" y="355"/>
                    <a:pt x="295" y="356"/>
                    <a:pt x="296" y="355"/>
                  </a:cubicBezTo>
                  <a:cubicBezTo>
                    <a:pt x="295" y="355"/>
                    <a:pt x="296" y="355"/>
                    <a:pt x="296" y="355"/>
                  </a:cubicBezTo>
                  <a:close/>
                  <a:moveTo>
                    <a:pt x="314" y="332"/>
                  </a:moveTo>
                  <a:cubicBezTo>
                    <a:pt x="314" y="332"/>
                    <a:pt x="314" y="332"/>
                    <a:pt x="314" y="332"/>
                  </a:cubicBezTo>
                  <a:cubicBezTo>
                    <a:pt x="313" y="332"/>
                    <a:pt x="313" y="332"/>
                    <a:pt x="313" y="332"/>
                  </a:cubicBezTo>
                  <a:lnTo>
                    <a:pt x="314" y="332"/>
                  </a:lnTo>
                  <a:close/>
                  <a:moveTo>
                    <a:pt x="310" y="336"/>
                  </a:moveTo>
                  <a:cubicBezTo>
                    <a:pt x="310" y="336"/>
                    <a:pt x="310" y="337"/>
                    <a:pt x="309" y="337"/>
                  </a:cubicBezTo>
                  <a:cubicBezTo>
                    <a:pt x="309" y="338"/>
                    <a:pt x="310" y="338"/>
                    <a:pt x="310" y="338"/>
                  </a:cubicBezTo>
                  <a:cubicBezTo>
                    <a:pt x="310" y="338"/>
                    <a:pt x="309" y="338"/>
                    <a:pt x="309" y="339"/>
                  </a:cubicBezTo>
                  <a:cubicBezTo>
                    <a:pt x="310" y="339"/>
                    <a:pt x="310" y="337"/>
                    <a:pt x="311" y="337"/>
                  </a:cubicBezTo>
                  <a:cubicBezTo>
                    <a:pt x="311" y="338"/>
                    <a:pt x="311" y="338"/>
                    <a:pt x="311" y="338"/>
                  </a:cubicBezTo>
                  <a:cubicBezTo>
                    <a:pt x="313" y="338"/>
                    <a:pt x="311" y="337"/>
                    <a:pt x="310" y="336"/>
                  </a:cubicBezTo>
                  <a:close/>
                  <a:moveTo>
                    <a:pt x="28" y="275"/>
                  </a:moveTo>
                  <a:cubicBezTo>
                    <a:pt x="27" y="275"/>
                    <a:pt x="27" y="275"/>
                    <a:pt x="27" y="276"/>
                  </a:cubicBezTo>
                  <a:cubicBezTo>
                    <a:pt x="27" y="275"/>
                    <a:pt x="27" y="277"/>
                    <a:pt x="27" y="276"/>
                  </a:cubicBezTo>
                  <a:cubicBezTo>
                    <a:pt x="27" y="276"/>
                    <a:pt x="28" y="276"/>
                    <a:pt x="28" y="275"/>
                  </a:cubicBezTo>
                  <a:close/>
                  <a:moveTo>
                    <a:pt x="318" y="330"/>
                  </a:moveTo>
                  <a:cubicBezTo>
                    <a:pt x="318" y="330"/>
                    <a:pt x="317" y="330"/>
                    <a:pt x="317" y="330"/>
                  </a:cubicBezTo>
                  <a:cubicBezTo>
                    <a:pt x="317" y="330"/>
                    <a:pt x="317" y="331"/>
                    <a:pt x="317" y="332"/>
                  </a:cubicBezTo>
                  <a:cubicBezTo>
                    <a:pt x="318" y="332"/>
                    <a:pt x="318" y="331"/>
                    <a:pt x="318" y="330"/>
                  </a:cubicBezTo>
                  <a:close/>
                  <a:moveTo>
                    <a:pt x="32" y="286"/>
                  </a:moveTo>
                  <a:cubicBezTo>
                    <a:pt x="32" y="288"/>
                    <a:pt x="32" y="288"/>
                    <a:pt x="32" y="288"/>
                  </a:cubicBezTo>
                  <a:cubicBezTo>
                    <a:pt x="33" y="288"/>
                    <a:pt x="34" y="288"/>
                    <a:pt x="34" y="287"/>
                  </a:cubicBezTo>
                  <a:cubicBezTo>
                    <a:pt x="34" y="286"/>
                    <a:pt x="33" y="287"/>
                    <a:pt x="32" y="286"/>
                  </a:cubicBezTo>
                  <a:close/>
                  <a:moveTo>
                    <a:pt x="25" y="268"/>
                  </a:moveTo>
                  <a:cubicBezTo>
                    <a:pt x="25" y="269"/>
                    <a:pt x="24" y="269"/>
                    <a:pt x="25" y="270"/>
                  </a:cubicBezTo>
                  <a:cubicBezTo>
                    <a:pt x="25" y="269"/>
                    <a:pt x="26" y="268"/>
                    <a:pt x="25" y="268"/>
                  </a:cubicBezTo>
                  <a:close/>
                  <a:moveTo>
                    <a:pt x="32" y="298"/>
                  </a:moveTo>
                  <a:cubicBezTo>
                    <a:pt x="33" y="298"/>
                    <a:pt x="33" y="298"/>
                    <a:pt x="34" y="298"/>
                  </a:cubicBezTo>
                  <a:cubicBezTo>
                    <a:pt x="34" y="297"/>
                    <a:pt x="32" y="297"/>
                    <a:pt x="32" y="298"/>
                  </a:cubicBezTo>
                  <a:close/>
                  <a:moveTo>
                    <a:pt x="27" y="287"/>
                  </a:moveTo>
                  <a:cubicBezTo>
                    <a:pt x="27" y="288"/>
                    <a:pt x="28" y="288"/>
                    <a:pt x="29" y="288"/>
                  </a:cubicBezTo>
                  <a:cubicBezTo>
                    <a:pt x="29" y="287"/>
                    <a:pt x="28" y="287"/>
                    <a:pt x="27" y="287"/>
                  </a:cubicBezTo>
                  <a:close/>
                  <a:moveTo>
                    <a:pt x="24" y="271"/>
                  </a:moveTo>
                  <a:cubicBezTo>
                    <a:pt x="24" y="271"/>
                    <a:pt x="25" y="271"/>
                    <a:pt x="26" y="271"/>
                  </a:cubicBezTo>
                  <a:cubicBezTo>
                    <a:pt x="26" y="271"/>
                    <a:pt x="24" y="271"/>
                    <a:pt x="24" y="271"/>
                  </a:cubicBezTo>
                  <a:close/>
                  <a:moveTo>
                    <a:pt x="322" y="319"/>
                  </a:moveTo>
                  <a:cubicBezTo>
                    <a:pt x="322" y="319"/>
                    <a:pt x="322" y="319"/>
                    <a:pt x="321" y="319"/>
                  </a:cubicBezTo>
                  <a:cubicBezTo>
                    <a:pt x="321" y="319"/>
                    <a:pt x="321" y="319"/>
                    <a:pt x="321" y="319"/>
                  </a:cubicBezTo>
                  <a:cubicBezTo>
                    <a:pt x="321" y="319"/>
                    <a:pt x="321" y="319"/>
                    <a:pt x="322" y="319"/>
                  </a:cubicBezTo>
                  <a:close/>
                  <a:moveTo>
                    <a:pt x="319" y="323"/>
                  </a:moveTo>
                  <a:cubicBezTo>
                    <a:pt x="319" y="323"/>
                    <a:pt x="319" y="323"/>
                    <a:pt x="320" y="323"/>
                  </a:cubicBezTo>
                  <a:cubicBezTo>
                    <a:pt x="320" y="322"/>
                    <a:pt x="320" y="322"/>
                    <a:pt x="320" y="322"/>
                  </a:cubicBezTo>
                  <a:cubicBezTo>
                    <a:pt x="320" y="322"/>
                    <a:pt x="320" y="322"/>
                    <a:pt x="320" y="322"/>
                  </a:cubicBezTo>
                  <a:lnTo>
                    <a:pt x="319" y="323"/>
                  </a:lnTo>
                  <a:close/>
                  <a:moveTo>
                    <a:pt x="20" y="271"/>
                  </a:moveTo>
                  <a:cubicBezTo>
                    <a:pt x="20" y="272"/>
                    <a:pt x="20" y="272"/>
                    <a:pt x="20" y="272"/>
                  </a:cubicBezTo>
                  <a:cubicBezTo>
                    <a:pt x="20" y="272"/>
                    <a:pt x="21" y="272"/>
                    <a:pt x="21" y="271"/>
                  </a:cubicBezTo>
                  <a:lnTo>
                    <a:pt x="20" y="271"/>
                  </a:lnTo>
                  <a:close/>
                  <a:moveTo>
                    <a:pt x="24" y="278"/>
                  </a:moveTo>
                  <a:cubicBezTo>
                    <a:pt x="24" y="277"/>
                    <a:pt x="25" y="277"/>
                    <a:pt x="24" y="277"/>
                  </a:cubicBezTo>
                  <a:cubicBezTo>
                    <a:pt x="23" y="277"/>
                    <a:pt x="24" y="279"/>
                    <a:pt x="25" y="278"/>
                  </a:cubicBezTo>
                  <a:cubicBezTo>
                    <a:pt x="25" y="278"/>
                    <a:pt x="24" y="278"/>
                    <a:pt x="24" y="278"/>
                  </a:cubicBezTo>
                  <a:close/>
                  <a:moveTo>
                    <a:pt x="302" y="359"/>
                  </a:moveTo>
                  <a:cubicBezTo>
                    <a:pt x="302" y="361"/>
                    <a:pt x="303" y="361"/>
                    <a:pt x="303" y="361"/>
                  </a:cubicBezTo>
                  <a:cubicBezTo>
                    <a:pt x="303" y="360"/>
                    <a:pt x="304" y="360"/>
                    <a:pt x="304" y="359"/>
                  </a:cubicBezTo>
                  <a:cubicBezTo>
                    <a:pt x="303" y="360"/>
                    <a:pt x="303" y="359"/>
                    <a:pt x="302" y="359"/>
                  </a:cubicBezTo>
                  <a:close/>
                  <a:moveTo>
                    <a:pt x="289" y="366"/>
                  </a:moveTo>
                  <a:cubicBezTo>
                    <a:pt x="289" y="367"/>
                    <a:pt x="289" y="367"/>
                    <a:pt x="289" y="367"/>
                  </a:cubicBezTo>
                  <a:cubicBezTo>
                    <a:pt x="290" y="367"/>
                    <a:pt x="291" y="367"/>
                    <a:pt x="292" y="367"/>
                  </a:cubicBezTo>
                  <a:cubicBezTo>
                    <a:pt x="292" y="365"/>
                    <a:pt x="290" y="367"/>
                    <a:pt x="289" y="366"/>
                  </a:cubicBezTo>
                  <a:close/>
                  <a:moveTo>
                    <a:pt x="290" y="362"/>
                  </a:moveTo>
                  <a:cubicBezTo>
                    <a:pt x="291" y="362"/>
                    <a:pt x="291" y="362"/>
                    <a:pt x="291" y="363"/>
                  </a:cubicBezTo>
                  <a:cubicBezTo>
                    <a:pt x="290" y="363"/>
                    <a:pt x="289" y="363"/>
                    <a:pt x="289" y="363"/>
                  </a:cubicBezTo>
                  <a:cubicBezTo>
                    <a:pt x="289" y="364"/>
                    <a:pt x="288" y="365"/>
                    <a:pt x="289" y="365"/>
                  </a:cubicBezTo>
                  <a:cubicBezTo>
                    <a:pt x="290" y="364"/>
                    <a:pt x="291" y="364"/>
                    <a:pt x="292" y="364"/>
                  </a:cubicBezTo>
                  <a:cubicBezTo>
                    <a:pt x="292" y="364"/>
                    <a:pt x="293" y="363"/>
                    <a:pt x="293" y="363"/>
                  </a:cubicBezTo>
                  <a:cubicBezTo>
                    <a:pt x="292" y="363"/>
                    <a:pt x="291" y="361"/>
                    <a:pt x="290" y="362"/>
                  </a:cubicBezTo>
                  <a:close/>
                  <a:moveTo>
                    <a:pt x="248" y="390"/>
                  </a:moveTo>
                  <a:cubicBezTo>
                    <a:pt x="249" y="389"/>
                    <a:pt x="250" y="389"/>
                    <a:pt x="250" y="388"/>
                  </a:cubicBezTo>
                  <a:cubicBezTo>
                    <a:pt x="249" y="387"/>
                    <a:pt x="248" y="389"/>
                    <a:pt x="248" y="390"/>
                  </a:cubicBezTo>
                  <a:close/>
                  <a:moveTo>
                    <a:pt x="282" y="376"/>
                  </a:moveTo>
                  <a:cubicBezTo>
                    <a:pt x="283" y="377"/>
                    <a:pt x="283" y="377"/>
                    <a:pt x="284" y="377"/>
                  </a:cubicBezTo>
                  <a:cubicBezTo>
                    <a:pt x="283" y="376"/>
                    <a:pt x="283" y="375"/>
                    <a:pt x="282" y="374"/>
                  </a:cubicBezTo>
                  <a:cubicBezTo>
                    <a:pt x="282" y="375"/>
                    <a:pt x="282" y="375"/>
                    <a:pt x="282" y="376"/>
                  </a:cubicBezTo>
                  <a:close/>
                  <a:moveTo>
                    <a:pt x="295" y="357"/>
                  </a:moveTo>
                  <a:cubicBezTo>
                    <a:pt x="295" y="357"/>
                    <a:pt x="295" y="357"/>
                    <a:pt x="295" y="356"/>
                  </a:cubicBezTo>
                  <a:cubicBezTo>
                    <a:pt x="294" y="356"/>
                    <a:pt x="294" y="357"/>
                    <a:pt x="293" y="356"/>
                  </a:cubicBezTo>
                  <a:cubicBezTo>
                    <a:pt x="293" y="356"/>
                    <a:pt x="293" y="356"/>
                    <a:pt x="293" y="355"/>
                  </a:cubicBezTo>
                  <a:cubicBezTo>
                    <a:pt x="294" y="355"/>
                    <a:pt x="295" y="354"/>
                    <a:pt x="295" y="353"/>
                  </a:cubicBezTo>
                  <a:cubicBezTo>
                    <a:pt x="295" y="353"/>
                    <a:pt x="295" y="353"/>
                    <a:pt x="295" y="353"/>
                  </a:cubicBezTo>
                  <a:cubicBezTo>
                    <a:pt x="294" y="355"/>
                    <a:pt x="292" y="356"/>
                    <a:pt x="291" y="357"/>
                  </a:cubicBezTo>
                  <a:cubicBezTo>
                    <a:pt x="291" y="357"/>
                    <a:pt x="291" y="358"/>
                    <a:pt x="291" y="358"/>
                  </a:cubicBezTo>
                  <a:cubicBezTo>
                    <a:pt x="292" y="358"/>
                    <a:pt x="292" y="357"/>
                    <a:pt x="292" y="357"/>
                  </a:cubicBezTo>
                  <a:cubicBezTo>
                    <a:pt x="293" y="359"/>
                    <a:pt x="292" y="359"/>
                    <a:pt x="292" y="361"/>
                  </a:cubicBezTo>
                  <a:cubicBezTo>
                    <a:pt x="294" y="361"/>
                    <a:pt x="294" y="363"/>
                    <a:pt x="295" y="363"/>
                  </a:cubicBezTo>
                  <a:cubicBezTo>
                    <a:pt x="295" y="361"/>
                    <a:pt x="293" y="359"/>
                    <a:pt x="295" y="357"/>
                  </a:cubicBezTo>
                  <a:close/>
                  <a:moveTo>
                    <a:pt x="294" y="360"/>
                  </a:moveTo>
                  <a:cubicBezTo>
                    <a:pt x="294" y="360"/>
                    <a:pt x="294" y="361"/>
                    <a:pt x="294" y="361"/>
                  </a:cubicBezTo>
                  <a:cubicBezTo>
                    <a:pt x="294" y="361"/>
                    <a:pt x="293" y="361"/>
                    <a:pt x="294" y="360"/>
                  </a:cubicBezTo>
                  <a:close/>
                  <a:moveTo>
                    <a:pt x="283" y="373"/>
                  </a:moveTo>
                  <a:cubicBezTo>
                    <a:pt x="284" y="372"/>
                    <a:pt x="285" y="372"/>
                    <a:pt x="284" y="371"/>
                  </a:cubicBezTo>
                  <a:cubicBezTo>
                    <a:pt x="284" y="372"/>
                    <a:pt x="283" y="373"/>
                    <a:pt x="283" y="373"/>
                  </a:cubicBezTo>
                  <a:close/>
                  <a:moveTo>
                    <a:pt x="284" y="364"/>
                  </a:moveTo>
                  <a:cubicBezTo>
                    <a:pt x="284" y="363"/>
                    <a:pt x="285" y="363"/>
                    <a:pt x="285" y="363"/>
                  </a:cubicBezTo>
                  <a:cubicBezTo>
                    <a:pt x="285" y="362"/>
                    <a:pt x="285" y="362"/>
                    <a:pt x="285" y="362"/>
                  </a:cubicBezTo>
                  <a:cubicBezTo>
                    <a:pt x="285" y="362"/>
                    <a:pt x="284" y="363"/>
                    <a:pt x="283" y="364"/>
                  </a:cubicBezTo>
                  <a:cubicBezTo>
                    <a:pt x="283" y="364"/>
                    <a:pt x="283" y="364"/>
                    <a:pt x="282" y="364"/>
                  </a:cubicBezTo>
                  <a:cubicBezTo>
                    <a:pt x="282" y="364"/>
                    <a:pt x="282" y="365"/>
                    <a:pt x="282" y="365"/>
                  </a:cubicBezTo>
                  <a:cubicBezTo>
                    <a:pt x="282" y="365"/>
                    <a:pt x="281" y="366"/>
                    <a:pt x="281" y="366"/>
                  </a:cubicBezTo>
                  <a:cubicBezTo>
                    <a:pt x="281" y="366"/>
                    <a:pt x="281" y="366"/>
                    <a:pt x="281" y="365"/>
                  </a:cubicBezTo>
                  <a:cubicBezTo>
                    <a:pt x="281" y="366"/>
                    <a:pt x="280" y="366"/>
                    <a:pt x="280" y="366"/>
                  </a:cubicBezTo>
                  <a:cubicBezTo>
                    <a:pt x="281" y="367"/>
                    <a:pt x="279" y="369"/>
                    <a:pt x="279" y="370"/>
                  </a:cubicBezTo>
                  <a:cubicBezTo>
                    <a:pt x="278" y="368"/>
                    <a:pt x="280" y="368"/>
                    <a:pt x="280" y="366"/>
                  </a:cubicBezTo>
                  <a:cubicBezTo>
                    <a:pt x="279" y="367"/>
                    <a:pt x="278" y="367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6" y="369"/>
                  </a:cubicBezTo>
                  <a:cubicBezTo>
                    <a:pt x="277" y="369"/>
                    <a:pt x="277" y="369"/>
                    <a:pt x="277" y="369"/>
                  </a:cubicBezTo>
                  <a:cubicBezTo>
                    <a:pt x="278" y="370"/>
                    <a:pt x="276" y="369"/>
                    <a:pt x="276" y="369"/>
                  </a:cubicBezTo>
                  <a:cubicBezTo>
                    <a:pt x="272" y="371"/>
                    <a:pt x="268" y="374"/>
                    <a:pt x="264" y="376"/>
                  </a:cubicBezTo>
                  <a:cubicBezTo>
                    <a:pt x="265" y="377"/>
                    <a:pt x="266" y="378"/>
                    <a:pt x="266" y="380"/>
                  </a:cubicBezTo>
                  <a:cubicBezTo>
                    <a:pt x="267" y="380"/>
                    <a:pt x="268" y="379"/>
                    <a:pt x="268" y="379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8" y="378"/>
                    <a:pt x="267" y="377"/>
                    <a:pt x="268" y="377"/>
                  </a:cubicBezTo>
                  <a:cubicBezTo>
                    <a:pt x="269" y="377"/>
                    <a:pt x="269" y="378"/>
                    <a:pt x="270" y="379"/>
                  </a:cubicBezTo>
                  <a:cubicBezTo>
                    <a:pt x="269" y="379"/>
                    <a:pt x="270" y="380"/>
                    <a:pt x="270" y="381"/>
                  </a:cubicBezTo>
                  <a:cubicBezTo>
                    <a:pt x="269" y="381"/>
                    <a:pt x="269" y="381"/>
                    <a:pt x="269" y="382"/>
                  </a:cubicBezTo>
                  <a:cubicBezTo>
                    <a:pt x="268" y="381"/>
                    <a:pt x="267" y="381"/>
                    <a:pt x="267" y="380"/>
                  </a:cubicBezTo>
                  <a:cubicBezTo>
                    <a:pt x="266" y="381"/>
                    <a:pt x="265" y="382"/>
                    <a:pt x="265" y="383"/>
                  </a:cubicBezTo>
                  <a:cubicBezTo>
                    <a:pt x="265" y="384"/>
                    <a:pt x="264" y="383"/>
                    <a:pt x="264" y="383"/>
                  </a:cubicBezTo>
                  <a:cubicBezTo>
                    <a:pt x="264" y="384"/>
                    <a:pt x="265" y="383"/>
                    <a:pt x="265" y="384"/>
                  </a:cubicBezTo>
                  <a:cubicBezTo>
                    <a:pt x="265" y="384"/>
                    <a:pt x="264" y="384"/>
                    <a:pt x="264" y="385"/>
                  </a:cubicBezTo>
                  <a:cubicBezTo>
                    <a:pt x="265" y="386"/>
                    <a:pt x="266" y="386"/>
                    <a:pt x="265" y="388"/>
                  </a:cubicBezTo>
                  <a:cubicBezTo>
                    <a:pt x="266" y="387"/>
                    <a:pt x="267" y="387"/>
                    <a:pt x="268" y="386"/>
                  </a:cubicBezTo>
                  <a:cubicBezTo>
                    <a:pt x="267" y="386"/>
                    <a:pt x="266" y="386"/>
                    <a:pt x="266" y="386"/>
                  </a:cubicBezTo>
                  <a:cubicBezTo>
                    <a:pt x="266" y="384"/>
                    <a:pt x="266" y="384"/>
                    <a:pt x="266" y="384"/>
                  </a:cubicBezTo>
                  <a:cubicBezTo>
                    <a:pt x="267" y="384"/>
                    <a:pt x="267" y="383"/>
                    <a:pt x="268" y="383"/>
                  </a:cubicBezTo>
                  <a:cubicBezTo>
                    <a:pt x="267" y="384"/>
                    <a:pt x="269" y="383"/>
                    <a:pt x="269" y="383"/>
                  </a:cubicBezTo>
                  <a:cubicBezTo>
                    <a:pt x="270" y="384"/>
                    <a:pt x="269" y="382"/>
                    <a:pt x="270" y="383"/>
                  </a:cubicBezTo>
                  <a:cubicBezTo>
                    <a:pt x="271" y="383"/>
                    <a:pt x="270" y="382"/>
                    <a:pt x="272" y="382"/>
                  </a:cubicBezTo>
                  <a:cubicBezTo>
                    <a:pt x="271" y="383"/>
                    <a:pt x="273" y="383"/>
                    <a:pt x="273" y="384"/>
                  </a:cubicBezTo>
                  <a:cubicBezTo>
                    <a:pt x="273" y="385"/>
                    <a:pt x="272" y="385"/>
                    <a:pt x="272" y="385"/>
                  </a:cubicBezTo>
                  <a:cubicBezTo>
                    <a:pt x="272" y="384"/>
                    <a:pt x="271" y="385"/>
                    <a:pt x="270" y="385"/>
                  </a:cubicBezTo>
                  <a:cubicBezTo>
                    <a:pt x="270" y="385"/>
                    <a:pt x="270" y="384"/>
                    <a:pt x="270" y="384"/>
                  </a:cubicBezTo>
                  <a:cubicBezTo>
                    <a:pt x="270" y="385"/>
                    <a:pt x="269" y="385"/>
                    <a:pt x="269" y="385"/>
                  </a:cubicBezTo>
                  <a:cubicBezTo>
                    <a:pt x="270" y="385"/>
                    <a:pt x="270" y="386"/>
                    <a:pt x="271" y="386"/>
                  </a:cubicBezTo>
                  <a:cubicBezTo>
                    <a:pt x="272" y="385"/>
                    <a:pt x="274" y="386"/>
                    <a:pt x="274" y="384"/>
                  </a:cubicBezTo>
                  <a:cubicBezTo>
                    <a:pt x="274" y="384"/>
                    <a:pt x="273" y="384"/>
                    <a:pt x="273" y="383"/>
                  </a:cubicBezTo>
                  <a:cubicBezTo>
                    <a:pt x="273" y="383"/>
                    <a:pt x="273" y="383"/>
                    <a:pt x="273" y="382"/>
                  </a:cubicBezTo>
                  <a:cubicBezTo>
                    <a:pt x="273" y="382"/>
                    <a:pt x="272" y="382"/>
                    <a:pt x="272" y="381"/>
                  </a:cubicBezTo>
                  <a:cubicBezTo>
                    <a:pt x="271" y="381"/>
                    <a:pt x="271" y="381"/>
                    <a:pt x="270" y="381"/>
                  </a:cubicBezTo>
                  <a:cubicBezTo>
                    <a:pt x="270" y="380"/>
                    <a:pt x="271" y="380"/>
                    <a:pt x="272" y="379"/>
                  </a:cubicBezTo>
                  <a:cubicBezTo>
                    <a:pt x="272" y="378"/>
                    <a:pt x="272" y="378"/>
                    <a:pt x="272" y="377"/>
                  </a:cubicBezTo>
                  <a:cubicBezTo>
                    <a:pt x="273" y="378"/>
                    <a:pt x="272" y="377"/>
                    <a:pt x="273" y="377"/>
                  </a:cubicBezTo>
                  <a:cubicBezTo>
                    <a:pt x="274" y="377"/>
                    <a:pt x="274" y="377"/>
                    <a:pt x="274" y="378"/>
                  </a:cubicBezTo>
                  <a:cubicBezTo>
                    <a:pt x="276" y="377"/>
                    <a:pt x="277" y="375"/>
                    <a:pt x="278" y="374"/>
                  </a:cubicBezTo>
                  <a:cubicBezTo>
                    <a:pt x="278" y="375"/>
                    <a:pt x="279" y="375"/>
                    <a:pt x="279" y="376"/>
                  </a:cubicBezTo>
                  <a:cubicBezTo>
                    <a:pt x="279" y="376"/>
                    <a:pt x="277" y="376"/>
                    <a:pt x="277" y="377"/>
                  </a:cubicBezTo>
                  <a:cubicBezTo>
                    <a:pt x="277" y="377"/>
                    <a:pt x="277" y="377"/>
                    <a:pt x="277" y="377"/>
                  </a:cubicBezTo>
                  <a:cubicBezTo>
                    <a:pt x="276" y="378"/>
                    <a:pt x="276" y="379"/>
                    <a:pt x="275" y="380"/>
                  </a:cubicBezTo>
                  <a:cubicBezTo>
                    <a:pt x="276" y="380"/>
                    <a:pt x="276" y="379"/>
                    <a:pt x="277" y="380"/>
                  </a:cubicBezTo>
                  <a:cubicBezTo>
                    <a:pt x="277" y="380"/>
                    <a:pt x="277" y="380"/>
                    <a:pt x="277" y="381"/>
                  </a:cubicBezTo>
                  <a:cubicBezTo>
                    <a:pt x="277" y="381"/>
                    <a:pt x="277" y="382"/>
                    <a:pt x="276" y="382"/>
                  </a:cubicBezTo>
                  <a:cubicBezTo>
                    <a:pt x="276" y="381"/>
                    <a:pt x="275" y="381"/>
                    <a:pt x="275" y="381"/>
                  </a:cubicBezTo>
                  <a:cubicBezTo>
                    <a:pt x="274" y="381"/>
                    <a:pt x="275" y="380"/>
                    <a:pt x="274" y="379"/>
                  </a:cubicBezTo>
                  <a:cubicBezTo>
                    <a:pt x="275" y="379"/>
                    <a:pt x="275" y="379"/>
                    <a:pt x="275" y="378"/>
                  </a:cubicBezTo>
                  <a:cubicBezTo>
                    <a:pt x="274" y="378"/>
                    <a:pt x="273" y="379"/>
                    <a:pt x="272" y="379"/>
                  </a:cubicBezTo>
                  <a:cubicBezTo>
                    <a:pt x="274" y="380"/>
                    <a:pt x="274" y="381"/>
                    <a:pt x="273" y="382"/>
                  </a:cubicBezTo>
                  <a:cubicBezTo>
                    <a:pt x="275" y="383"/>
                    <a:pt x="274" y="382"/>
                    <a:pt x="275" y="382"/>
                  </a:cubicBezTo>
                  <a:cubicBezTo>
                    <a:pt x="275" y="383"/>
                    <a:pt x="276" y="382"/>
                    <a:pt x="276" y="383"/>
                  </a:cubicBezTo>
                  <a:cubicBezTo>
                    <a:pt x="277" y="382"/>
                    <a:pt x="278" y="382"/>
                    <a:pt x="278" y="380"/>
                  </a:cubicBezTo>
                  <a:cubicBezTo>
                    <a:pt x="277" y="380"/>
                    <a:pt x="277" y="378"/>
                    <a:pt x="277" y="377"/>
                  </a:cubicBezTo>
                  <a:cubicBezTo>
                    <a:pt x="278" y="378"/>
                    <a:pt x="279" y="377"/>
                    <a:pt x="279" y="378"/>
                  </a:cubicBezTo>
                  <a:cubicBezTo>
                    <a:pt x="280" y="379"/>
                    <a:pt x="280" y="377"/>
                    <a:pt x="280" y="377"/>
                  </a:cubicBezTo>
                  <a:cubicBezTo>
                    <a:pt x="280" y="377"/>
                    <a:pt x="281" y="377"/>
                    <a:pt x="281" y="378"/>
                  </a:cubicBezTo>
                  <a:cubicBezTo>
                    <a:pt x="281" y="378"/>
                    <a:pt x="281" y="378"/>
                    <a:pt x="281" y="378"/>
                  </a:cubicBezTo>
                  <a:cubicBezTo>
                    <a:pt x="282" y="378"/>
                    <a:pt x="282" y="378"/>
                    <a:pt x="282" y="378"/>
                  </a:cubicBezTo>
                  <a:cubicBezTo>
                    <a:pt x="282" y="378"/>
                    <a:pt x="282" y="378"/>
                    <a:pt x="282" y="377"/>
                  </a:cubicBezTo>
                  <a:cubicBezTo>
                    <a:pt x="281" y="377"/>
                    <a:pt x="281" y="376"/>
                    <a:pt x="282" y="375"/>
                  </a:cubicBezTo>
                  <a:cubicBezTo>
                    <a:pt x="281" y="375"/>
                    <a:pt x="281" y="375"/>
                    <a:pt x="281" y="374"/>
                  </a:cubicBezTo>
                  <a:cubicBezTo>
                    <a:pt x="280" y="374"/>
                    <a:pt x="280" y="372"/>
                    <a:pt x="280" y="372"/>
                  </a:cubicBezTo>
                  <a:cubicBezTo>
                    <a:pt x="280" y="372"/>
                    <a:pt x="280" y="373"/>
                    <a:pt x="279" y="373"/>
                  </a:cubicBezTo>
                  <a:cubicBezTo>
                    <a:pt x="279" y="372"/>
                    <a:pt x="279" y="372"/>
                    <a:pt x="279" y="372"/>
                  </a:cubicBezTo>
                  <a:cubicBezTo>
                    <a:pt x="279" y="372"/>
                    <a:pt x="278" y="372"/>
                    <a:pt x="278" y="371"/>
                  </a:cubicBezTo>
                  <a:cubicBezTo>
                    <a:pt x="279" y="372"/>
                    <a:pt x="279" y="371"/>
                    <a:pt x="279" y="370"/>
                  </a:cubicBezTo>
                  <a:cubicBezTo>
                    <a:pt x="280" y="371"/>
                    <a:pt x="281" y="371"/>
                    <a:pt x="282" y="372"/>
                  </a:cubicBezTo>
                  <a:cubicBezTo>
                    <a:pt x="282" y="370"/>
                    <a:pt x="282" y="370"/>
                    <a:pt x="282" y="370"/>
                  </a:cubicBezTo>
                  <a:cubicBezTo>
                    <a:pt x="283" y="370"/>
                    <a:pt x="282" y="369"/>
                    <a:pt x="283" y="369"/>
                  </a:cubicBezTo>
                  <a:cubicBezTo>
                    <a:pt x="284" y="369"/>
                    <a:pt x="285" y="370"/>
                    <a:pt x="285" y="371"/>
                  </a:cubicBezTo>
                  <a:cubicBezTo>
                    <a:pt x="286" y="370"/>
                    <a:pt x="287" y="370"/>
                    <a:pt x="287" y="368"/>
                  </a:cubicBezTo>
                  <a:cubicBezTo>
                    <a:pt x="285" y="368"/>
                    <a:pt x="285" y="368"/>
                    <a:pt x="283" y="368"/>
                  </a:cubicBezTo>
                  <a:cubicBezTo>
                    <a:pt x="283" y="368"/>
                    <a:pt x="283" y="367"/>
                    <a:pt x="283" y="367"/>
                  </a:cubicBezTo>
                  <a:cubicBezTo>
                    <a:pt x="284" y="367"/>
                    <a:pt x="286" y="366"/>
                    <a:pt x="287" y="367"/>
                  </a:cubicBezTo>
                  <a:cubicBezTo>
                    <a:pt x="287" y="366"/>
                    <a:pt x="287" y="365"/>
                    <a:pt x="287" y="365"/>
                  </a:cubicBezTo>
                  <a:cubicBezTo>
                    <a:pt x="285" y="366"/>
                    <a:pt x="285" y="364"/>
                    <a:pt x="284" y="364"/>
                  </a:cubicBezTo>
                  <a:close/>
                  <a:moveTo>
                    <a:pt x="271" y="376"/>
                  </a:moveTo>
                  <a:cubicBezTo>
                    <a:pt x="269" y="376"/>
                    <a:pt x="269" y="376"/>
                    <a:pt x="269" y="376"/>
                  </a:cubicBezTo>
                  <a:cubicBezTo>
                    <a:pt x="270" y="375"/>
                    <a:pt x="269" y="375"/>
                    <a:pt x="269" y="374"/>
                  </a:cubicBezTo>
                  <a:cubicBezTo>
                    <a:pt x="270" y="374"/>
                    <a:pt x="270" y="375"/>
                    <a:pt x="271" y="375"/>
                  </a:cubicBezTo>
                  <a:lnTo>
                    <a:pt x="271" y="376"/>
                  </a:lnTo>
                  <a:close/>
                  <a:moveTo>
                    <a:pt x="273" y="375"/>
                  </a:moveTo>
                  <a:cubicBezTo>
                    <a:pt x="272" y="375"/>
                    <a:pt x="272" y="375"/>
                    <a:pt x="272" y="376"/>
                  </a:cubicBezTo>
                  <a:cubicBezTo>
                    <a:pt x="271" y="375"/>
                    <a:pt x="272" y="375"/>
                    <a:pt x="272" y="374"/>
                  </a:cubicBezTo>
                  <a:cubicBezTo>
                    <a:pt x="274" y="374"/>
                    <a:pt x="274" y="374"/>
                    <a:pt x="274" y="375"/>
                  </a:cubicBezTo>
                  <a:cubicBezTo>
                    <a:pt x="274" y="376"/>
                    <a:pt x="274" y="375"/>
                    <a:pt x="273" y="375"/>
                  </a:cubicBezTo>
                  <a:close/>
                  <a:moveTo>
                    <a:pt x="274" y="374"/>
                  </a:moveTo>
                  <a:cubicBezTo>
                    <a:pt x="274" y="373"/>
                    <a:pt x="274" y="372"/>
                    <a:pt x="275" y="372"/>
                  </a:cubicBezTo>
                  <a:cubicBezTo>
                    <a:pt x="275" y="372"/>
                    <a:pt x="274" y="370"/>
                    <a:pt x="276" y="370"/>
                  </a:cubicBezTo>
                  <a:cubicBezTo>
                    <a:pt x="275" y="371"/>
                    <a:pt x="276" y="372"/>
                    <a:pt x="277" y="372"/>
                  </a:cubicBezTo>
                  <a:cubicBezTo>
                    <a:pt x="276" y="372"/>
                    <a:pt x="275" y="373"/>
                    <a:pt x="274" y="374"/>
                  </a:cubicBezTo>
                  <a:close/>
                  <a:moveTo>
                    <a:pt x="281" y="370"/>
                  </a:moveTo>
                  <a:cubicBezTo>
                    <a:pt x="281" y="370"/>
                    <a:pt x="281" y="369"/>
                    <a:pt x="280" y="369"/>
                  </a:cubicBezTo>
                  <a:cubicBezTo>
                    <a:pt x="280" y="369"/>
                    <a:pt x="280" y="368"/>
                    <a:pt x="280" y="368"/>
                  </a:cubicBezTo>
                  <a:cubicBezTo>
                    <a:pt x="281" y="368"/>
                    <a:pt x="281" y="368"/>
                    <a:pt x="281" y="368"/>
                  </a:cubicBezTo>
                  <a:cubicBezTo>
                    <a:pt x="281" y="369"/>
                    <a:pt x="282" y="369"/>
                    <a:pt x="281" y="370"/>
                  </a:cubicBezTo>
                  <a:close/>
                  <a:moveTo>
                    <a:pt x="301" y="364"/>
                  </a:moveTo>
                  <a:cubicBezTo>
                    <a:pt x="302" y="365"/>
                    <a:pt x="301" y="365"/>
                    <a:pt x="301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02" y="365"/>
                    <a:pt x="303" y="364"/>
                    <a:pt x="301" y="364"/>
                  </a:cubicBezTo>
                  <a:close/>
                  <a:moveTo>
                    <a:pt x="304" y="356"/>
                  </a:moveTo>
                  <a:cubicBezTo>
                    <a:pt x="302" y="356"/>
                    <a:pt x="302" y="359"/>
                    <a:pt x="301" y="358"/>
                  </a:cubicBezTo>
                  <a:cubicBezTo>
                    <a:pt x="300" y="358"/>
                    <a:pt x="299" y="359"/>
                    <a:pt x="300" y="359"/>
                  </a:cubicBezTo>
                  <a:cubicBezTo>
                    <a:pt x="300" y="358"/>
                    <a:pt x="301" y="359"/>
                    <a:pt x="300" y="359"/>
                  </a:cubicBezTo>
                  <a:cubicBezTo>
                    <a:pt x="302" y="359"/>
                    <a:pt x="303" y="357"/>
                    <a:pt x="304" y="358"/>
                  </a:cubicBezTo>
                  <a:cubicBezTo>
                    <a:pt x="304" y="357"/>
                    <a:pt x="304" y="357"/>
                    <a:pt x="304" y="356"/>
                  </a:cubicBezTo>
                  <a:close/>
                  <a:moveTo>
                    <a:pt x="274" y="390"/>
                  </a:moveTo>
                  <a:cubicBezTo>
                    <a:pt x="275" y="390"/>
                    <a:pt x="275" y="391"/>
                    <a:pt x="276" y="390"/>
                  </a:cubicBezTo>
                  <a:cubicBezTo>
                    <a:pt x="276" y="390"/>
                    <a:pt x="275" y="389"/>
                    <a:pt x="274" y="390"/>
                  </a:cubicBezTo>
                  <a:close/>
                  <a:moveTo>
                    <a:pt x="304" y="354"/>
                  </a:moveTo>
                  <a:cubicBezTo>
                    <a:pt x="305" y="355"/>
                    <a:pt x="304" y="356"/>
                    <a:pt x="305" y="356"/>
                  </a:cubicBezTo>
                  <a:cubicBezTo>
                    <a:pt x="305" y="355"/>
                    <a:pt x="305" y="355"/>
                    <a:pt x="305" y="354"/>
                  </a:cubicBezTo>
                  <a:lnTo>
                    <a:pt x="304" y="354"/>
                  </a:lnTo>
                  <a:close/>
                  <a:moveTo>
                    <a:pt x="300" y="360"/>
                  </a:moveTo>
                  <a:cubicBezTo>
                    <a:pt x="300" y="361"/>
                    <a:pt x="301" y="361"/>
                    <a:pt x="301" y="361"/>
                  </a:cubicBezTo>
                  <a:cubicBezTo>
                    <a:pt x="300" y="362"/>
                    <a:pt x="299" y="363"/>
                    <a:pt x="300" y="363"/>
                  </a:cubicBezTo>
                  <a:cubicBezTo>
                    <a:pt x="301" y="363"/>
                    <a:pt x="300" y="362"/>
                    <a:pt x="301" y="362"/>
                  </a:cubicBezTo>
                  <a:cubicBezTo>
                    <a:pt x="301" y="361"/>
                    <a:pt x="302" y="360"/>
                    <a:pt x="300" y="360"/>
                  </a:cubicBezTo>
                  <a:close/>
                  <a:moveTo>
                    <a:pt x="296" y="359"/>
                  </a:moveTo>
                  <a:cubicBezTo>
                    <a:pt x="296" y="359"/>
                    <a:pt x="295" y="359"/>
                    <a:pt x="296" y="360"/>
                  </a:cubicBezTo>
                  <a:cubicBezTo>
                    <a:pt x="296" y="360"/>
                    <a:pt x="297" y="360"/>
                    <a:pt x="297" y="359"/>
                  </a:cubicBezTo>
                  <a:cubicBezTo>
                    <a:pt x="296" y="360"/>
                    <a:pt x="297" y="359"/>
                    <a:pt x="296" y="359"/>
                  </a:cubicBezTo>
                  <a:close/>
                  <a:moveTo>
                    <a:pt x="298" y="362"/>
                  </a:moveTo>
                  <a:cubicBezTo>
                    <a:pt x="298" y="363"/>
                    <a:pt x="298" y="363"/>
                    <a:pt x="298" y="364"/>
                  </a:cubicBezTo>
                  <a:cubicBezTo>
                    <a:pt x="298" y="363"/>
                    <a:pt x="298" y="364"/>
                    <a:pt x="299" y="363"/>
                  </a:cubicBezTo>
                  <a:cubicBezTo>
                    <a:pt x="299" y="363"/>
                    <a:pt x="299" y="362"/>
                    <a:pt x="298" y="362"/>
                  </a:cubicBezTo>
                  <a:close/>
                  <a:moveTo>
                    <a:pt x="260" y="386"/>
                  </a:moveTo>
                  <a:cubicBezTo>
                    <a:pt x="259" y="386"/>
                    <a:pt x="259" y="386"/>
                    <a:pt x="259" y="386"/>
                  </a:cubicBezTo>
                  <a:cubicBezTo>
                    <a:pt x="259" y="386"/>
                    <a:pt x="258" y="386"/>
                    <a:pt x="258" y="385"/>
                  </a:cubicBezTo>
                  <a:cubicBezTo>
                    <a:pt x="259" y="384"/>
                    <a:pt x="258" y="383"/>
                    <a:pt x="259" y="382"/>
                  </a:cubicBezTo>
                  <a:cubicBezTo>
                    <a:pt x="259" y="382"/>
                    <a:pt x="259" y="382"/>
                    <a:pt x="260" y="382"/>
                  </a:cubicBezTo>
                  <a:cubicBezTo>
                    <a:pt x="259" y="381"/>
                    <a:pt x="259" y="380"/>
                    <a:pt x="258" y="380"/>
                  </a:cubicBezTo>
                  <a:cubicBezTo>
                    <a:pt x="259" y="381"/>
                    <a:pt x="258" y="382"/>
                    <a:pt x="257" y="382"/>
                  </a:cubicBezTo>
                  <a:cubicBezTo>
                    <a:pt x="256" y="384"/>
                    <a:pt x="258" y="385"/>
                    <a:pt x="258" y="386"/>
                  </a:cubicBezTo>
                  <a:cubicBezTo>
                    <a:pt x="258" y="387"/>
                    <a:pt x="256" y="387"/>
                    <a:pt x="255" y="387"/>
                  </a:cubicBezTo>
                  <a:cubicBezTo>
                    <a:pt x="254" y="387"/>
                    <a:pt x="254" y="387"/>
                    <a:pt x="254" y="388"/>
                  </a:cubicBezTo>
                  <a:cubicBezTo>
                    <a:pt x="254" y="388"/>
                    <a:pt x="254" y="388"/>
                    <a:pt x="254" y="389"/>
                  </a:cubicBezTo>
                  <a:cubicBezTo>
                    <a:pt x="255" y="389"/>
                    <a:pt x="255" y="389"/>
                    <a:pt x="256" y="389"/>
                  </a:cubicBezTo>
                  <a:cubicBezTo>
                    <a:pt x="256" y="389"/>
                    <a:pt x="257" y="389"/>
                    <a:pt x="257" y="389"/>
                  </a:cubicBezTo>
                  <a:cubicBezTo>
                    <a:pt x="256" y="389"/>
                    <a:pt x="256" y="388"/>
                    <a:pt x="256" y="388"/>
                  </a:cubicBezTo>
                  <a:cubicBezTo>
                    <a:pt x="258" y="388"/>
                    <a:pt x="258" y="388"/>
                    <a:pt x="258" y="388"/>
                  </a:cubicBezTo>
                  <a:cubicBezTo>
                    <a:pt x="258" y="388"/>
                    <a:pt x="258" y="389"/>
                    <a:pt x="259" y="389"/>
                  </a:cubicBezTo>
                  <a:cubicBezTo>
                    <a:pt x="258" y="388"/>
                    <a:pt x="259" y="388"/>
                    <a:pt x="260" y="387"/>
                  </a:cubicBezTo>
                  <a:cubicBezTo>
                    <a:pt x="260" y="387"/>
                    <a:pt x="260" y="387"/>
                    <a:pt x="260" y="386"/>
                  </a:cubicBezTo>
                  <a:close/>
                  <a:moveTo>
                    <a:pt x="257" y="393"/>
                  </a:moveTo>
                  <a:cubicBezTo>
                    <a:pt x="257" y="393"/>
                    <a:pt x="256" y="393"/>
                    <a:pt x="256" y="394"/>
                  </a:cubicBezTo>
                  <a:cubicBezTo>
                    <a:pt x="257" y="394"/>
                    <a:pt x="257" y="394"/>
                    <a:pt x="257" y="394"/>
                  </a:cubicBezTo>
                  <a:cubicBezTo>
                    <a:pt x="257" y="393"/>
                    <a:pt x="258" y="393"/>
                    <a:pt x="257" y="393"/>
                  </a:cubicBezTo>
                  <a:close/>
                  <a:moveTo>
                    <a:pt x="252" y="391"/>
                  </a:moveTo>
                  <a:cubicBezTo>
                    <a:pt x="252" y="391"/>
                    <a:pt x="254" y="392"/>
                    <a:pt x="254" y="391"/>
                  </a:cubicBezTo>
                  <a:cubicBezTo>
                    <a:pt x="253" y="391"/>
                    <a:pt x="253" y="390"/>
                    <a:pt x="252" y="391"/>
                  </a:cubicBezTo>
                  <a:close/>
                  <a:moveTo>
                    <a:pt x="254" y="396"/>
                  </a:moveTo>
                  <a:cubicBezTo>
                    <a:pt x="254" y="396"/>
                    <a:pt x="253" y="396"/>
                    <a:pt x="253" y="396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7"/>
                    <a:pt x="254" y="397"/>
                    <a:pt x="254" y="396"/>
                  </a:cubicBezTo>
                  <a:close/>
                  <a:moveTo>
                    <a:pt x="253" y="399"/>
                  </a:moveTo>
                  <a:cubicBezTo>
                    <a:pt x="255" y="400"/>
                    <a:pt x="254" y="398"/>
                    <a:pt x="254" y="398"/>
                  </a:cubicBezTo>
                  <a:cubicBezTo>
                    <a:pt x="254" y="398"/>
                    <a:pt x="254" y="398"/>
                    <a:pt x="254" y="398"/>
                  </a:cubicBezTo>
                  <a:cubicBezTo>
                    <a:pt x="254" y="399"/>
                    <a:pt x="253" y="399"/>
                    <a:pt x="253" y="399"/>
                  </a:cubicBezTo>
                  <a:close/>
                  <a:moveTo>
                    <a:pt x="251" y="391"/>
                  </a:moveTo>
                  <a:cubicBezTo>
                    <a:pt x="251" y="390"/>
                    <a:pt x="251" y="390"/>
                    <a:pt x="251" y="390"/>
                  </a:cubicBezTo>
                  <a:cubicBezTo>
                    <a:pt x="250" y="390"/>
                    <a:pt x="250" y="390"/>
                    <a:pt x="250" y="390"/>
                  </a:cubicBezTo>
                  <a:cubicBezTo>
                    <a:pt x="250" y="391"/>
                    <a:pt x="250" y="391"/>
                    <a:pt x="251" y="391"/>
                  </a:cubicBezTo>
                  <a:close/>
                  <a:moveTo>
                    <a:pt x="252" y="388"/>
                  </a:moveTo>
                  <a:cubicBezTo>
                    <a:pt x="252" y="388"/>
                    <a:pt x="251" y="389"/>
                    <a:pt x="251" y="389"/>
                  </a:cubicBezTo>
                  <a:cubicBezTo>
                    <a:pt x="251" y="390"/>
                    <a:pt x="252" y="389"/>
                    <a:pt x="252" y="388"/>
                  </a:cubicBezTo>
                  <a:close/>
                  <a:moveTo>
                    <a:pt x="253" y="394"/>
                  </a:moveTo>
                  <a:cubicBezTo>
                    <a:pt x="253" y="394"/>
                    <a:pt x="252" y="393"/>
                    <a:pt x="252" y="394"/>
                  </a:cubicBezTo>
                  <a:cubicBezTo>
                    <a:pt x="252" y="395"/>
                    <a:pt x="254" y="395"/>
                    <a:pt x="253" y="394"/>
                  </a:cubicBezTo>
                  <a:close/>
                  <a:moveTo>
                    <a:pt x="258" y="390"/>
                  </a:moveTo>
                  <a:cubicBezTo>
                    <a:pt x="258" y="391"/>
                    <a:pt x="259" y="391"/>
                    <a:pt x="260" y="390"/>
                  </a:cubicBezTo>
                  <a:cubicBezTo>
                    <a:pt x="260" y="390"/>
                    <a:pt x="260" y="390"/>
                    <a:pt x="260" y="389"/>
                  </a:cubicBezTo>
                  <a:cubicBezTo>
                    <a:pt x="259" y="389"/>
                    <a:pt x="259" y="390"/>
                    <a:pt x="258" y="390"/>
                  </a:cubicBezTo>
                  <a:close/>
                  <a:moveTo>
                    <a:pt x="264" y="385"/>
                  </a:moveTo>
                  <a:cubicBezTo>
                    <a:pt x="263" y="385"/>
                    <a:pt x="263" y="384"/>
                    <a:pt x="263" y="383"/>
                  </a:cubicBezTo>
                  <a:cubicBezTo>
                    <a:pt x="263" y="383"/>
                    <a:pt x="263" y="383"/>
                    <a:pt x="263" y="383"/>
                  </a:cubicBezTo>
                  <a:cubicBezTo>
                    <a:pt x="264" y="382"/>
                    <a:pt x="263" y="382"/>
                    <a:pt x="263" y="382"/>
                  </a:cubicBezTo>
                  <a:cubicBezTo>
                    <a:pt x="263" y="381"/>
                    <a:pt x="263" y="381"/>
                    <a:pt x="264" y="381"/>
                  </a:cubicBezTo>
                  <a:cubicBezTo>
                    <a:pt x="264" y="380"/>
                    <a:pt x="263" y="380"/>
                    <a:pt x="263" y="379"/>
                  </a:cubicBezTo>
                  <a:cubicBezTo>
                    <a:pt x="264" y="379"/>
                    <a:pt x="264" y="378"/>
                    <a:pt x="264" y="377"/>
                  </a:cubicBezTo>
                  <a:cubicBezTo>
                    <a:pt x="264" y="377"/>
                    <a:pt x="263" y="377"/>
                    <a:pt x="263" y="377"/>
                  </a:cubicBezTo>
                  <a:cubicBezTo>
                    <a:pt x="262" y="377"/>
                    <a:pt x="261" y="378"/>
                    <a:pt x="259" y="379"/>
                  </a:cubicBezTo>
                  <a:cubicBezTo>
                    <a:pt x="259" y="379"/>
                    <a:pt x="260" y="379"/>
                    <a:pt x="260" y="380"/>
                  </a:cubicBezTo>
                  <a:cubicBezTo>
                    <a:pt x="261" y="380"/>
                    <a:pt x="260" y="379"/>
                    <a:pt x="261" y="379"/>
                  </a:cubicBezTo>
                  <a:cubicBezTo>
                    <a:pt x="261" y="380"/>
                    <a:pt x="261" y="380"/>
                    <a:pt x="261" y="381"/>
                  </a:cubicBezTo>
                  <a:cubicBezTo>
                    <a:pt x="261" y="381"/>
                    <a:pt x="260" y="381"/>
                    <a:pt x="261" y="382"/>
                  </a:cubicBezTo>
                  <a:cubicBezTo>
                    <a:pt x="261" y="382"/>
                    <a:pt x="262" y="382"/>
                    <a:pt x="262" y="382"/>
                  </a:cubicBezTo>
                  <a:cubicBezTo>
                    <a:pt x="262" y="383"/>
                    <a:pt x="261" y="384"/>
                    <a:pt x="262" y="386"/>
                  </a:cubicBezTo>
                  <a:cubicBezTo>
                    <a:pt x="263" y="386"/>
                    <a:pt x="263" y="386"/>
                    <a:pt x="264" y="385"/>
                  </a:cubicBezTo>
                  <a:close/>
                  <a:moveTo>
                    <a:pt x="264" y="387"/>
                  </a:moveTo>
                  <a:cubicBezTo>
                    <a:pt x="264" y="388"/>
                    <a:pt x="262" y="388"/>
                    <a:pt x="263" y="388"/>
                  </a:cubicBezTo>
                  <a:cubicBezTo>
                    <a:pt x="263" y="389"/>
                    <a:pt x="263" y="388"/>
                    <a:pt x="264" y="388"/>
                  </a:cubicBezTo>
                  <a:cubicBezTo>
                    <a:pt x="264" y="389"/>
                    <a:pt x="265" y="389"/>
                    <a:pt x="266" y="389"/>
                  </a:cubicBezTo>
                  <a:cubicBezTo>
                    <a:pt x="266" y="389"/>
                    <a:pt x="266" y="389"/>
                    <a:pt x="266" y="388"/>
                  </a:cubicBezTo>
                  <a:cubicBezTo>
                    <a:pt x="264" y="389"/>
                    <a:pt x="265" y="387"/>
                    <a:pt x="264" y="387"/>
                  </a:cubicBezTo>
                  <a:close/>
                  <a:moveTo>
                    <a:pt x="258" y="391"/>
                  </a:moveTo>
                  <a:cubicBezTo>
                    <a:pt x="258" y="391"/>
                    <a:pt x="258" y="392"/>
                    <a:pt x="258" y="392"/>
                  </a:cubicBezTo>
                  <a:cubicBezTo>
                    <a:pt x="258" y="391"/>
                    <a:pt x="259" y="392"/>
                    <a:pt x="259" y="391"/>
                  </a:cubicBezTo>
                  <a:lnTo>
                    <a:pt x="258" y="391"/>
                  </a:lnTo>
                  <a:close/>
                  <a:moveTo>
                    <a:pt x="259" y="384"/>
                  </a:moveTo>
                  <a:cubicBezTo>
                    <a:pt x="260" y="385"/>
                    <a:pt x="259" y="385"/>
                    <a:pt x="259" y="385"/>
                  </a:cubicBezTo>
                  <a:cubicBezTo>
                    <a:pt x="260" y="386"/>
                    <a:pt x="260" y="384"/>
                    <a:pt x="259" y="384"/>
                  </a:cubicBezTo>
                  <a:close/>
                  <a:moveTo>
                    <a:pt x="268" y="384"/>
                  </a:moveTo>
                  <a:cubicBezTo>
                    <a:pt x="267" y="385"/>
                    <a:pt x="268" y="385"/>
                    <a:pt x="269" y="385"/>
                  </a:cubicBezTo>
                  <a:cubicBezTo>
                    <a:pt x="268" y="384"/>
                    <a:pt x="268" y="384"/>
                    <a:pt x="268" y="384"/>
                  </a:cubicBezTo>
                  <a:close/>
                  <a:moveTo>
                    <a:pt x="304" y="352"/>
                  </a:moveTo>
                  <a:cubicBezTo>
                    <a:pt x="306" y="351"/>
                    <a:pt x="303" y="349"/>
                    <a:pt x="305" y="348"/>
                  </a:cubicBezTo>
                  <a:cubicBezTo>
                    <a:pt x="305" y="348"/>
                    <a:pt x="305" y="347"/>
                    <a:pt x="304" y="347"/>
                  </a:cubicBezTo>
                  <a:cubicBezTo>
                    <a:pt x="303" y="348"/>
                    <a:pt x="303" y="347"/>
                    <a:pt x="302" y="347"/>
                  </a:cubicBezTo>
                  <a:cubicBezTo>
                    <a:pt x="302" y="348"/>
                    <a:pt x="303" y="347"/>
                    <a:pt x="303" y="348"/>
                  </a:cubicBezTo>
                  <a:cubicBezTo>
                    <a:pt x="302" y="348"/>
                    <a:pt x="302" y="348"/>
                    <a:pt x="302" y="348"/>
                  </a:cubicBezTo>
                  <a:cubicBezTo>
                    <a:pt x="302" y="350"/>
                    <a:pt x="303" y="349"/>
                    <a:pt x="304" y="349"/>
                  </a:cubicBezTo>
                  <a:cubicBezTo>
                    <a:pt x="303" y="350"/>
                    <a:pt x="304" y="350"/>
                    <a:pt x="304" y="351"/>
                  </a:cubicBezTo>
                  <a:cubicBezTo>
                    <a:pt x="304" y="351"/>
                    <a:pt x="304" y="352"/>
                    <a:pt x="303" y="352"/>
                  </a:cubicBezTo>
                  <a:cubicBezTo>
                    <a:pt x="302" y="351"/>
                    <a:pt x="304" y="350"/>
                    <a:pt x="302" y="350"/>
                  </a:cubicBezTo>
                  <a:cubicBezTo>
                    <a:pt x="302" y="350"/>
                    <a:pt x="303" y="351"/>
                    <a:pt x="301" y="352"/>
                  </a:cubicBezTo>
                  <a:cubicBezTo>
                    <a:pt x="302" y="351"/>
                    <a:pt x="302" y="351"/>
                    <a:pt x="301" y="350"/>
                  </a:cubicBezTo>
                  <a:cubicBezTo>
                    <a:pt x="301" y="350"/>
                    <a:pt x="301" y="351"/>
                    <a:pt x="300" y="351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0" y="350"/>
                    <a:pt x="301" y="350"/>
                    <a:pt x="301" y="349"/>
                  </a:cubicBezTo>
                  <a:cubicBezTo>
                    <a:pt x="301" y="349"/>
                    <a:pt x="301" y="349"/>
                    <a:pt x="301" y="348"/>
                  </a:cubicBezTo>
                  <a:cubicBezTo>
                    <a:pt x="302" y="348"/>
                    <a:pt x="301" y="348"/>
                    <a:pt x="301" y="347"/>
                  </a:cubicBezTo>
                  <a:cubicBezTo>
                    <a:pt x="300" y="348"/>
                    <a:pt x="300" y="349"/>
                    <a:pt x="299" y="349"/>
                  </a:cubicBezTo>
                  <a:cubicBezTo>
                    <a:pt x="299" y="350"/>
                    <a:pt x="299" y="351"/>
                    <a:pt x="298" y="351"/>
                  </a:cubicBezTo>
                  <a:cubicBezTo>
                    <a:pt x="298" y="351"/>
                    <a:pt x="298" y="351"/>
                    <a:pt x="298" y="352"/>
                  </a:cubicBezTo>
                  <a:cubicBezTo>
                    <a:pt x="298" y="353"/>
                    <a:pt x="297" y="353"/>
                    <a:pt x="296" y="353"/>
                  </a:cubicBezTo>
                  <a:cubicBezTo>
                    <a:pt x="297" y="354"/>
                    <a:pt x="298" y="352"/>
                    <a:pt x="299" y="354"/>
                  </a:cubicBezTo>
                  <a:cubicBezTo>
                    <a:pt x="295" y="353"/>
                    <a:pt x="297" y="357"/>
                    <a:pt x="295" y="358"/>
                  </a:cubicBezTo>
                  <a:cubicBezTo>
                    <a:pt x="296" y="358"/>
                    <a:pt x="296" y="358"/>
                    <a:pt x="296" y="358"/>
                  </a:cubicBezTo>
                  <a:cubicBezTo>
                    <a:pt x="297" y="358"/>
                    <a:pt x="298" y="358"/>
                    <a:pt x="298" y="359"/>
                  </a:cubicBezTo>
                  <a:cubicBezTo>
                    <a:pt x="298" y="359"/>
                    <a:pt x="297" y="359"/>
                    <a:pt x="298" y="360"/>
                  </a:cubicBezTo>
                  <a:cubicBezTo>
                    <a:pt x="298" y="360"/>
                    <a:pt x="299" y="360"/>
                    <a:pt x="300" y="360"/>
                  </a:cubicBezTo>
                  <a:cubicBezTo>
                    <a:pt x="298" y="360"/>
                    <a:pt x="300" y="358"/>
                    <a:pt x="298" y="357"/>
                  </a:cubicBezTo>
                  <a:cubicBezTo>
                    <a:pt x="299" y="357"/>
                    <a:pt x="300" y="354"/>
                    <a:pt x="301" y="356"/>
                  </a:cubicBezTo>
                  <a:cubicBezTo>
                    <a:pt x="300" y="356"/>
                    <a:pt x="299" y="358"/>
                    <a:pt x="300" y="357"/>
                  </a:cubicBezTo>
                  <a:cubicBezTo>
                    <a:pt x="300" y="356"/>
                    <a:pt x="301" y="357"/>
                    <a:pt x="301" y="356"/>
                  </a:cubicBezTo>
                  <a:cubicBezTo>
                    <a:pt x="301" y="356"/>
                    <a:pt x="302" y="354"/>
                    <a:pt x="302" y="355"/>
                  </a:cubicBezTo>
                  <a:cubicBezTo>
                    <a:pt x="302" y="354"/>
                    <a:pt x="303" y="353"/>
                    <a:pt x="302" y="354"/>
                  </a:cubicBezTo>
                  <a:cubicBezTo>
                    <a:pt x="302" y="354"/>
                    <a:pt x="302" y="354"/>
                    <a:pt x="301" y="354"/>
                  </a:cubicBezTo>
                  <a:cubicBezTo>
                    <a:pt x="301" y="353"/>
                    <a:pt x="299" y="353"/>
                    <a:pt x="300" y="352"/>
                  </a:cubicBezTo>
                  <a:cubicBezTo>
                    <a:pt x="301" y="353"/>
                    <a:pt x="302" y="352"/>
                    <a:pt x="303" y="352"/>
                  </a:cubicBezTo>
                  <a:cubicBezTo>
                    <a:pt x="303" y="352"/>
                    <a:pt x="303" y="353"/>
                    <a:pt x="303" y="353"/>
                  </a:cubicBezTo>
                  <a:cubicBezTo>
                    <a:pt x="304" y="353"/>
                    <a:pt x="304" y="353"/>
                    <a:pt x="304" y="353"/>
                  </a:cubicBezTo>
                  <a:cubicBezTo>
                    <a:pt x="304" y="352"/>
                    <a:pt x="305" y="353"/>
                    <a:pt x="306" y="352"/>
                  </a:cubicBezTo>
                  <a:cubicBezTo>
                    <a:pt x="305" y="352"/>
                    <a:pt x="304" y="352"/>
                    <a:pt x="304" y="352"/>
                  </a:cubicBezTo>
                  <a:close/>
                  <a:moveTo>
                    <a:pt x="291" y="361"/>
                  </a:moveTo>
                  <a:cubicBezTo>
                    <a:pt x="290" y="360"/>
                    <a:pt x="290" y="360"/>
                    <a:pt x="290" y="360"/>
                  </a:cubicBezTo>
                  <a:cubicBezTo>
                    <a:pt x="290" y="359"/>
                    <a:pt x="290" y="359"/>
                    <a:pt x="291" y="359"/>
                  </a:cubicBezTo>
                  <a:cubicBezTo>
                    <a:pt x="291" y="358"/>
                    <a:pt x="290" y="358"/>
                    <a:pt x="290" y="358"/>
                  </a:cubicBezTo>
                  <a:cubicBezTo>
                    <a:pt x="290" y="358"/>
                    <a:pt x="289" y="359"/>
                    <a:pt x="288" y="360"/>
                  </a:cubicBezTo>
                  <a:cubicBezTo>
                    <a:pt x="288" y="360"/>
                    <a:pt x="289" y="361"/>
                    <a:pt x="289" y="362"/>
                  </a:cubicBezTo>
                  <a:cubicBezTo>
                    <a:pt x="288" y="362"/>
                    <a:pt x="287" y="362"/>
                    <a:pt x="287" y="361"/>
                  </a:cubicBezTo>
                  <a:cubicBezTo>
                    <a:pt x="287" y="362"/>
                    <a:pt x="286" y="364"/>
                    <a:pt x="286" y="363"/>
                  </a:cubicBezTo>
                  <a:cubicBezTo>
                    <a:pt x="287" y="363"/>
                    <a:pt x="286" y="362"/>
                    <a:pt x="287" y="362"/>
                  </a:cubicBezTo>
                  <a:cubicBezTo>
                    <a:pt x="288" y="362"/>
                    <a:pt x="288" y="363"/>
                    <a:pt x="288" y="363"/>
                  </a:cubicBezTo>
                  <a:cubicBezTo>
                    <a:pt x="289" y="363"/>
                    <a:pt x="289" y="361"/>
                    <a:pt x="291" y="361"/>
                  </a:cubicBezTo>
                  <a:close/>
                  <a:moveTo>
                    <a:pt x="327" y="320"/>
                  </a:moveTo>
                  <a:cubicBezTo>
                    <a:pt x="328" y="320"/>
                    <a:pt x="329" y="319"/>
                    <a:pt x="328" y="319"/>
                  </a:cubicBezTo>
                  <a:cubicBezTo>
                    <a:pt x="328" y="319"/>
                    <a:pt x="327" y="319"/>
                    <a:pt x="327" y="320"/>
                  </a:cubicBezTo>
                  <a:close/>
                  <a:moveTo>
                    <a:pt x="328" y="313"/>
                  </a:moveTo>
                  <a:cubicBezTo>
                    <a:pt x="328" y="314"/>
                    <a:pt x="327" y="314"/>
                    <a:pt x="328" y="314"/>
                  </a:cubicBezTo>
                  <a:cubicBezTo>
                    <a:pt x="328" y="314"/>
                    <a:pt x="329" y="313"/>
                    <a:pt x="328" y="313"/>
                  </a:cubicBezTo>
                  <a:close/>
                  <a:moveTo>
                    <a:pt x="329" y="309"/>
                  </a:moveTo>
                  <a:cubicBezTo>
                    <a:pt x="329" y="309"/>
                    <a:pt x="328" y="309"/>
                    <a:pt x="328" y="308"/>
                  </a:cubicBezTo>
                  <a:cubicBezTo>
                    <a:pt x="327" y="308"/>
                    <a:pt x="327" y="308"/>
                    <a:pt x="327" y="308"/>
                  </a:cubicBezTo>
                  <a:cubicBezTo>
                    <a:pt x="327" y="309"/>
                    <a:pt x="328" y="309"/>
                    <a:pt x="328" y="310"/>
                  </a:cubicBezTo>
                  <a:cubicBezTo>
                    <a:pt x="328" y="309"/>
                    <a:pt x="329" y="310"/>
                    <a:pt x="329" y="309"/>
                  </a:cubicBezTo>
                  <a:close/>
                  <a:moveTo>
                    <a:pt x="329" y="327"/>
                  </a:moveTo>
                  <a:cubicBezTo>
                    <a:pt x="329" y="328"/>
                    <a:pt x="329" y="327"/>
                    <a:pt x="330" y="328"/>
                  </a:cubicBezTo>
                  <a:cubicBezTo>
                    <a:pt x="330" y="326"/>
                    <a:pt x="329" y="327"/>
                    <a:pt x="329" y="327"/>
                  </a:cubicBezTo>
                  <a:close/>
                  <a:moveTo>
                    <a:pt x="323" y="323"/>
                  </a:moveTo>
                  <a:cubicBezTo>
                    <a:pt x="324" y="323"/>
                    <a:pt x="324" y="322"/>
                    <a:pt x="324" y="322"/>
                  </a:cubicBezTo>
                  <a:cubicBezTo>
                    <a:pt x="324" y="322"/>
                    <a:pt x="323" y="321"/>
                    <a:pt x="323" y="321"/>
                  </a:cubicBezTo>
                  <a:lnTo>
                    <a:pt x="323" y="323"/>
                  </a:lnTo>
                  <a:close/>
                  <a:moveTo>
                    <a:pt x="324" y="318"/>
                  </a:moveTo>
                  <a:cubicBezTo>
                    <a:pt x="323" y="318"/>
                    <a:pt x="322" y="318"/>
                    <a:pt x="323" y="318"/>
                  </a:cubicBezTo>
                  <a:cubicBezTo>
                    <a:pt x="323" y="318"/>
                    <a:pt x="324" y="319"/>
                    <a:pt x="324" y="318"/>
                  </a:cubicBezTo>
                  <a:close/>
                  <a:moveTo>
                    <a:pt x="324" y="320"/>
                  </a:moveTo>
                  <a:cubicBezTo>
                    <a:pt x="324" y="320"/>
                    <a:pt x="324" y="320"/>
                    <a:pt x="325" y="320"/>
                  </a:cubicBezTo>
                  <a:cubicBezTo>
                    <a:pt x="325" y="319"/>
                    <a:pt x="324" y="319"/>
                    <a:pt x="324" y="320"/>
                  </a:cubicBezTo>
                  <a:close/>
                  <a:moveTo>
                    <a:pt x="326" y="312"/>
                  </a:moveTo>
                  <a:cubicBezTo>
                    <a:pt x="326" y="312"/>
                    <a:pt x="326" y="312"/>
                    <a:pt x="326" y="313"/>
                  </a:cubicBezTo>
                  <a:cubicBezTo>
                    <a:pt x="327" y="313"/>
                    <a:pt x="327" y="312"/>
                    <a:pt x="326" y="312"/>
                  </a:cubicBezTo>
                  <a:close/>
                  <a:moveTo>
                    <a:pt x="338" y="301"/>
                  </a:moveTo>
                  <a:cubicBezTo>
                    <a:pt x="338" y="302"/>
                    <a:pt x="337" y="301"/>
                    <a:pt x="338" y="302"/>
                  </a:cubicBezTo>
                  <a:cubicBezTo>
                    <a:pt x="339" y="302"/>
                    <a:pt x="339" y="301"/>
                    <a:pt x="338" y="301"/>
                  </a:cubicBezTo>
                  <a:close/>
                  <a:moveTo>
                    <a:pt x="339" y="306"/>
                  </a:moveTo>
                  <a:cubicBezTo>
                    <a:pt x="339" y="307"/>
                    <a:pt x="339" y="307"/>
                    <a:pt x="340" y="307"/>
                  </a:cubicBezTo>
                  <a:cubicBezTo>
                    <a:pt x="340" y="307"/>
                    <a:pt x="340" y="306"/>
                    <a:pt x="339" y="306"/>
                  </a:cubicBezTo>
                  <a:close/>
                  <a:moveTo>
                    <a:pt x="306" y="350"/>
                  </a:moveTo>
                  <a:cubicBezTo>
                    <a:pt x="306" y="350"/>
                    <a:pt x="306" y="350"/>
                    <a:pt x="307" y="350"/>
                  </a:cubicBezTo>
                  <a:cubicBezTo>
                    <a:pt x="307" y="350"/>
                    <a:pt x="307" y="349"/>
                    <a:pt x="307" y="349"/>
                  </a:cubicBezTo>
                  <a:cubicBezTo>
                    <a:pt x="308" y="349"/>
                    <a:pt x="308" y="350"/>
                    <a:pt x="309" y="350"/>
                  </a:cubicBezTo>
                  <a:cubicBezTo>
                    <a:pt x="309" y="349"/>
                    <a:pt x="309" y="349"/>
                    <a:pt x="309" y="349"/>
                  </a:cubicBezTo>
                  <a:cubicBezTo>
                    <a:pt x="307" y="348"/>
                    <a:pt x="306" y="349"/>
                    <a:pt x="306" y="350"/>
                  </a:cubicBezTo>
                  <a:close/>
                  <a:moveTo>
                    <a:pt x="336" y="295"/>
                  </a:moveTo>
                  <a:cubicBezTo>
                    <a:pt x="336" y="294"/>
                    <a:pt x="336" y="294"/>
                    <a:pt x="336" y="293"/>
                  </a:cubicBezTo>
                  <a:cubicBezTo>
                    <a:pt x="335" y="293"/>
                    <a:pt x="335" y="292"/>
                    <a:pt x="334" y="292"/>
                  </a:cubicBezTo>
                  <a:cubicBezTo>
                    <a:pt x="334" y="293"/>
                    <a:pt x="335" y="293"/>
                    <a:pt x="334" y="294"/>
                  </a:cubicBezTo>
                  <a:cubicBezTo>
                    <a:pt x="334" y="295"/>
                    <a:pt x="335" y="295"/>
                    <a:pt x="336" y="295"/>
                  </a:cubicBezTo>
                  <a:close/>
                  <a:moveTo>
                    <a:pt x="53" y="333"/>
                  </a:moveTo>
                  <a:cubicBezTo>
                    <a:pt x="53" y="333"/>
                    <a:pt x="54" y="333"/>
                    <a:pt x="54" y="333"/>
                  </a:cubicBezTo>
                  <a:cubicBezTo>
                    <a:pt x="54" y="332"/>
                    <a:pt x="53" y="332"/>
                    <a:pt x="53" y="333"/>
                  </a:cubicBezTo>
                  <a:close/>
                  <a:moveTo>
                    <a:pt x="335" y="297"/>
                  </a:moveTo>
                  <a:cubicBezTo>
                    <a:pt x="336" y="297"/>
                    <a:pt x="336" y="297"/>
                    <a:pt x="336" y="296"/>
                  </a:cubicBezTo>
                  <a:cubicBezTo>
                    <a:pt x="335" y="296"/>
                    <a:pt x="335" y="297"/>
                    <a:pt x="335" y="297"/>
                  </a:cubicBezTo>
                  <a:close/>
                  <a:moveTo>
                    <a:pt x="341" y="310"/>
                  </a:moveTo>
                  <a:cubicBezTo>
                    <a:pt x="341" y="310"/>
                    <a:pt x="341" y="311"/>
                    <a:pt x="342" y="311"/>
                  </a:cubicBezTo>
                  <a:cubicBezTo>
                    <a:pt x="342" y="311"/>
                    <a:pt x="342" y="310"/>
                    <a:pt x="341" y="310"/>
                  </a:cubicBezTo>
                  <a:close/>
                  <a:moveTo>
                    <a:pt x="312" y="342"/>
                  </a:moveTo>
                  <a:cubicBezTo>
                    <a:pt x="312" y="341"/>
                    <a:pt x="310" y="342"/>
                    <a:pt x="310" y="343"/>
                  </a:cubicBezTo>
                  <a:cubicBezTo>
                    <a:pt x="311" y="343"/>
                    <a:pt x="312" y="343"/>
                    <a:pt x="312" y="342"/>
                  </a:cubicBezTo>
                  <a:close/>
                  <a:moveTo>
                    <a:pt x="311" y="347"/>
                  </a:moveTo>
                  <a:cubicBezTo>
                    <a:pt x="312" y="347"/>
                    <a:pt x="313" y="347"/>
                    <a:pt x="313" y="346"/>
                  </a:cubicBezTo>
                  <a:cubicBezTo>
                    <a:pt x="312" y="346"/>
                    <a:pt x="311" y="346"/>
                    <a:pt x="311" y="347"/>
                  </a:cubicBezTo>
                  <a:close/>
                  <a:moveTo>
                    <a:pt x="314" y="348"/>
                  </a:moveTo>
                  <a:cubicBezTo>
                    <a:pt x="314" y="349"/>
                    <a:pt x="313" y="349"/>
                    <a:pt x="314" y="350"/>
                  </a:cubicBezTo>
                  <a:cubicBezTo>
                    <a:pt x="314" y="349"/>
                    <a:pt x="315" y="349"/>
                    <a:pt x="314" y="348"/>
                  </a:cubicBezTo>
                  <a:close/>
                  <a:moveTo>
                    <a:pt x="310" y="341"/>
                  </a:moveTo>
                  <a:cubicBezTo>
                    <a:pt x="309" y="341"/>
                    <a:pt x="309" y="341"/>
                    <a:pt x="309" y="342"/>
                  </a:cubicBezTo>
                  <a:cubicBezTo>
                    <a:pt x="310" y="342"/>
                    <a:pt x="310" y="341"/>
                    <a:pt x="310" y="341"/>
                  </a:cubicBezTo>
                  <a:close/>
                  <a:moveTo>
                    <a:pt x="315" y="346"/>
                  </a:moveTo>
                  <a:cubicBezTo>
                    <a:pt x="314" y="346"/>
                    <a:pt x="314" y="346"/>
                    <a:pt x="314" y="346"/>
                  </a:cubicBezTo>
                  <a:cubicBezTo>
                    <a:pt x="314" y="347"/>
                    <a:pt x="314" y="347"/>
                    <a:pt x="314" y="347"/>
                  </a:cubicBezTo>
                  <a:cubicBezTo>
                    <a:pt x="315" y="347"/>
                    <a:pt x="315" y="346"/>
                    <a:pt x="315" y="346"/>
                  </a:cubicBezTo>
                  <a:close/>
                  <a:moveTo>
                    <a:pt x="307" y="341"/>
                  </a:moveTo>
                  <a:cubicBezTo>
                    <a:pt x="308" y="342"/>
                    <a:pt x="308" y="341"/>
                    <a:pt x="308" y="341"/>
                  </a:cubicBezTo>
                  <a:cubicBezTo>
                    <a:pt x="307" y="343"/>
                    <a:pt x="307" y="343"/>
                    <a:pt x="307" y="345"/>
                  </a:cubicBezTo>
                  <a:cubicBezTo>
                    <a:pt x="307" y="345"/>
                    <a:pt x="308" y="346"/>
                    <a:pt x="308" y="346"/>
                  </a:cubicBezTo>
                  <a:cubicBezTo>
                    <a:pt x="309" y="344"/>
                    <a:pt x="309" y="342"/>
                    <a:pt x="308" y="340"/>
                  </a:cubicBezTo>
                  <a:cubicBezTo>
                    <a:pt x="308" y="340"/>
                    <a:pt x="307" y="340"/>
                    <a:pt x="307" y="341"/>
                  </a:cubicBezTo>
                  <a:close/>
                  <a:moveTo>
                    <a:pt x="316" y="330"/>
                  </a:moveTo>
                  <a:cubicBezTo>
                    <a:pt x="315" y="329"/>
                    <a:pt x="316" y="328"/>
                    <a:pt x="317" y="327"/>
                  </a:cubicBezTo>
                  <a:cubicBezTo>
                    <a:pt x="316" y="328"/>
                    <a:pt x="316" y="328"/>
                    <a:pt x="315" y="329"/>
                  </a:cubicBezTo>
                  <a:cubicBezTo>
                    <a:pt x="316" y="330"/>
                    <a:pt x="316" y="331"/>
                    <a:pt x="315" y="331"/>
                  </a:cubicBezTo>
                  <a:cubicBezTo>
                    <a:pt x="316" y="332"/>
                    <a:pt x="316" y="330"/>
                    <a:pt x="316" y="330"/>
                  </a:cubicBezTo>
                  <a:close/>
                  <a:moveTo>
                    <a:pt x="321" y="334"/>
                  </a:moveTo>
                  <a:cubicBezTo>
                    <a:pt x="321" y="333"/>
                    <a:pt x="320" y="333"/>
                    <a:pt x="319" y="333"/>
                  </a:cubicBezTo>
                  <a:cubicBezTo>
                    <a:pt x="319" y="333"/>
                    <a:pt x="319" y="334"/>
                    <a:pt x="319" y="334"/>
                  </a:cubicBezTo>
                  <a:cubicBezTo>
                    <a:pt x="320" y="334"/>
                    <a:pt x="320" y="334"/>
                    <a:pt x="321" y="334"/>
                  </a:cubicBezTo>
                  <a:close/>
                  <a:moveTo>
                    <a:pt x="315" y="332"/>
                  </a:moveTo>
                  <a:cubicBezTo>
                    <a:pt x="315" y="332"/>
                    <a:pt x="315" y="332"/>
                    <a:pt x="315" y="332"/>
                  </a:cubicBezTo>
                  <a:cubicBezTo>
                    <a:pt x="315" y="332"/>
                    <a:pt x="315" y="332"/>
                    <a:pt x="314" y="332"/>
                  </a:cubicBezTo>
                  <a:cubicBezTo>
                    <a:pt x="314" y="332"/>
                    <a:pt x="313" y="333"/>
                    <a:pt x="313" y="333"/>
                  </a:cubicBezTo>
                  <a:cubicBezTo>
                    <a:pt x="314" y="332"/>
                    <a:pt x="314" y="334"/>
                    <a:pt x="314" y="334"/>
                  </a:cubicBezTo>
                  <a:cubicBezTo>
                    <a:pt x="313" y="334"/>
                    <a:pt x="312" y="334"/>
                    <a:pt x="311" y="335"/>
                  </a:cubicBezTo>
                  <a:cubicBezTo>
                    <a:pt x="312" y="335"/>
                    <a:pt x="312" y="335"/>
                    <a:pt x="312" y="335"/>
                  </a:cubicBezTo>
                  <a:cubicBezTo>
                    <a:pt x="313" y="335"/>
                    <a:pt x="313" y="334"/>
                    <a:pt x="314" y="334"/>
                  </a:cubicBezTo>
                  <a:cubicBezTo>
                    <a:pt x="314" y="335"/>
                    <a:pt x="313" y="335"/>
                    <a:pt x="314" y="335"/>
                  </a:cubicBezTo>
                  <a:cubicBezTo>
                    <a:pt x="314" y="335"/>
                    <a:pt x="314" y="336"/>
                    <a:pt x="315" y="336"/>
                  </a:cubicBezTo>
                  <a:cubicBezTo>
                    <a:pt x="314" y="335"/>
                    <a:pt x="315" y="335"/>
                    <a:pt x="315" y="334"/>
                  </a:cubicBezTo>
                  <a:cubicBezTo>
                    <a:pt x="314" y="335"/>
                    <a:pt x="314" y="332"/>
                    <a:pt x="315" y="332"/>
                  </a:cubicBezTo>
                  <a:close/>
                  <a:moveTo>
                    <a:pt x="320" y="327"/>
                  </a:moveTo>
                  <a:cubicBezTo>
                    <a:pt x="320" y="327"/>
                    <a:pt x="320" y="327"/>
                    <a:pt x="320" y="327"/>
                  </a:cubicBezTo>
                  <a:cubicBezTo>
                    <a:pt x="319" y="327"/>
                    <a:pt x="318" y="329"/>
                    <a:pt x="319" y="329"/>
                  </a:cubicBezTo>
                  <a:cubicBezTo>
                    <a:pt x="319" y="328"/>
                    <a:pt x="320" y="328"/>
                    <a:pt x="320" y="327"/>
                  </a:cubicBezTo>
                  <a:close/>
                  <a:moveTo>
                    <a:pt x="320" y="342"/>
                  </a:moveTo>
                  <a:cubicBezTo>
                    <a:pt x="320" y="343"/>
                    <a:pt x="321" y="343"/>
                    <a:pt x="321" y="342"/>
                  </a:cubicBezTo>
                  <a:lnTo>
                    <a:pt x="320" y="342"/>
                  </a:lnTo>
                  <a:close/>
                  <a:moveTo>
                    <a:pt x="322" y="320"/>
                  </a:moveTo>
                  <a:cubicBezTo>
                    <a:pt x="322" y="321"/>
                    <a:pt x="321" y="320"/>
                    <a:pt x="321" y="321"/>
                  </a:cubicBezTo>
                  <a:cubicBezTo>
                    <a:pt x="322" y="321"/>
                    <a:pt x="321" y="322"/>
                    <a:pt x="322" y="322"/>
                  </a:cubicBezTo>
                  <a:cubicBezTo>
                    <a:pt x="322" y="320"/>
                    <a:pt x="323" y="320"/>
                    <a:pt x="322" y="320"/>
                  </a:cubicBezTo>
                  <a:close/>
                  <a:moveTo>
                    <a:pt x="317" y="333"/>
                  </a:moveTo>
                  <a:cubicBezTo>
                    <a:pt x="317" y="333"/>
                    <a:pt x="316" y="334"/>
                    <a:pt x="316" y="335"/>
                  </a:cubicBezTo>
                  <a:cubicBezTo>
                    <a:pt x="317" y="335"/>
                    <a:pt x="318" y="334"/>
                    <a:pt x="318" y="333"/>
                  </a:cubicBezTo>
                  <a:cubicBezTo>
                    <a:pt x="318" y="333"/>
                    <a:pt x="318" y="333"/>
                    <a:pt x="317" y="333"/>
                  </a:cubicBezTo>
                  <a:close/>
                  <a:moveTo>
                    <a:pt x="332" y="295"/>
                  </a:moveTo>
                  <a:cubicBezTo>
                    <a:pt x="332" y="295"/>
                    <a:pt x="332" y="296"/>
                    <a:pt x="332" y="296"/>
                  </a:cubicBezTo>
                  <a:cubicBezTo>
                    <a:pt x="332" y="296"/>
                    <a:pt x="332" y="296"/>
                    <a:pt x="332" y="296"/>
                  </a:cubicBezTo>
                  <a:cubicBezTo>
                    <a:pt x="332" y="295"/>
                    <a:pt x="334" y="295"/>
                    <a:pt x="334" y="294"/>
                  </a:cubicBezTo>
                  <a:cubicBezTo>
                    <a:pt x="333" y="294"/>
                    <a:pt x="333" y="295"/>
                    <a:pt x="332" y="295"/>
                  </a:cubicBezTo>
                  <a:close/>
                  <a:moveTo>
                    <a:pt x="64" y="326"/>
                  </a:moveTo>
                  <a:cubicBezTo>
                    <a:pt x="65" y="328"/>
                    <a:pt x="64" y="329"/>
                    <a:pt x="64" y="331"/>
                  </a:cubicBezTo>
                  <a:cubicBezTo>
                    <a:pt x="65" y="331"/>
                    <a:pt x="65" y="331"/>
                    <a:pt x="65" y="331"/>
                  </a:cubicBezTo>
                  <a:cubicBezTo>
                    <a:pt x="65" y="330"/>
                    <a:pt x="65" y="327"/>
                    <a:pt x="64" y="326"/>
                  </a:cubicBezTo>
                  <a:close/>
                  <a:moveTo>
                    <a:pt x="64" y="338"/>
                  </a:moveTo>
                  <a:cubicBezTo>
                    <a:pt x="63" y="338"/>
                    <a:pt x="63" y="339"/>
                    <a:pt x="64" y="339"/>
                  </a:cubicBezTo>
                  <a:cubicBezTo>
                    <a:pt x="64" y="338"/>
                    <a:pt x="64" y="338"/>
                    <a:pt x="64" y="338"/>
                  </a:cubicBezTo>
                  <a:close/>
                  <a:moveTo>
                    <a:pt x="65" y="325"/>
                  </a:moveTo>
                  <a:cubicBezTo>
                    <a:pt x="65" y="325"/>
                    <a:pt x="65" y="325"/>
                    <a:pt x="65" y="325"/>
                  </a:cubicBezTo>
                  <a:cubicBezTo>
                    <a:pt x="64" y="326"/>
                    <a:pt x="65" y="327"/>
                    <a:pt x="66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6" y="326"/>
                    <a:pt x="65" y="326"/>
                    <a:pt x="65" y="325"/>
                  </a:cubicBezTo>
                  <a:close/>
                  <a:moveTo>
                    <a:pt x="62" y="334"/>
                  </a:moveTo>
                  <a:cubicBezTo>
                    <a:pt x="61" y="333"/>
                    <a:pt x="61" y="335"/>
                    <a:pt x="60" y="336"/>
                  </a:cubicBezTo>
                  <a:cubicBezTo>
                    <a:pt x="61" y="337"/>
                    <a:pt x="62" y="335"/>
                    <a:pt x="61" y="336"/>
                  </a:cubicBezTo>
                  <a:cubicBezTo>
                    <a:pt x="62" y="336"/>
                    <a:pt x="63" y="336"/>
                    <a:pt x="63" y="335"/>
                  </a:cubicBezTo>
                  <a:cubicBezTo>
                    <a:pt x="62" y="335"/>
                    <a:pt x="61" y="334"/>
                    <a:pt x="62" y="334"/>
                  </a:cubicBezTo>
                  <a:close/>
                  <a:moveTo>
                    <a:pt x="63" y="321"/>
                  </a:moveTo>
                  <a:cubicBezTo>
                    <a:pt x="62" y="321"/>
                    <a:pt x="62" y="320"/>
                    <a:pt x="62" y="320"/>
                  </a:cubicBezTo>
                  <a:cubicBezTo>
                    <a:pt x="62" y="320"/>
                    <a:pt x="61" y="320"/>
                    <a:pt x="61" y="320"/>
                  </a:cubicBezTo>
                  <a:cubicBezTo>
                    <a:pt x="62" y="320"/>
                    <a:pt x="62" y="321"/>
                    <a:pt x="63" y="321"/>
                  </a:cubicBezTo>
                  <a:cubicBezTo>
                    <a:pt x="63" y="321"/>
                    <a:pt x="63" y="321"/>
                    <a:pt x="63" y="321"/>
                  </a:cubicBezTo>
                  <a:close/>
                  <a:moveTo>
                    <a:pt x="61" y="322"/>
                  </a:moveTo>
                  <a:cubicBezTo>
                    <a:pt x="62" y="322"/>
                    <a:pt x="62" y="323"/>
                    <a:pt x="62" y="323"/>
                  </a:cubicBezTo>
                  <a:cubicBezTo>
                    <a:pt x="62" y="322"/>
                    <a:pt x="63" y="323"/>
                    <a:pt x="62" y="322"/>
                  </a:cubicBezTo>
                  <a:cubicBezTo>
                    <a:pt x="62" y="322"/>
                    <a:pt x="62" y="322"/>
                    <a:pt x="61" y="322"/>
                  </a:cubicBezTo>
                  <a:close/>
                  <a:moveTo>
                    <a:pt x="64" y="343"/>
                  </a:moveTo>
                  <a:cubicBezTo>
                    <a:pt x="64" y="344"/>
                    <a:pt x="63" y="344"/>
                    <a:pt x="63" y="344"/>
                  </a:cubicBezTo>
                  <a:cubicBezTo>
                    <a:pt x="65" y="345"/>
                    <a:pt x="65" y="343"/>
                    <a:pt x="64" y="343"/>
                  </a:cubicBezTo>
                  <a:close/>
                  <a:moveTo>
                    <a:pt x="63" y="332"/>
                  </a:moveTo>
                  <a:cubicBezTo>
                    <a:pt x="63" y="333"/>
                    <a:pt x="64" y="333"/>
                    <a:pt x="64" y="334"/>
                  </a:cubicBezTo>
                  <a:cubicBezTo>
                    <a:pt x="65" y="334"/>
                    <a:pt x="65" y="333"/>
                    <a:pt x="66" y="333"/>
                  </a:cubicBezTo>
                  <a:cubicBezTo>
                    <a:pt x="65" y="333"/>
                    <a:pt x="64" y="332"/>
                    <a:pt x="63" y="332"/>
                  </a:cubicBezTo>
                  <a:close/>
                  <a:moveTo>
                    <a:pt x="66" y="341"/>
                  </a:moveTo>
                  <a:cubicBezTo>
                    <a:pt x="66" y="342"/>
                    <a:pt x="66" y="342"/>
                    <a:pt x="66" y="343"/>
                  </a:cubicBezTo>
                  <a:cubicBezTo>
                    <a:pt x="66" y="342"/>
                    <a:pt x="67" y="342"/>
                    <a:pt x="67" y="342"/>
                  </a:cubicBezTo>
                  <a:cubicBezTo>
                    <a:pt x="66" y="342"/>
                    <a:pt x="66" y="341"/>
                    <a:pt x="66" y="341"/>
                  </a:cubicBezTo>
                  <a:close/>
                  <a:moveTo>
                    <a:pt x="68" y="334"/>
                  </a:moveTo>
                  <a:cubicBezTo>
                    <a:pt x="67" y="334"/>
                    <a:pt x="68" y="334"/>
                    <a:pt x="67" y="334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4"/>
                    <a:pt x="68" y="335"/>
                    <a:pt x="68" y="334"/>
                  </a:cubicBezTo>
                  <a:close/>
                  <a:moveTo>
                    <a:pt x="68" y="344"/>
                  </a:moveTo>
                  <a:cubicBezTo>
                    <a:pt x="69" y="343"/>
                    <a:pt x="70" y="342"/>
                    <a:pt x="70" y="342"/>
                  </a:cubicBezTo>
                  <a:cubicBezTo>
                    <a:pt x="69" y="342"/>
                    <a:pt x="68" y="342"/>
                    <a:pt x="68" y="344"/>
                  </a:cubicBezTo>
                  <a:close/>
                  <a:moveTo>
                    <a:pt x="69" y="335"/>
                  </a:moveTo>
                  <a:cubicBezTo>
                    <a:pt x="68" y="335"/>
                    <a:pt x="66" y="337"/>
                    <a:pt x="67" y="337"/>
                  </a:cubicBezTo>
                  <a:cubicBezTo>
                    <a:pt x="68" y="337"/>
                    <a:pt x="69" y="336"/>
                    <a:pt x="69" y="335"/>
                  </a:cubicBezTo>
                  <a:close/>
                  <a:moveTo>
                    <a:pt x="68" y="332"/>
                  </a:moveTo>
                  <a:cubicBezTo>
                    <a:pt x="67" y="332"/>
                    <a:pt x="66" y="333"/>
                    <a:pt x="67" y="333"/>
                  </a:cubicBezTo>
                  <a:cubicBezTo>
                    <a:pt x="67" y="333"/>
                    <a:pt x="68" y="333"/>
                    <a:pt x="68" y="332"/>
                  </a:cubicBezTo>
                  <a:close/>
                  <a:moveTo>
                    <a:pt x="67" y="329"/>
                  </a:moveTo>
                  <a:cubicBezTo>
                    <a:pt x="67" y="329"/>
                    <a:pt x="66" y="329"/>
                    <a:pt x="66" y="329"/>
                  </a:cubicBezTo>
                  <a:cubicBezTo>
                    <a:pt x="67" y="329"/>
                    <a:pt x="67" y="329"/>
                    <a:pt x="68" y="329"/>
                  </a:cubicBezTo>
                  <a:cubicBezTo>
                    <a:pt x="68" y="329"/>
                    <a:pt x="68" y="329"/>
                    <a:pt x="67" y="329"/>
                  </a:cubicBezTo>
                  <a:close/>
                  <a:moveTo>
                    <a:pt x="57" y="317"/>
                  </a:moveTo>
                  <a:cubicBezTo>
                    <a:pt x="57" y="317"/>
                    <a:pt x="57" y="317"/>
                    <a:pt x="57" y="317"/>
                  </a:cubicBezTo>
                  <a:cubicBezTo>
                    <a:pt x="56" y="317"/>
                    <a:pt x="56" y="318"/>
                    <a:pt x="56" y="318"/>
                  </a:cubicBezTo>
                  <a:cubicBezTo>
                    <a:pt x="56" y="318"/>
                    <a:pt x="56" y="318"/>
                    <a:pt x="56" y="319"/>
                  </a:cubicBezTo>
                  <a:cubicBezTo>
                    <a:pt x="58" y="318"/>
                    <a:pt x="57" y="319"/>
                    <a:pt x="58" y="320"/>
                  </a:cubicBezTo>
                  <a:cubicBezTo>
                    <a:pt x="60" y="319"/>
                    <a:pt x="57" y="318"/>
                    <a:pt x="58" y="316"/>
                  </a:cubicBezTo>
                  <a:cubicBezTo>
                    <a:pt x="57" y="316"/>
                    <a:pt x="57" y="315"/>
                    <a:pt x="56" y="315"/>
                  </a:cubicBezTo>
                  <a:cubicBezTo>
                    <a:pt x="56" y="315"/>
                    <a:pt x="56" y="316"/>
                    <a:pt x="55" y="317"/>
                  </a:cubicBezTo>
                  <a:cubicBezTo>
                    <a:pt x="56" y="317"/>
                    <a:pt x="57" y="316"/>
                    <a:pt x="57" y="317"/>
                  </a:cubicBezTo>
                  <a:close/>
                  <a:moveTo>
                    <a:pt x="55" y="327"/>
                  </a:moveTo>
                  <a:cubicBezTo>
                    <a:pt x="56" y="327"/>
                    <a:pt x="57" y="328"/>
                    <a:pt x="57" y="326"/>
                  </a:cubicBezTo>
                  <a:cubicBezTo>
                    <a:pt x="56" y="327"/>
                    <a:pt x="55" y="326"/>
                    <a:pt x="55" y="327"/>
                  </a:cubicBezTo>
                  <a:close/>
                  <a:moveTo>
                    <a:pt x="58" y="328"/>
                  </a:moveTo>
                  <a:cubicBezTo>
                    <a:pt x="58" y="327"/>
                    <a:pt x="58" y="327"/>
                    <a:pt x="58" y="327"/>
                  </a:cubicBezTo>
                  <a:cubicBezTo>
                    <a:pt x="57" y="327"/>
                    <a:pt x="57" y="328"/>
                    <a:pt x="57" y="328"/>
                  </a:cubicBezTo>
                  <a:cubicBezTo>
                    <a:pt x="57" y="328"/>
                    <a:pt x="57" y="328"/>
                    <a:pt x="58" y="328"/>
                  </a:cubicBezTo>
                  <a:close/>
                  <a:moveTo>
                    <a:pt x="61" y="317"/>
                  </a:moveTo>
                  <a:cubicBezTo>
                    <a:pt x="60" y="318"/>
                    <a:pt x="59" y="319"/>
                    <a:pt x="59" y="320"/>
                  </a:cubicBezTo>
                  <a:cubicBezTo>
                    <a:pt x="59" y="320"/>
                    <a:pt x="59" y="321"/>
                    <a:pt x="58" y="321"/>
                  </a:cubicBezTo>
                  <a:cubicBezTo>
                    <a:pt x="58" y="321"/>
                    <a:pt x="58" y="321"/>
                    <a:pt x="57" y="321"/>
                  </a:cubicBezTo>
                  <a:cubicBezTo>
                    <a:pt x="58" y="322"/>
                    <a:pt x="60" y="322"/>
                    <a:pt x="59" y="324"/>
                  </a:cubicBezTo>
                  <a:cubicBezTo>
                    <a:pt x="60" y="324"/>
                    <a:pt x="60" y="324"/>
                    <a:pt x="60" y="324"/>
                  </a:cubicBezTo>
                  <a:cubicBezTo>
                    <a:pt x="61" y="323"/>
                    <a:pt x="58" y="321"/>
                    <a:pt x="60" y="321"/>
                  </a:cubicBezTo>
                  <a:cubicBezTo>
                    <a:pt x="60" y="321"/>
                    <a:pt x="60" y="322"/>
                    <a:pt x="61" y="322"/>
                  </a:cubicBezTo>
                  <a:cubicBezTo>
                    <a:pt x="61" y="321"/>
                    <a:pt x="60" y="321"/>
                    <a:pt x="61" y="320"/>
                  </a:cubicBezTo>
                  <a:cubicBezTo>
                    <a:pt x="60" y="321"/>
                    <a:pt x="60" y="320"/>
                    <a:pt x="60" y="320"/>
                  </a:cubicBezTo>
                  <a:cubicBezTo>
                    <a:pt x="61" y="319"/>
                    <a:pt x="60" y="319"/>
                    <a:pt x="61" y="317"/>
                  </a:cubicBezTo>
                  <a:cubicBezTo>
                    <a:pt x="61" y="317"/>
                    <a:pt x="61" y="317"/>
                    <a:pt x="61" y="317"/>
                  </a:cubicBezTo>
                  <a:close/>
                  <a:moveTo>
                    <a:pt x="55" y="324"/>
                  </a:moveTo>
                  <a:cubicBezTo>
                    <a:pt x="56" y="325"/>
                    <a:pt x="57" y="326"/>
                    <a:pt x="57" y="326"/>
                  </a:cubicBezTo>
                  <a:cubicBezTo>
                    <a:pt x="57" y="326"/>
                    <a:pt x="57" y="326"/>
                    <a:pt x="57" y="326"/>
                  </a:cubicBezTo>
                  <a:cubicBezTo>
                    <a:pt x="57" y="326"/>
                    <a:pt x="58" y="326"/>
                    <a:pt x="58" y="325"/>
                  </a:cubicBezTo>
                  <a:cubicBezTo>
                    <a:pt x="57" y="326"/>
                    <a:pt x="57" y="324"/>
                    <a:pt x="55" y="324"/>
                  </a:cubicBezTo>
                  <a:close/>
                  <a:moveTo>
                    <a:pt x="53" y="321"/>
                  </a:moveTo>
                  <a:cubicBezTo>
                    <a:pt x="53" y="323"/>
                    <a:pt x="53" y="323"/>
                    <a:pt x="53" y="323"/>
                  </a:cubicBezTo>
                  <a:cubicBezTo>
                    <a:pt x="54" y="323"/>
                    <a:pt x="55" y="323"/>
                    <a:pt x="55" y="322"/>
                  </a:cubicBezTo>
                  <a:cubicBezTo>
                    <a:pt x="54" y="321"/>
                    <a:pt x="53" y="322"/>
                    <a:pt x="53" y="321"/>
                  </a:cubicBezTo>
                  <a:close/>
                  <a:moveTo>
                    <a:pt x="55" y="320"/>
                  </a:moveTo>
                  <a:cubicBezTo>
                    <a:pt x="54" y="320"/>
                    <a:pt x="54" y="320"/>
                    <a:pt x="54" y="320"/>
                  </a:cubicBezTo>
                  <a:cubicBezTo>
                    <a:pt x="54" y="320"/>
                    <a:pt x="54" y="321"/>
                    <a:pt x="54" y="320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0"/>
                    <a:pt x="55" y="320"/>
                    <a:pt x="55" y="320"/>
                  </a:cubicBezTo>
                  <a:cubicBezTo>
                    <a:pt x="55" y="320"/>
                    <a:pt x="55" y="320"/>
                    <a:pt x="55" y="320"/>
                  </a:cubicBezTo>
                  <a:close/>
                  <a:moveTo>
                    <a:pt x="57" y="322"/>
                  </a:moveTo>
                  <a:cubicBezTo>
                    <a:pt x="58" y="323"/>
                    <a:pt x="58" y="323"/>
                    <a:pt x="58" y="323"/>
                  </a:cubicBezTo>
                  <a:cubicBezTo>
                    <a:pt x="58" y="323"/>
                    <a:pt x="58" y="322"/>
                    <a:pt x="58" y="322"/>
                  </a:cubicBezTo>
                  <a:cubicBezTo>
                    <a:pt x="58" y="322"/>
                    <a:pt x="57" y="322"/>
                    <a:pt x="57" y="322"/>
                  </a:cubicBezTo>
                  <a:close/>
                  <a:moveTo>
                    <a:pt x="58" y="314"/>
                  </a:moveTo>
                  <a:cubicBezTo>
                    <a:pt x="58" y="314"/>
                    <a:pt x="58" y="314"/>
                    <a:pt x="59" y="31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7" y="313"/>
                  </a:cubicBezTo>
                  <a:cubicBezTo>
                    <a:pt x="57" y="313"/>
                    <a:pt x="57" y="313"/>
                    <a:pt x="57" y="313"/>
                  </a:cubicBezTo>
                  <a:cubicBezTo>
                    <a:pt x="57" y="313"/>
                    <a:pt x="56" y="313"/>
                    <a:pt x="56" y="312"/>
                  </a:cubicBezTo>
                  <a:cubicBezTo>
                    <a:pt x="56" y="313"/>
                    <a:pt x="56" y="313"/>
                    <a:pt x="55" y="314"/>
                  </a:cubicBezTo>
                  <a:cubicBezTo>
                    <a:pt x="56" y="314"/>
                    <a:pt x="56" y="315"/>
                    <a:pt x="56" y="315"/>
                  </a:cubicBezTo>
                  <a:cubicBezTo>
                    <a:pt x="57" y="314"/>
                    <a:pt x="58" y="314"/>
                    <a:pt x="58" y="314"/>
                  </a:cubicBezTo>
                  <a:close/>
                  <a:moveTo>
                    <a:pt x="61" y="329"/>
                  </a:moveTo>
                  <a:cubicBezTo>
                    <a:pt x="61" y="328"/>
                    <a:pt x="60" y="327"/>
                    <a:pt x="59" y="328"/>
                  </a:cubicBezTo>
                  <a:cubicBezTo>
                    <a:pt x="60" y="329"/>
                    <a:pt x="60" y="329"/>
                    <a:pt x="61" y="329"/>
                  </a:cubicBezTo>
                  <a:close/>
                  <a:moveTo>
                    <a:pt x="59" y="337"/>
                  </a:moveTo>
                  <a:cubicBezTo>
                    <a:pt x="59" y="337"/>
                    <a:pt x="58" y="337"/>
                    <a:pt x="59" y="338"/>
                  </a:cubicBezTo>
                  <a:cubicBezTo>
                    <a:pt x="59" y="338"/>
                    <a:pt x="59" y="338"/>
                    <a:pt x="60" y="338"/>
                  </a:cubicBezTo>
                  <a:cubicBezTo>
                    <a:pt x="60" y="338"/>
                    <a:pt x="60" y="337"/>
                    <a:pt x="59" y="337"/>
                  </a:cubicBezTo>
                  <a:close/>
                  <a:moveTo>
                    <a:pt x="60" y="330"/>
                  </a:moveTo>
                  <a:cubicBezTo>
                    <a:pt x="60" y="330"/>
                    <a:pt x="60" y="330"/>
                    <a:pt x="60" y="329"/>
                  </a:cubicBezTo>
                  <a:cubicBezTo>
                    <a:pt x="59" y="329"/>
                    <a:pt x="59" y="329"/>
                    <a:pt x="59" y="329"/>
                  </a:cubicBezTo>
                  <a:cubicBezTo>
                    <a:pt x="59" y="330"/>
                    <a:pt x="59" y="330"/>
                    <a:pt x="59" y="331"/>
                  </a:cubicBezTo>
                  <a:cubicBezTo>
                    <a:pt x="59" y="330"/>
                    <a:pt x="61" y="331"/>
                    <a:pt x="60" y="330"/>
                  </a:cubicBezTo>
                  <a:close/>
                  <a:moveTo>
                    <a:pt x="70" y="336"/>
                  </a:moveTo>
                  <a:cubicBezTo>
                    <a:pt x="70" y="337"/>
                    <a:pt x="69" y="337"/>
                    <a:pt x="69" y="338"/>
                  </a:cubicBezTo>
                  <a:cubicBezTo>
                    <a:pt x="70" y="338"/>
                    <a:pt x="71" y="337"/>
                    <a:pt x="70" y="336"/>
                  </a:cubicBezTo>
                  <a:close/>
                  <a:moveTo>
                    <a:pt x="60" y="327"/>
                  </a:moveTo>
                  <a:cubicBezTo>
                    <a:pt x="60" y="326"/>
                    <a:pt x="60" y="326"/>
                    <a:pt x="60" y="326"/>
                  </a:cubicBezTo>
                  <a:cubicBezTo>
                    <a:pt x="60" y="326"/>
                    <a:pt x="60" y="326"/>
                    <a:pt x="59" y="326"/>
                  </a:cubicBezTo>
                  <a:cubicBezTo>
                    <a:pt x="59" y="327"/>
                    <a:pt x="60" y="327"/>
                    <a:pt x="60" y="327"/>
                  </a:cubicBezTo>
                  <a:close/>
                  <a:moveTo>
                    <a:pt x="241" y="391"/>
                  </a:moveTo>
                  <a:cubicBezTo>
                    <a:pt x="242" y="391"/>
                    <a:pt x="243" y="390"/>
                    <a:pt x="243" y="389"/>
                  </a:cubicBezTo>
                  <a:cubicBezTo>
                    <a:pt x="242" y="390"/>
                    <a:pt x="242" y="390"/>
                    <a:pt x="241" y="391"/>
                  </a:cubicBezTo>
                  <a:close/>
                  <a:moveTo>
                    <a:pt x="227" y="394"/>
                  </a:moveTo>
                  <a:cubicBezTo>
                    <a:pt x="227" y="393"/>
                    <a:pt x="228" y="393"/>
                    <a:pt x="228" y="393"/>
                  </a:cubicBezTo>
                  <a:cubicBezTo>
                    <a:pt x="227" y="392"/>
                    <a:pt x="226" y="394"/>
                    <a:pt x="227" y="394"/>
                  </a:cubicBezTo>
                  <a:close/>
                  <a:moveTo>
                    <a:pt x="69" y="344"/>
                  </a:moveTo>
                  <a:cubicBezTo>
                    <a:pt x="70" y="344"/>
                    <a:pt x="71" y="344"/>
                    <a:pt x="71" y="343"/>
                  </a:cubicBezTo>
                  <a:cubicBezTo>
                    <a:pt x="70" y="343"/>
                    <a:pt x="70" y="344"/>
                    <a:pt x="69" y="344"/>
                  </a:cubicBezTo>
                  <a:close/>
                  <a:moveTo>
                    <a:pt x="250" y="388"/>
                  </a:moveTo>
                  <a:cubicBezTo>
                    <a:pt x="251" y="388"/>
                    <a:pt x="251" y="387"/>
                    <a:pt x="252" y="386"/>
                  </a:cubicBezTo>
                  <a:cubicBezTo>
                    <a:pt x="251" y="386"/>
                    <a:pt x="251" y="385"/>
                    <a:pt x="250" y="385"/>
                  </a:cubicBezTo>
                  <a:cubicBezTo>
                    <a:pt x="250" y="386"/>
                    <a:pt x="249" y="387"/>
                    <a:pt x="250" y="388"/>
                  </a:cubicBezTo>
                  <a:close/>
                  <a:moveTo>
                    <a:pt x="236" y="390"/>
                  </a:moveTo>
                  <a:cubicBezTo>
                    <a:pt x="237" y="390"/>
                    <a:pt x="236" y="389"/>
                    <a:pt x="237" y="388"/>
                  </a:cubicBezTo>
                  <a:cubicBezTo>
                    <a:pt x="236" y="388"/>
                    <a:pt x="236" y="388"/>
                    <a:pt x="236" y="389"/>
                  </a:cubicBezTo>
                  <a:cubicBezTo>
                    <a:pt x="235" y="389"/>
                    <a:pt x="235" y="390"/>
                    <a:pt x="236" y="390"/>
                  </a:cubicBezTo>
                  <a:close/>
                  <a:moveTo>
                    <a:pt x="232" y="390"/>
                  </a:moveTo>
                  <a:cubicBezTo>
                    <a:pt x="232" y="390"/>
                    <a:pt x="233" y="390"/>
                    <a:pt x="233" y="390"/>
                  </a:cubicBezTo>
                  <a:cubicBezTo>
                    <a:pt x="233" y="389"/>
                    <a:pt x="233" y="389"/>
                    <a:pt x="234" y="389"/>
                  </a:cubicBezTo>
                  <a:cubicBezTo>
                    <a:pt x="234" y="389"/>
                    <a:pt x="234" y="389"/>
                    <a:pt x="234" y="389"/>
                  </a:cubicBezTo>
                  <a:cubicBezTo>
                    <a:pt x="233" y="389"/>
                    <a:pt x="233" y="389"/>
                    <a:pt x="232" y="390"/>
                  </a:cubicBezTo>
                  <a:close/>
                  <a:moveTo>
                    <a:pt x="235" y="392"/>
                  </a:moveTo>
                  <a:cubicBezTo>
                    <a:pt x="235" y="391"/>
                    <a:pt x="235" y="390"/>
                    <a:pt x="235" y="390"/>
                  </a:cubicBezTo>
                  <a:cubicBezTo>
                    <a:pt x="235" y="390"/>
                    <a:pt x="234" y="390"/>
                    <a:pt x="234" y="391"/>
                  </a:cubicBezTo>
                  <a:cubicBezTo>
                    <a:pt x="234" y="391"/>
                    <a:pt x="234" y="392"/>
                    <a:pt x="235" y="392"/>
                  </a:cubicBezTo>
                  <a:close/>
                  <a:moveTo>
                    <a:pt x="234" y="395"/>
                  </a:moveTo>
                  <a:cubicBezTo>
                    <a:pt x="234" y="394"/>
                    <a:pt x="235" y="394"/>
                    <a:pt x="235" y="394"/>
                  </a:cubicBezTo>
                  <a:cubicBezTo>
                    <a:pt x="234" y="393"/>
                    <a:pt x="234" y="394"/>
                    <a:pt x="234" y="395"/>
                  </a:cubicBezTo>
                  <a:close/>
                  <a:moveTo>
                    <a:pt x="238" y="392"/>
                  </a:moveTo>
                  <a:cubicBezTo>
                    <a:pt x="238" y="393"/>
                    <a:pt x="237" y="394"/>
                    <a:pt x="238" y="394"/>
                  </a:cubicBezTo>
                  <a:cubicBezTo>
                    <a:pt x="239" y="393"/>
                    <a:pt x="238" y="392"/>
                    <a:pt x="238" y="392"/>
                  </a:cubicBezTo>
                  <a:close/>
                  <a:moveTo>
                    <a:pt x="238" y="390"/>
                  </a:moveTo>
                  <a:cubicBezTo>
                    <a:pt x="239" y="391"/>
                    <a:pt x="239" y="390"/>
                    <a:pt x="239" y="389"/>
                  </a:cubicBezTo>
                  <a:cubicBezTo>
                    <a:pt x="239" y="389"/>
                    <a:pt x="239" y="389"/>
                    <a:pt x="239" y="389"/>
                  </a:cubicBezTo>
                  <a:cubicBezTo>
                    <a:pt x="239" y="389"/>
                    <a:pt x="238" y="390"/>
                    <a:pt x="238" y="390"/>
                  </a:cubicBezTo>
                  <a:close/>
                  <a:moveTo>
                    <a:pt x="249" y="388"/>
                  </a:moveTo>
                  <a:cubicBezTo>
                    <a:pt x="249" y="387"/>
                    <a:pt x="248" y="387"/>
                    <a:pt x="248" y="386"/>
                  </a:cubicBezTo>
                  <a:cubicBezTo>
                    <a:pt x="248" y="386"/>
                    <a:pt x="248" y="386"/>
                    <a:pt x="249" y="385"/>
                  </a:cubicBezTo>
                  <a:cubicBezTo>
                    <a:pt x="249" y="386"/>
                    <a:pt x="248" y="387"/>
                    <a:pt x="249" y="387"/>
                  </a:cubicBezTo>
                  <a:cubicBezTo>
                    <a:pt x="250" y="386"/>
                    <a:pt x="250" y="385"/>
                    <a:pt x="250" y="385"/>
                  </a:cubicBezTo>
                  <a:cubicBezTo>
                    <a:pt x="252" y="385"/>
                    <a:pt x="252" y="386"/>
                    <a:pt x="253" y="387"/>
                  </a:cubicBezTo>
                  <a:cubicBezTo>
                    <a:pt x="253" y="385"/>
                    <a:pt x="254" y="385"/>
                    <a:pt x="254" y="384"/>
                  </a:cubicBezTo>
                  <a:cubicBezTo>
                    <a:pt x="255" y="385"/>
                    <a:pt x="254" y="386"/>
                    <a:pt x="254" y="386"/>
                  </a:cubicBezTo>
                  <a:cubicBezTo>
                    <a:pt x="255" y="386"/>
                    <a:pt x="256" y="384"/>
                    <a:pt x="256" y="383"/>
                  </a:cubicBezTo>
                  <a:cubicBezTo>
                    <a:pt x="256" y="384"/>
                    <a:pt x="255" y="384"/>
                    <a:pt x="255" y="383"/>
                  </a:cubicBezTo>
                  <a:cubicBezTo>
                    <a:pt x="257" y="383"/>
                    <a:pt x="255" y="382"/>
                    <a:pt x="256" y="381"/>
                  </a:cubicBezTo>
                  <a:cubicBezTo>
                    <a:pt x="256" y="381"/>
                    <a:pt x="256" y="381"/>
                    <a:pt x="255" y="381"/>
                  </a:cubicBezTo>
                  <a:cubicBezTo>
                    <a:pt x="254" y="381"/>
                    <a:pt x="254" y="382"/>
                    <a:pt x="253" y="382"/>
                  </a:cubicBezTo>
                  <a:cubicBezTo>
                    <a:pt x="253" y="382"/>
                    <a:pt x="253" y="383"/>
                    <a:pt x="252" y="383"/>
                  </a:cubicBezTo>
                  <a:cubicBezTo>
                    <a:pt x="252" y="383"/>
                    <a:pt x="252" y="383"/>
                    <a:pt x="252" y="382"/>
                  </a:cubicBezTo>
                  <a:cubicBezTo>
                    <a:pt x="252" y="383"/>
                    <a:pt x="251" y="383"/>
                    <a:pt x="251" y="383"/>
                  </a:cubicBezTo>
                  <a:cubicBezTo>
                    <a:pt x="251" y="383"/>
                    <a:pt x="251" y="383"/>
                    <a:pt x="252" y="383"/>
                  </a:cubicBezTo>
                  <a:cubicBezTo>
                    <a:pt x="252" y="384"/>
                    <a:pt x="252" y="384"/>
                    <a:pt x="252" y="384"/>
                  </a:cubicBezTo>
                  <a:cubicBezTo>
                    <a:pt x="251" y="384"/>
                    <a:pt x="250" y="384"/>
                    <a:pt x="250" y="383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5"/>
                    <a:pt x="248" y="385"/>
                    <a:pt x="247" y="387"/>
                  </a:cubicBezTo>
                  <a:cubicBezTo>
                    <a:pt x="248" y="387"/>
                    <a:pt x="248" y="387"/>
                    <a:pt x="249" y="388"/>
                  </a:cubicBezTo>
                  <a:close/>
                  <a:moveTo>
                    <a:pt x="244" y="388"/>
                  </a:moveTo>
                  <a:cubicBezTo>
                    <a:pt x="244" y="389"/>
                    <a:pt x="243" y="390"/>
                    <a:pt x="244" y="390"/>
                  </a:cubicBezTo>
                  <a:cubicBezTo>
                    <a:pt x="244" y="389"/>
                    <a:pt x="246" y="389"/>
                    <a:pt x="245" y="387"/>
                  </a:cubicBezTo>
                  <a:cubicBezTo>
                    <a:pt x="245" y="388"/>
                    <a:pt x="244" y="388"/>
                    <a:pt x="244" y="388"/>
                  </a:cubicBezTo>
                  <a:close/>
                  <a:moveTo>
                    <a:pt x="245" y="385"/>
                  </a:moveTo>
                  <a:cubicBezTo>
                    <a:pt x="245" y="386"/>
                    <a:pt x="244" y="386"/>
                    <a:pt x="244" y="387"/>
                  </a:cubicBezTo>
                  <a:cubicBezTo>
                    <a:pt x="245" y="387"/>
                    <a:pt x="245" y="386"/>
                    <a:pt x="246" y="386"/>
                  </a:cubicBezTo>
                  <a:cubicBezTo>
                    <a:pt x="246" y="386"/>
                    <a:pt x="246" y="385"/>
                    <a:pt x="245" y="385"/>
                  </a:cubicBezTo>
                  <a:close/>
                  <a:moveTo>
                    <a:pt x="239" y="388"/>
                  </a:moveTo>
                  <a:cubicBezTo>
                    <a:pt x="239" y="388"/>
                    <a:pt x="241" y="388"/>
                    <a:pt x="241" y="387"/>
                  </a:cubicBezTo>
                  <a:cubicBezTo>
                    <a:pt x="240" y="387"/>
                    <a:pt x="240" y="387"/>
                    <a:pt x="239" y="387"/>
                  </a:cubicBezTo>
                  <a:cubicBezTo>
                    <a:pt x="239" y="388"/>
                    <a:pt x="239" y="388"/>
                    <a:pt x="239" y="388"/>
                  </a:cubicBezTo>
                  <a:close/>
                  <a:moveTo>
                    <a:pt x="245" y="393"/>
                  </a:moveTo>
                  <a:cubicBezTo>
                    <a:pt x="244" y="393"/>
                    <a:pt x="244" y="393"/>
                    <a:pt x="243" y="393"/>
                  </a:cubicBezTo>
                  <a:cubicBezTo>
                    <a:pt x="243" y="395"/>
                    <a:pt x="241" y="394"/>
                    <a:pt x="241" y="395"/>
                  </a:cubicBezTo>
                  <a:cubicBezTo>
                    <a:pt x="242" y="396"/>
                    <a:pt x="243" y="394"/>
                    <a:pt x="245" y="394"/>
                  </a:cubicBezTo>
                  <a:cubicBezTo>
                    <a:pt x="244" y="394"/>
                    <a:pt x="245" y="394"/>
                    <a:pt x="245" y="393"/>
                  </a:cubicBezTo>
                  <a:close/>
                  <a:moveTo>
                    <a:pt x="243" y="386"/>
                  </a:moveTo>
                  <a:cubicBezTo>
                    <a:pt x="242" y="386"/>
                    <a:pt x="242" y="386"/>
                    <a:pt x="241" y="387"/>
                  </a:cubicBezTo>
                  <a:cubicBezTo>
                    <a:pt x="241" y="387"/>
                    <a:pt x="241" y="387"/>
                    <a:pt x="241" y="387"/>
                  </a:cubicBezTo>
                  <a:cubicBezTo>
                    <a:pt x="242" y="387"/>
                    <a:pt x="242" y="387"/>
                    <a:pt x="243" y="387"/>
                  </a:cubicBezTo>
                  <a:cubicBezTo>
                    <a:pt x="243" y="387"/>
                    <a:pt x="243" y="386"/>
                    <a:pt x="243" y="386"/>
                  </a:cubicBezTo>
                  <a:close/>
                  <a:moveTo>
                    <a:pt x="77" y="353"/>
                  </a:moveTo>
                  <a:cubicBezTo>
                    <a:pt x="77" y="353"/>
                    <a:pt x="78" y="353"/>
                    <a:pt x="78" y="352"/>
                  </a:cubicBezTo>
                  <a:cubicBezTo>
                    <a:pt x="77" y="352"/>
                    <a:pt x="77" y="353"/>
                    <a:pt x="77" y="353"/>
                  </a:cubicBezTo>
                  <a:close/>
                  <a:moveTo>
                    <a:pt x="75" y="344"/>
                  </a:moveTo>
                  <a:cubicBezTo>
                    <a:pt x="75" y="345"/>
                    <a:pt x="75" y="345"/>
                    <a:pt x="76" y="345"/>
                  </a:cubicBezTo>
                  <a:cubicBezTo>
                    <a:pt x="76" y="345"/>
                    <a:pt x="76" y="345"/>
                    <a:pt x="76" y="344"/>
                  </a:cubicBezTo>
                  <a:cubicBezTo>
                    <a:pt x="76" y="344"/>
                    <a:pt x="76" y="344"/>
                    <a:pt x="75" y="344"/>
                  </a:cubicBezTo>
                  <a:close/>
                  <a:moveTo>
                    <a:pt x="78" y="343"/>
                  </a:moveTo>
                  <a:cubicBezTo>
                    <a:pt x="78" y="342"/>
                    <a:pt x="78" y="342"/>
                    <a:pt x="77" y="342"/>
                  </a:cubicBezTo>
                  <a:cubicBezTo>
                    <a:pt x="77" y="342"/>
                    <a:pt x="77" y="342"/>
                    <a:pt x="77" y="343"/>
                  </a:cubicBezTo>
                  <a:cubicBezTo>
                    <a:pt x="78" y="343"/>
                    <a:pt x="78" y="343"/>
                    <a:pt x="78" y="343"/>
                  </a:cubicBezTo>
                  <a:close/>
                  <a:moveTo>
                    <a:pt x="78" y="349"/>
                  </a:moveTo>
                  <a:cubicBezTo>
                    <a:pt x="79" y="349"/>
                    <a:pt x="79" y="348"/>
                    <a:pt x="79" y="348"/>
                  </a:cubicBezTo>
                  <a:cubicBezTo>
                    <a:pt x="78" y="348"/>
                    <a:pt x="78" y="348"/>
                    <a:pt x="78" y="348"/>
                  </a:cubicBezTo>
                  <a:cubicBezTo>
                    <a:pt x="78" y="348"/>
                    <a:pt x="78" y="349"/>
                    <a:pt x="78" y="349"/>
                  </a:cubicBezTo>
                  <a:close/>
                  <a:moveTo>
                    <a:pt x="70" y="334"/>
                  </a:moveTo>
                  <a:cubicBezTo>
                    <a:pt x="70" y="334"/>
                    <a:pt x="71" y="334"/>
                    <a:pt x="71" y="334"/>
                  </a:cubicBezTo>
                  <a:cubicBezTo>
                    <a:pt x="71" y="333"/>
                    <a:pt x="71" y="333"/>
                    <a:pt x="70" y="333"/>
                  </a:cubicBezTo>
                  <a:cubicBezTo>
                    <a:pt x="70" y="333"/>
                    <a:pt x="70" y="334"/>
                    <a:pt x="70" y="334"/>
                  </a:cubicBezTo>
                  <a:close/>
                  <a:moveTo>
                    <a:pt x="75" y="340"/>
                  </a:moveTo>
                  <a:cubicBezTo>
                    <a:pt x="75" y="340"/>
                    <a:pt x="76" y="340"/>
                    <a:pt x="76" y="340"/>
                  </a:cubicBezTo>
                  <a:cubicBezTo>
                    <a:pt x="76" y="340"/>
                    <a:pt x="75" y="339"/>
                    <a:pt x="75" y="339"/>
                  </a:cubicBezTo>
                  <a:cubicBezTo>
                    <a:pt x="75" y="340"/>
                    <a:pt x="75" y="340"/>
                    <a:pt x="74" y="340"/>
                  </a:cubicBezTo>
                  <a:cubicBezTo>
                    <a:pt x="74" y="341"/>
                    <a:pt x="74" y="341"/>
                    <a:pt x="75" y="342"/>
                  </a:cubicBezTo>
                  <a:cubicBezTo>
                    <a:pt x="75" y="341"/>
                    <a:pt x="74" y="340"/>
                    <a:pt x="75" y="340"/>
                  </a:cubicBezTo>
                  <a:close/>
                  <a:moveTo>
                    <a:pt x="200" y="395"/>
                  </a:moveTo>
                  <a:cubicBezTo>
                    <a:pt x="201" y="396"/>
                    <a:pt x="201" y="395"/>
                    <a:pt x="201" y="395"/>
                  </a:cubicBezTo>
                  <a:cubicBezTo>
                    <a:pt x="201" y="395"/>
                    <a:pt x="201" y="395"/>
                    <a:pt x="201" y="395"/>
                  </a:cubicBezTo>
                  <a:cubicBezTo>
                    <a:pt x="200" y="395"/>
                    <a:pt x="200" y="395"/>
                    <a:pt x="200" y="395"/>
                  </a:cubicBezTo>
                  <a:close/>
                  <a:moveTo>
                    <a:pt x="88" y="355"/>
                  </a:moveTo>
                  <a:cubicBezTo>
                    <a:pt x="89" y="355"/>
                    <a:pt x="88" y="356"/>
                    <a:pt x="89" y="356"/>
                  </a:cubicBezTo>
                  <a:cubicBezTo>
                    <a:pt x="89" y="356"/>
                    <a:pt x="89" y="355"/>
                    <a:pt x="88" y="355"/>
                  </a:cubicBezTo>
                  <a:close/>
                  <a:moveTo>
                    <a:pt x="49" y="293"/>
                  </a:moveTo>
                  <a:cubicBezTo>
                    <a:pt x="50" y="293"/>
                    <a:pt x="50" y="293"/>
                    <a:pt x="50" y="293"/>
                  </a:cubicBezTo>
                  <a:cubicBezTo>
                    <a:pt x="50" y="293"/>
                    <a:pt x="50" y="293"/>
                    <a:pt x="50" y="292"/>
                  </a:cubicBezTo>
                  <a:cubicBezTo>
                    <a:pt x="50" y="293"/>
                    <a:pt x="50" y="293"/>
                    <a:pt x="49" y="293"/>
                  </a:cubicBezTo>
                  <a:close/>
                  <a:moveTo>
                    <a:pt x="79" y="344"/>
                  </a:moveTo>
                  <a:cubicBezTo>
                    <a:pt x="78" y="344"/>
                    <a:pt x="78" y="344"/>
                    <a:pt x="78" y="344"/>
                  </a:cubicBezTo>
                  <a:cubicBezTo>
                    <a:pt x="78" y="344"/>
                    <a:pt x="78" y="345"/>
                    <a:pt x="78" y="345"/>
                  </a:cubicBezTo>
                  <a:cubicBezTo>
                    <a:pt x="79" y="345"/>
                    <a:pt x="79" y="345"/>
                    <a:pt x="79" y="345"/>
                  </a:cubicBezTo>
                  <a:lnTo>
                    <a:pt x="79" y="344"/>
                  </a:lnTo>
                  <a:close/>
                  <a:moveTo>
                    <a:pt x="87" y="359"/>
                  </a:moveTo>
                  <a:cubicBezTo>
                    <a:pt x="88" y="359"/>
                    <a:pt x="88" y="358"/>
                    <a:pt x="88" y="357"/>
                  </a:cubicBezTo>
                  <a:cubicBezTo>
                    <a:pt x="88" y="357"/>
                    <a:pt x="88" y="357"/>
                    <a:pt x="87" y="357"/>
                  </a:cubicBezTo>
                  <a:cubicBezTo>
                    <a:pt x="87" y="358"/>
                    <a:pt x="87" y="358"/>
                    <a:pt x="87" y="359"/>
                  </a:cubicBezTo>
                  <a:close/>
                  <a:moveTo>
                    <a:pt x="83" y="349"/>
                  </a:moveTo>
                  <a:cubicBezTo>
                    <a:pt x="83" y="349"/>
                    <a:pt x="83" y="349"/>
                    <a:pt x="83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2" y="348"/>
                    <a:pt x="82" y="349"/>
                    <a:pt x="83" y="349"/>
                  </a:cubicBezTo>
                  <a:close/>
                  <a:moveTo>
                    <a:pt x="79" y="345"/>
                  </a:moveTo>
                  <a:cubicBezTo>
                    <a:pt x="79" y="346"/>
                    <a:pt x="78" y="346"/>
                    <a:pt x="78" y="346"/>
                  </a:cubicBezTo>
                  <a:cubicBezTo>
                    <a:pt x="79" y="346"/>
                    <a:pt x="80" y="346"/>
                    <a:pt x="80" y="345"/>
                  </a:cubicBezTo>
                  <a:lnTo>
                    <a:pt x="79" y="3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45A7C606-AF5B-47ED-9537-FB069698027B}"/>
                </a:ext>
              </a:extLst>
            </p:cNvPr>
            <p:cNvSpPr txBox="1"/>
            <p:nvPr/>
          </p:nvSpPr>
          <p:spPr>
            <a:xfrm>
              <a:off x="368300" y="482821"/>
              <a:ext cx="1887696" cy="545879"/>
            </a:xfrm>
            <a:prstGeom prst="rect">
              <a:avLst/>
            </a:prstGeom>
            <a:noFill/>
          </p:spPr>
          <p:txBody>
            <a:bodyPr wrap="none" lIns="0" tIns="45720" rIns="91440" bIns="7200" rtlCol="0">
              <a:spAutoFit/>
            </a:bodyPr>
            <a:lstStyle/>
            <a:p>
              <a:r>
                <a:rPr lang="zh-CN" altLang="en-US" sz="3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所得成果</a:t>
              </a: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xmlns="" id="{FD8E8531-D715-471B-951D-5C35F3DA9C43}"/>
              </a:ext>
            </a:extLst>
          </p:cNvPr>
          <p:cNvGrpSpPr/>
          <p:nvPr/>
        </p:nvGrpSpPr>
        <p:grpSpPr>
          <a:xfrm>
            <a:off x="0" y="2212232"/>
            <a:ext cx="12192000" cy="2839936"/>
            <a:chOff x="0" y="2212232"/>
            <a:chExt cx="12192000" cy="2839936"/>
          </a:xfrm>
          <a:effectLst>
            <a:outerShdw blurRad="63500" sx="102000" sy="102000" algn="ctr" rotWithShape="0">
              <a:prstClr val="black">
                <a:alpha val="25000"/>
              </a:prstClr>
            </a:outerShdw>
          </a:effectLst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858F4318-B7E4-4875-A8ED-EFF03819D0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2212615"/>
              <a:ext cx="12192000" cy="2839169"/>
            </a:xfrm>
            <a:custGeom>
              <a:avLst/>
              <a:gdLst>
                <a:gd name="connsiteX0" fmla="*/ 4869586 w 12130785"/>
                <a:gd name="connsiteY0" fmla="*/ 737923 h 2824913"/>
                <a:gd name="connsiteX1" fmla="*/ 5216105 w 12130785"/>
                <a:gd name="connsiteY1" fmla="*/ 753013 h 2824913"/>
                <a:gd name="connsiteX2" fmla="*/ 6098298 w 12130785"/>
                <a:gd name="connsiteY2" fmla="*/ 765703 h 2824913"/>
                <a:gd name="connsiteX3" fmla="*/ 6980492 w 12130785"/>
                <a:gd name="connsiteY3" fmla="*/ 753013 h 2824913"/>
                <a:gd name="connsiteX4" fmla="*/ 7253985 w 12130785"/>
                <a:gd name="connsiteY4" fmla="*/ 741103 h 2824913"/>
                <a:gd name="connsiteX5" fmla="*/ 7253985 w 12130785"/>
                <a:gd name="connsiteY5" fmla="*/ 2095323 h 2824913"/>
                <a:gd name="connsiteX6" fmla="*/ 6943979 w 12130785"/>
                <a:gd name="connsiteY6" fmla="*/ 2081823 h 2824913"/>
                <a:gd name="connsiteX7" fmla="*/ 6061785 w 12130785"/>
                <a:gd name="connsiteY7" fmla="*/ 2069133 h 2824913"/>
                <a:gd name="connsiteX8" fmla="*/ 5179592 w 12130785"/>
                <a:gd name="connsiteY8" fmla="*/ 2081823 h 2824913"/>
                <a:gd name="connsiteX9" fmla="*/ 4869586 w 12130785"/>
                <a:gd name="connsiteY9" fmla="*/ 2095323 h 2824913"/>
                <a:gd name="connsiteX10" fmla="*/ 9692385 w 12130785"/>
                <a:gd name="connsiteY10" fmla="*/ 537066 h 2824913"/>
                <a:gd name="connsiteX11" fmla="*/ 9692385 w 12130785"/>
                <a:gd name="connsiteY11" fmla="*/ 2302867 h 2824913"/>
                <a:gd name="connsiteX12" fmla="*/ 9392590 w 12130785"/>
                <a:gd name="connsiteY12" fmla="*/ 2261029 h 2824913"/>
                <a:gd name="connsiteX13" fmla="*/ 7796843 w 12130785"/>
                <a:gd name="connsiteY13" fmla="*/ 2118964 h 2824913"/>
                <a:gd name="connsiteX14" fmla="*/ 7307985 w 12130785"/>
                <a:gd name="connsiteY14" fmla="*/ 2097675 h 2824913"/>
                <a:gd name="connsiteX15" fmla="*/ 7307985 w 12130785"/>
                <a:gd name="connsiteY15" fmla="*/ 738752 h 2824913"/>
                <a:gd name="connsiteX16" fmla="*/ 7833356 w 12130785"/>
                <a:gd name="connsiteY16" fmla="*/ 715872 h 2824913"/>
                <a:gd name="connsiteX17" fmla="*/ 9429103 w 12130785"/>
                <a:gd name="connsiteY17" fmla="*/ 573808 h 2824913"/>
                <a:gd name="connsiteX18" fmla="*/ 2431186 w 12130785"/>
                <a:gd name="connsiteY18" fmla="*/ 528673 h 2824913"/>
                <a:gd name="connsiteX19" fmla="*/ 2580013 w 12130785"/>
                <a:gd name="connsiteY19" fmla="*/ 550120 h 2824913"/>
                <a:gd name="connsiteX20" fmla="*/ 4363241 w 12130785"/>
                <a:gd name="connsiteY20" fmla="*/ 715872 h 2824913"/>
                <a:gd name="connsiteX21" fmla="*/ 4815586 w 12130785"/>
                <a:gd name="connsiteY21" fmla="*/ 735571 h 2824913"/>
                <a:gd name="connsiteX22" fmla="*/ 4815586 w 12130785"/>
                <a:gd name="connsiteY22" fmla="*/ 2097675 h 2824913"/>
                <a:gd name="connsiteX23" fmla="*/ 4326728 w 12130785"/>
                <a:gd name="connsiteY23" fmla="*/ 2118964 h 2824913"/>
                <a:gd name="connsiteX24" fmla="*/ 2543500 w 12130785"/>
                <a:gd name="connsiteY24" fmla="*/ 2284717 h 2824913"/>
                <a:gd name="connsiteX25" fmla="*/ 2431186 w 12130785"/>
                <a:gd name="connsiteY25" fmla="*/ 2300902 h 2824913"/>
                <a:gd name="connsiteX26" fmla="*/ 12130785 w 12130785"/>
                <a:gd name="connsiteY26" fmla="*/ 22292 h 2824913"/>
                <a:gd name="connsiteX27" fmla="*/ 12130785 w 12130785"/>
                <a:gd name="connsiteY27" fmla="*/ 2824913 h 2824913"/>
                <a:gd name="connsiteX28" fmla="*/ 11990195 w 12130785"/>
                <a:gd name="connsiteY28" fmla="*/ 2777292 h 2824913"/>
                <a:gd name="connsiteX29" fmla="*/ 10124475 w 12130785"/>
                <a:gd name="connsiteY29" fmla="*/ 2363167 h 2824913"/>
                <a:gd name="connsiteX30" fmla="*/ 9746385 w 12130785"/>
                <a:gd name="connsiteY30" fmla="*/ 2310403 h 2824913"/>
                <a:gd name="connsiteX31" fmla="*/ 9746385 w 12130785"/>
                <a:gd name="connsiteY31" fmla="*/ 529530 h 2824913"/>
                <a:gd name="connsiteX32" fmla="*/ 10160988 w 12130785"/>
                <a:gd name="connsiteY32" fmla="*/ 471670 h 2824913"/>
                <a:gd name="connsiteX33" fmla="*/ 12026709 w 12130785"/>
                <a:gd name="connsiteY33" fmla="*/ 57545 h 2824913"/>
                <a:gd name="connsiteX34" fmla="*/ 0 w 12130785"/>
                <a:gd name="connsiteY34" fmla="*/ 0 h 2824913"/>
                <a:gd name="connsiteX35" fmla="*/ 169889 w 12130785"/>
                <a:gd name="connsiteY35" fmla="*/ 57545 h 2824913"/>
                <a:gd name="connsiteX36" fmla="*/ 2035609 w 12130785"/>
                <a:gd name="connsiteY36" fmla="*/ 471670 h 2824913"/>
                <a:gd name="connsiteX37" fmla="*/ 2377186 w 12130785"/>
                <a:gd name="connsiteY37" fmla="*/ 520892 h 2824913"/>
                <a:gd name="connsiteX38" fmla="*/ 2377186 w 12130785"/>
                <a:gd name="connsiteY38" fmla="*/ 2308684 h 2824913"/>
                <a:gd name="connsiteX39" fmla="*/ 1999096 w 12130785"/>
                <a:gd name="connsiteY39" fmla="*/ 2363167 h 2824913"/>
                <a:gd name="connsiteX40" fmla="*/ 133376 w 12130785"/>
                <a:gd name="connsiteY40" fmla="*/ 2777292 h 2824913"/>
                <a:gd name="connsiteX41" fmla="*/ 0 w 12130785"/>
                <a:gd name="connsiteY41" fmla="*/ 2822469 h 282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2130785" h="2824913">
                  <a:moveTo>
                    <a:pt x="4869586" y="737923"/>
                  </a:moveTo>
                  <a:lnTo>
                    <a:pt x="5216105" y="753013"/>
                  </a:lnTo>
                  <a:cubicBezTo>
                    <a:pt x="5505587" y="761396"/>
                    <a:pt x="5799956" y="765703"/>
                    <a:pt x="6098298" y="765703"/>
                  </a:cubicBezTo>
                  <a:cubicBezTo>
                    <a:pt x="6396640" y="765703"/>
                    <a:pt x="6691010" y="761396"/>
                    <a:pt x="6980492" y="753013"/>
                  </a:cubicBezTo>
                  <a:lnTo>
                    <a:pt x="7253985" y="741103"/>
                  </a:lnTo>
                  <a:lnTo>
                    <a:pt x="7253985" y="2095323"/>
                  </a:lnTo>
                  <a:lnTo>
                    <a:pt x="6943979" y="2081823"/>
                  </a:lnTo>
                  <a:cubicBezTo>
                    <a:pt x="6654497" y="2073440"/>
                    <a:pt x="6360127" y="2069133"/>
                    <a:pt x="6061785" y="2069133"/>
                  </a:cubicBezTo>
                  <a:cubicBezTo>
                    <a:pt x="5763443" y="2069133"/>
                    <a:pt x="5469073" y="2073440"/>
                    <a:pt x="5179592" y="2081823"/>
                  </a:cubicBezTo>
                  <a:lnTo>
                    <a:pt x="4869586" y="2095323"/>
                  </a:lnTo>
                  <a:close/>
                  <a:moveTo>
                    <a:pt x="9692385" y="537066"/>
                  </a:moveTo>
                  <a:lnTo>
                    <a:pt x="9692385" y="2302867"/>
                  </a:lnTo>
                  <a:lnTo>
                    <a:pt x="9392590" y="2261029"/>
                  </a:lnTo>
                  <a:cubicBezTo>
                    <a:pt x="8888780" y="2199540"/>
                    <a:pt x="8354421" y="2151566"/>
                    <a:pt x="7796843" y="2118964"/>
                  </a:cubicBezTo>
                  <a:lnTo>
                    <a:pt x="7307985" y="2097675"/>
                  </a:lnTo>
                  <a:lnTo>
                    <a:pt x="7307985" y="738752"/>
                  </a:lnTo>
                  <a:lnTo>
                    <a:pt x="7833356" y="715872"/>
                  </a:lnTo>
                  <a:cubicBezTo>
                    <a:pt x="8390934" y="683271"/>
                    <a:pt x="8925293" y="635297"/>
                    <a:pt x="9429103" y="573808"/>
                  </a:cubicBezTo>
                  <a:close/>
                  <a:moveTo>
                    <a:pt x="2431186" y="528673"/>
                  </a:moveTo>
                  <a:lnTo>
                    <a:pt x="2580013" y="550120"/>
                  </a:lnTo>
                  <a:cubicBezTo>
                    <a:pt x="3138077" y="623063"/>
                    <a:pt x="3735966" y="679196"/>
                    <a:pt x="4363241" y="715872"/>
                  </a:cubicBezTo>
                  <a:lnTo>
                    <a:pt x="4815586" y="735571"/>
                  </a:lnTo>
                  <a:lnTo>
                    <a:pt x="4815586" y="2097675"/>
                  </a:lnTo>
                  <a:lnTo>
                    <a:pt x="4326728" y="2118964"/>
                  </a:lnTo>
                  <a:cubicBezTo>
                    <a:pt x="3699453" y="2155641"/>
                    <a:pt x="3101564" y="2211774"/>
                    <a:pt x="2543500" y="2284717"/>
                  </a:cubicBezTo>
                  <a:lnTo>
                    <a:pt x="2431186" y="2300902"/>
                  </a:lnTo>
                  <a:close/>
                  <a:moveTo>
                    <a:pt x="12130785" y="22292"/>
                  </a:moveTo>
                  <a:lnTo>
                    <a:pt x="12130785" y="2824913"/>
                  </a:lnTo>
                  <a:lnTo>
                    <a:pt x="11990195" y="2777292"/>
                  </a:lnTo>
                  <a:cubicBezTo>
                    <a:pt x="11461769" y="2615108"/>
                    <a:pt x="10831615" y="2474978"/>
                    <a:pt x="10124475" y="2363167"/>
                  </a:cubicBezTo>
                  <a:lnTo>
                    <a:pt x="9746385" y="2310403"/>
                  </a:lnTo>
                  <a:lnTo>
                    <a:pt x="9746385" y="529530"/>
                  </a:lnTo>
                  <a:lnTo>
                    <a:pt x="10160988" y="471670"/>
                  </a:lnTo>
                  <a:cubicBezTo>
                    <a:pt x="10868128" y="359860"/>
                    <a:pt x="11498283" y="219729"/>
                    <a:pt x="12026709" y="57545"/>
                  </a:cubicBezTo>
                  <a:close/>
                  <a:moveTo>
                    <a:pt x="0" y="0"/>
                  </a:moveTo>
                  <a:lnTo>
                    <a:pt x="169889" y="57545"/>
                  </a:lnTo>
                  <a:cubicBezTo>
                    <a:pt x="698315" y="219729"/>
                    <a:pt x="1328470" y="359860"/>
                    <a:pt x="2035609" y="471670"/>
                  </a:cubicBezTo>
                  <a:lnTo>
                    <a:pt x="2377186" y="520892"/>
                  </a:lnTo>
                  <a:lnTo>
                    <a:pt x="2377186" y="2308684"/>
                  </a:lnTo>
                  <a:lnTo>
                    <a:pt x="1999096" y="2363167"/>
                  </a:lnTo>
                  <a:cubicBezTo>
                    <a:pt x="1291957" y="2474978"/>
                    <a:pt x="661802" y="2615108"/>
                    <a:pt x="133376" y="2777292"/>
                  </a:cubicBezTo>
                  <a:lnTo>
                    <a:pt x="0" y="2822469"/>
                  </a:lnTo>
                  <a:close/>
                </a:path>
              </a:pathLst>
            </a:custGeom>
          </p:spPr>
        </p:pic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ACA17718-E97E-4A63-98DF-AB4A2540B619}"/>
                </a:ext>
              </a:extLst>
            </p:cNvPr>
            <p:cNvSpPr/>
            <p:nvPr/>
          </p:nvSpPr>
          <p:spPr>
            <a:xfrm>
              <a:off x="0" y="2212232"/>
              <a:ext cx="12192000" cy="2839935"/>
            </a:xfrm>
            <a:custGeom>
              <a:avLst/>
              <a:gdLst>
                <a:gd name="connsiteX0" fmla="*/ 4876801 w 12138000"/>
                <a:gd name="connsiteY0" fmla="*/ 740367 h 2827357"/>
                <a:gd name="connsiteX1" fmla="*/ 5223320 w 12138000"/>
                <a:gd name="connsiteY1" fmla="*/ 755457 h 2827357"/>
                <a:gd name="connsiteX2" fmla="*/ 6105513 w 12138000"/>
                <a:gd name="connsiteY2" fmla="*/ 768147 h 2827357"/>
                <a:gd name="connsiteX3" fmla="*/ 6987707 w 12138000"/>
                <a:gd name="connsiteY3" fmla="*/ 755457 h 2827357"/>
                <a:gd name="connsiteX4" fmla="*/ 7261200 w 12138000"/>
                <a:gd name="connsiteY4" fmla="*/ 743547 h 2827357"/>
                <a:gd name="connsiteX5" fmla="*/ 7261200 w 12138000"/>
                <a:gd name="connsiteY5" fmla="*/ 2097767 h 2827357"/>
                <a:gd name="connsiteX6" fmla="*/ 6951194 w 12138000"/>
                <a:gd name="connsiteY6" fmla="*/ 2084267 h 2827357"/>
                <a:gd name="connsiteX7" fmla="*/ 6069000 w 12138000"/>
                <a:gd name="connsiteY7" fmla="*/ 2071577 h 2827357"/>
                <a:gd name="connsiteX8" fmla="*/ 5186807 w 12138000"/>
                <a:gd name="connsiteY8" fmla="*/ 2084267 h 2827357"/>
                <a:gd name="connsiteX9" fmla="*/ 4876801 w 12138000"/>
                <a:gd name="connsiteY9" fmla="*/ 2097767 h 2827357"/>
                <a:gd name="connsiteX10" fmla="*/ 9699600 w 12138000"/>
                <a:gd name="connsiteY10" fmla="*/ 539510 h 2827357"/>
                <a:gd name="connsiteX11" fmla="*/ 9699600 w 12138000"/>
                <a:gd name="connsiteY11" fmla="*/ 2305311 h 2827357"/>
                <a:gd name="connsiteX12" fmla="*/ 9399805 w 12138000"/>
                <a:gd name="connsiteY12" fmla="*/ 2263473 h 2827357"/>
                <a:gd name="connsiteX13" fmla="*/ 7804058 w 12138000"/>
                <a:gd name="connsiteY13" fmla="*/ 2121408 h 2827357"/>
                <a:gd name="connsiteX14" fmla="*/ 7315200 w 12138000"/>
                <a:gd name="connsiteY14" fmla="*/ 2100119 h 2827357"/>
                <a:gd name="connsiteX15" fmla="*/ 7315200 w 12138000"/>
                <a:gd name="connsiteY15" fmla="*/ 741196 h 2827357"/>
                <a:gd name="connsiteX16" fmla="*/ 7840571 w 12138000"/>
                <a:gd name="connsiteY16" fmla="*/ 718316 h 2827357"/>
                <a:gd name="connsiteX17" fmla="*/ 9436318 w 12138000"/>
                <a:gd name="connsiteY17" fmla="*/ 576252 h 2827357"/>
                <a:gd name="connsiteX18" fmla="*/ 2438401 w 12138000"/>
                <a:gd name="connsiteY18" fmla="*/ 531117 h 2827357"/>
                <a:gd name="connsiteX19" fmla="*/ 2587228 w 12138000"/>
                <a:gd name="connsiteY19" fmla="*/ 552564 h 2827357"/>
                <a:gd name="connsiteX20" fmla="*/ 4370456 w 12138000"/>
                <a:gd name="connsiteY20" fmla="*/ 718316 h 2827357"/>
                <a:gd name="connsiteX21" fmla="*/ 4822801 w 12138000"/>
                <a:gd name="connsiteY21" fmla="*/ 738015 h 2827357"/>
                <a:gd name="connsiteX22" fmla="*/ 4822801 w 12138000"/>
                <a:gd name="connsiteY22" fmla="*/ 2100119 h 2827357"/>
                <a:gd name="connsiteX23" fmla="*/ 4333943 w 12138000"/>
                <a:gd name="connsiteY23" fmla="*/ 2121408 h 2827357"/>
                <a:gd name="connsiteX24" fmla="*/ 2550715 w 12138000"/>
                <a:gd name="connsiteY24" fmla="*/ 2287161 h 2827357"/>
                <a:gd name="connsiteX25" fmla="*/ 2438401 w 12138000"/>
                <a:gd name="connsiteY25" fmla="*/ 2303346 h 2827357"/>
                <a:gd name="connsiteX26" fmla="*/ 12138000 w 12138000"/>
                <a:gd name="connsiteY26" fmla="*/ 24736 h 2827357"/>
                <a:gd name="connsiteX27" fmla="*/ 12138000 w 12138000"/>
                <a:gd name="connsiteY27" fmla="*/ 2827357 h 2827357"/>
                <a:gd name="connsiteX28" fmla="*/ 11997410 w 12138000"/>
                <a:gd name="connsiteY28" fmla="*/ 2779736 h 2827357"/>
                <a:gd name="connsiteX29" fmla="*/ 10131690 w 12138000"/>
                <a:gd name="connsiteY29" fmla="*/ 2365611 h 2827357"/>
                <a:gd name="connsiteX30" fmla="*/ 9753600 w 12138000"/>
                <a:gd name="connsiteY30" fmla="*/ 2312847 h 2827357"/>
                <a:gd name="connsiteX31" fmla="*/ 9753600 w 12138000"/>
                <a:gd name="connsiteY31" fmla="*/ 531974 h 2827357"/>
                <a:gd name="connsiteX32" fmla="*/ 10168203 w 12138000"/>
                <a:gd name="connsiteY32" fmla="*/ 474114 h 2827357"/>
                <a:gd name="connsiteX33" fmla="*/ 12033924 w 12138000"/>
                <a:gd name="connsiteY33" fmla="*/ 59989 h 2827357"/>
                <a:gd name="connsiteX34" fmla="*/ 0 w 12138000"/>
                <a:gd name="connsiteY34" fmla="*/ 0 h 2827357"/>
                <a:gd name="connsiteX35" fmla="*/ 177104 w 12138000"/>
                <a:gd name="connsiteY35" fmla="*/ 59989 h 2827357"/>
                <a:gd name="connsiteX36" fmla="*/ 2042824 w 12138000"/>
                <a:gd name="connsiteY36" fmla="*/ 474114 h 2827357"/>
                <a:gd name="connsiteX37" fmla="*/ 2384401 w 12138000"/>
                <a:gd name="connsiteY37" fmla="*/ 523336 h 2827357"/>
                <a:gd name="connsiteX38" fmla="*/ 2384401 w 12138000"/>
                <a:gd name="connsiteY38" fmla="*/ 2311128 h 2827357"/>
                <a:gd name="connsiteX39" fmla="*/ 2006311 w 12138000"/>
                <a:gd name="connsiteY39" fmla="*/ 2365611 h 2827357"/>
                <a:gd name="connsiteX40" fmla="*/ 140591 w 12138000"/>
                <a:gd name="connsiteY40" fmla="*/ 2779736 h 2827357"/>
                <a:gd name="connsiteX41" fmla="*/ 0 w 12138000"/>
                <a:gd name="connsiteY41" fmla="*/ 2827357 h 282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2138000" h="2827357">
                  <a:moveTo>
                    <a:pt x="4876801" y="740367"/>
                  </a:moveTo>
                  <a:lnTo>
                    <a:pt x="5223320" y="755457"/>
                  </a:lnTo>
                  <a:cubicBezTo>
                    <a:pt x="5512802" y="763840"/>
                    <a:pt x="5807171" y="768147"/>
                    <a:pt x="6105513" y="768147"/>
                  </a:cubicBezTo>
                  <a:cubicBezTo>
                    <a:pt x="6403855" y="768147"/>
                    <a:pt x="6698225" y="763840"/>
                    <a:pt x="6987707" y="755457"/>
                  </a:cubicBezTo>
                  <a:lnTo>
                    <a:pt x="7261200" y="743547"/>
                  </a:lnTo>
                  <a:lnTo>
                    <a:pt x="7261200" y="2097767"/>
                  </a:lnTo>
                  <a:lnTo>
                    <a:pt x="6951194" y="2084267"/>
                  </a:lnTo>
                  <a:cubicBezTo>
                    <a:pt x="6661712" y="2075884"/>
                    <a:pt x="6367342" y="2071577"/>
                    <a:pt x="6069000" y="2071577"/>
                  </a:cubicBezTo>
                  <a:cubicBezTo>
                    <a:pt x="5770658" y="2071577"/>
                    <a:pt x="5476288" y="2075884"/>
                    <a:pt x="5186807" y="2084267"/>
                  </a:cubicBezTo>
                  <a:lnTo>
                    <a:pt x="4876801" y="2097767"/>
                  </a:lnTo>
                  <a:close/>
                  <a:moveTo>
                    <a:pt x="9699600" y="539510"/>
                  </a:moveTo>
                  <a:lnTo>
                    <a:pt x="9699600" y="2305311"/>
                  </a:lnTo>
                  <a:lnTo>
                    <a:pt x="9399805" y="2263473"/>
                  </a:lnTo>
                  <a:cubicBezTo>
                    <a:pt x="8895995" y="2201984"/>
                    <a:pt x="8361636" y="2154010"/>
                    <a:pt x="7804058" y="2121408"/>
                  </a:cubicBezTo>
                  <a:lnTo>
                    <a:pt x="7315200" y="2100119"/>
                  </a:lnTo>
                  <a:lnTo>
                    <a:pt x="7315200" y="741196"/>
                  </a:lnTo>
                  <a:lnTo>
                    <a:pt x="7840571" y="718316"/>
                  </a:lnTo>
                  <a:cubicBezTo>
                    <a:pt x="8398149" y="685715"/>
                    <a:pt x="8932508" y="637741"/>
                    <a:pt x="9436318" y="576252"/>
                  </a:cubicBezTo>
                  <a:close/>
                  <a:moveTo>
                    <a:pt x="2438401" y="531117"/>
                  </a:moveTo>
                  <a:lnTo>
                    <a:pt x="2587228" y="552564"/>
                  </a:lnTo>
                  <a:cubicBezTo>
                    <a:pt x="3145292" y="625507"/>
                    <a:pt x="3743181" y="681640"/>
                    <a:pt x="4370456" y="718316"/>
                  </a:cubicBezTo>
                  <a:lnTo>
                    <a:pt x="4822801" y="738015"/>
                  </a:lnTo>
                  <a:lnTo>
                    <a:pt x="4822801" y="2100119"/>
                  </a:lnTo>
                  <a:lnTo>
                    <a:pt x="4333943" y="2121408"/>
                  </a:lnTo>
                  <a:cubicBezTo>
                    <a:pt x="3706668" y="2158085"/>
                    <a:pt x="3108779" y="2214218"/>
                    <a:pt x="2550715" y="2287161"/>
                  </a:cubicBezTo>
                  <a:lnTo>
                    <a:pt x="2438401" y="2303346"/>
                  </a:lnTo>
                  <a:close/>
                  <a:moveTo>
                    <a:pt x="12138000" y="24736"/>
                  </a:moveTo>
                  <a:lnTo>
                    <a:pt x="12138000" y="2827357"/>
                  </a:lnTo>
                  <a:lnTo>
                    <a:pt x="11997410" y="2779736"/>
                  </a:lnTo>
                  <a:cubicBezTo>
                    <a:pt x="11468984" y="2617552"/>
                    <a:pt x="10838830" y="2477422"/>
                    <a:pt x="10131690" y="2365611"/>
                  </a:cubicBezTo>
                  <a:lnTo>
                    <a:pt x="9753600" y="2312847"/>
                  </a:lnTo>
                  <a:lnTo>
                    <a:pt x="9753600" y="531974"/>
                  </a:lnTo>
                  <a:lnTo>
                    <a:pt x="10168203" y="474114"/>
                  </a:lnTo>
                  <a:cubicBezTo>
                    <a:pt x="10875343" y="362304"/>
                    <a:pt x="11505498" y="222173"/>
                    <a:pt x="12033924" y="59989"/>
                  </a:cubicBezTo>
                  <a:close/>
                  <a:moveTo>
                    <a:pt x="0" y="0"/>
                  </a:moveTo>
                  <a:lnTo>
                    <a:pt x="177104" y="59989"/>
                  </a:lnTo>
                  <a:cubicBezTo>
                    <a:pt x="705530" y="222173"/>
                    <a:pt x="1335685" y="362304"/>
                    <a:pt x="2042824" y="474114"/>
                  </a:cubicBezTo>
                  <a:lnTo>
                    <a:pt x="2384401" y="523336"/>
                  </a:lnTo>
                  <a:lnTo>
                    <a:pt x="2384401" y="2311128"/>
                  </a:lnTo>
                  <a:lnTo>
                    <a:pt x="2006311" y="2365611"/>
                  </a:lnTo>
                  <a:cubicBezTo>
                    <a:pt x="1299172" y="2477422"/>
                    <a:pt x="669017" y="2617552"/>
                    <a:pt x="140591" y="2779736"/>
                  </a:cubicBezTo>
                  <a:lnTo>
                    <a:pt x="0" y="2827357"/>
                  </a:lnTo>
                  <a:close/>
                </a:path>
              </a:pathLst>
            </a:custGeom>
            <a:solidFill>
              <a:schemeClr val="accent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1CE9163A-060C-4DC3-83A1-44056EF38CE9}"/>
                </a:ext>
              </a:extLst>
            </p:cNvPr>
            <p:cNvSpPr/>
            <p:nvPr/>
          </p:nvSpPr>
          <p:spPr>
            <a:xfrm>
              <a:off x="0" y="2212233"/>
              <a:ext cx="12192000" cy="2839935"/>
            </a:xfrm>
            <a:custGeom>
              <a:avLst/>
              <a:gdLst>
                <a:gd name="connsiteX0" fmla="*/ 4898497 w 12192000"/>
                <a:gd name="connsiteY0" fmla="*/ 743661 h 2839935"/>
                <a:gd name="connsiteX1" fmla="*/ 5246558 w 12192000"/>
                <a:gd name="connsiteY1" fmla="*/ 758818 h 2839935"/>
                <a:gd name="connsiteX2" fmla="*/ 6132676 w 12192000"/>
                <a:gd name="connsiteY2" fmla="*/ 771564 h 2839935"/>
                <a:gd name="connsiteX3" fmla="*/ 7018794 w 12192000"/>
                <a:gd name="connsiteY3" fmla="*/ 758818 h 2839935"/>
                <a:gd name="connsiteX4" fmla="*/ 7293504 w 12192000"/>
                <a:gd name="connsiteY4" fmla="*/ 746855 h 2839935"/>
                <a:gd name="connsiteX5" fmla="*/ 7293504 w 12192000"/>
                <a:gd name="connsiteY5" fmla="*/ 2107099 h 2839935"/>
                <a:gd name="connsiteX6" fmla="*/ 6982119 w 12192000"/>
                <a:gd name="connsiteY6" fmla="*/ 2093539 h 2839935"/>
                <a:gd name="connsiteX7" fmla="*/ 6096000 w 12192000"/>
                <a:gd name="connsiteY7" fmla="*/ 2080793 h 2839935"/>
                <a:gd name="connsiteX8" fmla="*/ 5209883 w 12192000"/>
                <a:gd name="connsiteY8" fmla="*/ 2093539 h 2839935"/>
                <a:gd name="connsiteX9" fmla="*/ 4898497 w 12192000"/>
                <a:gd name="connsiteY9" fmla="*/ 2107099 h 2839935"/>
                <a:gd name="connsiteX10" fmla="*/ 9742752 w 12192000"/>
                <a:gd name="connsiteY10" fmla="*/ 541910 h 2839935"/>
                <a:gd name="connsiteX11" fmla="*/ 9742752 w 12192000"/>
                <a:gd name="connsiteY11" fmla="*/ 2315567 h 2839935"/>
                <a:gd name="connsiteX12" fmla="*/ 9441623 w 12192000"/>
                <a:gd name="connsiteY12" fmla="*/ 2273543 h 2839935"/>
                <a:gd name="connsiteX13" fmla="*/ 7838777 w 12192000"/>
                <a:gd name="connsiteY13" fmla="*/ 2130846 h 2839935"/>
                <a:gd name="connsiteX14" fmla="*/ 7347744 w 12192000"/>
                <a:gd name="connsiteY14" fmla="*/ 2109462 h 2839935"/>
                <a:gd name="connsiteX15" fmla="*/ 7347744 w 12192000"/>
                <a:gd name="connsiteY15" fmla="*/ 744493 h 2839935"/>
                <a:gd name="connsiteX16" fmla="*/ 7875453 w 12192000"/>
                <a:gd name="connsiteY16" fmla="*/ 721512 h 2839935"/>
                <a:gd name="connsiteX17" fmla="*/ 9478299 w 12192000"/>
                <a:gd name="connsiteY17" fmla="*/ 578816 h 2839935"/>
                <a:gd name="connsiteX18" fmla="*/ 2449249 w 12192000"/>
                <a:gd name="connsiteY18" fmla="*/ 533480 h 2839935"/>
                <a:gd name="connsiteX19" fmla="*/ 2598738 w 12192000"/>
                <a:gd name="connsiteY19" fmla="*/ 555022 h 2839935"/>
                <a:gd name="connsiteX20" fmla="*/ 4389900 w 12192000"/>
                <a:gd name="connsiteY20" fmla="*/ 721512 h 2839935"/>
                <a:gd name="connsiteX21" fmla="*/ 4844257 w 12192000"/>
                <a:gd name="connsiteY21" fmla="*/ 741298 h 2839935"/>
                <a:gd name="connsiteX22" fmla="*/ 4844257 w 12192000"/>
                <a:gd name="connsiteY22" fmla="*/ 2109462 h 2839935"/>
                <a:gd name="connsiteX23" fmla="*/ 4353224 w 12192000"/>
                <a:gd name="connsiteY23" fmla="*/ 2130846 h 2839935"/>
                <a:gd name="connsiteX24" fmla="*/ 2562063 w 12192000"/>
                <a:gd name="connsiteY24" fmla="*/ 2297336 h 2839935"/>
                <a:gd name="connsiteX25" fmla="*/ 2449249 w 12192000"/>
                <a:gd name="connsiteY25" fmla="*/ 2313593 h 2839935"/>
                <a:gd name="connsiteX26" fmla="*/ 12192000 w 12192000"/>
                <a:gd name="connsiteY26" fmla="*/ 24846 h 2839935"/>
                <a:gd name="connsiteX27" fmla="*/ 12192000 w 12192000"/>
                <a:gd name="connsiteY27" fmla="*/ 2839935 h 2839935"/>
                <a:gd name="connsiteX28" fmla="*/ 12050785 w 12192000"/>
                <a:gd name="connsiteY28" fmla="*/ 2792102 h 2839935"/>
                <a:gd name="connsiteX29" fmla="*/ 10176764 w 12192000"/>
                <a:gd name="connsiteY29" fmla="*/ 2376135 h 2839935"/>
                <a:gd name="connsiteX30" fmla="*/ 9796992 w 12192000"/>
                <a:gd name="connsiteY30" fmla="*/ 2323136 h 2839935"/>
                <a:gd name="connsiteX31" fmla="*/ 9796992 w 12192000"/>
                <a:gd name="connsiteY31" fmla="*/ 534341 h 2839935"/>
                <a:gd name="connsiteX32" fmla="*/ 10213440 w 12192000"/>
                <a:gd name="connsiteY32" fmla="*/ 476224 h 2839935"/>
                <a:gd name="connsiteX33" fmla="*/ 12087461 w 12192000"/>
                <a:gd name="connsiteY33" fmla="*/ 60256 h 2839935"/>
                <a:gd name="connsiteX34" fmla="*/ 0 w 12192000"/>
                <a:gd name="connsiteY34" fmla="*/ 0 h 2839935"/>
                <a:gd name="connsiteX35" fmla="*/ 177892 w 12192000"/>
                <a:gd name="connsiteY35" fmla="*/ 60256 h 2839935"/>
                <a:gd name="connsiteX36" fmla="*/ 2051912 w 12192000"/>
                <a:gd name="connsiteY36" fmla="*/ 476224 h 2839935"/>
                <a:gd name="connsiteX37" fmla="*/ 2395009 w 12192000"/>
                <a:gd name="connsiteY37" fmla="*/ 525664 h 2839935"/>
                <a:gd name="connsiteX38" fmla="*/ 2395009 w 12192000"/>
                <a:gd name="connsiteY38" fmla="*/ 2321410 h 2839935"/>
                <a:gd name="connsiteX39" fmla="*/ 2015237 w 12192000"/>
                <a:gd name="connsiteY39" fmla="*/ 2376135 h 2839935"/>
                <a:gd name="connsiteX40" fmla="*/ 141217 w 12192000"/>
                <a:gd name="connsiteY40" fmla="*/ 2792102 h 2839935"/>
                <a:gd name="connsiteX41" fmla="*/ 0 w 12192000"/>
                <a:gd name="connsiteY41" fmla="*/ 2839935 h 283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2192000" h="2839935">
                  <a:moveTo>
                    <a:pt x="4898497" y="743661"/>
                  </a:moveTo>
                  <a:lnTo>
                    <a:pt x="5246558" y="758818"/>
                  </a:lnTo>
                  <a:cubicBezTo>
                    <a:pt x="5537328" y="767238"/>
                    <a:pt x="5833006" y="771564"/>
                    <a:pt x="6132676" y="771564"/>
                  </a:cubicBezTo>
                  <a:cubicBezTo>
                    <a:pt x="6432345" y="771564"/>
                    <a:pt x="6728025" y="767238"/>
                    <a:pt x="7018794" y="758818"/>
                  </a:cubicBezTo>
                  <a:lnTo>
                    <a:pt x="7293504" y="746855"/>
                  </a:lnTo>
                  <a:lnTo>
                    <a:pt x="7293504" y="2107099"/>
                  </a:lnTo>
                  <a:lnTo>
                    <a:pt x="6982119" y="2093539"/>
                  </a:lnTo>
                  <a:cubicBezTo>
                    <a:pt x="6691349" y="2085119"/>
                    <a:pt x="6395670" y="2080793"/>
                    <a:pt x="6096000" y="2080793"/>
                  </a:cubicBezTo>
                  <a:cubicBezTo>
                    <a:pt x="5796331" y="2080793"/>
                    <a:pt x="5500651" y="2085119"/>
                    <a:pt x="5209883" y="2093539"/>
                  </a:cubicBezTo>
                  <a:lnTo>
                    <a:pt x="4898497" y="2107099"/>
                  </a:lnTo>
                  <a:close/>
                  <a:moveTo>
                    <a:pt x="9742752" y="541910"/>
                  </a:moveTo>
                  <a:lnTo>
                    <a:pt x="9742752" y="2315567"/>
                  </a:lnTo>
                  <a:lnTo>
                    <a:pt x="9441623" y="2273543"/>
                  </a:lnTo>
                  <a:cubicBezTo>
                    <a:pt x="8935572" y="2211780"/>
                    <a:pt x="8398836" y="2163593"/>
                    <a:pt x="7838777" y="2130846"/>
                  </a:cubicBezTo>
                  <a:lnTo>
                    <a:pt x="7347744" y="2109462"/>
                  </a:lnTo>
                  <a:lnTo>
                    <a:pt x="7347744" y="744493"/>
                  </a:lnTo>
                  <a:lnTo>
                    <a:pt x="7875453" y="721512"/>
                  </a:lnTo>
                  <a:cubicBezTo>
                    <a:pt x="8435511" y="688766"/>
                    <a:pt x="8972247" y="640578"/>
                    <a:pt x="9478299" y="578816"/>
                  </a:cubicBezTo>
                  <a:close/>
                  <a:moveTo>
                    <a:pt x="2449249" y="533480"/>
                  </a:moveTo>
                  <a:lnTo>
                    <a:pt x="2598738" y="555022"/>
                  </a:lnTo>
                  <a:cubicBezTo>
                    <a:pt x="3159285" y="628290"/>
                    <a:pt x="3759834" y="684673"/>
                    <a:pt x="4389900" y="721512"/>
                  </a:cubicBezTo>
                  <a:lnTo>
                    <a:pt x="4844257" y="741298"/>
                  </a:lnTo>
                  <a:lnTo>
                    <a:pt x="4844257" y="2109462"/>
                  </a:lnTo>
                  <a:lnTo>
                    <a:pt x="4353224" y="2130846"/>
                  </a:lnTo>
                  <a:cubicBezTo>
                    <a:pt x="3723159" y="2167686"/>
                    <a:pt x="3122610" y="2224068"/>
                    <a:pt x="2562063" y="2297336"/>
                  </a:cubicBezTo>
                  <a:lnTo>
                    <a:pt x="2449249" y="2313593"/>
                  </a:lnTo>
                  <a:close/>
                  <a:moveTo>
                    <a:pt x="12192000" y="24846"/>
                  </a:moveTo>
                  <a:lnTo>
                    <a:pt x="12192000" y="2839935"/>
                  </a:lnTo>
                  <a:lnTo>
                    <a:pt x="12050785" y="2792102"/>
                  </a:lnTo>
                  <a:cubicBezTo>
                    <a:pt x="11520008" y="2629197"/>
                    <a:pt x="10887050" y="2488443"/>
                    <a:pt x="10176764" y="2376135"/>
                  </a:cubicBezTo>
                  <a:lnTo>
                    <a:pt x="9796992" y="2323136"/>
                  </a:lnTo>
                  <a:lnTo>
                    <a:pt x="9796992" y="534341"/>
                  </a:lnTo>
                  <a:lnTo>
                    <a:pt x="10213440" y="476224"/>
                  </a:lnTo>
                  <a:cubicBezTo>
                    <a:pt x="10923726" y="363916"/>
                    <a:pt x="11556684" y="223162"/>
                    <a:pt x="12087461" y="60256"/>
                  </a:cubicBezTo>
                  <a:close/>
                  <a:moveTo>
                    <a:pt x="0" y="0"/>
                  </a:moveTo>
                  <a:lnTo>
                    <a:pt x="177892" y="60256"/>
                  </a:lnTo>
                  <a:cubicBezTo>
                    <a:pt x="708669" y="223162"/>
                    <a:pt x="1341627" y="363916"/>
                    <a:pt x="2051912" y="476224"/>
                  </a:cubicBezTo>
                  <a:lnTo>
                    <a:pt x="2395009" y="525664"/>
                  </a:lnTo>
                  <a:lnTo>
                    <a:pt x="2395009" y="2321410"/>
                  </a:lnTo>
                  <a:lnTo>
                    <a:pt x="2015237" y="2376135"/>
                  </a:lnTo>
                  <a:cubicBezTo>
                    <a:pt x="1304952" y="2488443"/>
                    <a:pt x="671994" y="2629197"/>
                    <a:pt x="141217" y="2792102"/>
                  </a:cubicBezTo>
                  <a:lnTo>
                    <a:pt x="0" y="2839935"/>
                  </a:lnTo>
                  <a:close/>
                </a:path>
              </a:pathLst>
            </a:custGeom>
            <a:blipFill dpi="0" rotWithShape="1">
              <a:blip r:embed="rId4" cstate="screen">
                <a:alphaModFix amt="1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50AE48B9-8D0B-4DBE-823E-1687A6A99EFA}"/>
              </a:ext>
            </a:extLst>
          </p:cNvPr>
          <p:cNvSpPr txBox="1"/>
          <p:nvPr/>
        </p:nvSpPr>
        <p:spPr>
          <a:xfrm>
            <a:off x="3445470" y="944893"/>
            <a:ext cx="5301060" cy="5374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确定了哈尔滨的代理商以及进货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喜鹊聚珍体 regular" panose="00000500000000000000" pitchFamily="2" charset="-122"/>
              <a:ea typeface="喜鹊聚珍体 regular" panose="00000500000000000000" pitchFamily="2" charset="-122"/>
            </a:endParaRPr>
          </a:p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长春代理商经过同事的沟通，最终确定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喜鹊聚珍体 regular" panose="00000500000000000000" pitchFamily="2" charset="-122"/>
              <a:ea typeface="喜鹊聚珍体 regular" panose="00000500000000000000" pitchFamily="2" charset="-122"/>
            </a:endParaRPr>
          </a:p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与长春店面不断的沟通来确认合作关系与订货明细</a:t>
            </a:r>
          </a:p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众观博览裸眼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3D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视频膜合作的相关事宜</a:t>
            </a:r>
          </a:p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dirty="0">
                <a:solidFill>
                  <a:schemeClr val="bg2"/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众鑫同创</a:t>
            </a:r>
            <a:r>
              <a:rPr lang="en-US" altLang="zh-CN" dirty="0">
                <a:solidFill>
                  <a:schemeClr val="bg2"/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400</a:t>
            </a:r>
            <a:r>
              <a:rPr lang="zh-CN" altLang="en-US" dirty="0">
                <a:solidFill>
                  <a:schemeClr val="bg2"/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个</a:t>
            </a:r>
            <a:r>
              <a:rPr lang="en-US" altLang="zh-CN" dirty="0">
                <a:solidFill>
                  <a:schemeClr val="bg2"/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39260</a:t>
            </a:r>
            <a:endParaRPr lang="zh-CN" altLang="en-US" dirty="0">
              <a:solidFill>
                <a:schemeClr val="bg2"/>
              </a:solidFill>
              <a:latin typeface="喜鹊聚珍体 regular" panose="00000500000000000000" pitchFamily="2" charset="-122"/>
              <a:ea typeface="喜鹊聚珍体 regular" panose="00000500000000000000" pitchFamily="2" charset="-122"/>
            </a:endParaRPr>
          </a:p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dirty="0">
                <a:solidFill>
                  <a:schemeClr val="bg2"/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广州联通</a:t>
            </a:r>
            <a:r>
              <a:rPr lang="en-US" altLang="zh-CN" dirty="0">
                <a:solidFill>
                  <a:schemeClr val="bg2"/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650</a:t>
            </a:r>
            <a:r>
              <a:rPr lang="zh-CN" altLang="en-US" dirty="0">
                <a:solidFill>
                  <a:schemeClr val="bg2"/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个</a:t>
            </a:r>
            <a:r>
              <a:rPr lang="en-US" altLang="zh-CN" dirty="0">
                <a:solidFill>
                  <a:schemeClr val="bg2"/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39260</a:t>
            </a:r>
            <a:endParaRPr lang="zh-CN" altLang="en-US" dirty="0">
              <a:solidFill>
                <a:schemeClr val="bg2"/>
              </a:solidFill>
              <a:latin typeface="喜鹊聚珍体 regular" panose="00000500000000000000" pitchFamily="2" charset="-122"/>
              <a:ea typeface="喜鹊聚珍体 regular" panose="00000500000000000000" pitchFamily="2" charset="-122"/>
            </a:endParaRPr>
          </a:p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dirty="0">
                <a:solidFill>
                  <a:schemeClr val="bg2"/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上海鹏曙</a:t>
            </a:r>
            <a:r>
              <a:rPr lang="en-US" altLang="zh-CN" dirty="0">
                <a:solidFill>
                  <a:schemeClr val="bg2"/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39200</a:t>
            </a:r>
            <a:r>
              <a:rPr lang="zh-CN" altLang="en-US" dirty="0">
                <a:solidFill>
                  <a:schemeClr val="bg2"/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和</a:t>
            </a:r>
            <a:r>
              <a:rPr lang="en-US" altLang="zh-CN" dirty="0">
                <a:solidFill>
                  <a:schemeClr val="bg2"/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64664</a:t>
            </a:r>
            <a:endParaRPr lang="zh-CN" altLang="en-US" dirty="0">
              <a:solidFill>
                <a:schemeClr val="bg2"/>
              </a:solidFill>
              <a:latin typeface="喜鹊聚珍体 regular" panose="00000500000000000000" pitchFamily="2" charset="-122"/>
              <a:ea typeface="喜鹊聚珍体 regular" panose="00000500000000000000" pitchFamily="2" charset="-122"/>
            </a:endParaRPr>
          </a:p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几家原来客户肯辛通产品退换货的处理</a:t>
            </a:r>
          </a:p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产品照片拍摄</a:t>
            </a:r>
          </a:p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几家客户销售支援事宜沟通与确认</a:t>
            </a:r>
          </a:p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大连宝丰订单事宜</a:t>
            </a: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xmlns="" id="{A790B341-C55A-4618-954E-A405974E1E3D}"/>
              </a:ext>
            </a:extLst>
          </p:cNvPr>
          <p:cNvGrpSpPr/>
          <p:nvPr/>
        </p:nvGrpSpPr>
        <p:grpSpPr>
          <a:xfrm>
            <a:off x="203725" y="3109370"/>
            <a:ext cx="11810428" cy="1045661"/>
            <a:chOff x="136595" y="3715031"/>
            <a:chExt cx="11963702" cy="1059231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xmlns="" id="{384E07C8-A890-485F-B646-7D7ED8513104}"/>
                </a:ext>
              </a:extLst>
            </p:cNvPr>
            <p:cNvSpPr txBox="1"/>
            <p:nvPr/>
          </p:nvSpPr>
          <p:spPr>
            <a:xfrm>
              <a:off x="136595" y="3715031"/>
              <a:ext cx="2045411" cy="1059231"/>
            </a:xfrm>
            <a:prstGeom prst="rect">
              <a:avLst/>
            </a:prstGeom>
            <a:noFill/>
          </p:spPr>
          <p:txBody>
            <a:bodyPr wrap="none" rtlCol="0">
              <a:prstTxWarp prst="textFadeRight">
                <a:avLst>
                  <a:gd name="adj" fmla="val 18934"/>
                </a:avLst>
              </a:prstTxWarp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2">
                      <a:alpha val="70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40</a:t>
              </a:r>
              <a:r>
                <a:rPr lang="en-US" altLang="zh-CN" sz="3200" b="1" spc="600" dirty="0">
                  <a:solidFill>
                    <a:schemeClr val="bg2">
                      <a:alpha val="70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0</a:t>
              </a:r>
              <a:r>
                <a:rPr lang="zh-CN" altLang="en-US" dirty="0">
                  <a:solidFill>
                    <a:schemeClr val="bg2">
                      <a:alpha val="70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个</a:t>
              </a:r>
              <a:r>
                <a:rPr lang="en-US" altLang="zh-CN" dirty="0">
                  <a:solidFill>
                    <a:schemeClr val="bg2">
                      <a:alpha val="70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39260</a:t>
              </a:r>
            </a:p>
            <a:p>
              <a:pPr algn="ctr"/>
              <a:r>
                <a:rPr lang="zh-CN" altLang="en-US" spc="100" dirty="0">
                  <a:solidFill>
                    <a:schemeClr val="bg2">
                      <a:alpha val="70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北京众鑫同创</a:t>
              </a:r>
              <a:endParaRPr lang="en-US" altLang="zh-CN" spc="100" dirty="0">
                <a:solidFill>
                  <a:schemeClr val="bg2">
                    <a:alpha val="70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xmlns="" id="{257448DC-8D04-4FAC-BD85-19DE3A0C3DA6}"/>
                </a:ext>
              </a:extLst>
            </p:cNvPr>
            <p:cNvSpPr txBox="1"/>
            <p:nvPr/>
          </p:nvSpPr>
          <p:spPr>
            <a:xfrm>
              <a:off x="2917845" y="3876086"/>
              <a:ext cx="1423404" cy="737120"/>
            </a:xfrm>
            <a:prstGeom prst="rect">
              <a:avLst/>
            </a:prstGeom>
            <a:noFill/>
          </p:spPr>
          <p:txBody>
            <a:bodyPr wrap="none" rtlCol="0">
              <a:prstTxWarp prst="textFadeRight">
                <a:avLst>
                  <a:gd name="adj" fmla="val 12070"/>
                </a:avLst>
              </a:prstTxWarp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2">
                      <a:alpha val="70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24</a:t>
              </a:r>
              <a:r>
                <a:rPr lang="en-US" altLang="zh-CN" sz="3200" b="1" spc="600" dirty="0">
                  <a:solidFill>
                    <a:schemeClr val="bg2">
                      <a:alpha val="70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0</a:t>
              </a:r>
              <a:r>
                <a:rPr lang="zh-CN" altLang="en-US" dirty="0">
                  <a:solidFill>
                    <a:schemeClr val="bg2">
                      <a:alpha val="70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个</a:t>
              </a:r>
              <a:r>
                <a:rPr lang="en-US" altLang="zh-CN" dirty="0">
                  <a:solidFill>
                    <a:schemeClr val="bg2">
                      <a:alpha val="70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64664</a:t>
              </a:r>
            </a:p>
            <a:p>
              <a:pPr algn="ctr"/>
              <a:r>
                <a:rPr lang="zh-CN" altLang="en-US" spc="100" dirty="0">
                  <a:solidFill>
                    <a:schemeClr val="bg2">
                      <a:alpha val="70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上海鹏曙集团</a:t>
              </a:r>
              <a:endParaRPr lang="en-US" altLang="zh-CN" spc="100" dirty="0">
                <a:solidFill>
                  <a:schemeClr val="bg2">
                    <a:alpha val="70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xmlns="" id="{86A76D0C-C44B-4470-AF0D-A8E56E2837C6}"/>
                </a:ext>
              </a:extLst>
            </p:cNvPr>
            <p:cNvSpPr txBox="1"/>
            <p:nvPr/>
          </p:nvSpPr>
          <p:spPr>
            <a:xfrm>
              <a:off x="7869431" y="3888795"/>
              <a:ext cx="1365156" cy="711702"/>
            </a:xfrm>
            <a:prstGeom prst="rect">
              <a:avLst/>
            </a:prstGeom>
            <a:noFill/>
          </p:spPr>
          <p:txBody>
            <a:bodyPr wrap="none" rtlCol="0">
              <a:prstTxWarp prst="textFadeLeft">
                <a:avLst>
                  <a:gd name="adj" fmla="val 15811"/>
                </a:avLst>
              </a:prstTxWarp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2">
                      <a:alpha val="70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82</a:t>
              </a:r>
              <a:r>
                <a:rPr lang="en-US" altLang="zh-CN" sz="3200" b="1" spc="600" dirty="0">
                  <a:solidFill>
                    <a:schemeClr val="bg2">
                      <a:alpha val="70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0</a:t>
              </a:r>
              <a:r>
                <a:rPr lang="zh-CN" altLang="en-US" dirty="0">
                  <a:solidFill>
                    <a:schemeClr val="bg2">
                      <a:alpha val="70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个</a:t>
              </a:r>
              <a:r>
                <a:rPr lang="en-US" altLang="zh-CN" dirty="0">
                  <a:solidFill>
                    <a:schemeClr val="bg2">
                      <a:alpha val="70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39260</a:t>
              </a:r>
              <a:endParaRPr lang="en-US" altLang="zh-CN" sz="2400" dirty="0">
                <a:solidFill>
                  <a:schemeClr val="bg2">
                    <a:alpha val="70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  <a:p>
              <a:pPr algn="ctr"/>
              <a:r>
                <a:rPr lang="zh-CN" altLang="en-US" spc="100" dirty="0">
                  <a:solidFill>
                    <a:schemeClr val="bg2">
                      <a:alpha val="70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上海鹏曙集团</a:t>
              </a:r>
              <a:endParaRPr lang="en-US" altLang="zh-CN" sz="1400" spc="100" dirty="0">
                <a:solidFill>
                  <a:schemeClr val="bg2">
                    <a:alpha val="70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xmlns="" id="{9D0D861F-200B-422D-82A1-83C8CB304D7D}"/>
                </a:ext>
              </a:extLst>
            </p:cNvPr>
            <p:cNvSpPr txBox="1"/>
            <p:nvPr/>
          </p:nvSpPr>
          <p:spPr>
            <a:xfrm>
              <a:off x="10054886" y="3715031"/>
              <a:ext cx="2045411" cy="1059231"/>
            </a:xfrm>
            <a:prstGeom prst="rect">
              <a:avLst/>
            </a:prstGeom>
            <a:noFill/>
          </p:spPr>
          <p:txBody>
            <a:bodyPr wrap="none" rtlCol="0">
              <a:prstTxWarp prst="textFadeLeft">
                <a:avLst>
                  <a:gd name="adj" fmla="val 19085"/>
                </a:avLst>
              </a:prstTxWarp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2">
                      <a:alpha val="70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65</a:t>
              </a:r>
              <a:r>
                <a:rPr lang="en-US" altLang="zh-CN" sz="3200" b="1" spc="600" dirty="0">
                  <a:solidFill>
                    <a:schemeClr val="bg2">
                      <a:alpha val="70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0</a:t>
              </a:r>
              <a:r>
                <a:rPr lang="zh-CN" altLang="en-US" dirty="0">
                  <a:solidFill>
                    <a:schemeClr val="bg2">
                      <a:alpha val="70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个</a:t>
              </a:r>
              <a:r>
                <a:rPr lang="en-US" altLang="zh-CN" dirty="0">
                  <a:solidFill>
                    <a:schemeClr val="bg2">
                      <a:alpha val="70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39260</a:t>
              </a:r>
            </a:p>
            <a:p>
              <a:pPr algn="ctr"/>
              <a:r>
                <a:rPr lang="zh-CN" altLang="en-US" spc="100" dirty="0">
                  <a:solidFill>
                    <a:schemeClr val="bg2">
                      <a:alpha val="70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广州联通公司</a:t>
              </a:r>
              <a:endParaRPr lang="en-US" altLang="zh-CN" spc="100" dirty="0">
                <a:solidFill>
                  <a:schemeClr val="bg2">
                    <a:alpha val="70000"/>
                  </a:schemeClr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24568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BC9A29B1-C9EF-40B5-9659-13766BD7E76B}"/>
              </a:ext>
            </a:extLst>
          </p:cNvPr>
          <p:cNvSpPr txBox="1"/>
          <p:nvPr/>
        </p:nvSpPr>
        <p:spPr>
          <a:xfrm>
            <a:off x="936575" y="-654646"/>
            <a:ext cx="10318850" cy="31547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9900" b="1" i="0" u="none" strike="noStrike" kern="1200" cap="none" spc="1000" normalizeH="0" baseline="0" noProof="0" dirty="0">
                <a:ln w="200025">
                  <a:noFill/>
                </a:ln>
                <a:solidFill>
                  <a:srgbClr val="7A2221">
                    <a:alpha val="20000"/>
                  </a:srgbClr>
                </a:solidFill>
                <a:effectLst/>
                <a:uLnTx/>
                <a:uFillTx/>
                <a:latin typeface="Abadi" panose="020B0604020104020204" pitchFamily="34" charset="0"/>
                <a:ea typeface="喜鹊聚珍体 regular" panose="00000500000000000000" pitchFamily="2" charset="-122"/>
                <a:cs typeface="+mn-cs"/>
              </a:rPr>
              <a:t>BUBANZ</a:t>
            </a:r>
            <a:endParaRPr kumimoji="0" lang="zh-CN" altLang="en-US" sz="19900" b="1" i="0" u="none" strike="noStrike" kern="1200" cap="none" spc="1000" normalizeH="0" baseline="0" noProof="0" dirty="0">
              <a:ln w="200025">
                <a:noFill/>
              </a:ln>
              <a:solidFill>
                <a:srgbClr val="7A2221">
                  <a:alpha val="20000"/>
                </a:srgbClr>
              </a:solidFill>
              <a:effectLst/>
              <a:uLnTx/>
              <a:uFillTx/>
              <a:latin typeface="Abadi" panose="020B0604020104020204" pitchFamily="34" charset="0"/>
              <a:ea typeface="喜鹊聚珍体 regular" panose="00000500000000000000" pitchFamily="2" charset="-122"/>
              <a:cs typeface="+mn-cs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18EA2BE5-4796-4122-B07D-5CD94AE609FE}"/>
              </a:ext>
            </a:extLst>
          </p:cNvPr>
          <p:cNvSpPr/>
          <p:nvPr/>
        </p:nvSpPr>
        <p:spPr>
          <a:xfrm>
            <a:off x="0" y="1565954"/>
            <a:ext cx="12192000" cy="2886574"/>
          </a:xfrm>
          <a:custGeom>
            <a:avLst/>
            <a:gdLst>
              <a:gd name="connsiteX0" fmla="*/ 5653183 w 12192000"/>
              <a:gd name="connsiteY0" fmla="*/ 0 h 2886574"/>
              <a:gd name="connsiteX1" fmla="*/ 6536017 w 12192000"/>
              <a:gd name="connsiteY1" fmla="*/ 0 h 2886574"/>
              <a:gd name="connsiteX2" fmla="*/ 6541030 w 12192000"/>
              <a:gd name="connsiteY2" fmla="*/ 46902 h 2886574"/>
              <a:gd name="connsiteX3" fmla="*/ 6787935 w 12192000"/>
              <a:gd name="connsiteY3" fmla="*/ 236723 h 2886574"/>
              <a:gd name="connsiteX4" fmla="*/ 6792407 w 12192000"/>
              <a:gd name="connsiteY4" fmla="*/ 236298 h 2886574"/>
              <a:gd name="connsiteX5" fmla="*/ 6792407 w 12192000"/>
              <a:gd name="connsiteY5" fmla="*/ 483679 h 2886574"/>
              <a:gd name="connsiteX6" fmla="*/ 6819517 w 12192000"/>
              <a:gd name="connsiteY6" fmla="*/ 484971 h 2886574"/>
              <a:gd name="connsiteX7" fmla="*/ 7064073 w 12192000"/>
              <a:gd name="connsiteY7" fmla="*/ 659898 h 2886574"/>
              <a:gd name="connsiteX8" fmla="*/ 7084122 w 12192000"/>
              <a:gd name="connsiteY8" fmla="*/ 759867 h 2886574"/>
              <a:gd name="connsiteX9" fmla="*/ 12192000 w 12192000"/>
              <a:gd name="connsiteY9" fmla="*/ 759867 h 2886574"/>
              <a:gd name="connsiteX10" fmla="*/ 12192000 w 12192000"/>
              <a:gd name="connsiteY10" fmla="*/ 2886573 h 2886574"/>
              <a:gd name="connsiteX11" fmla="*/ 10788868 w 12192000"/>
              <a:gd name="connsiteY11" fmla="*/ 2886573 h 2886574"/>
              <a:gd name="connsiteX12" fmla="*/ 10788868 w 12192000"/>
              <a:gd name="connsiteY12" fmla="*/ 2886574 h 2886574"/>
              <a:gd name="connsiteX13" fmla="*/ 1403130 w 12192000"/>
              <a:gd name="connsiteY13" fmla="*/ 2886574 h 2886574"/>
              <a:gd name="connsiteX14" fmla="*/ 1403130 w 12192000"/>
              <a:gd name="connsiteY14" fmla="*/ 2886573 h 2886574"/>
              <a:gd name="connsiteX15" fmla="*/ 0 w 12192000"/>
              <a:gd name="connsiteY15" fmla="*/ 2886573 h 2886574"/>
              <a:gd name="connsiteX16" fmla="*/ 0 w 12192000"/>
              <a:gd name="connsiteY16" fmla="*/ 759867 h 2886574"/>
              <a:gd name="connsiteX17" fmla="*/ 5107905 w 12192000"/>
              <a:gd name="connsiteY17" fmla="*/ 759867 h 2886574"/>
              <a:gd name="connsiteX18" fmla="*/ 5130646 w 12192000"/>
              <a:gd name="connsiteY18" fmla="*/ 653613 h 2886574"/>
              <a:gd name="connsiteX19" fmla="*/ 5402664 w 12192000"/>
              <a:gd name="connsiteY19" fmla="*/ 483533 h 2886574"/>
              <a:gd name="connsiteX20" fmla="*/ 5404620 w 12192000"/>
              <a:gd name="connsiteY20" fmla="*/ 483626 h 2886574"/>
              <a:gd name="connsiteX21" fmla="*/ 5404620 w 12192000"/>
              <a:gd name="connsiteY21" fmla="*/ 236404 h 2886574"/>
              <a:gd name="connsiteX22" fmla="*/ 5452058 w 12192000"/>
              <a:gd name="connsiteY22" fmla="*/ 231893 h 2886574"/>
              <a:gd name="connsiteX23" fmla="*/ 5648170 w 12192000"/>
              <a:gd name="connsiteY23" fmla="*/ 46902 h 2886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192000" h="2886574">
                <a:moveTo>
                  <a:pt x="5653183" y="0"/>
                </a:moveTo>
                <a:lnTo>
                  <a:pt x="6536017" y="0"/>
                </a:lnTo>
                <a:lnTo>
                  <a:pt x="6541030" y="46902"/>
                </a:lnTo>
                <a:cubicBezTo>
                  <a:pt x="6564530" y="155233"/>
                  <a:pt x="6666144" y="236723"/>
                  <a:pt x="6787935" y="236723"/>
                </a:cubicBezTo>
                <a:lnTo>
                  <a:pt x="6792407" y="236298"/>
                </a:lnTo>
                <a:lnTo>
                  <a:pt x="6792407" y="483679"/>
                </a:lnTo>
                <a:lnTo>
                  <a:pt x="6819517" y="484971"/>
                </a:lnTo>
                <a:cubicBezTo>
                  <a:pt x="6931165" y="495666"/>
                  <a:pt x="7024423" y="565048"/>
                  <a:pt x="7064073" y="659898"/>
                </a:cubicBezTo>
                <a:lnTo>
                  <a:pt x="7084122" y="759867"/>
                </a:lnTo>
                <a:lnTo>
                  <a:pt x="12192000" y="759867"/>
                </a:lnTo>
                <a:lnTo>
                  <a:pt x="12192000" y="2886573"/>
                </a:lnTo>
                <a:lnTo>
                  <a:pt x="10788868" y="2886573"/>
                </a:lnTo>
                <a:lnTo>
                  <a:pt x="10788868" y="2886574"/>
                </a:lnTo>
                <a:lnTo>
                  <a:pt x="1403130" y="2886574"/>
                </a:lnTo>
                <a:lnTo>
                  <a:pt x="1403130" y="2886573"/>
                </a:lnTo>
                <a:lnTo>
                  <a:pt x="0" y="2886573"/>
                </a:lnTo>
                <a:lnTo>
                  <a:pt x="0" y="759867"/>
                </a:lnTo>
                <a:lnTo>
                  <a:pt x="5107905" y="759867"/>
                </a:lnTo>
                <a:lnTo>
                  <a:pt x="5130646" y="653613"/>
                </a:lnTo>
                <a:cubicBezTo>
                  <a:pt x="5175463" y="553664"/>
                  <a:pt x="5280383" y="483533"/>
                  <a:pt x="5402664" y="483533"/>
                </a:cubicBezTo>
                <a:lnTo>
                  <a:pt x="5404620" y="483626"/>
                </a:lnTo>
                <a:lnTo>
                  <a:pt x="5404620" y="236404"/>
                </a:lnTo>
                <a:lnTo>
                  <a:pt x="5452058" y="231893"/>
                </a:lnTo>
                <a:cubicBezTo>
                  <a:pt x="5550494" y="212893"/>
                  <a:pt x="5628027" y="139757"/>
                  <a:pt x="5648170" y="46902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ctr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9CC1974-FB43-4EC5-AD9D-8020BAC89EEC}"/>
              </a:ext>
            </a:extLst>
          </p:cNvPr>
          <p:cNvGrpSpPr/>
          <p:nvPr/>
        </p:nvGrpSpPr>
        <p:grpSpPr>
          <a:xfrm>
            <a:off x="1223620" y="3099193"/>
            <a:ext cx="9744758" cy="659614"/>
            <a:chOff x="4464962" y="3197683"/>
            <a:chExt cx="6834690" cy="462634"/>
          </a:xfrm>
        </p:grpSpPr>
        <p:pic>
          <p:nvPicPr>
            <p:cNvPr id="16" name="Picture 4">
              <a:extLst>
                <a:ext uri="{FF2B5EF4-FFF2-40B4-BE49-F238E27FC236}">
                  <a16:creationId xmlns:a16="http://schemas.microsoft.com/office/drawing/2014/main" xmlns="" id="{5DFD2A80-35A3-4128-837B-D95400884F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0800000">
              <a:off x="4464962" y="3197683"/>
              <a:ext cx="308423" cy="462634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4">
              <a:extLst>
                <a:ext uri="{FF2B5EF4-FFF2-40B4-BE49-F238E27FC236}">
                  <a16:creationId xmlns:a16="http://schemas.microsoft.com/office/drawing/2014/main" xmlns="" id="{372D845B-094F-45F7-9062-EFE80D3664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0991229" y="3197683"/>
              <a:ext cx="308423" cy="462634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8C6FA8E0-0771-4FA8-B8BF-07BC4BC3F0D4}"/>
              </a:ext>
            </a:extLst>
          </p:cNvPr>
          <p:cNvSpPr txBox="1"/>
          <p:nvPr/>
        </p:nvSpPr>
        <p:spPr>
          <a:xfrm>
            <a:off x="5358618" y="1532825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tx2">
                    <a:alpha val="8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贰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CB620BFB-A65E-4368-8406-567896305CFF}"/>
              </a:ext>
            </a:extLst>
          </p:cNvPr>
          <p:cNvSpPr txBox="1"/>
          <p:nvPr/>
        </p:nvSpPr>
        <p:spPr>
          <a:xfrm>
            <a:off x="189615" y="1990626"/>
            <a:ext cx="11812771" cy="2644848"/>
          </a:xfrm>
          <a:prstGeom prst="rect">
            <a:avLst/>
          </a:prstGeom>
          <a:noFill/>
          <a:ln w="50800" cmpd="thickThin">
            <a:noFill/>
          </a:ln>
        </p:spPr>
        <p:txBody>
          <a:bodyPr vert="horz" wrap="none" lIns="91440" tIns="0" rIns="91440" bIns="45720" rtlCol="0" anchor="ctr">
            <a:noAutofit/>
          </a:bodyPr>
          <a:lstStyle/>
          <a:p>
            <a:pPr algn="ctr"/>
            <a:r>
              <a:rPr lang="zh-CN" altLang="en-US" sz="9600" spc="300" dirty="0">
                <a:solidFill>
                  <a:schemeClr val="accent1"/>
                </a:solidFill>
                <a:effectLst>
                  <a:outerShdw blurRad="25400" sx="102000" sy="102000" algn="ctr" rotWithShape="0">
                    <a:schemeClr val="tx1">
                      <a:alpha val="15000"/>
                    </a:schemeClr>
                  </a:outerShdw>
                </a:effectLst>
                <a:latin typeface="喜鹊聚珍体 regular" panose="00000500000000000000" pitchFamily="2" charset="-122"/>
                <a:ea typeface="喜鹊聚珍体 regular" panose="00000500000000000000" pitchFamily="2" charset="-122"/>
              </a:rPr>
              <a:t>存在问题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061FC39-FA69-4730-9372-DCD0E823D872}"/>
              </a:ext>
            </a:extLst>
          </p:cNvPr>
          <p:cNvSpPr txBox="1"/>
          <p:nvPr/>
        </p:nvSpPr>
        <p:spPr>
          <a:xfrm>
            <a:off x="1223620" y="5234603"/>
            <a:ext cx="9744758" cy="1006494"/>
          </a:xfrm>
          <a:prstGeom prst="rect">
            <a:avLst/>
          </a:prstGeom>
          <a:noFill/>
          <a:ln w="50800" cmpd="thickThin">
            <a:noFill/>
          </a:ln>
        </p:spPr>
        <p:txBody>
          <a:bodyPr vert="horz" wrap="square" lIns="91440" tIns="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CF5E3"/>
                </a:solidFill>
                <a:effectLst/>
                <a:uLnTx/>
                <a:uFillTx/>
                <a:latin typeface="喜鹊聚珍体 regular" panose="00000500000000000000" pitchFamily="2" charset="-122"/>
                <a:ea typeface="喜鹊聚珍体 regular" panose="00000500000000000000" pitchFamily="2" charset="-122"/>
                <a:cs typeface="+mn-cs"/>
              </a:rPr>
              <a:t>过去的一年，公司始终扎扎实实地开展各项工作，尽管市场的变化对公司造成了不利的影响，但是在大家的共同努力之下，已经将亏损减低到最小。现就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CF5E3"/>
                </a:solidFill>
                <a:effectLst/>
                <a:uLnTx/>
                <a:uFillTx/>
                <a:latin typeface="喜鹊聚珍体 regular" panose="00000500000000000000" pitchFamily="2" charset="-122"/>
                <a:ea typeface="喜鹊聚珍体 regular" panose="00000500000000000000" pitchFamily="2" charset="-122"/>
                <a:cs typeface="+mn-cs"/>
              </a:rPr>
              <a:t>2019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CF5E3"/>
                </a:solidFill>
                <a:effectLst/>
                <a:uLnTx/>
                <a:uFillTx/>
                <a:latin typeface="喜鹊聚珍体 regular" panose="00000500000000000000" pitchFamily="2" charset="-122"/>
                <a:ea typeface="喜鹊聚珍体 regular" panose="00000500000000000000" pitchFamily="2" charset="-122"/>
                <a:cs typeface="+mn-cs"/>
              </a:rPr>
              <a:t>年公司各方存在的问题作以简单的总结。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CF5E3"/>
              </a:solidFill>
              <a:effectLst/>
              <a:uLnTx/>
              <a:uFillTx/>
              <a:latin typeface="喜鹊聚珍体 regular" panose="00000500000000000000" pitchFamily="2" charset="-122"/>
              <a:ea typeface="喜鹊聚珍体 regular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26767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49F7E012-FE6E-4478-AC63-5BA79A35E70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8A13418-BC87-4F25-8224-475EDA8A6000}"/>
              </a:ext>
            </a:extLst>
          </p:cNvPr>
          <p:cNvSpPr>
            <a:spLocks/>
          </p:cNvSpPr>
          <p:nvPr/>
        </p:nvSpPr>
        <p:spPr>
          <a:xfrm>
            <a:off x="368300" y="347554"/>
            <a:ext cx="11455400" cy="616289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BC664A3-3846-4690-902C-6EAF4A2C5CB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8101DE6-60C4-4255-87FA-3892B4C557CA}"/>
              </a:ext>
            </a:extLst>
          </p:cNvPr>
          <p:cNvGrpSpPr/>
          <p:nvPr/>
        </p:nvGrpSpPr>
        <p:grpSpPr>
          <a:xfrm>
            <a:off x="646206" y="456840"/>
            <a:ext cx="1990402" cy="728868"/>
            <a:chOff x="368300" y="456840"/>
            <a:chExt cx="1990402" cy="728868"/>
          </a:xfrm>
        </p:grpSpPr>
        <p:sp>
          <p:nvSpPr>
            <p:cNvPr id="8" name="Freeform 32">
              <a:extLst>
                <a:ext uri="{FF2B5EF4-FFF2-40B4-BE49-F238E27FC236}">
                  <a16:creationId xmlns:a16="http://schemas.microsoft.com/office/drawing/2014/main" xmlns="" id="{796E48ED-36A5-4CFF-8575-F1FC43D46AEF}"/>
                </a:ext>
              </a:extLst>
            </p:cNvPr>
            <p:cNvSpPr>
              <a:spLocks noEditPoints="1"/>
            </p:cNvSpPr>
            <p:nvPr/>
          </p:nvSpPr>
          <p:spPr bwMode="auto">
            <a:xfrm rot="6400182">
              <a:off x="1623227" y="450232"/>
              <a:ext cx="728868" cy="742083"/>
            </a:xfrm>
            <a:custGeom>
              <a:avLst/>
              <a:gdLst>
                <a:gd name="T0" fmla="*/ 226 w 372"/>
                <a:gd name="T1" fmla="*/ 91 h 400"/>
                <a:gd name="T2" fmla="*/ 243 w 372"/>
                <a:gd name="T3" fmla="*/ 72 h 400"/>
                <a:gd name="T4" fmla="*/ 196 w 372"/>
                <a:gd name="T5" fmla="*/ 54 h 400"/>
                <a:gd name="T6" fmla="*/ 168 w 372"/>
                <a:gd name="T7" fmla="*/ 56 h 400"/>
                <a:gd name="T8" fmla="*/ 179 w 372"/>
                <a:gd name="T9" fmla="*/ 29 h 400"/>
                <a:gd name="T10" fmla="*/ 21 w 372"/>
                <a:gd name="T11" fmla="*/ 112 h 400"/>
                <a:gd name="T12" fmla="*/ 7 w 372"/>
                <a:gd name="T13" fmla="*/ 235 h 400"/>
                <a:gd name="T14" fmla="*/ 30 w 372"/>
                <a:gd name="T15" fmla="*/ 285 h 400"/>
                <a:gd name="T16" fmla="*/ 39 w 372"/>
                <a:gd name="T17" fmla="*/ 278 h 400"/>
                <a:gd name="T18" fmla="*/ 47 w 372"/>
                <a:gd name="T19" fmla="*/ 300 h 400"/>
                <a:gd name="T20" fmla="*/ 56 w 372"/>
                <a:gd name="T21" fmla="*/ 312 h 400"/>
                <a:gd name="T22" fmla="*/ 74 w 372"/>
                <a:gd name="T23" fmla="*/ 157 h 400"/>
                <a:gd name="T24" fmla="*/ 275 w 372"/>
                <a:gd name="T25" fmla="*/ 102 h 400"/>
                <a:gd name="T26" fmla="*/ 12 w 372"/>
                <a:gd name="T27" fmla="*/ 199 h 400"/>
                <a:gd name="T28" fmla="*/ 50 w 372"/>
                <a:gd name="T29" fmla="*/ 307 h 400"/>
                <a:gd name="T30" fmla="*/ 185 w 372"/>
                <a:gd name="T31" fmla="*/ 87 h 400"/>
                <a:gd name="T32" fmla="*/ 331 w 372"/>
                <a:gd name="T33" fmla="*/ 126 h 400"/>
                <a:gd name="T34" fmla="*/ 253 w 372"/>
                <a:gd name="T35" fmla="*/ 60 h 400"/>
                <a:gd name="T36" fmla="*/ 233 w 372"/>
                <a:gd name="T37" fmla="*/ 97 h 400"/>
                <a:gd name="T38" fmla="*/ 237 w 372"/>
                <a:gd name="T39" fmla="*/ 104 h 400"/>
                <a:gd name="T40" fmla="*/ 39 w 372"/>
                <a:gd name="T41" fmla="*/ 7 h 400"/>
                <a:gd name="T42" fmla="*/ 22 w 372"/>
                <a:gd name="T43" fmla="*/ 86 h 400"/>
                <a:gd name="T44" fmla="*/ 343 w 372"/>
                <a:gd name="T45" fmla="*/ 152 h 400"/>
                <a:gd name="T46" fmla="*/ 340 w 372"/>
                <a:gd name="T47" fmla="*/ 199 h 400"/>
                <a:gd name="T48" fmla="*/ 264 w 372"/>
                <a:gd name="T49" fmla="*/ 114 h 400"/>
                <a:gd name="T50" fmla="*/ 271 w 372"/>
                <a:gd name="T51" fmla="*/ 113 h 400"/>
                <a:gd name="T52" fmla="*/ 327 w 372"/>
                <a:gd name="T53" fmla="*/ 156 h 400"/>
                <a:gd name="T54" fmla="*/ 317 w 372"/>
                <a:gd name="T55" fmla="*/ 141 h 400"/>
                <a:gd name="T56" fmla="*/ 308 w 372"/>
                <a:gd name="T57" fmla="*/ 94 h 400"/>
                <a:gd name="T58" fmla="*/ 301 w 372"/>
                <a:gd name="T59" fmla="*/ 88 h 400"/>
                <a:gd name="T60" fmla="*/ 315 w 372"/>
                <a:gd name="T61" fmla="*/ 112 h 400"/>
                <a:gd name="T62" fmla="*/ 52 w 372"/>
                <a:gd name="T63" fmla="*/ 320 h 400"/>
                <a:gd name="T64" fmla="*/ 36 w 372"/>
                <a:gd name="T65" fmla="*/ 282 h 400"/>
                <a:gd name="T66" fmla="*/ 44 w 372"/>
                <a:gd name="T67" fmla="*/ 306 h 400"/>
                <a:gd name="T68" fmla="*/ 308 w 372"/>
                <a:gd name="T69" fmla="*/ 340 h 400"/>
                <a:gd name="T70" fmla="*/ 287 w 372"/>
                <a:gd name="T71" fmla="*/ 361 h 400"/>
                <a:gd name="T72" fmla="*/ 309 w 372"/>
                <a:gd name="T73" fmla="*/ 339 h 400"/>
                <a:gd name="T74" fmla="*/ 321 w 372"/>
                <a:gd name="T75" fmla="*/ 319 h 400"/>
                <a:gd name="T76" fmla="*/ 293 w 372"/>
                <a:gd name="T77" fmla="*/ 363 h 400"/>
                <a:gd name="T78" fmla="*/ 285 w 372"/>
                <a:gd name="T79" fmla="*/ 362 h 400"/>
                <a:gd name="T80" fmla="*/ 268 w 372"/>
                <a:gd name="T81" fmla="*/ 386 h 400"/>
                <a:gd name="T82" fmla="*/ 276 w 372"/>
                <a:gd name="T83" fmla="*/ 382 h 400"/>
                <a:gd name="T84" fmla="*/ 283 w 372"/>
                <a:gd name="T85" fmla="*/ 367 h 400"/>
                <a:gd name="T86" fmla="*/ 301 w 372"/>
                <a:gd name="T87" fmla="*/ 358 h 400"/>
                <a:gd name="T88" fmla="*/ 260 w 372"/>
                <a:gd name="T89" fmla="*/ 382 h 400"/>
                <a:gd name="T90" fmla="*/ 251 w 372"/>
                <a:gd name="T91" fmla="*/ 391 h 400"/>
                <a:gd name="T92" fmla="*/ 264 w 372"/>
                <a:gd name="T93" fmla="*/ 385 h 400"/>
                <a:gd name="T94" fmla="*/ 300 w 372"/>
                <a:gd name="T95" fmla="*/ 351 h 400"/>
                <a:gd name="T96" fmla="*/ 290 w 372"/>
                <a:gd name="T97" fmla="*/ 360 h 400"/>
                <a:gd name="T98" fmla="*/ 323 w 372"/>
                <a:gd name="T99" fmla="*/ 318 h 400"/>
                <a:gd name="T100" fmla="*/ 336 w 372"/>
                <a:gd name="T101" fmla="*/ 296 h 400"/>
                <a:gd name="T102" fmla="*/ 315 w 372"/>
                <a:gd name="T103" fmla="*/ 329 h 400"/>
                <a:gd name="T104" fmla="*/ 322 w 372"/>
                <a:gd name="T105" fmla="*/ 320 h 400"/>
                <a:gd name="T106" fmla="*/ 61 w 372"/>
                <a:gd name="T107" fmla="*/ 320 h 400"/>
                <a:gd name="T108" fmla="*/ 68 w 372"/>
                <a:gd name="T109" fmla="*/ 332 h 400"/>
                <a:gd name="T110" fmla="*/ 60 w 372"/>
                <a:gd name="T111" fmla="*/ 321 h 400"/>
                <a:gd name="T112" fmla="*/ 59 w 372"/>
                <a:gd name="T113" fmla="*/ 314 h 400"/>
                <a:gd name="T114" fmla="*/ 243 w 372"/>
                <a:gd name="T115" fmla="*/ 389 h 400"/>
                <a:gd name="T116" fmla="*/ 238 w 372"/>
                <a:gd name="T117" fmla="*/ 394 h 400"/>
                <a:gd name="T118" fmla="*/ 244 w 372"/>
                <a:gd name="T119" fmla="*/ 388 h 400"/>
                <a:gd name="T120" fmla="*/ 78 w 372"/>
                <a:gd name="T121" fmla="*/ 343 h 400"/>
                <a:gd name="T122" fmla="*/ 79 w 372"/>
                <a:gd name="T123" fmla="*/ 34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2" h="400">
                  <a:moveTo>
                    <a:pt x="334" y="171"/>
                  </a:moveTo>
                  <a:cubicBezTo>
                    <a:pt x="336" y="172"/>
                    <a:pt x="335" y="168"/>
                    <a:pt x="334" y="169"/>
                  </a:cubicBezTo>
                  <a:cubicBezTo>
                    <a:pt x="334" y="170"/>
                    <a:pt x="334" y="171"/>
                    <a:pt x="334" y="171"/>
                  </a:cubicBezTo>
                  <a:close/>
                  <a:moveTo>
                    <a:pt x="330" y="156"/>
                  </a:moveTo>
                  <a:cubicBezTo>
                    <a:pt x="327" y="156"/>
                    <a:pt x="329" y="160"/>
                    <a:pt x="331" y="160"/>
                  </a:cubicBezTo>
                  <a:cubicBezTo>
                    <a:pt x="331" y="158"/>
                    <a:pt x="329" y="158"/>
                    <a:pt x="330" y="156"/>
                  </a:cubicBezTo>
                  <a:close/>
                  <a:moveTo>
                    <a:pt x="336" y="153"/>
                  </a:moveTo>
                  <a:cubicBezTo>
                    <a:pt x="336" y="151"/>
                    <a:pt x="335" y="150"/>
                    <a:pt x="334" y="149"/>
                  </a:cubicBezTo>
                  <a:cubicBezTo>
                    <a:pt x="333" y="151"/>
                    <a:pt x="335" y="152"/>
                    <a:pt x="336" y="153"/>
                  </a:cubicBezTo>
                  <a:close/>
                  <a:moveTo>
                    <a:pt x="216" y="50"/>
                  </a:moveTo>
                  <a:cubicBezTo>
                    <a:pt x="216" y="47"/>
                    <a:pt x="209" y="48"/>
                    <a:pt x="209" y="49"/>
                  </a:cubicBezTo>
                  <a:cubicBezTo>
                    <a:pt x="212" y="49"/>
                    <a:pt x="214" y="50"/>
                    <a:pt x="216" y="50"/>
                  </a:cubicBezTo>
                  <a:close/>
                  <a:moveTo>
                    <a:pt x="212" y="100"/>
                  </a:moveTo>
                  <a:cubicBezTo>
                    <a:pt x="211" y="98"/>
                    <a:pt x="207" y="99"/>
                    <a:pt x="205" y="98"/>
                  </a:cubicBezTo>
                  <a:cubicBezTo>
                    <a:pt x="204" y="98"/>
                    <a:pt x="204" y="100"/>
                    <a:pt x="202" y="100"/>
                  </a:cubicBezTo>
                  <a:cubicBezTo>
                    <a:pt x="203" y="98"/>
                    <a:pt x="204" y="97"/>
                    <a:pt x="204" y="95"/>
                  </a:cubicBezTo>
                  <a:cubicBezTo>
                    <a:pt x="210" y="96"/>
                    <a:pt x="215" y="98"/>
                    <a:pt x="221" y="97"/>
                  </a:cubicBezTo>
                  <a:cubicBezTo>
                    <a:pt x="220" y="96"/>
                    <a:pt x="220" y="95"/>
                    <a:pt x="219" y="94"/>
                  </a:cubicBezTo>
                  <a:cubicBezTo>
                    <a:pt x="218" y="95"/>
                    <a:pt x="218" y="96"/>
                    <a:pt x="217" y="96"/>
                  </a:cubicBezTo>
                  <a:cubicBezTo>
                    <a:pt x="217" y="95"/>
                    <a:pt x="217" y="96"/>
                    <a:pt x="217" y="94"/>
                  </a:cubicBezTo>
                  <a:cubicBezTo>
                    <a:pt x="216" y="96"/>
                    <a:pt x="214" y="95"/>
                    <a:pt x="213" y="96"/>
                  </a:cubicBezTo>
                  <a:cubicBezTo>
                    <a:pt x="212" y="95"/>
                    <a:pt x="211" y="94"/>
                    <a:pt x="210" y="94"/>
                  </a:cubicBezTo>
                  <a:cubicBezTo>
                    <a:pt x="208" y="93"/>
                    <a:pt x="209" y="95"/>
                    <a:pt x="207" y="95"/>
                  </a:cubicBezTo>
                  <a:cubicBezTo>
                    <a:pt x="208" y="93"/>
                    <a:pt x="206" y="92"/>
                    <a:pt x="206" y="91"/>
                  </a:cubicBezTo>
                  <a:cubicBezTo>
                    <a:pt x="207" y="91"/>
                    <a:pt x="208" y="92"/>
                    <a:pt x="209" y="92"/>
                  </a:cubicBezTo>
                  <a:cubicBezTo>
                    <a:pt x="210" y="90"/>
                    <a:pt x="208" y="92"/>
                    <a:pt x="208" y="91"/>
                  </a:cubicBezTo>
                  <a:cubicBezTo>
                    <a:pt x="208" y="89"/>
                    <a:pt x="212" y="91"/>
                    <a:pt x="213" y="90"/>
                  </a:cubicBezTo>
                  <a:cubicBezTo>
                    <a:pt x="212" y="90"/>
                    <a:pt x="212" y="90"/>
                    <a:pt x="212" y="89"/>
                  </a:cubicBezTo>
                  <a:cubicBezTo>
                    <a:pt x="216" y="88"/>
                    <a:pt x="223" y="88"/>
                    <a:pt x="226" y="91"/>
                  </a:cubicBezTo>
                  <a:cubicBezTo>
                    <a:pt x="226" y="92"/>
                    <a:pt x="224" y="91"/>
                    <a:pt x="224" y="93"/>
                  </a:cubicBezTo>
                  <a:cubicBezTo>
                    <a:pt x="230" y="96"/>
                    <a:pt x="239" y="94"/>
                    <a:pt x="244" y="99"/>
                  </a:cubicBezTo>
                  <a:cubicBezTo>
                    <a:pt x="240" y="99"/>
                    <a:pt x="236" y="97"/>
                    <a:pt x="233" y="98"/>
                  </a:cubicBezTo>
                  <a:cubicBezTo>
                    <a:pt x="239" y="100"/>
                    <a:pt x="244" y="101"/>
                    <a:pt x="249" y="102"/>
                  </a:cubicBezTo>
                  <a:cubicBezTo>
                    <a:pt x="249" y="101"/>
                    <a:pt x="250" y="101"/>
                    <a:pt x="251" y="101"/>
                  </a:cubicBezTo>
                  <a:cubicBezTo>
                    <a:pt x="248" y="98"/>
                    <a:pt x="243" y="97"/>
                    <a:pt x="241" y="94"/>
                  </a:cubicBezTo>
                  <a:cubicBezTo>
                    <a:pt x="243" y="93"/>
                    <a:pt x="244" y="94"/>
                    <a:pt x="244" y="93"/>
                  </a:cubicBezTo>
                  <a:cubicBezTo>
                    <a:pt x="245" y="93"/>
                    <a:pt x="248" y="94"/>
                    <a:pt x="246" y="95"/>
                  </a:cubicBezTo>
                  <a:cubicBezTo>
                    <a:pt x="249" y="97"/>
                    <a:pt x="255" y="100"/>
                    <a:pt x="257" y="99"/>
                  </a:cubicBezTo>
                  <a:cubicBezTo>
                    <a:pt x="256" y="99"/>
                    <a:pt x="256" y="99"/>
                    <a:pt x="255" y="98"/>
                  </a:cubicBezTo>
                  <a:cubicBezTo>
                    <a:pt x="259" y="98"/>
                    <a:pt x="262" y="99"/>
                    <a:pt x="265" y="101"/>
                  </a:cubicBezTo>
                  <a:cubicBezTo>
                    <a:pt x="265" y="100"/>
                    <a:pt x="265" y="100"/>
                    <a:pt x="265" y="100"/>
                  </a:cubicBezTo>
                  <a:cubicBezTo>
                    <a:pt x="266" y="100"/>
                    <a:pt x="265" y="101"/>
                    <a:pt x="267" y="101"/>
                  </a:cubicBezTo>
                  <a:cubicBezTo>
                    <a:pt x="267" y="101"/>
                    <a:pt x="267" y="101"/>
                    <a:pt x="266" y="102"/>
                  </a:cubicBezTo>
                  <a:cubicBezTo>
                    <a:pt x="270" y="103"/>
                    <a:pt x="273" y="105"/>
                    <a:pt x="277" y="106"/>
                  </a:cubicBezTo>
                  <a:cubicBezTo>
                    <a:pt x="277" y="105"/>
                    <a:pt x="275" y="106"/>
                    <a:pt x="275" y="105"/>
                  </a:cubicBezTo>
                  <a:cubicBezTo>
                    <a:pt x="280" y="107"/>
                    <a:pt x="285" y="109"/>
                    <a:pt x="289" y="112"/>
                  </a:cubicBezTo>
                  <a:cubicBezTo>
                    <a:pt x="290" y="111"/>
                    <a:pt x="287" y="111"/>
                    <a:pt x="289" y="109"/>
                  </a:cubicBezTo>
                  <a:cubicBezTo>
                    <a:pt x="291" y="110"/>
                    <a:pt x="292" y="112"/>
                    <a:pt x="294" y="112"/>
                  </a:cubicBezTo>
                  <a:cubicBezTo>
                    <a:pt x="291" y="107"/>
                    <a:pt x="282" y="104"/>
                    <a:pt x="284" y="97"/>
                  </a:cubicBezTo>
                  <a:cubicBezTo>
                    <a:pt x="278" y="96"/>
                    <a:pt x="274" y="93"/>
                    <a:pt x="270" y="90"/>
                  </a:cubicBezTo>
                  <a:cubicBezTo>
                    <a:pt x="272" y="90"/>
                    <a:pt x="275" y="92"/>
                    <a:pt x="277" y="92"/>
                  </a:cubicBezTo>
                  <a:cubicBezTo>
                    <a:pt x="276" y="92"/>
                    <a:pt x="274" y="90"/>
                    <a:pt x="275" y="90"/>
                  </a:cubicBezTo>
                  <a:cubicBezTo>
                    <a:pt x="281" y="92"/>
                    <a:pt x="286" y="95"/>
                    <a:pt x="292" y="97"/>
                  </a:cubicBezTo>
                  <a:cubicBezTo>
                    <a:pt x="290" y="95"/>
                    <a:pt x="289" y="93"/>
                    <a:pt x="287" y="91"/>
                  </a:cubicBezTo>
                  <a:cubicBezTo>
                    <a:pt x="287" y="91"/>
                    <a:pt x="287" y="91"/>
                    <a:pt x="288" y="90"/>
                  </a:cubicBezTo>
                  <a:cubicBezTo>
                    <a:pt x="285" y="89"/>
                    <a:pt x="283" y="87"/>
                    <a:pt x="281" y="86"/>
                  </a:cubicBezTo>
                  <a:cubicBezTo>
                    <a:pt x="280" y="87"/>
                    <a:pt x="282" y="87"/>
                    <a:pt x="282" y="89"/>
                  </a:cubicBezTo>
                  <a:cubicBezTo>
                    <a:pt x="270" y="82"/>
                    <a:pt x="256" y="77"/>
                    <a:pt x="243" y="72"/>
                  </a:cubicBezTo>
                  <a:cubicBezTo>
                    <a:pt x="243" y="71"/>
                    <a:pt x="243" y="71"/>
                    <a:pt x="242" y="71"/>
                  </a:cubicBezTo>
                  <a:cubicBezTo>
                    <a:pt x="241" y="71"/>
                    <a:pt x="240" y="70"/>
                    <a:pt x="239" y="72"/>
                  </a:cubicBezTo>
                  <a:cubicBezTo>
                    <a:pt x="238" y="70"/>
                    <a:pt x="237" y="70"/>
                    <a:pt x="236" y="70"/>
                  </a:cubicBezTo>
                  <a:cubicBezTo>
                    <a:pt x="237" y="69"/>
                    <a:pt x="240" y="69"/>
                    <a:pt x="241" y="68"/>
                  </a:cubicBezTo>
                  <a:cubicBezTo>
                    <a:pt x="241" y="69"/>
                    <a:pt x="244" y="70"/>
                    <a:pt x="245" y="69"/>
                  </a:cubicBezTo>
                  <a:cubicBezTo>
                    <a:pt x="243" y="68"/>
                    <a:pt x="241" y="68"/>
                    <a:pt x="239" y="67"/>
                  </a:cubicBezTo>
                  <a:cubicBezTo>
                    <a:pt x="240" y="67"/>
                    <a:pt x="241" y="67"/>
                    <a:pt x="241" y="66"/>
                  </a:cubicBezTo>
                  <a:cubicBezTo>
                    <a:pt x="236" y="62"/>
                    <a:pt x="228" y="67"/>
                    <a:pt x="224" y="62"/>
                  </a:cubicBezTo>
                  <a:cubicBezTo>
                    <a:pt x="219" y="61"/>
                    <a:pt x="214" y="64"/>
                    <a:pt x="212" y="60"/>
                  </a:cubicBezTo>
                  <a:cubicBezTo>
                    <a:pt x="211" y="60"/>
                    <a:pt x="209" y="61"/>
                    <a:pt x="208" y="60"/>
                  </a:cubicBezTo>
                  <a:cubicBezTo>
                    <a:pt x="209" y="59"/>
                    <a:pt x="213" y="59"/>
                    <a:pt x="214" y="59"/>
                  </a:cubicBezTo>
                  <a:cubicBezTo>
                    <a:pt x="213" y="56"/>
                    <a:pt x="220" y="59"/>
                    <a:pt x="221" y="58"/>
                  </a:cubicBezTo>
                  <a:cubicBezTo>
                    <a:pt x="221" y="58"/>
                    <a:pt x="220" y="57"/>
                    <a:pt x="221" y="57"/>
                  </a:cubicBezTo>
                  <a:cubicBezTo>
                    <a:pt x="221" y="58"/>
                    <a:pt x="224" y="58"/>
                    <a:pt x="224" y="57"/>
                  </a:cubicBezTo>
                  <a:cubicBezTo>
                    <a:pt x="223" y="56"/>
                    <a:pt x="221" y="56"/>
                    <a:pt x="218" y="56"/>
                  </a:cubicBezTo>
                  <a:cubicBezTo>
                    <a:pt x="218" y="55"/>
                    <a:pt x="219" y="55"/>
                    <a:pt x="218" y="54"/>
                  </a:cubicBezTo>
                  <a:cubicBezTo>
                    <a:pt x="216" y="56"/>
                    <a:pt x="212" y="53"/>
                    <a:pt x="212" y="56"/>
                  </a:cubicBezTo>
                  <a:cubicBezTo>
                    <a:pt x="209" y="55"/>
                    <a:pt x="206" y="56"/>
                    <a:pt x="203" y="54"/>
                  </a:cubicBezTo>
                  <a:cubicBezTo>
                    <a:pt x="204" y="53"/>
                    <a:pt x="203" y="52"/>
                    <a:pt x="204" y="52"/>
                  </a:cubicBezTo>
                  <a:cubicBezTo>
                    <a:pt x="205" y="55"/>
                    <a:pt x="209" y="52"/>
                    <a:pt x="211" y="52"/>
                  </a:cubicBezTo>
                  <a:cubicBezTo>
                    <a:pt x="208" y="50"/>
                    <a:pt x="205" y="53"/>
                    <a:pt x="203" y="49"/>
                  </a:cubicBezTo>
                  <a:cubicBezTo>
                    <a:pt x="204" y="49"/>
                    <a:pt x="206" y="50"/>
                    <a:pt x="206" y="48"/>
                  </a:cubicBezTo>
                  <a:cubicBezTo>
                    <a:pt x="203" y="47"/>
                    <a:pt x="199" y="48"/>
                    <a:pt x="198" y="50"/>
                  </a:cubicBezTo>
                  <a:cubicBezTo>
                    <a:pt x="199" y="50"/>
                    <a:pt x="200" y="50"/>
                    <a:pt x="200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6" y="50"/>
                    <a:pt x="198" y="49"/>
                    <a:pt x="195" y="49"/>
                  </a:cubicBezTo>
                  <a:cubicBezTo>
                    <a:pt x="195" y="50"/>
                    <a:pt x="196" y="50"/>
                    <a:pt x="196" y="50"/>
                  </a:cubicBezTo>
                  <a:cubicBezTo>
                    <a:pt x="195" y="51"/>
                    <a:pt x="193" y="51"/>
                    <a:pt x="192" y="53"/>
                  </a:cubicBezTo>
                  <a:cubicBezTo>
                    <a:pt x="194" y="52"/>
                    <a:pt x="194" y="55"/>
                    <a:pt x="196" y="54"/>
                  </a:cubicBezTo>
                  <a:cubicBezTo>
                    <a:pt x="196" y="53"/>
                    <a:pt x="196" y="52"/>
                    <a:pt x="197" y="52"/>
                  </a:cubicBezTo>
                  <a:cubicBezTo>
                    <a:pt x="198" y="52"/>
                    <a:pt x="199" y="53"/>
                    <a:pt x="199" y="54"/>
                  </a:cubicBezTo>
                  <a:cubicBezTo>
                    <a:pt x="198" y="54"/>
                    <a:pt x="197" y="55"/>
                    <a:pt x="197" y="56"/>
                  </a:cubicBezTo>
                  <a:cubicBezTo>
                    <a:pt x="201" y="58"/>
                    <a:pt x="208" y="55"/>
                    <a:pt x="212" y="58"/>
                  </a:cubicBezTo>
                  <a:cubicBezTo>
                    <a:pt x="209" y="58"/>
                    <a:pt x="207" y="58"/>
                    <a:pt x="205" y="57"/>
                  </a:cubicBezTo>
                  <a:cubicBezTo>
                    <a:pt x="205" y="59"/>
                    <a:pt x="202" y="59"/>
                    <a:pt x="201" y="59"/>
                  </a:cubicBezTo>
                  <a:cubicBezTo>
                    <a:pt x="201" y="58"/>
                    <a:pt x="201" y="58"/>
                    <a:pt x="201" y="57"/>
                  </a:cubicBezTo>
                  <a:cubicBezTo>
                    <a:pt x="197" y="58"/>
                    <a:pt x="195" y="58"/>
                    <a:pt x="190" y="58"/>
                  </a:cubicBezTo>
                  <a:cubicBezTo>
                    <a:pt x="190" y="58"/>
                    <a:pt x="189" y="58"/>
                    <a:pt x="189" y="56"/>
                  </a:cubicBezTo>
                  <a:cubicBezTo>
                    <a:pt x="188" y="58"/>
                    <a:pt x="183" y="59"/>
                    <a:pt x="181" y="57"/>
                  </a:cubicBezTo>
                  <a:cubicBezTo>
                    <a:pt x="183" y="57"/>
                    <a:pt x="182" y="56"/>
                    <a:pt x="181" y="55"/>
                  </a:cubicBezTo>
                  <a:cubicBezTo>
                    <a:pt x="184" y="55"/>
                    <a:pt x="187" y="56"/>
                    <a:pt x="191" y="55"/>
                  </a:cubicBezTo>
                  <a:cubicBezTo>
                    <a:pt x="190" y="53"/>
                    <a:pt x="186" y="56"/>
                    <a:pt x="184" y="54"/>
                  </a:cubicBezTo>
                  <a:cubicBezTo>
                    <a:pt x="184" y="54"/>
                    <a:pt x="186" y="54"/>
                    <a:pt x="186" y="53"/>
                  </a:cubicBezTo>
                  <a:cubicBezTo>
                    <a:pt x="186" y="52"/>
                    <a:pt x="185" y="53"/>
                    <a:pt x="183" y="53"/>
                  </a:cubicBezTo>
                  <a:cubicBezTo>
                    <a:pt x="183" y="55"/>
                    <a:pt x="182" y="54"/>
                    <a:pt x="180" y="54"/>
                  </a:cubicBezTo>
                  <a:cubicBezTo>
                    <a:pt x="180" y="55"/>
                    <a:pt x="181" y="55"/>
                    <a:pt x="181" y="56"/>
                  </a:cubicBezTo>
                  <a:cubicBezTo>
                    <a:pt x="179" y="56"/>
                    <a:pt x="177" y="58"/>
                    <a:pt x="176" y="56"/>
                  </a:cubicBezTo>
                  <a:cubicBezTo>
                    <a:pt x="178" y="56"/>
                    <a:pt x="180" y="55"/>
                    <a:pt x="180" y="53"/>
                  </a:cubicBezTo>
                  <a:cubicBezTo>
                    <a:pt x="178" y="53"/>
                    <a:pt x="178" y="52"/>
                    <a:pt x="177" y="53"/>
                  </a:cubicBezTo>
                  <a:cubicBezTo>
                    <a:pt x="177" y="52"/>
                    <a:pt x="178" y="52"/>
                    <a:pt x="178" y="52"/>
                  </a:cubicBezTo>
                  <a:cubicBezTo>
                    <a:pt x="176" y="51"/>
                    <a:pt x="172" y="51"/>
                    <a:pt x="171" y="53"/>
                  </a:cubicBezTo>
                  <a:cubicBezTo>
                    <a:pt x="172" y="54"/>
                    <a:pt x="176" y="51"/>
                    <a:pt x="176" y="54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4" y="56"/>
                    <a:pt x="173" y="54"/>
                    <a:pt x="175" y="55"/>
                  </a:cubicBezTo>
                  <a:cubicBezTo>
                    <a:pt x="176" y="58"/>
                    <a:pt x="173" y="57"/>
                    <a:pt x="172" y="57"/>
                  </a:cubicBezTo>
                  <a:cubicBezTo>
                    <a:pt x="171" y="57"/>
                    <a:pt x="171" y="57"/>
                    <a:pt x="172" y="56"/>
                  </a:cubicBezTo>
                  <a:cubicBezTo>
                    <a:pt x="170" y="56"/>
                    <a:pt x="169" y="57"/>
                    <a:pt x="168" y="56"/>
                  </a:cubicBezTo>
                  <a:cubicBezTo>
                    <a:pt x="165" y="59"/>
                    <a:pt x="162" y="61"/>
                    <a:pt x="160" y="64"/>
                  </a:cubicBezTo>
                  <a:cubicBezTo>
                    <a:pt x="149" y="65"/>
                    <a:pt x="140" y="67"/>
                    <a:pt x="133" y="72"/>
                  </a:cubicBezTo>
                  <a:cubicBezTo>
                    <a:pt x="130" y="72"/>
                    <a:pt x="129" y="75"/>
                    <a:pt x="126" y="74"/>
                  </a:cubicBezTo>
                  <a:cubicBezTo>
                    <a:pt x="128" y="73"/>
                    <a:pt x="130" y="72"/>
                    <a:pt x="132" y="71"/>
                  </a:cubicBezTo>
                  <a:cubicBezTo>
                    <a:pt x="131" y="69"/>
                    <a:pt x="135" y="69"/>
                    <a:pt x="136" y="68"/>
                  </a:cubicBezTo>
                  <a:cubicBezTo>
                    <a:pt x="131" y="68"/>
                    <a:pt x="127" y="70"/>
                    <a:pt x="123" y="71"/>
                  </a:cubicBezTo>
                  <a:cubicBezTo>
                    <a:pt x="125" y="70"/>
                    <a:pt x="123" y="69"/>
                    <a:pt x="124" y="68"/>
                  </a:cubicBezTo>
                  <a:cubicBezTo>
                    <a:pt x="127" y="67"/>
                    <a:pt x="130" y="65"/>
                    <a:pt x="134" y="64"/>
                  </a:cubicBezTo>
                  <a:cubicBezTo>
                    <a:pt x="134" y="66"/>
                    <a:pt x="137" y="66"/>
                    <a:pt x="136" y="68"/>
                  </a:cubicBezTo>
                  <a:cubicBezTo>
                    <a:pt x="138" y="68"/>
                    <a:pt x="136" y="63"/>
                    <a:pt x="139" y="64"/>
                  </a:cubicBezTo>
                  <a:cubicBezTo>
                    <a:pt x="139" y="63"/>
                    <a:pt x="137" y="64"/>
                    <a:pt x="137" y="63"/>
                  </a:cubicBezTo>
                  <a:cubicBezTo>
                    <a:pt x="142" y="62"/>
                    <a:pt x="148" y="60"/>
                    <a:pt x="152" y="58"/>
                  </a:cubicBezTo>
                  <a:cubicBezTo>
                    <a:pt x="146" y="59"/>
                    <a:pt x="140" y="61"/>
                    <a:pt x="135" y="60"/>
                  </a:cubicBezTo>
                  <a:cubicBezTo>
                    <a:pt x="136" y="59"/>
                    <a:pt x="140" y="58"/>
                    <a:pt x="143" y="57"/>
                  </a:cubicBezTo>
                  <a:cubicBezTo>
                    <a:pt x="141" y="57"/>
                    <a:pt x="139" y="58"/>
                    <a:pt x="138" y="57"/>
                  </a:cubicBezTo>
                  <a:cubicBezTo>
                    <a:pt x="138" y="56"/>
                    <a:pt x="140" y="57"/>
                    <a:pt x="140" y="56"/>
                  </a:cubicBezTo>
                  <a:cubicBezTo>
                    <a:pt x="139" y="55"/>
                    <a:pt x="137" y="56"/>
                    <a:pt x="137" y="54"/>
                  </a:cubicBezTo>
                  <a:cubicBezTo>
                    <a:pt x="141" y="54"/>
                    <a:pt x="144" y="52"/>
                    <a:pt x="148" y="52"/>
                  </a:cubicBezTo>
                  <a:cubicBezTo>
                    <a:pt x="151" y="51"/>
                    <a:pt x="152" y="52"/>
                    <a:pt x="154" y="50"/>
                  </a:cubicBezTo>
                  <a:cubicBezTo>
                    <a:pt x="153" y="49"/>
                    <a:pt x="151" y="51"/>
                    <a:pt x="152" y="48"/>
                  </a:cubicBezTo>
                  <a:cubicBezTo>
                    <a:pt x="156" y="48"/>
                    <a:pt x="158" y="46"/>
                    <a:pt x="162" y="46"/>
                  </a:cubicBezTo>
                  <a:cubicBezTo>
                    <a:pt x="161" y="46"/>
                    <a:pt x="161" y="45"/>
                    <a:pt x="161" y="45"/>
                  </a:cubicBezTo>
                  <a:cubicBezTo>
                    <a:pt x="169" y="41"/>
                    <a:pt x="183" y="41"/>
                    <a:pt x="190" y="39"/>
                  </a:cubicBezTo>
                  <a:cubicBezTo>
                    <a:pt x="189" y="39"/>
                    <a:pt x="188" y="38"/>
                    <a:pt x="187" y="38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9" y="36"/>
                    <a:pt x="191" y="37"/>
                    <a:pt x="192" y="36"/>
                  </a:cubicBezTo>
                  <a:cubicBezTo>
                    <a:pt x="186" y="34"/>
                    <a:pt x="181" y="33"/>
                    <a:pt x="173" y="32"/>
                  </a:cubicBezTo>
                  <a:cubicBezTo>
                    <a:pt x="173" y="30"/>
                    <a:pt x="176" y="32"/>
                    <a:pt x="177" y="31"/>
                  </a:cubicBezTo>
                  <a:cubicBezTo>
                    <a:pt x="175" y="30"/>
                    <a:pt x="179" y="30"/>
                    <a:pt x="179" y="29"/>
                  </a:cubicBezTo>
                  <a:cubicBezTo>
                    <a:pt x="175" y="30"/>
                    <a:pt x="173" y="25"/>
                    <a:pt x="170" y="28"/>
                  </a:cubicBezTo>
                  <a:cubicBezTo>
                    <a:pt x="169" y="28"/>
                    <a:pt x="170" y="26"/>
                    <a:pt x="168" y="26"/>
                  </a:cubicBezTo>
                  <a:cubicBezTo>
                    <a:pt x="167" y="26"/>
                    <a:pt x="166" y="27"/>
                    <a:pt x="164" y="27"/>
                  </a:cubicBezTo>
                  <a:cubicBezTo>
                    <a:pt x="165" y="25"/>
                    <a:pt x="162" y="26"/>
                    <a:pt x="161" y="25"/>
                  </a:cubicBezTo>
                  <a:cubicBezTo>
                    <a:pt x="162" y="24"/>
                    <a:pt x="163" y="24"/>
                    <a:pt x="163" y="23"/>
                  </a:cubicBezTo>
                  <a:cubicBezTo>
                    <a:pt x="159" y="21"/>
                    <a:pt x="152" y="23"/>
                    <a:pt x="147" y="21"/>
                  </a:cubicBezTo>
                  <a:cubicBezTo>
                    <a:pt x="147" y="21"/>
                    <a:pt x="148" y="20"/>
                    <a:pt x="148" y="19"/>
                  </a:cubicBezTo>
                  <a:cubicBezTo>
                    <a:pt x="147" y="19"/>
                    <a:pt x="147" y="19"/>
                    <a:pt x="146" y="19"/>
                  </a:cubicBezTo>
                  <a:cubicBezTo>
                    <a:pt x="130" y="19"/>
                    <a:pt x="115" y="22"/>
                    <a:pt x="100" y="24"/>
                  </a:cubicBezTo>
                  <a:cubicBezTo>
                    <a:pt x="89" y="25"/>
                    <a:pt x="81" y="31"/>
                    <a:pt x="71" y="31"/>
                  </a:cubicBezTo>
                  <a:cubicBezTo>
                    <a:pt x="70" y="32"/>
                    <a:pt x="72" y="33"/>
                    <a:pt x="71" y="33"/>
                  </a:cubicBezTo>
                  <a:cubicBezTo>
                    <a:pt x="70" y="33"/>
                    <a:pt x="70" y="32"/>
                    <a:pt x="69" y="32"/>
                  </a:cubicBezTo>
                  <a:cubicBezTo>
                    <a:pt x="62" y="35"/>
                    <a:pt x="54" y="40"/>
                    <a:pt x="47" y="46"/>
                  </a:cubicBezTo>
                  <a:cubicBezTo>
                    <a:pt x="45" y="47"/>
                    <a:pt x="43" y="50"/>
                    <a:pt x="41" y="50"/>
                  </a:cubicBezTo>
                  <a:cubicBezTo>
                    <a:pt x="41" y="51"/>
                    <a:pt x="40" y="51"/>
                    <a:pt x="40" y="51"/>
                  </a:cubicBezTo>
                  <a:cubicBezTo>
                    <a:pt x="33" y="56"/>
                    <a:pt x="24" y="61"/>
                    <a:pt x="23" y="70"/>
                  </a:cubicBezTo>
                  <a:cubicBezTo>
                    <a:pt x="24" y="70"/>
                    <a:pt x="25" y="67"/>
                    <a:pt x="27" y="69"/>
                  </a:cubicBezTo>
                  <a:cubicBezTo>
                    <a:pt x="27" y="68"/>
                    <a:pt x="28" y="67"/>
                    <a:pt x="30" y="67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3" y="77"/>
                    <a:pt x="34" y="75"/>
                    <a:pt x="35" y="76"/>
                  </a:cubicBezTo>
                  <a:cubicBezTo>
                    <a:pt x="34" y="77"/>
                    <a:pt x="33" y="79"/>
                    <a:pt x="32" y="79"/>
                  </a:cubicBezTo>
                  <a:cubicBezTo>
                    <a:pt x="33" y="80"/>
                    <a:pt x="30" y="82"/>
                    <a:pt x="32" y="82"/>
                  </a:cubicBezTo>
                  <a:cubicBezTo>
                    <a:pt x="33" y="80"/>
                    <a:pt x="35" y="78"/>
                    <a:pt x="37" y="76"/>
                  </a:cubicBezTo>
                  <a:cubicBezTo>
                    <a:pt x="39" y="77"/>
                    <a:pt x="37" y="80"/>
                    <a:pt x="39" y="80"/>
                  </a:cubicBezTo>
                  <a:cubicBezTo>
                    <a:pt x="37" y="83"/>
                    <a:pt x="36" y="86"/>
                    <a:pt x="34" y="87"/>
                  </a:cubicBezTo>
                  <a:cubicBezTo>
                    <a:pt x="34" y="96"/>
                    <a:pt x="24" y="99"/>
                    <a:pt x="20" y="105"/>
                  </a:cubicBezTo>
                  <a:cubicBezTo>
                    <a:pt x="20" y="106"/>
                    <a:pt x="21" y="106"/>
                    <a:pt x="21" y="106"/>
                  </a:cubicBezTo>
                  <a:cubicBezTo>
                    <a:pt x="20" y="108"/>
                    <a:pt x="19" y="109"/>
                    <a:pt x="19" y="112"/>
                  </a:cubicBezTo>
                  <a:cubicBezTo>
                    <a:pt x="20" y="113"/>
                    <a:pt x="21" y="111"/>
                    <a:pt x="21" y="112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4" y="121"/>
                    <a:pt x="31" y="120"/>
                    <a:pt x="35" y="123"/>
                  </a:cubicBezTo>
                  <a:cubicBezTo>
                    <a:pt x="33" y="125"/>
                    <a:pt x="38" y="129"/>
                    <a:pt x="34" y="130"/>
                  </a:cubicBezTo>
                  <a:cubicBezTo>
                    <a:pt x="35" y="131"/>
                    <a:pt x="37" y="131"/>
                    <a:pt x="37" y="130"/>
                  </a:cubicBezTo>
                  <a:cubicBezTo>
                    <a:pt x="38" y="130"/>
                    <a:pt x="38" y="130"/>
                    <a:pt x="38" y="131"/>
                  </a:cubicBezTo>
                  <a:cubicBezTo>
                    <a:pt x="36" y="135"/>
                    <a:pt x="34" y="140"/>
                    <a:pt x="30" y="142"/>
                  </a:cubicBezTo>
                  <a:cubicBezTo>
                    <a:pt x="30" y="140"/>
                    <a:pt x="32" y="138"/>
                    <a:pt x="32" y="137"/>
                  </a:cubicBezTo>
                  <a:cubicBezTo>
                    <a:pt x="28" y="141"/>
                    <a:pt x="24" y="149"/>
                    <a:pt x="21" y="151"/>
                  </a:cubicBezTo>
                  <a:cubicBezTo>
                    <a:pt x="19" y="156"/>
                    <a:pt x="16" y="163"/>
                    <a:pt x="15" y="171"/>
                  </a:cubicBezTo>
                  <a:cubicBezTo>
                    <a:pt x="14" y="174"/>
                    <a:pt x="15" y="177"/>
                    <a:pt x="12" y="179"/>
                  </a:cubicBezTo>
                  <a:cubicBezTo>
                    <a:pt x="13" y="183"/>
                    <a:pt x="8" y="187"/>
                    <a:pt x="10" y="191"/>
                  </a:cubicBezTo>
                  <a:cubicBezTo>
                    <a:pt x="11" y="190"/>
                    <a:pt x="11" y="189"/>
                    <a:pt x="12" y="188"/>
                  </a:cubicBezTo>
                  <a:cubicBezTo>
                    <a:pt x="13" y="188"/>
                    <a:pt x="11" y="187"/>
                    <a:pt x="12" y="186"/>
                  </a:cubicBezTo>
                  <a:cubicBezTo>
                    <a:pt x="13" y="187"/>
                    <a:pt x="12" y="187"/>
                    <a:pt x="14" y="186"/>
                  </a:cubicBezTo>
                  <a:cubicBezTo>
                    <a:pt x="15" y="190"/>
                    <a:pt x="14" y="194"/>
                    <a:pt x="13" y="196"/>
                  </a:cubicBezTo>
                  <a:cubicBezTo>
                    <a:pt x="12" y="196"/>
                    <a:pt x="12" y="195"/>
                    <a:pt x="12" y="195"/>
                  </a:cubicBezTo>
                  <a:cubicBezTo>
                    <a:pt x="11" y="197"/>
                    <a:pt x="11" y="199"/>
                    <a:pt x="11" y="200"/>
                  </a:cubicBezTo>
                  <a:cubicBezTo>
                    <a:pt x="11" y="200"/>
                    <a:pt x="12" y="199"/>
                    <a:pt x="13" y="199"/>
                  </a:cubicBezTo>
                  <a:cubicBezTo>
                    <a:pt x="13" y="203"/>
                    <a:pt x="13" y="205"/>
                    <a:pt x="14" y="207"/>
                  </a:cubicBezTo>
                  <a:cubicBezTo>
                    <a:pt x="14" y="207"/>
                    <a:pt x="13" y="207"/>
                    <a:pt x="13" y="208"/>
                  </a:cubicBezTo>
                  <a:cubicBezTo>
                    <a:pt x="13" y="210"/>
                    <a:pt x="16" y="210"/>
                    <a:pt x="15" y="209"/>
                  </a:cubicBezTo>
                  <a:cubicBezTo>
                    <a:pt x="15" y="210"/>
                    <a:pt x="15" y="205"/>
                    <a:pt x="17" y="205"/>
                  </a:cubicBezTo>
                  <a:cubicBezTo>
                    <a:pt x="15" y="209"/>
                    <a:pt x="17" y="215"/>
                    <a:pt x="15" y="218"/>
                  </a:cubicBezTo>
                  <a:cubicBezTo>
                    <a:pt x="15" y="216"/>
                    <a:pt x="15" y="215"/>
                    <a:pt x="15" y="213"/>
                  </a:cubicBezTo>
                  <a:cubicBezTo>
                    <a:pt x="14" y="213"/>
                    <a:pt x="13" y="214"/>
                    <a:pt x="12" y="213"/>
                  </a:cubicBezTo>
                  <a:cubicBezTo>
                    <a:pt x="8" y="216"/>
                    <a:pt x="12" y="223"/>
                    <a:pt x="8" y="226"/>
                  </a:cubicBezTo>
                  <a:cubicBezTo>
                    <a:pt x="8" y="226"/>
                    <a:pt x="9" y="226"/>
                    <a:pt x="9" y="227"/>
                  </a:cubicBezTo>
                  <a:cubicBezTo>
                    <a:pt x="8" y="227"/>
                    <a:pt x="7" y="227"/>
                    <a:pt x="7" y="228"/>
                  </a:cubicBezTo>
                  <a:cubicBezTo>
                    <a:pt x="8" y="230"/>
                    <a:pt x="7" y="232"/>
                    <a:pt x="7" y="235"/>
                  </a:cubicBezTo>
                  <a:cubicBezTo>
                    <a:pt x="9" y="236"/>
                    <a:pt x="8" y="234"/>
                    <a:pt x="9" y="234"/>
                  </a:cubicBezTo>
                  <a:cubicBezTo>
                    <a:pt x="9" y="236"/>
                    <a:pt x="8" y="237"/>
                    <a:pt x="9" y="239"/>
                  </a:cubicBezTo>
                  <a:cubicBezTo>
                    <a:pt x="10" y="239"/>
                    <a:pt x="11" y="239"/>
                    <a:pt x="12" y="239"/>
                  </a:cubicBezTo>
                  <a:cubicBezTo>
                    <a:pt x="12" y="242"/>
                    <a:pt x="10" y="243"/>
                    <a:pt x="12" y="245"/>
                  </a:cubicBezTo>
                  <a:cubicBezTo>
                    <a:pt x="13" y="243"/>
                    <a:pt x="15" y="240"/>
                    <a:pt x="17" y="242"/>
                  </a:cubicBezTo>
                  <a:cubicBezTo>
                    <a:pt x="15" y="243"/>
                    <a:pt x="14" y="245"/>
                    <a:pt x="15" y="248"/>
                  </a:cubicBezTo>
                  <a:cubicBezTo>
                    <a:pt x="16" y="248"/>
                    <a:pt x="15" y="245"/>
                    <a:pt x="17" y="246"/>
                  </a:cubicBezTo>
                  <a:cubicBezTo>
                    <a:pt x="18" y="246"/>
                    <a:pt x="18" y="246"/>
                    <a:pt x="18" y="246"/>
                  </a:cubicBezTo>
                  <a:cubicBezTo>
                    <a:pt x="18" y="248"/>
                    <a:pt x="15" y="248"/>
                    <a:pt x="17" y="250"/>
                  </a:cubicBezTo>
                  <a:cubicBezTo>
                    <a:pt x="19" y="249"/>
                    <a:pt x="20" y="253"/>
                    <a:pt x="18" y="255"/>
                  </a:cubicBezTo>
                  <a:cubicBezTo>
                    <a:pt x="16" y="256"/>
                    <a:pt x="18" y="253"/>
                    <a:pt x="16" y="254"/>
                  </a:cubicBezTo>
                  <a:cubicBezTo>
                    <a:pt x="17" y="256"/>
                    <a:pt x="15" y="256"/>
                    <a:pt x="15" y="258"/>
                  </a:cubicBezTo>
                  <a:cubicBezTo>
                    <a:pt x="16" y="258"/>
                    <a:pt x="17" y="258"/>
                    <a:pt x="19" y="258"/>
                  </a:cubicBezTo>
                  <a:cubicBezTo>
                    <a:pt x="20" y="257"/>
                    <a:pt x="20" y="256"/>
                    <a:pt x="22" y="257"/>
                  </a:cubicBezTo>
                  <a:cubicBezTo>
                    <a:pt x="22" y="259"/>
                    <a:pt x="24" y="260"/>
                    <a:pt x="24" y="262"/>
                  </a:cubicBezTo>
                  <a:cubicBezTo>
                    <a:pt x="23" y="264"/>
                    <a:pt x="22" y="264"/>
                    <a:pt x="22" y="267"/>
                  </a:cubicBezTo>
                  <a:cubicBezTo>
                    <a:pt x="22" y="267"/>
                    <a:pt x="22" y="267"/>
                    <a:pt x="22" y="267"/>
                  </a:cubicBezTo>
                  <a:cubicBezTo>
                    <a:pt x="22" y="267"/>
                    <a:pt x="22" y="267"/>
                    <a:pt x="22" y="268"/>
                  </a:cubicBezTo>
                  <a:cubicBezTo>
                    <a:pt x="22" y="268"/>
                    <a:pt x="23" y="267"/>
                    <a:pt x="23" y="267"/>
                  </a:cubicBezTo>
                  <a:cubicBezTo>
                    <a:pt x="24" y="267"/>
                    <a:pt x="24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9"/>
                    <a:pt x="26" y="269"/>
                    <a:pt x="26" y="269"/>
                  </a:cubicBezTo>
                  <a:cubicBezTo>
                    <a:pt x="27" y="270"/>
                    <a:pt x="27" y="271"/>
                    <a:pt x="28" y="273"/>
                  </a:cubicBezTo>
                  <a:cubicBezTo>
                    <a:pt x="27" y="273"/>
                    <a:pt x="27" y="273"/>
                    <a:pt x="27" y="274"/>
                  </a:cubicBezTo>
                  <a:cubicBezTo>
                    <a:pt x="27" y="274"/>
                    <a:pt x="28" y="274"/>
                    <a:pt x="28" y="274"/>
                  </a:cubicBezTo>
                  <a:cubicBezTo>
                    <a:pt x="29" y="276"/>
                    <a:pt x="29" y="279"/>
                    <a:pt x="30" y="282"/>
                  </a:cubicBezTo>
                  <a:cubicBezTo>
                    <a:pt x="30" y="282"/>
                    <a:pt x="30" y="282"/>
                    <a:pt x="30" y="282"/>
                  </a:cubicBezTo>
                  <a:cubicBezTo>
                    <a:pt x="30" y="282"/>
                    <a:pt x="30" y="284"/>
                    <a:pt x="30" y="285"/>
                  </a:cubicBezTo>
                  <a:cubicBezTo>
                    <a:pt x="31" y="285"/>
                    <a:pt x="31" y="285"/>
                    <a:pt x="31" y="285"/>
                  </a:cubicBezTo>
                  <a:cubicBezTo>
                    <a:pt x="31" y="285"/>
                    <a:pt x="30" y="285"/>
                    <a:pt x="30" y="285"/>
                  </a:cubicBezTo>
                  <a:cubicBezTo>
                    <a:pt x="30" y="286"/>
                    <a:pt x="30" y="287"/>
                    <a:pt x="31" y="287"/>
                  </a:cubicBezTo>
                  <a:cubicBezTo>
                    <a:pt x="31" y="287"/>
                    <a:pt x="31" y="287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2" y="286"/>
                    <a:pt x="32" y="286"/>
                    <a:pt x="32" y="286"/>
                  </a:cubicBezTo>
                  <a:cubicBezTo>
                    <a:pt x="32" y="286"/>
                    <a:pt x="32" y="286"/>
                    <a:pt x="31" y="285"/>
                  </a:cubicBezTo>
                  <a:cubicBezTo>
                    <a:pt x="32" y="282"/>
                    <a:pt x="32" y="280"/>
                    <a:pt x="32" y="277"/>
                  </a:cubicBezTo>
                  <a:cubicBezTo>
                    <a:pt x="32" y="277"/>
                    <a:pt x="32" y="277"/>
                    <a:pt x="33" y="277"/>
                  </a:cubicBezTo>
                  <a:cubicBezTo>
                    <a:pt x="33" y="276"/>
                    <a:pt x="33" y="275"/>
                    <a:pt x="33" y="275"/>
                  </a:cubicBezTo>
                  <a:cubicBezTo>
                    <a:pt x="33" y="272"/>
                    <a:pt x="33" y="270"/>
                    <a:pt x="34" y="268"/>
                  </a:cubicBezTo>
                  <a:cubicBezTo>
                    <a:pt x="34" y="268"/>
                    <a:pt x="35" y="269"/>
                    <a:pt x="35" y="269"/>
                  </a:cubicBezTo>
                  <a:cubicBezTo>
                    <a:pt x="35" y="269"/>
                    <a:pt x="35" y="270"/>
                    <a:pt x="35" y="271"/>
                  </a:cubicBezTo>
                  <a:cubicBezTo>
                    <a:pt x="35" y="271"/>
                    <a:pt x="34" y="271"/>
                    <a:pt x="34" y="271"/>
                  </a:cubicBezTo>
                  <a:cubicBezTo>
                    <a:pt x="34" y="273"/>
                    <a:pt x="33" y="273"/>
                    <a:pt x="33" y="274"/>
                  </a:cubicBezTo>
                  <a:cubicBezTo>
                    <a:pt x="34" y="274"/>
                    <a:pt x="34" y="274"/>
                    <a:pt x="34" y="274"/>
                  </a:cubicBezTo>
                  <a:cubicBezTo>
                    <a:pt x="34" y="275"/>
                    <a:pt x="36" y="275"/>
                    <a:pt x="35" y="277"/>
                  </a:cubicBezTo>
                  <a:cubicBezTo>
                    <a:pt x="36" y="276"/>
                    <a:pt x="37" y="277"/>
                    <a:pt x="38" y="277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5" y="277"/>
                    <a:pt x="36" y="274"/>
                    <a:pt x="35" y="272"/>
                  </a:cubicBezTo>
                  <a:cubicBezTo>
                    <a:pt x="36" y="272"/>
                    <a:pt x="37" y="271"/>
                    <a:pt x="37" y="271"/>
                  </a:cubicBezTo>
                  <a:cubicBezTo>
                    <a:pt x="38" y="273"/>
                    <a:pt x="36" y="272"/>
                    <a:pt x="36" y="273"/>
                  </a:cubicBezTo>
                  <a:cubicBezTo>
                    <a:pt x="37" y="274"/>
                    <a:pt x="38" y="273"/>
                    <a:pt x="38" y="274"/>
                  </a:cubicBezTo>
                  <a:cubicBezTo>
                    <a:pt x="37" y="274"/>
                    <a:pt x="36" y="274"/>
                    <a:pt x="37" y="275"/>
                  </a:cubicBezTo>
                  <a:cubicBezTo>
                    <a:pt x="37" y="275"/>
                    <a:pt x="38" y="275"/>
                    <a:pt x="39" y="275"/>
                  </a:cubicBezTo>
                  <a:cubicBezTo>
                    <a:pt x="39" y="275"/>
                    <a:pt x="39" y="276"/>
                    <a:pt x="39" y="276"/>
                  </a:cubicBezTo>
                  <a:cubicBezTo>
                    <a:pt x="39" y="276"/>
                    <a:pt x="39" y="277"/>
                    <a:pt x="39" y="278"/>
                  </a:cubicBezTo>
                  <a:cubicBezTo>
                    <a:pt x="38" y="277"/>
                    <a:pt x="36" y="279"/>
                    <a:pt x="36" y="277"/>
                  </a:cubicBezTo>
                  <a:cubicBezTo>
                    <a:pt x="35" y="277"/>
                    <a:pt x="35" y="278"/>
                    <a:pt x="35" y="279"/>
                  </a:cubicBezTo>
                  <a:cubicBezTo>
                    <a:pt x="35" y="279"/>
                    <a:pt x="35" y="280"/>
                    <a:pt x="36" y="280"/>
                  </a:cubicBezTo>
                  <a:cubicBezTo>
                    <a:pt x="36" y="279"/>
                    <a:pt x="37" y="279"/>
                    <a:pt x="38" y="279"/>
                  </a:cubicBezTo>
                  <a:cubicBezTo>
                    <a:pt x="38" y="278"/>
                    <a:pt x="39" y="278"/>
                    <a:pt x="39" y="277"/>
                  </a:cubicBezTo>
                  <a:cubicBezTo>
                    <a:pt x="40" y="278"/>
                    <a:pt x="40" y="278"/>
                    <a:pt x="40" y="278"/>
                  </a:cubicBezTo>
                  <a:cubicBezTo>
                    <a:pt x="39" y="279"/>
                    <a:pt x="39" y="280"/>
                    <a:pt x="40" y="281"/>
                  </a:cubicBezTo>
                  <a:cubicBezTo>
                    <a:pt x="40" y="281"/>
                    <a:pt x="40" y="281"/>
                    <a:pt x="40" y="281"/>
                  </a:cubicBezTo>
                  <a:cubicBezTo>
                    <a:pt x="40" y="283"/>
                    <a:pt x="41" y="284"/>
                    <a:pt x="41" y="28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85"/>
                    <a:pt x="41" y="285"/>
                    <a:pt x="41" y="286"/>
                  </a:cubicBezTo>
                  <a:cubicBezTo>
                    <a:pt x="41" y="286"/>
                    <a:pt x="41" y="286"/>
                    <a:pt x="41" y="287"/>
                  </a:cubicBezTo>
                  <a:cubicBezTo>
                    <a:pt x="41" y="287"/>
                    <a:pt x="41" y="287"/>
                    <a:pt x="41" y="287"/>
                  </a:cubicBezTo>
                  <a:cubicBezTo>
                    <a:pt x="41" y="287"/>
                    <a:pt x="41" y="288"/>
                    <a:pt x="41" y="288"/>
                  </a:cubicBezTo>
                  <a:cubicBezTo>
                    <a:pt x="41" y="288"/>
                    <a:pt x="41" y="288"/>
                    <a:pt x="41" y="288"/>
                  </a:cubicBezTo>
                  <a:cubicBezTo>
                    <a:pt x="42" y="290"/>
                    <a:pt x="43" y="293"/>
                    <a:pt x="44" y="295"/>
                  </a:cubicBezTo>
                  <a:cubicBezTo>
                    <a:pt x="44" y="295"/>
                    <a:pt x="44" y="295"/>
                    <a:pt x="44" y="296"/>
                  </a:cubicBezTo>
                  <a:cubicBezTo>
                    <a:pt x="44" y="296"/>
                    <a:pt x="44" y="296"/>
                    <a:pt x="44" y="296"/>
                  </a:cubicBezTo>
                  <a:cubicBezTo>
                    <a:pt x="44" y="296"/>
                    <a:pt x="44" y="297"/>
                    <a:pt x="45" y="298"/>
                  </a:cubicBezTo>
                  <a:cubicBezTo>
                    <a:pt x="44" y="298"/>
                    <a:pt x="44" y="297"/>
                    <a:pt x="43" y="297"/>
                  </a:cubicBezTo>
                  <a:cubicBezTo>
                    <a:pt x="42" y="298"/>
                    <a:pt x="43" y="298"/>
                    <a:pt x="43" y="299"/>
                  </a:cubicBezTo>
                  <a:cubicBezTo>
                    <a:pt x="44" y="298"/>
                    <a:pt x="45" y="298"/>
                    <a:pt x="45" y="298"/>
                  </a:cubicBezTo>
                  <a:cubicBezTo>
                    <a:pt x="45" y="298"/>
                    <a:pt x="46" y="297"/>
                    <a:pt x="46" y="297"/>
                  </a:cubicBezTo>
                  <a:cubicBezTo>
                    <a:pt x="46" y="297"/>
                    <a:pt x="46" y="298"/>
                    <a:pt x="46" y="299"/>
                  </a:cubicBezTo>
                  <a:cubicBezTo>
                    <a:pt x="46" y="299"/>
                    <a:pt x="45" y="299"/>
                    <a:pt x="45" y="299"/>
                  </a:cubicBezTo>
                  <a:cubicBezTo>
                    <a:pt x="45" y="300"/>
                    <a:pt x="46" y="300"/>
                    <a:pt x="46" y="300"/>
                  </a:cubicBezTo>
                  <a:cubicBezTo>
                    <a:pt x="46" y="300"/>
                    <a:pt x="46" y="300"/>
                    <a:pt x="46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1"/>
                  </a:cubicBezTo>
                  <a:cubicBezTo>
                    <a:pt x="46" y="301"/>
                    <a:pt x="46" y="302"/>
                    <a:pt x="47" y="302"/>
                  </a:cubicBezTo>
                  <a:cubicBezTo>
                    <a:pt x="47" y="302"/>
                    <a:pt x="47" y="302"/>
                    <a:pt x="48" y="301"/>
                  </a:cubicBezTo>
                  <a:cubicBezTo>
                    <a:pt x="48" y="303"/>
                    <a:pt x="49" y="304"/>
                    <a:pt x="49" y="306"/>
                  </a:cubicBezTo>
                  <a:cubicBezTo>
                    <a:pt x="49" y="306"/>
                    <a:pt x="49" y="306"/>
                    <a:pt x="49" y="306"/>
                  </a:cubicBezTo>
                  <a:cubicBezTo>
                    <a:pt x="49" y="306"/>
                    <a:pt x="49" y="307"/>
                    <a:pt x="49" y="307"/>
                  </a:cubicBezTo>
                  <a:cubicBezTo>
                    <a:pt x="49" y="307"/>
                    <a:pt x="49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8"/>
                    <a:pt x="47" y="308"/>
                    <a:pt x="47" y="308"/>
                  </a:cubicBezTo>
                  <a:cubicBezTo>
                    <a:pt x="47" y="308"/>
                    <a:pt x="48" y="308"/>
                    <a:pt x="48" y="308"/>
                  </a:cubicBezTo>
                  <a:cubicBezTo>
                    <a:pt x="48" y="308"/>
                    <a:pt x="48" y="309"/>
                    <a:pt x="48" y="309"/>
                  </a:cubicBezTo>
                  <a:cubicBezTo>
                    <a:pt x="48" y="309"/>
                    <a:pt x="49" y="308"/>
                    <a:pt x="49" y="308"/>
                  </a:cubicBezTo>
                  <a:cubicBezTo>
                    <a:pt x="49" y="308"/>
                    <a:pt x="49" y="307"/>
                    <a:pt x="49" y="307"/>
                  </a:cubicBezTo>
                  <a:cubicBezTo>
                    <a:pt x="49" y="307"/>
                    <a:pt x="49" y="307"/>
                    <a:pt x="50" y="308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6"/>
                    <a:pt x="50" y="306"/>
                    <a:pt x="50" y="305"/>
                  </a:cubicBezTo>
                  <a:cubicBezTo>
                    <a:pt x="50" y="305"/>
                    <a:pt x="51" y="305"/>
                    <a:pt x="51" y="305"/>
                  </a:cubicBezTo>
                  <a:cubicBezTo>
                    <a:pt x="51" y="305"/>
                    <a:pt x="52" y="306"/>
                    <a:pt x="52" y="306"/>
                  </a:cubicBezTo>
                  <a:cubicBezTo>
                    <a:pt x="51" y="306"/>
                    <a:pt x="52" y="307"/>
                    <a:pt x="52" y="307"/>
                  </a:cubicBezTo>
                  <a:cubicBezTo>
                    <a:pt x="52" y="308"/>
                    <a:pt x="52" y="309"/>
                    <a:pt x="53" y="310"/>
                  </a:cubicBezTo>
                  <a:cubicBezTo>
                    <a:pt x="52" y="310"/>
                    <a:pt x="52" y="310"/>
                    <a:pt x="51" y="311"/>
                  </a:cubicBezTo>
                  <a:cubicBezTo>
                    <a:pt x="53" y="311"/>
                    <a:pt x="52" y="312"/>
                    <a:pt x="53" y="312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3" y="312"/>
                    <a:pt x="53" y="313"/>
                    <a:pt x="54" y="313"/>
                  </a:cubicBezTo>
                  <a:cubicBezTo>
                    <a:pt x="54" y="312"/>
                    <a:pt x="55" y="312"/>
                    <a:pt x="55" y="310"/>
                  </a:cubicBezTo>
                  <a:cubicBezTo>
                    <a:pt x="56" y="311"/>
                    <a:pt x="56" y="311"/>
                    <a:pt x="56" y="312"/>
                  </a:cubicBezTo>
                  <a:cubicBezTo>
                    <a:pt x="57" y="311"/>
                    <a:pt x="57" y="311"/>
                    <a:pt x="58" y="312"/>
                  </a:cubicBezTo>
                  <a:cubicBezTo>
                    <a:pt x="57" y="311"/>
                    <a:pt x="57" y="311"/>
                    <a:pt x="57" y="311"/>
                  </a:cubicBezTo>
                  <a:cubicBezTo>
                    <a:pt x="56" y="311"/>
                    <a:pt x="56" y="310"/>
                    <a:pt x="56" y="309"/>
                  </a:cubicBezTo>
                  <a:cubicBezTo>
                    <a:pt x="56" y="309"/>
                    <a:pt x="56" y="308"/>
                    <a:pt x="56" y="308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54" y="303"/>
                    <a:pt x="52" y="298"/>
                    <a:pt x="50" y="293"/>
                  </a:cubicBezTo>
                  <a:cubicBezTo>
                    <a:pt x="50" y="293"/>
                    <a:pt x="50" y="294"/>
                    <a:pt x="50" y="294"/>
                  </a:cubicBezTo>
                  <a:cubicBezTo>
                    <a:pt x="50" y="294"/>
                    <a:pt x="49" y="294"/>
                    <a:pt x="49" y="293"/>
                  </a:cubicBezTo>
                  <a:cubicBezTo>
                    <a:pt x="49" y="293"/>
                    <a:pt x="49" y="293"/>
                    <a:pt x="49" y="292"/>
                  </a:cubicBezTo>
                  <a:cubicBezTo>
                    <a:pt x="49" y="292"/>
                    <a:pt x="49" y="292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8" y="286"/>
                    <a:pt x="47" y="281"/>
                    <a:pt x="46" y="277"/>
                  </a:cubicBezTo>
                  <a:cubicBezTo>
                    <a:pt x="45" y="277"/>
                    <a:pt x="45" y="275"/>
                    <a:pt x="45" y="274"/>
                  </a:cubicBezTo>
                  <a:cubicBezTo>
                    <a:pt x="45" y="274"/>
                    <a:pt x="45" y="274"/>
                    <a:pt x="45" y="274"/>
                  </a:cubicBezTo>
                  <a:cubicBezTo>
                    <a:pt x="44" y="265"/>
                    <a:pt x="43" y="256"/>
                    <a:pt x="43" y="247"/>
                  </a:cubicBezTo>
                  <a:cubicBezTo>
                    <a:pt x="43" y="244"/>
                    <a:pt x="43" y="241"/>
                    <a:pt x="43" y="238"/>
                  </a:cubicBezTo>
                  <a:cubicBezTo>
                    <a:pt x="43" y="237"/>
                    <a:pt x="42" y="237"/>
                    <a:pt x="42" y="236"/>
                  </a:cubicBezTo>
                  <a:cubicBezTo>
                    <a:pt x="43" y="235"/>
                    <a:pt x="43" y="233"/>
                    <a:pt x="44" y="232"/>
                  </a:cubicBezTo>
                  <a:cubicBezTo>
                    <a:pt x="44" y="223"/>
                    <a:pt x="46" y="215"/>
                    <a:pt x="48" y="207"/>
                  </a:cubicBezTo>
                  <a:cubicBezTo>
                    <a:pt x="48" y="204"/>
                    <a:pt x="49" y="201"/>
                    <a:pt x="51" y="199"/>
                  </a:cubicBezTo>
                  <a:cubicBezTo>
                    <a:pt x="52" y="197"/>
                    <a:pt x="53" y="194"/>
                    <a:pt x="54" y="192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2" y="188"/>
                    <a:pt x="55" y="185"/>
                    <a:pt x="57" y="182"/>
                  </a:cubicBezTo>
                  <a:cubicBezTo>
                    <a:pt x="57" y="183"/>
                    <a:pt x="57" y="184"/>
                    <a:pt x="57" y="184"/>
                  </a:cubicBezTo>
                  <a:cubicBezTo>
                    <a:pt x="61" y="175"/>
                    <a:pt x="66" y="166"/>
                    <a:pt x="73" y="158"/>
                  </a:cubicBezTo>
                  <a:cubicBezTo>
                    <a:pt x="73" y="158"/>
                    <a:pt x="73" y="157"/>
                    <a:pt x="74" y="157"/>
                  </a:cubicBezTo>
                  <a:cubicBezTo>
                    <a:pt x="90" y="135"/>
                    <a:pt x="113" y="119"/>
                    <a:pt x="139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41" y="107"/>
                    <a:pt x="144" y="106"/>
                    <a:pt x="146" y="105"/>
                  </a:cubicBezTo>
                  <a:cubicBezTo>
                    <a:pt x="147" y="107"/>
                    <a:pt x="143" y="107"/>
                    <a:pt x="141" y="108"/>
                  </a:cubicBezTo>
                  <a:cubicBezTo>
                    <a:pt x="154" y="104"/>
                    <a:pt x="167" y="101"/>
                    <a:pt x="181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0" y="100"/>
                    <a:pt x="179" y="100"/>
                    <a:pt x="179" y="99"/>
                  </a:cubicBezTo>
                  <a:cubicBezTo>
                    <a:pt x="180" y="100"/>
                    <a:pt x="182" y="99"/>
                    <a:pt x="184" y="100"/>
                  </a:cubicBezTo>
                  <a:cubicBezTo>
                    <a:pt x="183" y="95"/>
                    <a:pt x="189" y="96"/>
                    <a:pt x="191" y="94"/>
                  </a:cubicBezTo>
                  <a:cubicBezTo>
                    <a:pt x="192" y="97"/>
                    <a:pt x="197" y="94"/>
                    <a:pt x="199" y="97"/>
                  </a:cubicBezTo>
                  <a:cubicBezTo>
                    <a:pt x="197" y="97"/>
                    <a:pt x="195" y="97"/>
                    <a:pt x="194" y="97"/>
                  </a:cubicBezTo>
                  <a:cubicBezTo>
                    <a:pt x="196" y="98"/>
                    <a:pt x="198" y="99"/>
                    <a:pt x="200" y="100"/>
                  </a:cubicBezTo>
                  <a:cubicBezTo>
                    <a:pt x="202" y="101"/>
                    <a:pt x="204" y="101"/>
                    <a:pt x="206" y="101"/>
                  </a:cubicBezTo>
                  <a:cubicBezTo>
                    <a:pt x="206" y="100"/>
                    <a:pt x="207" y="101"/>
                    <a:pt x="208" y="101"/>
                  </a:cubicBezTo>
                  <a:cubicBezTo>
                    <a:pt x="209" y="101"/>
                    <a:pt x="210" y="101"/>
                    <a:pt x="211" y="102"/>
                  </a:cubicBezTo>
                  <a:cubicBezTo>
                    <a:pt x="211" y="101"/>
                    <a:pt x="209" y="101"/>
                    <a:pt x="209" y="100"/>
                  </a:cubicBezTo>
                  <a:cubicBezTo>
                    <a:pt x="210" y="99"/>
                    <a:pt x="211" y="100"/>
                    <a:pt x="212" y="100"/>
                  </a:cubicBezTo>
                  <a:close/>
                  <a:moveTo>
                    <a:pt x="244" y="98"/>
                  </a:moveTo>
                  <a:cubicBezTo>
                    <a:pt x="247" y="98"/>
                    <a:pt x="246" y="100"/>
                    <a:pt x="248" y="100"/>
                  </a:cubicBezTo>
                  <a:cubicBezTo>
                    <a:pt x="247" y="101"/>
                    <a:pt x="244" y="100"/>
                    <a:pt x="244" y="98"/>
                  </a:cubicBezTo>
                  <a:close/>
                  <a:moveTo>
                    <a:pt x="285" y="106"/>
                  </a:moveTo>
                  <a:cubicBezTo>
                    <a:pt x="284" y="107"/>
                    <a:pt x="282" y="105"/>
                    <a:pt x="280" y="105"/>
                  </a:cubicBezTo>
                  <a:cubicBezTo>
                    <a:pt x="281" y="104"/>
                    <a:pt x="284" y="105"/>
                    <a:pt x="285" y="106"/>
                  </a:cubicBezTo>
                  <a:close/>
                  <a:moveTo>
                    <a:pt x="277" y="102"/>
                  </a:moveTo>
                  <a:cubicBezTo>
                    <a:pt x="276" y="102"/>
                    <a:pt x="275" y="101"/>
                    <a:pt x="274" y="101"/>
                  </a:cubicBezTo>
                  <a:cubicBezTo>
                    <a:pt x="275" y="99"/>
                    <a:pt x="277" y="101"/>
                    <a:pt x="277" y="102"/>
                  </a:cubicBezTo>
                  <a:close/>
                  <a:moveTo>
                    <a:pt x="275" y="102"/>
                  </a:moveTo>
                  <a:cubicBezTo>
                    <a:pt x="273" y="102"/>
                    <a:pt x="271" y="103"/>
                    <a:pt x="272" y="101"/>
                  </a:cubicBezTo>
                  <a:cubicBezTo>
                    <a:pt x="273" y="101"/>
                    <a:pt x="275" y="101"/>
                    <a:pt x="275" y="102"/>
                  </a:cubicBezTo>
                  <a:close/>
                  <a:moveTo>
                    <a:pt x="271" y="100"/>
                  </a:moveTo>
                  <a:cubicBezTo>
                    <a:pt x="271" y="103"/>
                    <a:pt x="269" y="99"/>
                    <a:pt x="267" y="99"/>
                  </a:cubicBezTo>
                  <a:cubicBezTo>
                    <a:pt x="268" y="98"/>
                    <a:pt x="270" y="101"/>
                    <a:pt x="271" y="100"/>
                  </a:cubicBezTo>
                  <a:close/>
                  <a:moveTo>
                    <a:pt x="233" y="70"/>
                  </a:moveTo>
                  <a:cubicBezTo>
                    <a:pt x="234" y="70"/>
                    <a:pt x="233" y="69"/>
                    <a:pt x="233" y="68"/>
                  </a:cubicBezTo>
                  <a:cubicBezTo>
                    <a:pt x="234" y="68"/>
                    <a:pt x="234" y="70"/>
                    <a:pt x="235" y="70"/>
                  </a:cubicBezTo>
                  <a:cubicBezTo>
                    <a:pt x="234" y="70"/>
                    <a:pt x="233" y="70"/>
                    <a:pt x="231" y="70"/>
                  </a:cubicBezTo>
                  <a:cubicBezTo>
                    <a:pt x="231" y="70"/>
                    <a:pt x="231" y="69"/>
                    <a:pt x="230" y="69"/>
                  </a:cubicBezTo>
                  <a:cubicBezTo>
                    <a:pt x="231" y="67"/>
                    <a:pt x="232" y="70"/>
                    <a:pt x="233" y="70"/>
                  </a:cubicBezTo>
                  <a:close/>
                  <a:moveTo>
                    <a:pt x="232" y="90"/>
                  </a:moveTo>
                  <a:cubicBezTo>
                    <a:pt x="232" y="88"/>
                    <a:pt x="236" y="87"/>
                    <a:pt x="238" y="88"/>
                  </a:cubicBezTo>
                  <a:cubicBezTo>
                    <a:pt x="238" y="89"/>
                    <a:pt x="236" y="90"/>
                    <a:pt x="235" y="90"/>
                  </a:cubicBezTo>
                  <a:cubicBezTo>
                    <a:pt x="235" y="91"/>
                    <a:pt x="236" y="90"/>
                    <a:pt x="237" y="90"/>
                  </a:cubicBezTo>
                  <a:cubicBezTo>
                    <a:pt x="233" y="93"/>
                    <a:pt x="240" y="91"/>
                    <a:pt x="240" y="94"/>
                  </a:cubicBezTo>
                  <a:cubicBezTo>
                    <a:pt x="236" y="93"/>
                    <a:pt x="233" y="92"/>
                    <a:pt x="229" y="90"/>
                  </a:cubicBezTo>
                  <a:cubicBezTo>
                    <a:pt x="229" y="88"/>
                    <a:pt x="232" y="89"/>
                    <a:pt x="232" y="90"/>
                  </a:cubicBezTo>
                  <a:close/>
                  <a:moveTo>
                    <a:pt x="224" y="76"/>
                  </a:moveTo>
                  <a:cubicBezTo>
                    <a:pt x="226" y="76"/>
                    <a:pt x="226" y="76"/>
                    <a:pt x="224" y="76"/>
                  </a:cubicBezTo>
                  <a:cubicBezTo>
                    <a:pt x="223" y="77"/>
                    <a:pt x="221" y="78"/>
                    <a:pt x="217" y="78"/>
                  </a:cubicBezTo>
                  <a:cubicBezTo>
                    <a:pt x="218" y="76"/>
                    <a:pt x="222" y="76"/>
                    <a:pt x="224" y="76"/>
                  </a:cubicBezTo>
                  <a:close/>
                  <a:moveTo>
                    <a:pt x="217" y="77"/>
                  </a:moveTo>
                  <a:cubicBezTo>
                    <a:pt x="216" y="79"/>
                    <a:pt x="213" y="79"/>
                    <a:pt x="211" y="79"/>
                  </a:cubicBezTo>
                  <a:cubicBezTo>
                    <a:pt x="211" y="77"/>
                    <a:pt x="215" y="78"/>
                    <a:pt x="217" y="77"/>
                  </a:cubicBezTo>
                  <a:close/>
                  <a:moveTo>
                    <a:pt x="134" y="61"/>
                  </a:moveTo>
                  <a:cubicBezTo>
                    <a:pt x="134" y="62"/>
                    <a:pt x="132" y="62"/>
                    <a:pt x="131" y="62"/>
                  </a:cubicBezTo>
                  <a:cubicBezTo>
                    <a:pt x="130" y="60"/>
                    <a:pt x="133" y="61"/>
                    <a:pt x="134" y="61"/>
                  </a:cubicBezTo>
                  <a:close/>
                  <a:moveTo>
                    <a:pt x="12" y="199"/>
                  </a:moveTo>
                  <a:cubicBezTo>
                    <a:pt x="12" y="198"/>
                    <a:pt x="12" y="197"/>
                    <a:pt x="12" y="197"/>
                  </a:cubicBezTo>
                  <a:cubicBezTo>
                    <a:pt x="14" y="197"/>
                    <a:pt x="13" y="199"/>
                    <a:pt x="12" y="199"/>
                  </a:cubicBezTo>
                  <a:close/>
                  <a:moveTo>
                    <a:pt x="12" y="238"/>
                  </a:moveTo>
                  <a:cubicBezTo>
                    <a:pt x="11" y="237"/>
                    <a:pt x="11" y="237"/>
                    <a:pt x="10" y="237"/>
                  </a:cubicBezTo>
                  <a:cubicBezTo>
                    <a:pt x="10" y="237"/>
                    <a:pt x="11" y="237"/>
                    <a:pt x="11" y="235"/>
                  </a:cubicBezTo>
                  <a:cubicBezTo>
                    <a:pt x="11" y="236"/>
                    <a:pt x="11" y="236"/>
                    <a:pt x="12" y="236"/>
                  </a:cubicBezTo>
                  <a:cubicBezTo>
                    <a:pt x="12" y="237"/>
                    <a:pt x="12" y="237"/>
                    <a:pt x="12" y="238"/>
                  </a:cubicBezTo>
                  <a:close/>
                  <a:moveTo>
                    <a:pt x="12" y="233"/>
                  </a:moveTo>
                  <a:cubicBezTo>
                    <a:pt x="11" y="232"/>
                    <a:pt x="12" y="230"/>
                    <a:pt x="13" y="228"/>
                  </a:cubicBezTo>
                  <a:cubicBezTo>
                    <a:pt x="15" y="229"/>
                    <a:pt x="12" y="232"/>
                    <a:pt x="12" y="233"/>
                  </a:cubicBezTo>
                  <a:close/>
                  <a:moveTo>
                    <a:pt x="34" y="268"/>
                  </a:moveTo>
                  <a:cubicBezTo>
                    <a:pt x="34" y="268"/>
                    <a:pt x="34" y="267"/>
                    <a:pt x="34" y="267"/>
                  </a:cubicBezTo>
                  <a:cubicBezTo>
                    <a:pt x="35" y="267"/>
                    <a:pt x="35" y="267"/>
                    <a:pt x="35" y="268"/>
                  </a:cubicBezTo>
                  <a:cubicBezTo>
                    <a:pt x="34" y="268"/>
                    <a:pt x="34" y="268"/>
                    <a:pt x="34" y="268"/>
                  </a:cubicBezTo>
                  <a:close/>
                  <a:moveTo>
                    <a:pt x="38" y="274"/>
                  </a:moveTo>
                  <a:cubicBezTo>
                    <a:pt x="38" y="273"/>
                    <a:pt x="38" y="271"/>
                    <a:pt x="37" y="271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7" y="270"/>
                    <a:pt x="37" y="270"/>
                    <a:pt x="37" y="270"/>
                  </a:cubicBezTo>
                  <a:cubicBezTo>
                    <a:pt x="37" y="270"/>
                    <a:pt x="37" y="270"/>
                    <a:pt x="37" y="269"/>
                  </a:cubicBezTo>
                  <a:cubicBezTo>
                    <a:pt x="37" y="269"/>
                    <a:pt x="37" y="269"/>
                    <a:pt x="37" y="269"/>
                  </a:cubicBezTo>
                  <a:cubicBezTo>
                    <a:pt x="37" y="269"/>
                    <a:pt x="37" y="269"/>
                    <a:pt x="37" y="268"/>
                  </a:cubicBezTo>
                  <a:cubicBezTo>
                    <a:pt x="37" y="269"/>
                    <a:pt x="37" y="269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1"/>
                    <a:pt x="38" y="272"/>
                    <a:pt x="39" y="274"/>
                  </a:cubicBezTo>
                  <a:cubicBezTo>
                    <a:pt x="39" y="274"/>
                    <a:pt x="38" y="274"/>
                    <a:pt x="38" y="274"/>
                  </a:cubicBezTo>
                  <a:close/>
                  <a:moveTo>
                    <a:pt x="52" y="307"/>
                  </a:moveTo>
                  <a:cubicBezTo>
                    <a:pt x="52" y="307"/>
                    <a:pt x="52" y="306"/>
                    <a:pt x="52" y="306"/>
                  </a:cubicBezTo>
                  <a:cubicBezTo>
                    <a:pt x="52" y="306"/>
                    <a:pt x="52" y="307"/>
                    <a:pt x="52" y="307"/>
                  </a:cubicBezTo>
                  <a:close/>
                  <a:moveTo>
                    <a:pt x="50" y="307"/>
                  </a:move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lose/>
                  <a:moveTo>
                    <a:pt x="69" y="159"/>
                  </a:moveTo>
                  <a:cubicBezTo>
                    <a:pt x="68" y="158"/>
                    <a:pt x="70" y="157"/>
                    <a:pt x="70" y="157"/>
                  </a:cubicBezTo>
                  <a:cubicBezTo>
                    <a:pt x="72" y="157"/>
                    <a:pt x="70" y="158"/>
                    <a:pt x="69" y="159"/>
                  </a:cubicBezTo>
                  <a:close/>
                  <a:moveTo>
                    <a:pt x="81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0" y="146"/>
                    <a:pt x="79" y="149"/>
                    <a:pt x="78" y="149"/>
                  </a:cubicBezTo>
                  <a:cubicBezTo>
                    <a:pt x="78" y="148"/>
                    <a:pt x="79" y="147"/>
                    <a:pt x="81" y="146"/>
                  </a:cubicBezTo>
                  <a:cubicBezTo>
                    <a:pt x="81" y="146"/>
                    <a:pt x="81" y="146"/>
                    <a:pt x="81" y="146"/>
                  </a:cubicBezTo>
                  <a:close/>
                  <a:moveTo>
                    <a:pt x="114" y="81"/>
                  </a:moveTo>
                  <a:cubicBezTo>
                    <a:pt x="114" y="80"/>
                    <a:pt x="115" y="80"/>
                    <a:pt x="116" y="79"/>
                  </a:cubicBezTo>
                  <a:cubicBezTo>
                    <a:pt x="116" y="81"/>
                    <a:pt x="115" y="81"/>
                    <a:pt x="114" y="81"/>
                  </a:cubicBezTo>
                  <a:close/>
                  <a:moveTo>
                    <a:pt x="120" y="79"/>
                  </a:moveTo>
                  <a:cubicBezTo>
                    <a:pt x="120" y="78"/>
                    <a:pt x="119" y="78"/>
                    <a:pt x="119" y="78"/>
                  </a:cubicBezTo>
                  <a:cubicBezTo>
                    <a:pt x="120" y="77"/>
                    <a:pt x="121" y="77"/>
                    <a:pt x="123" y="76"/>
                  </a:cubicBezTo>
                  <a:cubicBezTo>
                    <a:pt x="123" y="78"/>
                    <a:pt x="121" y="78"/>
                    <a:pt x="120" y="79"/>
                  </a:cubicBezTo>
                  <a:close/>
                  <a:moveTo>
                    <a:pt x="168" y="98"/>
                  </a:moveTo>
                  <a:cubicBezTo>
                    <a:pt x="169" y="97"/>
                    <a:pt x="170" y="96"/>
                    <a:pt x="171" y="96"/>
                  </a:cubicBezTo>
                  <a:cubicBezTo>
                    <a:pt x="171" y="97"/>
                    <a:pt x="169" y="98"/>
                    <a:pt x="168" y="98"/>
                  </a:cubicBezTo>
                  <a:close/>
                  <a:moveTo>
                    <a:pt x="172" y="98"/>
                  </a:moveTo>
                  <a:cubicBezTo>
                    <a:pt x="170" y="98"/>
                    <a:pt x="172" y="96"/>
                    <a:pt x="174" y="96"/>
                  </a:cubicBezTo>
                  <a:cubicBezTo>
                    <a:pt x="173" y="97"/>
                    <a:pt x="172" y="97"/>
                    <a:pt x="172" y="98"/>
                  </a:cubicBezTo>
                  <a:close/>
                  <a:moveTo>
                    <a:pt x="177" y="95"/>
                  </a:moveTo>
                  <a:cubicBezTo>
                    <a:pt x="176" y="96"/>
                    <a:pt x="174" y="96"/>
                    <a:pt x="174" y="94"/>
                  </a:cubicBezTo>
                  <a:cubicBezTo>
                    <a:pt x="175" y="94"/>
                    <a:pt x="177" y="93"/>
                    <a:pt x="177" y="95"/>
                  </a:cubicBezTo>
                  <a:close/>
                  <a:moveTo>
                    <a:pt x="185" y="87"/>
                  </a:moveTo>
                  <a:cubicBezTo>
                    <a:pt x="186" y="85"/>
                    <a:pt x="189" y="85"/>
                    <a:pt x="191" y="84"/>
                  </a:cubicBezTo>
                  <a:cubicBezTo>
                    <a:pt x="190" y="86"/>
                    <a:pt x="187" y="87"/>
                    <a:pt x="185" y="87"/>
                  </a:cubicBezTo>
                  <a:close/>
                  <a:moveTo>
                    <a:pt x="206" y="94"/>
                  </a:moveTo>
                  <a:cubicBezTo>
                    <a:pt x="204" y="95"/>
                    <a:pt x="204" y="94"/>
                    <a:pt x="204" y="94"/>
                  </a:cubicBezTo>
                  <a:cubicBezTo>
                    <a:pt x="204" y="92"/>
                    <a:pt x="206" y="93"/>
                    <a:pt x="206" y="94"/>
                  </a:cubicBezTo>
                  <a:close/>
                  <a:moveTo>
                    <a:pt x="206" y="80"/>
                  </a:moveTo>
                  <a:cubicBezTo>
                    <a:pt x="205" y="81"/>
                    <a:pt x="204" y="81"/>
                    <a:pt x="202" y="81"/>
                  </a:cubicBezTo>
                  <a:cubicBezTo>
                    <a:pt x="203" y="80"/>
                    <a:pt x="205" y="80"/>
                    <a:pt x="206" y="80"/>
                  </a:cubicBezTo>
                  <a:close/>
                  <a:moveTo>
                    <a:pt x="201" y="97"/>
                  </a:moveTo>
                  <a:cubicBezTo>
                    <a:pt x="199" y="96"/>
                    <a:pt x="199" y="95"/>
                    <a:pt x="199" y="94"/>
                  </a:cubicBezTo>
                  <a:cubicBezTo>
                    <a:pt x="200" y="94"/>
                    <a:pt x="203" y="94"/>
                    <a:pt x="202" y="97"/>
                  </a:cubicBezTo>
                  <a:cubicBezTo>
                    <a:pt x="202" y="97"/>
                    <a:pt x="201" y="96"/>
                    <a:pt x="201" y="97"/>
                  </a:cubicBezTo>
                  <a:close/>
                  <a:moveTo>
                    <a:pt x="346" y="166"/>
                  </a:moveTo>
                  <a:cubicBezTo>
                    <a:pt x="345" y="159"/>
                    <a:pt x="340" y="153"/>
                    <a:pt x="337" y="146"/>
                  </a:cubicBezTo>
                  <a:cubicBezTo>
                    <a:pt x="336" y="147"/>
                    <a:pt x="336" y="144"/>
                    <a:pt x="335" y="146"/>
                  </a:cubicBezTo>
                  <a:cubicBezTo>
                    <a:pt x="340" y="152"/>
                    <a:pt x="341" y="162"/>
                    <a:pt x="346" y="168"/>
                  </a:cubicBezTo>
                  <a:cubicBezTo>
                    <a:pt x="347" y="167"/>
                    <a:pt x="346" y="167"/>
                    <a:pt x="346" y="166"/>
                  </a:cubicBezTo>
                  <a:close/>
                  <a:moveTo>
                    <a:pt x="333" y="189"/>
                  </a:moveTo>
                  <a:cubicBezTo>
                    <a:pt x="336" y="189"/>
                    <a:pt x="334" y="192"/>
                    <a:pt x="336" y="192"/>
                  </a:cubicBezTo>
                  <a:cubicBezTo>
                    <a:pt x="336" y="191"/>
                    <a:pt x="336" y="190"/>
                    <a:pt x="335" y="188"/>
                  </a:cubicBezTo>
                  <a:cubicBezTo>
                    <a:pt x="334" y="189"/>
                    <a:pt x="332" y="188"/>
                    <a:pt x="333" y="189"/>
                  </a:cubicBezTo>
                  <a:close/>
                  <a:moveTo>
                    <a:pt x="182" y="47"/>
                  </a:moveTo>
                  <a:cubicBezTo>
                    <a:pt x="183" y="47"/>
                    <a:pt x="184" y="47"/>
                    <a:pt x="184" y="46"/>
                  </a:cubicBezTo>
                  <a:cubicBezTo>
                    <a:pt x="183" y="47"/>
                    <a:pt x="181" y="46"/>
                    <a:pt x="182" y="47"/>
                  </a:cubicBezTo>
                  <a:close/>
                  <a:moveTo>
                    <a:pt x="337" y="272"/>
                  </a:moveTo>
                  <a:cubicBezTo>
                    <a:pt x="337" y="273"/>
                    <a:pt x="336" y="275"/>
                    <a:pt x="337" y="275"/>
                  </a:cubicBezTo>
                  <a:cubicBezTo>
                    <a:pt x="338" y="275"/>
                    <a:pt x="338" y="273"/>
                    <a:pt x="337" y="272"/>
                  </a:cubicBezTo>
                  <a:close/>
                  <a:moveTo>
                    <a:pt x="331" y="126"/>
                  </a:moveTo>
                  <a:cubicBezTo>
                    <a:pt x="331" y="128"/>
                    <a:pt x="330" y="128"/>
                    <a:pt x="329" y="127"/>
                  </a:cubicBezTo>
                  <a:cubicBezTo>
                    <a:pt x="329" y="129"/>
                    <a:pt x="330" y="129"/>
                    <a:pt x="331" y="130"/>
                  </a:cubicBezTo>
                  <a:cubicBezTo>
                    <a:pt x="331" y="128"/>
                    <a:pt x="333" y="127"/>
                    <a:pt x="331" y="126"/>
                  </a:cubicBezTo>
                  <a:close/>
                  <a:moveTo>
                    <a:pt x="342" y="195"/>
                  </a:moveTo>
                  <a:cubicBezTo>
                    <a:pt x="341" y="196"/>
                    <a:pt x="340" y="196"/>
                    <a:pt x="339" y="195"/>
                  </a:cubicBezTo>
                  <a:cubicBezTo>
                    <a:pt x="339" y="196"/>
                    <a:pt x="339" y="197"/>
                    <a:pt x="340" y="197"/>
                  </a:cubicBezTo>
                  <a:cubicBezTo>
                    <a:pt x="341" y="197"/>
                    <a:pt x="342" y="197"/>
                    <a:pt x="342" y="195"/>
                  </a:cubicBezTo>
                  <a:close/>
                  <a:moveTo>
                    <a:pt x="340" y="192"/>
                  </a:moveTo>
                  <a:cubicBezTo>
                    <a:pt x="340" y="188"/>
                    <a:pt x="338" y="186"/>
                    <a:pt x="337" y="184"/>
                  </a:cubicBezTo>
                  <a:cubicBezTo>
                    <a:pt x="336" y="187"/>
                    <a:pt x="337" y="190"/>
                    <a:pt x="340" y="192"/>
                  </a:cubicBezTo>
                  <a:close/>
                  <a:moveTo>
                    <a:pt x="230" y="62"/>
                  </a:moveTo>
                  <a:cubicBezTo>
                    <a:pt x="231" y="60"/>
                    <a:pt x="234" y="63"/>
                    <a:pt x="237" y="63"/>
                  </a:cubicBezTo>
                  <a:cubicBezTo>
                    <a:pt x="236" y="61"/>
                    <a:pt x="230" y="59"/>
                    <a:pt x="230" y="62"/>
                  </a:cubicBezTo>
                  <a:close/>
                  <a:moveTo>
                    <a:pt x="230" y="57"/>
                  </a:moveTo>
                  <a:cubicBezTo>
                    <a:pt x="230" y="56"/>
                    <a:pt x="228" y="56"/>
                    <a:pt x="227" y="56"/>
                  </a:cubicBezTo>
                  <a:cubicBezTo>
                    <a:pt x="227" y="58"/>
                    <a:pt x="228" y="58"/>
                    <a:pt x="230" y="57"/>
                  </a:cubicBezTo>
                  <a:close/>
                  <a:moveTo>
                    <a:pt x="337" y="135"/>
                  </a:moveTo>
                  <a:cubicBezTo>
                    <a:pt x="337" y="134"/>
                    <a:pt x="336" y="133"/>
                    <a:pt x="335" y="132"/>
                  </a:cubicBezTo>
                  <a:cubicBezTo>
                    <a:pt x="335" y="133"/>
                    <a:pt x="336" y="135"/>
                    <a:pt x="337" y="135"/>
                  </a:cubicBezTo>
                  <a:close/>
                  <a:moveTo>
                    <a:pt x="168" y="50"/>
                  </a:moveTo>
                  <a:cubicBezTo>
                    <a:pt x="167" y="50"/>
                    <a:pt x="164" y="48"/>
                    <a:pt x="165" y="50"/>
                  </a:cubicBezTo>
                  <a:cubicBezTo>
                    <a:pt x="166" y="51"/>
                    <a:pt x="167" y="50"/>
                    <a:pt x="168" y="50"/>
                  </a:cubicBezTo>
                  <a:close/>
                  <a:moveTo>
                    <a:pt x="230" y="51"/>
                  </a:moveTo>
                  <a:cubicBezTo>
                    <a:pt x="228" y="51"/>
                    <a:pt x="225" y="50"/>
                    <a:pt x="224" y="50"/>
                  </a:cubicBezTo>
                  <a:cubicBezTo>
                    <a:pt x="226" y="51"/>
                    <a:pt x="223" y="52"/>
                    <a:pt x="224" y="53"/>
                  </a:cubicBezTo>
                  <a:cubicBezTo>
                    <a:pt x="226" y="53"/>
                    <a:pt x="227" y="54"/>
                    <a:pt x="227" y="55"/>
                  </a:cubicBezTo>
                  <a:cubicBezTo>
                    <a:pt x="229" y="54"/>
                    <a:pt x="230" y="55"/>
                    <a:pt x="231" y="56"/>
                  </a:cubicBezTo>
                  <a:cubicBezTo>
                    <a:pt x="231" y="57"/>
                    <a:pt x="230" y="57"/>
                    <a:pt x="231" y="58"/>
                  </a:cubicBezTo>
                  <a:cubicBezTo>
                    <a:pt x="238" y="58"/>
                    <a:pt x="243" y="59"/>
                    <a:pt x="249" y="61"/>
                  </a:cubicBezTo>
                  <a:cubicBezTo>
                    <a:pt x="250" y="61"/>
                    <a:pt x="249" y="60"/>
                    <a:pt x="250" y="60"/>
                  </a:cubicBezTo>
                  <a:cubicBezTo>
                    <a:pt x="251" y="61"/>
                    <a:pt x="254" y="61"/>
                    <a:pt x="255" y="61"/>
                  </a:cubicBezTo>
                  <a:cubicBezTo>
                    <a:pt x="255" y="60"/>
                    <a:pt x="253" y="61"/>
                    <a:pt x="253" y="60"/>
                  </a:cubicBezTo>
                  <a:cubicBezTo>
                    <a:pt x="254" y="59"/>
                    <a:pt x="256" y="60"/>
                    <a:pt x="255" y="59"/>
                  </a:cubicBezTo>
                  <a:cubicBezTo>
                    <a:pt x="254" y="58"/>
                    <a:pt x="251" y="58"/>
                    <a:pt x="251" y="57"/>
                  </a:cubicBezTo>
                  <a:cubicBezTo>
                    <a:pt x="254" y="57"/>
                    <a:pt x="257" y="57"/>
                    <a:pt x="259" y="57"/>
                  </a:cubicBezTo>
                  <a:cubicBezTo>
                    <a:pt x="257" y="54"/>
                    <a:pt x="251" y="53"/>
                    <a:pt x="247" y="54"/>
                  </a:cubicBezTo>
                  <a:cubicBezTo>
                    <a:pt x="247" y="55"/>
                    <a:pt x="247" y="56"/>
                    <a:pt x="246" y="56"/>
                  </a:cubicBezTo>
                  <a:cubicBezTo>
                    <a:pt x="242" y="55"/>
                    <a:pt x="237" y="54"/>
                    <a:pt x="231" y="54"/>
                  </a:cubicBezTo>
                  <a:cubicBezTo>
                    <a:pt x="231" y="52"/>
                    <a:pt x="231" y="53"/>
                    <a:pt x="230" y="51"/>
                  </a:cubicBezTo>
                  <a:close/>
                  <a:moveTo>
                    <a:pt x="244" y="65"/>
                  </a:moveTo>
                  <a:cubicBezTo>
                    <a:pt x="253" y="67"/>
                    <a:pt x="264" y="69"/>
                    <a:pt x="270" y="71"/>
                  </a:cubicBezTo>
                  <a:cubicBezTo>
                    <a:pt x="264" y="68"/>
                    <a:pt x="253" y="59"/>
                    <a:pt x="244" y="65"/>
                  </a:cubicBezTo>
                  <a:close/>
                  <a:moveTo>
                    <a:pt x="247" y="68"/>
                  </a:moveTo>
                  <a:cubicBezTo>
                    <a:pt x="248" y="68"/>
                    <a:pt x="248" y="68"/>
                    <a:pt x="249" y="68"/>
                  </a:cubicBezTo>
                  <a:cubicBezTo>
                    <a:pt x="249" y="66"/>
                    <a:pt x="248" y="66"/>
                    <a:pt x="247" y="66"/>
                  </a:cubicBezTo>
                  <a:lnTo>
                    <a:pt x="247" y="68"/>
                  </a:lnTo>
                  <a:close/>
                  <a:moveTo>
                    <a:pt x="227" y="101"/>
                  </a:moveTo>
                  <a:cubicBezTo>
                    <a:pt x="225" y="101"/>
                    <a:pt x="221" y="99"/>
                    <a:pt x="219" y="101"/>
                  </a:cubicBezTo>
                  <a:cubicBezTo>
                    <a:pt x="219" y="101"/>
                    <a:pt x="219" y="100"/>
                    <a:pt x="218" y="100"/>
                  </a:cubicBezTo>
                  <a:cubicBezTo>
                    <a:pt x="220" y="103"/>
                    <a:pt x="215" y="101"/>
                    <a:pt x="216" y="102"/>
                  </a:cubicBezTo>
                  <a:cubicBezTo>
                    <a:pt x="217" y="102"/>
                    <a:pt x="218" y="102"/>
                    <a:pt x="218" y="103"/>
                  </a:cubicBezTo>
                  <a:cubicBezTo>
                    <a:pt x="220" y="103"/>
                    <a:pt x="222" y="104"/>
                    <a:pt x="224" y="104"/>
                  </a:cubicBezTo>
                  <a:cubicBezTo>
                    <a:pt x="226" y="104"/>
                    <a:pt x="227" y="104"/>
                    <a:pt x="229" y="104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27" y="104"/>
                    <a:pt x="227" y="103"/>
                    <a:pt x="227" y="101"/>
                  </a:cubicBezTo>
                  <a:close/>
                  <a:moveTo>
                    <a:pt x="229" y="105"/>
                  </a:moveTo>
                  <a:cubicBezTo>
                    <a:pt x="230" y="106"/>
                    <a:pt x="230" y="106"/>
                    <a:pt x="231" y="106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31" y="105"/>
                    <a:pt x="230" y="105"/>
                    <a:pt x="229" y="105"/>
                  </a:cubicBezTo>
                  <a:close/>
                  <a:moveTo>
                    <a:pt x="224" y="97"/>
                  </a:moveTo>
                  <a:cubicBezTo>
                    <a:pt x="228" y="99"/>
                    <a:pt x="233" y="100"/>
                    <a:pt x="233" y="97"/>
                  </a:cubicBezTo>
                  <a:cubicBezTo>
                    <a:pt x="230" y="96"/>
                    <a:pt x="228" y="97"/>
                    <a:pt x="224" y="97"/>
                  </a:cubicBezTo>
                  <a:close/>
                  <a:moveTo>
                    <a:pt x="284" y="98"/>
                  </a:moveTo>
                  <a:cubicBezTo>
                    <a:pt x="284" y="99"/>
                    <a:pt x="285" y="99"/>
                    <a:pt x="284" y="100"/>
                  </a:cubicBezTo>
                  <a:cubicBezTo>
                    <a:pt x="285" y="100"/>
                    <a:pt x="286" y="100"/>
                    <a:pt x="286" y="99"/>
                  </a:cubicBezTo>
                  <a:cubicBezTo>
                    <a:pt x="285" y="100"/>
                    <a:pt x="285" y="98"/>
                    <a:pt x="284" y="98"/>
                  </a:cubicBezTo>
                  <a:close/>
                  <a:moveTo>
                    <a:pt x="228" y="105"/>
                  </a:moveTo>
                  <a:cubicBezTo>
                    <a:pt x="228" y="105"/>
                    <a:pt x="227" y="105"/>
                    <a:pt x="227" y="105"/>
                  </a:cubicBezTo>
                  <a:cubicBezTo>
                    <a:pt x="227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lose/>
                  <a:moveTo>
                    <a:pt x="162" y="59"/>
                  </a:moveTo>
                  <a:cubicBezTo>
                    <a:pt x="162" y="58"/>
                    <a:pt x="165" y="59"/>
                    <a:pt x="165" y="57"/>
                  </a:cubicBezTo>
                  <a:cubicBezTo>
                    <a:pt x="164" y="58"/>
                    <a:pt x="161" y="58"/>
                    <a:pt x="162" y="59"/>
                  </a:cubicBezTo>
                  <a:close/>
                  <a:moveTo>
                    <a:pt x="223" y="50"/>
                  </a:moveTo>
                  <a:cubicBezTo>
                    <a:pt x="222" y="50"/>
                    <a:pt x="223" y="49"/>
                    <a:pt x="224" y="49"/>
                  </a:cubicBezTo>
                  <a:cubicBezTo>
                    <a:pt x="227" y="48"/>
                    <a:pt x="230" y="51"/>
                    <a:pt x="231" y="49"/>
                  </a:cubicBezTo>
                  <a:cubicBezTo>
                    <a:pt x="229" y="47"/>
                    <a:pt x="224" y="47"/>
                    <a:pt x="222" y="45"/>
                  </a:cubicBezTo>
                  <a:cubicBezTo>
                    <a:pt x="222" y="46"/>
                    <a:pt x="221" y="46"/>
                    <a:pt x="221" y="47"/>
                  </a:cubicBezTo>
                  <a:cubicBezTo>
                    <a:pt x="222" y="47"/>
                    <a:pt x="222" y="48"/>
                    <a:pt x="222" y="49"/>
                  </a:cubicBezTo>
                  <a:cubicBezTo>
                    <a:pt x="221" y="50"/>
                    <a:pt x="218" y="48"/>
                    <a:pt x="218" y="50"/>
                  </a:cubicBezTo>
                  <a:cubicBezTo>
                    <a:pt x="220" y="50"/>
                    <a:pt x="222" y="51"/>
                    <a:pt x="223" y="50"/>
                  </a:cubicBezTo>
                  <a:close/>
                  <a:moveTo>
                    <a:pt x="217" y="100"/>
                  </a:moveTo>
                  <a:cubicBezTo>
                    <a:pt x="216" y="100"/>
                    <a:pt x="215" y="99"/>
                    <a:pt x="214" y="99"/>
                  </a:cubicBezTo>
                  <a:cubicBezTo>
                    <a:pt x="214" y="99"/>
                    <a:pt x="213" y="101"/>
                    <a:pt x="212" y="102"/>
                  </a:cubicBezTo>
                  <a:cubicBezTo>
                    <a:pt x="213" y="102"/>
                    <a:pt x="213" y="102"/>
                    <a:pt x="214" y="102"/>
                  </a:cubicBezTo>
                  <a:cubicBezTo>
                    <a:pt x="215" y="100"/>
                    <a:pt x="216" y="102"/>
                    <a:pt x="217" y="100"/>
                  </a:cubicBezTo>
                  <a:close/>
                  <a:moveTo>
                    <a:pt x="243" y="103"/>
                  </a:moveTo>
                  <a:cubicBezTo>
                    <a:pt x="241" y="103"/>
                    <a:pt x="240" y="101"/>
                    <a:pt x="237" y="102"/>
                  </a:cubicBezTo>
                  <a:cubicBezTo>
                    <a:pt x="237" y="104"/>
                    <a:pt x="237" y="104"/>
                    <a:pt x="237" y="104"/>
                  </a:cubicBezTo>
                  <a:cubicBezTo>
                    <a:pt x="239" y="102"/>
                    <a:pt x="242" y="104"/>
                    <a:pt x="243" y="103"/>
                  </a:cubicBezTo>
                  <a:close/>
                  <a:moveTo>
                    <a:pt x="197" y="100"/>
                  </a:move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lose/>
                  <a:moveTo>
                    <a:pt x="1" y="62"/>
                  </a:moveTo>
                  <a:cubicBezTo>
                    <a:pt x="2" y="61"/>
                    <a:pt x="4" y="62"/>
                    <a:pt x="4" y="60"/>
                  </a:cubicBezTo>
                  <a:cubicBezTo>
                    <a:pt x="3" y="59"/>
                    <a:pt x="2" y="61"/>
                    <a:pt x="1" y="62"/>
                  </a:cubicBezTo>
                  <a:close/>
                  <a:moveTo>
                    <a:pt x="368" y="214"/>
                  </a:moveTo>
                  <a:cubicBezTo>
                    <a:pt x="368" y="216"/>
                    <a:pt x="368" y="217"/>
                    <a:pt x="369" y="218"/>
                  </a:cubicBezTo>
                  <a:cubicBezTo>
                    <a:pt x="369" y="217"/>
                    <a:pt x="369" y="215"/>
                    <a:pt x="368" y="214"/>
                  </a:cubicBezTo>
                  <a:close/>
                  <a:moveTo>
                    <a:pt x="369" y="223"/>
                  </a:moveTo>
                  <a:cubicBezTo>
                    <a:pt x="370" y="225"/>
                    <a:pt x="369" y="228"/>
                    <a:pt x="371" y="229"/>
                  </a:cubicBezTo>
                  <a:cubicBezTo>
                    <a:pt x="370" y="227"/>
                    <a:pt x="371" y="223"/>
                    <a:pt x="369" y="223"/>
                  </a:cubicBezTo>
                  <a:close/>
                  <a:moveTo>
                    <a:pt x="371" y="229"/>
                  </a:moveTo>
                  <a:cubicBezTo>
                    <a:pt x="370" y="233"/>
                    <a:pt x="371" y="236"/>
                    <a:pt x="371" y="236"/>
                  </a:cubicBezTo>
                  <a:cubicBezTo>
                    <a:pt x="372" y="238"/>
                    <a:pt x="372" y="239"/>
                    <a:pt x="372" y="237"/>
                  </a:cubicBezTo>
                  <a:cubicBezTo>
                    <a:pt x="372" y="234"/>
                    <a:pt x="372" y="230"/>
                    <a:pt x="371" y="229"/>
                  </a:cubicBezTo>
                  <a:close/>
                  <a:moveTo>
                    <a:pt x="9" y="40"/>
                  </a:moveTo>
                  <a:cubicBezTo>
                    <a:pt x="13" y="42"/>
                    <a:pt x="17" y="37"/>
                    <a:pt x="19" y="37"/>
                  </a:cubicBezTo>
                  <a:cubicBezTo>
                    <a:pt x="17" y="40"/>
                    <a:pt x="17" y="40"/>
                    <a:pt x="14" y="42"/>
                  </a:cubicBezTo>
                  <a:cubicBezTo>
                    <a:pt x="19" y="47"/>
                    <a:pt x="23" y="40"/>
                    <a:pt x="26" y="36"/>
                  </a:cubicBezTo>
                  <a:cubicBezTo>
                    <a:pt x="34" y="27"/>
                    <a:pt x="43" y="18"/>
                    <a:pt x="52" y="14"/>
                  </a:cubicBezTo>
                  <a:cubicBezTo>
                    <a:pt x="54" y="9"/>
                    <a:pt x="59" y="8"/>
                    <a:pt x="62" y="3"/>
                  </a:cubicBezTo>
                  <a:cubicBezTo>
                    <a:pt x="57" y="4"/>
                    <a:pt x="56" y="8"/>
                    <a:pt x="52" y="9"/>
                  </a:cubicBezTo>
                  <a:cubicBezTo>
                    <a:pt x="53" y="8"/>
                    <a:pt x="52" y="7"/>
                    <a:pt x="53" y="6"/>
                  </a:cubicBezTo>
                  <a:cubicBezTo>
                    <a:pt x="51" y="6"/>
                    <a:pt x="50" y="8"/>
                    <a:pt x="48" y="8"/>
                  </a:cubicBezTo>
                  <a:cubicBezTo>
                    <a:pt x="49" y="5"/>
                    <a:pt x="53" y="4"/>
                    <a:pt x="52" y="0"/>
                  </a:cubicBezTo>
                  <a:cubicBezTo>
                    <a:pt x="46" y="0"/>
                    <a:pt x="44" y="5"/>
                    <a:pt x="39" y="7"/>
                  </a:cubicBezTo>
                  <a:cubicBezTo>
                    <a:pt x="38" y="6"/>
                    <a:pt x="38" y="5"/>
                    <a:pt x="37" y="5"/>
                  </a:cubicBezTo>
                  <a:cubicBezTo>
                    <a:pt x="34" y="8"/>
                    <a:pt x="30" y="10"/>
                    <a:pt x="26" y="12"/>
                  </a:cubicBezTo>
                  <a:cubicBezTo>
                    <a:pt x="26" y="16"/>
                    <a:pt x="23" y="19"/>
                    <a:pt x="20" y="21"/>
                  </a:cubicBezTo>
                  <a:cubicBezTo>
                    <a:pt x="14" y="25"/>
                    <a:pt x="5" y="28"/>
                    <a:pt x="0" y="34"/>
                  </a:cubicBezTo>
                  <a:cubicBezTo>
                    <a:pt x="3" y="35"/>
                    <a:pt x="3" y="33"/>
                    <a:pt x="5" y="33"/>
                  </a:cubicBezTo>
                  <a:cubicBezTo>
                    <a:pt x="6" y="35"/>
                    <a:pt x="2" y="36"/>
                    <a:pt x="3" y="39"/>
                  </a:cubicBezTo>
                  <a:cubicBezTo>
                    <a:pt x="5" y="41"/>
                    <a:pt x="9" y="38"/>
                    <a:pt x="11" y="37"/>
                  </a:cubicBezTo>
                  <a:cubicBezTo>
                    <a:pt x="11" y="39"/>
                    <a:pt x="9" y="39"/>
                    <a:pt x="9" y="40"/>
                  </a:cubicBezTo>
                  <a:close/>
                  <a:moveTo>
                    <a:pt x="194" y="97"/>
                  </a:moveTo>
                  <a:cubicBezTo>
                    <a:pt x="190" y="96"/>
                    <a:pt x="188" y="98"/>
                    <a:pt x="186" y="97"/>
                  </a:cubicBezTo>
                  <a:cubicBezTo>
                    <a:pt x="185" y="99"/>
                    <a:pt x="188" y="98"/>
                    <a:pt x="188" y="99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88" y="100"/>
                    <a:pt x="189" y="100"/>
                    <a:pt x="190" y="100"/>
                  </a:cubicBezTo>
                  <a:cubicBezTo>
                    <a:pt x="191" y="100"/>
                    <a:pt x="193" y="100"/>
                    <a:pt x="195" y="100"/>
                  </a:cubicBezTo>
                  <a:cubicBezTo>
                    <a:pt x="194" y="100"/>
                    <a:pt x="193" y="100"/>
                    <a:pt x="192" y="100"/>
                  </a:cubicBezTo>
                  <a:cubicBezTo>
                    <a:pt x="192" y="99"/>
                    <a:pt x="194" y="99"/>
                    <a:pt x="194" y="97"/>
                  </a:cubicBezTo>
                  <a:close/>
                  <a:moveTo>
                    <a:pt x="12" y="45"/>
                  </a:moveTo>
                  <a:cubicBezTo>
                    <a:pt x="12" y="47"/>
                    <a:pt x="11" y="48"/>
                    <a:pt x="9" y="48"/>
                  </a:cubicBezTo>
                  <a:cubicBezTo>
                    <a:pt x="11" y="49"/>
                    <a:pt x="13" y="47"/>
                    <a:pt x="15" y="45"/>
                  </a:cubicBezTo>
                  <a:cubicBezTo>
                    <a:pt x="13" y="46"/>
                    <a:pt x="14" y="45"/>
                    <a:pt x="12" y="45"/>
                  </a:cubicBezTo>
                  <a:close/>
                  <a:moveTo>
                    <a:pt x="7" y="213"/>
                  </a:moveTo>
                  <a:cubicBezTo>
                    <a:pt x="6" y="213"/>
                    <a:pt x="6" y="215"/>
                    <a:pt x="7" y="216"/>
                  </a:cubicBezTo>
                  <a:cubicBezTo>
                    <a:pt x="8" y="215"/>
                    <a:pt x="8" y="213"/>
                    <a:pt x="7" y="213"/>
                  </a:cubicBezTo>
                  <a:close/>
                  <a:moveTo>
                    <a:pt x="26" y="80"/>
                  </a:moveTo>
                  <a:cubicBezTo>
                    <a:pt x="26" y="81"/>
                    <a:pt x="26" y="81"/>
                    <a:pt x="27" y="81"/>
                  </a:cubicBezTo>
                  <a:cubicBezTo>
                    <a:pt x="27" y="80"/>
                    <a:pt x="29" y="80"/>
                    <a:pt x="29" y="78"/>
                  </a:cubicBezTo>
                  <a:cubicBezTo>
                    <a:pt x="27" y="79"/>
                    <a:pt x="28" y="78"/>
                    <a:pt x="27" y="76"/>
                  </a:cubicBezTo>
                  <a:cubicBezTo>
                    <a:pt x="24" y="80"/>
                    <a:pt x="21" y="83"/>
                    <a:pt x="18" y="87"/>
                  </a:cubicBezTo>
                  <a:cubicBezTo>
                    <a:pt x="20" y="87"/>
                    <a:pt x="21" y="87"/>
                    <a:pt x="22" y="86"/>
                  </a:cubicBezTo>
                  <a:cubicBezTo>
                    <a:pt x="22" y="85"/>
                    <a:pt x="21" y="85"/>
                    <a:pt x="21" y="84"/>
                  </a:cubicBezTo>
                  <a:cubicBezTo>
                    <a:pt x="22" y="83"/>
                    <a:pt x="24" y="84"/>
                    <a:pt x="25" y="84"/>
                  </a:cubicBezTo>
                  <a:cubicBezTo>
                    <a:pt x="24" y="83"/>
                    <a:pt x="26" y="82"/>
                    <a:pt x="25" y="81"/>
                  </a:cubicBezTo>
                  <a:cubicBezTo>
                    <a:pt x="25" y="82"/>
                    <a:pt x="24" y="83"/>
                    <a:pt x="23" y="82"/>
                  </a:cubicBezTo>
                  <a:cubicBezTo>
                    <a:pt x="24" y="81"/>
                    <a:pt x="25" y="80"/>
                    <a:pt x="26" y="80"/>
                  </a:cubicBezTo>
                  <a:close/>
                  <a:moveTo>
                    <a:pt x="21" y="264"/>
                  </a:moveTo>
                  <a:cubicBezTo>
                    <a:pt x="20" y="264"/>
                    <a:pt x="20" y="264"/>
                    <a:pt x="19" y="264"/>
                  </a:cubicBezTo>
                  <a:cubicBezTo>
                    <a:pt x="19" y="264"/>
                    <a:pt x="18" y="265"/>
                    <a:pt x="18" y="265"/>
                  </a:cubicBezTo>
                  <a:cubicBezTo>
                    <a:pt x="19" y="266"/>
                    <a:pt x="21" y="266"/>
                    <a:pt x="21" y="264"/>
                  </a:cubicBezTo>
                  <a:close/>
                  <a:moveTo>
                    <a:pt x="23" y="77"/>
                  </a:moveTo>
                  <a:cubicBezTo>
                    <a:pt x="21" y="79"/>
                    <a:pt x="18" y="82"/>
                    <a:pt x="18" y="84"/>
                  </a:cubicBezTo>
                  <a:cubicBezTo>
                    <a:pt x="19" y="81"/>
                    <a:pt x="25" y="80"/>
                    <a:pt x="23" y="77"/>
                  </a:cubicBezTo>
                  <a:close/>
                  <a:moveTo>
                    <a:pt x="21" y="76"/>
                  </a:moveTo>
                  <a:cubicBezTo>
                    <a:pt x="23" y="76"/>
                    <a:pt x="24" y="75"/>
                    <a:pt x="24" y="73"/>
                  </a:cubicBezTo>
                  <a:cubicBezTo>
                    <a:pt x="22" y="74"/>
                    <a:pt x="22" y="75"/>
                    <a:pt x="21" y="76"/>
                  </a:cubicBezTo>
                  <a:close/>
                  <a:moveTo>
                    <a:pt x="363" y="197"/>
                  </a:moveTo>
                  <a:cubicBezTo>
                    <a:pt x="363" y="199"/>
                    <a:pt x="364" y="202"/>
                    <a:pt x="365" y="203"/>
                  </a:cubicBezTo>
                  <a:cubicBezTo>
                    <a:pt x="365" y="201"/>
                    <a:pt x="365" y="197"/>
                    <a:pt x="363" y="197"/>
                  </a:cubicBezTo>
                  <a:close/>
                  <a:moveTo>
                    <a:pt x="343" y="286"/>
                  </a:moveTo>
                  <a:cubicBezTo>
                    <a:pt x="344" y="286"/>
                    <a:pt x="344" y="284"/>
                    <a:pt x="344" y="282"/>
                  </a:cubicBezTo>
                  <a:cubicBezTo>
                    <a:pt x="342" y="282"/>
                    <a:pt x="343" y="284"/>
                    <a:pt x="343" y="286"/>
                  </a:cubicBezTo>
                  <a:close/>
                  <a:moveTo>
                    <a:pt x="341" y="143"/>
                  </a:moveTo>
                  <a:cubicBezTo>
                    <a:pt x="340" y="141"/>
                    <a:pt x="340" y="139"/>
                    <a:pt x="339" y="138"/>
                  </a:cubicBezTo>
                  <a:cubicBezTo>
                    <a:pt x="338" y="140"/>
                    <a:pt x="340" y="142"/>
                    <a:pt x="341" y="143"/>
                  </a:cubicBezTo>
                  <a:close/>
                  <a:moveTo>
                    <a:pt x="343" y="152"/>
                  </a:moveTo>
                  <a:cubicBezTo>
                    <a:pt x="343" y="151"/>
                    <a:pt x="343" y="151"/>
                    <a:pt x="343" y="151"/>
                  </a:cubicBezTo>
                  <a:cubicBezTo>
                    <a:pt x="346" y="152"/>
                    <a:pt x="345" y="158"/>
                    <a:pt x="348" y="157"/>
                  </a:cubicBezTo>
                  <a:cubicBezTo>
                    <a:pt x="346" y="155"/>
                    <a:pt x="346" y="152"/>
                    <a:pt x="344" y="149"/>
                  </a:cubicBezTo>
                  <a:cubicBezTo>
                    <a:pt x="344" y="150"/>
                    <a:pt x="342" y="151"/>
                    <a:pt x="343" y="152"/>
                  </a:cubicBezTo>
                  <a:close/>
                  <a:moveTo>
                    <a:pt x="343" y="249"/>
                  </a:moveTo>
                  <a:cubicBezTo>
                    <a:pt x="344" y="242"/>
                    <a:pt x="344" y="235"/>
                    <a:pt x="343" y="230"/>
                  </a:cubicBezTo>
                  <a:cubicBezTo>
                    <a:pt x="343" y="237"/>
                    <a:pt x="342" y="243"/>
                    <a:pt x="343" y="249"/>
                  </a:cubicBezTo>
                  <a:close/>
                  <a:moveTo>
                    <a:pt x="341" y="250"/>
                  </a:moveTo>
                  <a:cubicBezTo>
                    <a:pt x="341" y="251"/>
                    <a:pt x="340" y="254"/>
                    <a:pt x="341" y="254"/>
                  </a:cubicBezTo>
                  <a:cubicBezTo>
                    <a:pt x="342" y="253"/>
                    <a:pt x="342" y="251"/>
                    <a:pt x="341" y="250"/>
                  </a:cubicBezTo>
                  <a:close/>
                  <a:moveTo>
                    <a:pt x="339" y="296"/>
                  </a:moveTo>
                  <a:cubicBezTo>
                    <a:pt x="340" y="295"/>
                    <a:pt x="341" y="292"/>
                    <a:pt x="340" y="290"/>
                  </a:cubicBezTo>
                  <a:cubicBezTo>
                    <a:pt x="340" y="292"/>
                    <a:pt x="338" y="294"/>
                    <a:pt x="339" y="296"/>
                  </a:cubicBezTo>
                  <a:close/>
                  <a:moveTo>
                    <a:pt x="344" y="227"/>
                  </a:moveTo>
                  <a:cubicBezTo>
                    <a:pt x="344" y="225"/>
                    <a:pt x="345" y="223"/>
                    <a:pt x="343" y="223"/>
                  </a:cubicBezTo>
                  <a:cubicBezTo>
                    <a:pt x="344" y="224"/>
                    <a:pt x="343" y="227"/>
                    <a:pt x="344" y="227"/>
                  </a:cubicBezTo>
                  <a:close/>
                  <a:moveTo>
                    <a:pt x="353" y="183"/>
                  </a:moveTo>
                  <a:cubicBezTo>
                    <a:pt x="353" y="183"/>
                    <a:pt x="354" y="184"/>
                    <a:pt x="354" y="185"/>
                  </a:cubicBezTo>
                  <a:cubicBezTo>
                    <a:pt x="355" y="184"/>
                    <a:pt x="353" y="181"/>
                    <a:pt x="353" y="183"/>
                  </a:cubicBezTo>
                  <a:close/>
                  <a:moveTo>
                    <a:pt x="355" y="183"/>
                  </a:moveTo>
                  <a:cubicBezTo>
                    <a:pt x="355" y="181"/>
                    <a:pt x="354" y="180"/>
                    <a:pt x="353" y="179"/>
                  </a:cubicBezTo>
                  <a:cubicBezTo>
                    <a:pt x="354" y="180"/>
                    <a:pt x="354" y="182"/>
                    <a:pt x="355" y="183"/>
                  </a:cubicBezTo>
                  <a:close/>
                  <a:moveTo>
                    <a:pt x="357" y="186"/>
                  </a:moveTo>
                  <a:cubicBezTo>
                    <a:pt x="355" y="185"/>
                    <a:pt x="355" y="187"/>
                    <a:pt x="356" y="188"/>
                  </a:cubicBezTo>
                  <a:cubicBezTo>
                    <a:pt x="357" y="188"/>
                    <a:pt x="356" y="187"/>
                    <a:pt x="357" y="186"/>
                  </a:cubicBezTo>
                  <a:close/>
                  <a:moveTo>
                    <a:pt x="343" y="276"/>
                  </a:moveTo>
                  <a:cubicBezTo>
                    <a:pt x="344" y="276"/>
                    <a:pt x="344" y="278"/>
                    <a:pt x="345" y="278"/>
                  </a:cubicBezTo>
                  <a:cubicBezTo>
                    <a:pt x="344" y="276"/>
                    <a:pt x="346" y="277"/>
                    <a:pt x="346" y="275"/>
                  </a:cubicBezTo>
                  <a:cubicBezTo>
                    <a:pt x="344" y="275"/>
                    <a:pt x="343" y="275"/>
                    <a:pt x="343" y="276"/>
                  </a:cubicBezTo>
                  <a:close/>
                  <a:moveTo>
                    <a:pt x="346" y="209"/>
                  </a:moveTo>
                  <a:cubicBezTo>
                    <a:pt x="348" y="212"/>
                    <a:pt x="345" y="208"/>
                    <a:pt x="344" y="206"/>
                  </a:cubicBezTo>
                  <a:cubicBezTo>
                    <a:pt x="344" y="203"/>
                    <a:pt x="344" y="200"/>
                    <a:pt x="343" y="199"/>
                  </a:cubicBezTo>
                  <a:cubicBezTo>
                    <a:pt x="341" y="199"/>
                    <a:pt x="341" y="200"/>
                    <a:pt x="340" y="199"/>
                  </a:cubicBezTo>
                  <a:cubicBezTo>
                    <a:pt x="341" y="204"/>
                    <a:pt x="342" y="206"/>
                    <a:pt x="345" y="209"/>
                  </a:cubicBezTo>
                  <a:cubicBezTo>
                    <a:pt x="344" y="212"/>
                    <a:pt x="345" y="216"/>
                    <a:pt x="346" y="219"/>
                  </a:cubicBezTo>
                  <a:cubicBezTo>
                    <a:pt x="349" y="215"/>
                    <a:pt x="344" y="212"/>
                    <a:pt x="346" y="209"/>
                  </a:cubicBezTo>
                  <a:close/>
                  <a:moveTo>
                    <a:pt x="346" y="180"/>
                  </a:moveTo>
                  <a:cubicBezTo>
                    <a:pt x="348" y="179"/>
                    <a:pt x="347" y="181"/>
                    <a:pt x="349" y="181"/>
                  </a:cubicBezTo>
                  <a:cubicBezTo>
                    <a:pt x="349" y="180"/>
                    <a:pt x="348" y="179"/>
                    <a:pt x="348" y="178"/>
                  </a:cubicBezTo>
                  <a:cubicBezTo>
                    <a:pt x="347" y="178"/>
                    <a:pt x="346" y="179"/>
                    <a:pt x="346" y="180"/>
                  </a:cubicBezTo>
                  <a:close/>
                  <a:moveTo>
                    <a:pt x="258" y="101"/>
                  </a:moveTo>
                  <a:cubicBezTo>
                    <a:pt x="256" y="101"/>
                    <a:pt x="255" y="100"/>
                    <a:pt x="254" y="100"/>
                  </a:cubicBezTo>
                  <a:cubicBezTo>
                    <a:pt x="254" y="102"/>
                    <a:pt x="258" y="102"/>
                    <a:pt x="258" y="101"/>
                  </a:cubicBezTo>
                  <a:close/>
                  <a:moveTo>
                    <a:pt x="328" y="130"/>
                  </a:moveTo>
                  <a:cubicBezTo>
                    <a:pt x="327" y="128"/>
                    <a:pt x="326" y="125"/>
                    <a:pt x="324" y="124"/>
                  </a:cubicBezTo>
                  <a:cubicBezTo>
                    <a:pt x="324" y="126"/>
                    <a:pt x="326" y="129"/>
                    <a:pt x="328" y="130"/>
                  </a:cubicBezTo>
                  <a:close/>
                  <a:moveTo>
                    <a:pt x="324" y="135"/>
                  </a:moveTo>
                  <a:cubicBezTo>
                    <a:pt x="326" y="137"/>
                    <a:pt x="328" y="141"/>
                    <a:pt x="330" y="141"/>
                  </a:cubicBezTo>
                  <a:cubicBezTo>
                    <a:pt x="328" y="140"/>
                    <a:pt x="327" y="138"/>
                    <a:pt x="328" y="136"/>
                  </a:cubicBezTo>
                  <a:cubicBezTo>
                    <a:pt x="326" y="137"/>
                    <a:pt x="325" y="134"/>
                    <a:pt x="324" y="135"/>
                  </a:cubicBezTo>
                  <a:close/>
                  <a:moveTo>
                    <a:pt x="333" y="131"/>
                  </a:moveTo>
                  <a:cubicBezTo>
                    <a:pt x="335" y="131"/>
                    <a:pt x="333" y="129"/>
                    <a:pt x="332" y="128"/>
                  </a:cubicBezTo>
                  <a:cubicBezTo>
                    <a:pt x="332" y="130"/>
                    <a:pt x="334" y="130"/>
                    <a:pt x="333" y="131"/>
                  </a:cubicBezTo>
                  <a:close/>
                  <a:moveTo>
                    <a:pt x="273" y="126"/>
                  </a:moveTo>
                  <a:cubicBezTo>
                    <a:pt x="273" y="126"/>
                    <a:pt x="274" y="126"/>
                    <a:pt x="274" y="127"/>
                  </a:cubicBezTo>
                  <a:cubicBezTo>
                    <a:pt x="275" y="127"/>
                    <a:pt x="275" y="126"/>
                    <a:pt x="274" y="126"/>
                  </a:cubicBezTo>
                  <a:cubicBezTo>
                    <a:pt x="274" y="126"/>
                    <a:pt x="273" y="125"/>
                    <a:pt x="273" y="126"/>
                  </a:cubicBezTo>
                  <a:close/>
                  <a:moveTo>
                    <a:pt x="270" y="118"/>
                  </a:moveTo>
                  <a:cubicBezTo>
                    <a:pt x="269" y="118"/>
                    <a:pt x="268" y="115"/>
                    <a:pt x="267" y="116"/>
                  </a:cubicBezTo>
                  <a:cubicBezTo>
                    <a:pt x="269" y="116"/>
                    <a:pt x="269" y="119"/>
                    <a:pt x="267" y="119"/>
                  </a:cubicBezTo>
                  <a:cubicBezTo>
                    <a:pt x="266" y="118"/>
                    <a:pt x="264" y="116"/>
                    <a:pt x="263" y="115"/>
                  </a:cubicBezTo>
                  <a:cubicBezTo>
                    <a:pt x="263" y="115"/>
                    <a:pt x="264" y="115"/>
                    <a:pt x="264" y="114"/>
                  </a:cubicBezTo>
                  <a:cubicBezTo>
                    <a:pt x="261" y="114"/>
                    <a:pt x="260" y="114"/>
                    <a:pt x="259" y="112"/>
                  </a:cubicBezTo>
                  <a:cubicBezTo>
                    <a:pt x="257" y="118"/>
                    <a:pt x="267" y="121"/>
                    <a:pt x="270" y="118"/>
                  </a:cubicBezTo>
                  <a:close/>
                  <a:moveTo>
                    <a:pt x="251" y="105"/>
                  </a:moveTo>
                  <a:cubicBezTo>
                    <a:pt x="249" y="105"/>
                    <a:pt x="248" y="103"/>
                    <a:pt x="248" y="105"/>
                  </a:cubicBezTo>
                  <a:cubicBezTo>
                    <a:pt x="248" y="105"/>
                    <a:pt x="250" y="105"/>
                    <a:pt x="251" y="105"/>
                  </a:cubicBezTo>
                  <a:close/>
                  <a:moveTo>
                    <a:pt x="275" y="63"/>
                  </a:moveTo>
                  <a:cubicBezTo>
                    <a:pt x="273" y="62"/>
                    <a:pt x="270" y="58"/>
                    <a:pt x="266" y="59"/>
                  </a:cubicBezTo>
                  <a:cubicBezTo>
                    <a:pt x="266" y="61"/>
                    <a:pt x="266" y="61"/>
                    <a:pt x="266" y="61"/>
                  </a:cubicBezTo>
                  <a:cubicBezTo>
                    <a:pt x="270" y="60"/>
                    <a:pt x="272" y="64"/>
                    <a:pt x="275" y="63"/>
                  </a:cubicBezTo>
                  <a:close/>
                  <a:moveTo>
                    <a:pt x="260" y="107"/>
                  </a:moveTo>
                  <a:cubicBezTo>
                    <a:pt x="260" y="106"/>
                    <a:pt x="261" y="105"/>
                    <a:pt x="262" y="105"/>
                  </a:cubicBezTo>
                  <a:cubicBezTo>
                    <a:pt x="257" y="105"/>
                    <a:pt x="254" y="101"/>
                    <a:pt x="251" y="101"/>
                  </a:cubicBezTo>
                  <a:cubicBezTo>
                    <a:pt x="253" y="105"/>
                    <a:pt x="257" y="105"/>
                    <a:pt x="260" y="107"/>
                  </a:cubicBezTo>
                  <a:close/>
                  <a:moveTo>
                    <a:pt x="278" y="114"/>
                  </a:moveTo>
                  <a:cubicBezTo>
                    <a:pt x="275" y="112"/>
                    <a:pt x="270" y="103"/>
                    <a:pt x="263" y="106"/>
                  </a:cubicBezTo>
                  <a:cubicBezTo>
                    <a:pt x="265" y="107"/>
                    <a:pt x="267" y="108"/>
                    <a:pt x="268" y="109"/>
                  </a:cubicBezTo>
                  <a:cubicBezTo>
                    <a:pt x="267" y="110"/>
                    <a:pt x="265" y="109"/>
                    <a:pt x="264" y="110"/>
                  </a:cubicBezTo>
                  <a:cubicBezTo>
                    <a:pt x="261" y="109"/>
                    <a:pt x="255" y="107"/>
                    <a:pt x="251" y="109"/>
                  </a:cubicBezTo>
                  <a:cubicBezTo>
                    <a:pt x="249" y="107"/>
                    <a:pt x="246" y="107"/>
                    <a:pt x="244" y="106"/>
                  </a:cubicBezTo>
                  <a:cubicBezTo>
                    <a:pt x="246" y="109"/>
                    <a:pt x="251" y="109"/>
                    <a:pt x="253" y="112"/>
                  </a:cubicBezTo>
                  <a:cubicBezTo>
                    <a:pt x="256" y="112"/>
                    <a:pt x="256" y="112"/>
                    <a:pt x="256" y="112"/>
                  </a:cubicBezTo>
                  <a:cubicBezTo>
                    <a:pt x="256" y="113"/>
                    <a:pt x="257" y="115"/>
                    <a:pt x="257" y="113"/>
                  </a:cubicBezTo>
                  <a:cubicBezTo>
                    <a:pt x="257" y="113"/>
                    <a:pt x="256" y="112"/>
                    <a:pt x="257" y="112"/>
                  </a:cubicBezTo>
                  <a:cubicBezTo>
                    <a:pt x="258" y="113"/>
                    <a:pt x="262" y="111"/>
                    <a:pt x="261" y="113"/>
                  </a:cubicBezTo>
                  <a:cubicBezTo>
                    <a:pt x="263" y="111"/>
                    <a:pt x="265" y="115"/>
                    <a:pt x="266" y="114"/>
                  </a:cubicBezTo>
                  <a:cubicBezTo>
                    <a:pt x="263" y="113"/>
                    <a:pt x="267" y="113"/>
                    <a:pt x="268" y="112"/>
                  </a:cubicBezTo>
                  <a:cubicBezTo>
                    <a:pt x="267" y="112"/>
                    <a:pt x="266" y="111"/>
                    <a:pt x="267" y="111"/>
                  </a:cubicBezTo>
                  <a:cubicBezTo>
                    <a:pt x="270" y="110"/>
                    <a:pt x="274" y="109"/>
                    <a:pt x="275" y="113"/>
                  </a:cubicBezTo>
                  <a:cubicBezTo>
                    <a:pt x="273" y="114"/>
                    <a:pt x="272" y="112"/>
                    <a:pt x="271" y="113"/>
                  </a:cubicBezTo>
                  <a:cubicBezTo>
                    <a:pt x="272" y="114"/>
                    <a:pt x="274" y="115"/>
                    <a:pt x="276" y="115"/>
                  </a:cubicBezTo>
                  <a:cubicBezTo>
                    <a:pt x="275" y="112"/>
                    <a:pt x="278" y="114"/>
                    <a:pt x="278" y="114"/>
                  </a:cubicBezTo>
                  <a:close/>
                  <a:moveTo>
                    <a:pt x="272" y="121"/>
                  </a:moveTo>
                  <a:cubicBezTo>
                    <a:pt x="271" y="121"/>
                    <a:pt x="271" y="121"/>
                    <a:pt x="270" y="121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2"/>
                    <a:pt x="271" y="122"/>
                    <a:pt x="272" y="121"/>
                  </a:cubicBezTo>
                  <a:close/>
                  <a:moveTo>
                    <a:pt x="291" y="136"/>
                  </a:moveTo>
                  <a:cubicBezTo>
                    <a:pt x="292" y="138"/>
                    <a:pt x="297" y="142"/>
                    <a:pt x="297" y="141"/>
                  </a:cubicBezTo>
                  <a:cubicBezTo>
                    <a:pt x="297" y="139"/>
                    <a:pt x="290" y="136"/>
                    <a:pt x="293" y="133"/>
                  </a:cubicBezTo>
                  <a:cubicBezTo>
                    <a:pt x="291" y="133"/>
                    <a:pt x="291" y="134"/>
                    <a:pt x="289" y="134"/>
                  </a:cubicBezTo>
                  <a:cubicBezTo>
                    <a:pt x="289" y="132"/>
                    <a:pt x="287" y="133"/>
                    <a:pt x="286" y="132"/>
                  </a:cubicBezTo>
                  <a:cubicBezTo>
                    <a:pt x="286" y="130"/>
                    <a:pt x="286" y="130"/>
                    <a:pt x="286" y="128"/>
                  </a:cubicBezTo>
                  <a:cubicBezTo>
                    <a:pt x="284" y="128"/>
                    <a:pt x="284" y="128"/>
                    <a:pt x="284" y="128"/>
                  </a:cubicBezTo>
                  <a:cubicBezTo>
                    <a:pt x="285" y="130"/>
                    <a:pt x="285" y="129"/>
                    <a:pt x="284" y="132"/>
                  </a:cubicBezTo>
                  <a:cubicBezTo>
                    <a:pt x="288" y="132"/>
                    <a:pt x="288" y="136"/>
                    <a:pt x="291" y="136"/>
                  </a:cubicBezTo>
                  <a:close/>
                  <a:moveTo>
                    <a:pt x="320" y="159"/>
                  </a:moveTo>
                  <a:cubicBezTo>
                    <a:pt x="320" y="160"/>
                    <a:pt x="319" y="160"/>
                    <a:pt x="319" y="161"/>
                  </a:cubicBezTo>
                  <a:cubicBezTo>
                    <a:pt x="320" y="162"/>
                    <a:pt x="321" y="163"/>
                    <a:pt x="322" y="164"/>
                  </a:cubicBezTo>
                  <a:cubicBezTo>
                    <a:pt x="322" y="162"/>
                    <a:pt x="321" y="161"/>
                    <a:pt x="320" y="159"/>
                  </a:cubicBezTo>
                  <a:close/>
                  <a:moveTo>
                    <a:pt x="301" y="137"/>
                  </a:moveTo>
                  <a:cubicBezTo>
                    <a:pt x="303" y="139"/>
                    <a:pt x="305" y="142"/>
                    <a:pt x="309" y="144"/>
                  </a:cubicBezTo>
                  <a:cubicBezTo>
                    <a:pt x="307" y="141"/>
                    <a:pt x="302" y="137"/>
                    <a:pt x="301" y="137"/>
                  </a:cubicBezTo>
                  <a:close/>
                  <a:moveTo>
                    <a:pt x="279" y="123"/>
                  </a:moveTo>
                  <a:cubicBezTo>
                    <a:pt x="279" y="122"/>
                    <a:pt x="279" y="121"/>
                    <a:pt x="278" y="120"/>
                  </a:cubicBezTo>
                  <a:cubicBezTo>
                    <a:pt x="277" y="121"/>
                    <a:pt x="278" y="123"/>
                    <a:pt x="279" y="123"/>
                  </a:cubicBezTo>
                  <a:close/>
                  <a:moveTo>
                    <a:pt x="323" y="160"/>
                  </a:moveTo>
                  <a:cubicBezTo>
                    <a:pt x="325" y="162"/>
                    <a:pt x="325" y="164"/>
                    <a:pt x="327" y="165"/>
                  </a:cubicBezTo>
                  <a:cubicBezTo>
                    <a:pt x="326" y="163"/>
                    <a:pt x="325" y="160"/>
                    <a:pt x="323" y="160"/>
                  </a:cubicBezTo>
                  <a:close/>
                  <a:moveTo>
                    <a:pt x="327" y="156"/>
                  </a:moveTo>
                  <a:cubicBezTo>
                    <a:pt x="326" y="157"/>
                    <a:pt x="324" y="156"/>
                    <a:pt x="324" y="157"/>
                  </a:cubicBezTo>
                  <a:cubicBezTo>
                    <a:pt x="325" y="157"/>
                    <a:pt x="326" y="159"/>
                    <a:pt x="327" y="159"/>
                  </a:cubicBezTo>
                  <a:cubicBezTo>
                    <a:pt x="327" y="158"/>
                    <a:pt x="326" y="157"/>
                    <a:pt x="327" y="156"/>
                  </a:cubicBezTo>
                  <a:close/>
                  <a:moveTo>
                    <a:pt x="303" y="146"/>
                  </a:moveTo>
                  <a:cubicBezTo>
                    <a:pt x="302" y="147"/>
                    <a:pt x="304" y="149"/>
                    <a:pt x="305" y="149"/>
                  </a:cubicBezTo>
                  <a:cubicBezTo>
                    <a:pt x="304" y="148"/>
                    <a:pt x="305" y="146"/>
                    <a:pt x="303" y="146"/>
                  </a:cubicBezTo>
                  <a:close/>
                  <a:moveTo>
                    <a:pt x="294" y="132"/>
                  </a:moveTo>
                  <a:cubicBezTo>
                    <a:pt x="294" y="131"/>
                    <a:pt x="292" y="130"/>
                    <a:pt x="292" y="132"/>
                  </a:cubicBezTo>
                  <a:cubicBezTo>
                    <a:pt x="293" y="131"/>
                    <a:pt x="294" y="133"/>
                    <a:pt x="294" y="132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7"/>
                    <a:pt x="277" y="117"/>
                  </a:cubicBezTo>
                  <a:cubicBezTo>
                    <a:pt x="277" y="118"/>
                    <a:pt x="279" y="120"/>
                    <a:pt x="280" y="119"/>
                  </a:cubicBezTo>
                  <a:close/>
                  <a:moveTo>
                    <a:pt x="316" y="137"/>
                  </a:moveTo>
                  <a:cubicBezTo>
                    <a:pt x="311" y="132"/>
                    <a:pt x="302" y="121"/>
                    <a:pt x="292" y="118"/>
                  </a:cubicBezTo>
                  <a:cubicBezTo>
                    <a:pt x="293" y="119"/>
                    <a:pt x="292" y="120"/>
                    <a:pt x="291" y="120"/>
                  </a:cubicBezTo>
                  <a:cubicBezTo>
                    <a:pt x="290" y="119"/>
                    <a:pt x="288" y="118"/>
                    <a:pt x="288" y="117"/>
                  </a:cubicBezTo>
                  <a:cubicBezTo>
                    <a:pt x="285" y="119"/>
                    <a:pt x="282" y="114"/>
                    <a:pt x="279" y="115"/>
                  </a:cubicBezTo>
                  <a:cubicBezTo>
                    <a:pt x="279" y="117"/>
                    <a:pt x="282" y="117"/>
                    <a:pt x="284" y="118"/>
                  </a:cubicBezTo>
                  <a:cubicBezTo>
                    <a:pt x="284" y="119"/>
                    <a:pt x="285" y="123"/>
                    <a:pt x="287" y="122"/>
                  </a:cubicBezTo>
                  <a:cubicBezTo>
                    <a:pt x="286" y="121"/>
                    <a:pt x="285" y="120"/>
                    <a:pt x="286" y="120"/>
                  </a:cubicBezTo>
                  <a:cubicBezTo>
                    <a:pt x="287" y="120"/>
                    <a:pt x="288" y="120"/>
                    <a:pt x="288" y="122"/>
                  </a:cubicBezTo>
                  <a:cubicBezTo>
                    <a:pt x="289" y="122"/>
                    <a:pt x="291" y="121"/>
                    <a:pt x="292" y="123"/>
                  </a:cubicBezTo>
                  <a:cubicBezTo>
                    <a:pt x="291" y="124"/>
                    <a:pt x="288" y="124"/>
                    <a:pt x="287" y="126"/>
                  </a:cubicBezTo>
                  <a:cubicBezTo>
                    <a:pt x="290" y="127"/>
                    <a:pt x="291" y="130"/>
                    <a:pt x="295" y="130"/>
                  </a:cubicBezTo>
                  <a:cubicBezTo>
                    <a:pt x="296" y="129"/>
                    <a:pt x="292" y="128"/>
                    <a:pt x="295" y="127"/>
                  </a:cubicBezTo>
                  <a:cubicBezTo>
                    <a:pt x="298" y="130"/>
                    <a:pt x="301" y="135"/>
                    <a:pt x="306" y="134"/>
                  </a:cubicBezTo>
                  <a:cubicBezTo>
                    <a:pt x="306" y="132"/>
                    <a:pt x="304" y="132"/>
                    <a:pt x="303" y="131"/>
                  </a:cubicBezTo>
                  <a:cubicBezTo>
                    <a:pt x="304" y="131"/>
                    <a:pt x="304" y="130"/>
                    <a:pt x="304" y="130"/>
                  </a:cubicBezTo>
                  <a:cubicBezTo>
                    <a:pt x="309" y="134"/>
                    <a:pt x="314" y="136"/>
                    <a:pt x="317" y="141"/>
                  </a:cubicBezTo>
                  <a:cubicBezTo>
                    <a:pt x="316" y="141"/>
                    <a:pt x="314" y="138"/>
                    <a:pt x="313" y="139"/>
                  </a:cubicBezTo>
                  <a:cubicBezTo>
                    <a:pt x="315" y="142"/>
                    <a:pt x="318" y="143"/>
                    <a:pt x="320" y="146"/>
                  </a:cubicBezTo>
                  <a:cubicBezTo>
                    <a:pt x="319" y="148"/>
                    <a:pt x="323" y="150"/>
                    <a:pt x="323" y="153"/>
                  </a:cubicBezTo>
                  <a:cubicBezTo>
                    <a:pt x="325" y="153"/>
                    <a:pt x="325" y="154"/>
                    <a:pt x="326" y="154"/>
                  </a:cubicBezTo>
                  <a:cubicBezTo>
                    <a:pt x="326" y="155"/>
                    <a:pt x="328" y="157"/>
                    <a:pt x="329" y="156"/>
                  </a:cubicBezTo>
                  <a:cubicBezTo>
                    <a:pt x="327" y="151"/>
                    <a:pt x="325" y="145"/>
                    <a:pt x="320" y="144"/>
                  </a:cubicBezTo>
                  <a:cubicBezTo>
                    <a:pt x="322" y="141"/>
                    <a:pt x="317" y="140"/>
                    <a:pt x="316" y="137"/>
                  </a:cubicBezTo>
                  <a:close/>
                  <a:moveTo>
                    <a:pt x="292" y="128"/>
                  </a:moveTo>
                  <a:cubicBezTo>
                    <a:pt x="291" y="127"/>
                    <a:pt x="290" y="127"/>
                    <a:pt x="291" y="125"/>
                  </a:cubicBezTo>
                  <a:cubicBezTo>
                    <a:pt x="292" y="125"/>
                    <a:pt x="292" y="124"/>
                    <a:pt x="294" y="125"/>
                  </a:cubicBezTo>
                  <a:cubicBezTo>
                    <a:pt x="294" y="127"/>
                    <a:pt x="293" y="127"/>
                    <a:pt x="292" y="128"/>
                  </a:cubicBezTo>
                  <a:close/>
                  <a:moveTo>
                    <a:pt x="294" y="126"/>
                  </a:moveTo>
                  <a:cubicBezTo>
                    <a:pt x="296" y="124"/>
                    <a:pt x="300" y="125"/>
                    <a:pt x="300" y="128"/>
                  </a:cubicBezTo>
                  <a:cubicBezTo>
                    <a:pt x="298" y="128"/>
                    <a:pt x="297" y="125"/>
                    <a:pt x="294" y="126"/>
                  </a:cubicBezTo>
                  <a:close/>
                  <a:moveTo>
                    <a:pt x="328" y="169"/>
                  </a:moveTo>
                  <a:cubicBezTo>
                    <a:pt x="329" y="167"/>
                    <a:pt x="328" y="171"/>
                    <a:pt x="329" y="170"/>
                  </a:cubicBezTo>
                  <a:cubicBezTo>
                    <a:pt x="330" y="169"/>
                    <a:pt x="328" y="167"/>
                    <a:pt x="328" y="166"/>
                  </a:cubicBezTo>
                  <a:cubicBezTo>
                    <a:pt x="328" y="167"/>
                    <a:pt x="327" y="169"/>
                    <a:pt x="328" y="169"/>
                  </a:cubicBezTo>
                  <a:close/>
                  <a:moveTo>
                    <a:pt x="263" y="120"/>
                  </a:move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lose/>
                  <a:moveTo>
                    <a:pt x="300" y="78"/>
                  </a:moveTo>
                  <a:cubicBezTo>
                    <a:pt x="300" y="78"/>
                    <a:pt x="299" y="76"/>
                    <a:pt x="298" y="77"/>
                  </a:cubicBezTo>
                  <a:cubicBezTo>
                    <a:pt x="299" y="78"/>
                    <a:pt x="300" y="80"/>
                    <a:pt x="300" y="78"/>
                  </a:cubicBezTo>
                  <a:close/>
                  <a:moveTo>
                    <a:pt x="310" y="89"/>
                  </a:moveTo>
                  <a:cubicBezTo>
                    <a:pt x="310" y="88"/>
                    <a:pt x="309" y="87"/>
                    <a:pt x="307" y="86"/>
                  </a:cubicBezTo>
                  <a:cubicBezTo>
                    <a:pt x="307" y="87"/>
                    <a:pt x="310" y="89"/>
                    <a:pt x="310" y="89"/>
                  </a:cubicBezTo>
                  <a:close/>
                  <a:moveTo>
                    <a:pt x="308" y="94"/>
                  </a:moveTo>
                  <a:cubicBezTo>
                    <a:pt x="306" y="92"/>
                    <a:pt x="303" y="88"/>
                    <a:pt x="302" y="89"/>
                  </a:cubicBezTo>
                  <a:cubicBezTo>
                    <a:pt x="304" y="90"/>
                    <a:pt x="305" y="93"/>
                    <a:pt x="308" y="94"/>
                  </a:cubicBezTo>
                  <a:close/>
                  <a:moveTo>
                    <a:pt x="310" y="89"/>
                  </a:moveTo>
                  <a:cubicBezTo>
                    <a:pt x="310" y="89"/>
                    <a:pt x="310" y="89"/>
                    <a:pt x="310" y="89"/>
                  </a:cubicBezTo>
                  <a:cubicBezTo>
                    <a:pt x="311" y="89"/>
                    <a:pt x="311" y="89"/>
                    <a:pt x="310" y="89"/>
                  </a:cubicBezTo>
                  <a:close/>
                  <a:moveTo>
                    <a:pt x="309" y="96"/>
                  </a:moveTo>
                  <a:cubicBezTo>
                    <a:pt x="310" y="96"/>
                    <a:pt x="311" y="99"/>
                    <a:pt x="312" y="98"/>
                  </a:cubicBezTo>
                  <a:cubicBezTo>
                    <a:pt x="311" y="98"/>
                    <a:pt x="311" y="94"/>
                    <a:pt x="309" y="96"/>
                  </a:cubicBezTo>
                  <a:close/>
                  <a:moveTo>
                    <a:pt x="301" y="109"/>
                  </a:moveTo>
                  <a:cubicBezTo>
                    <a:pt x="299" y="108"/>
                    <a:pt x="296" y="103"/>
                    <a:pt x="295" y="105"/>
                  </a:cubicBezTo>
                  <a:cubicBezTo>
                    <a:pt x="298" y="105"/>
                    <a:pt x="298" y="110"/>
                    <a:pt x="301" y="109"/>
                  </a:cubicBezTo>
                  <a:close/>
                  <a:moveTo>
                    <a:pt x="297" y="81"/>
                  </a:moveTo>
                  <a:cubicBezTo>
                    <a:pt x="298" y="81"/>
                    <a:pt x="299" y="82"/>
                    <a:pt x="300" y="82"/>
                  </a:cubicBezTo>
                  <a:cubicBezTo>
                    <a:pt x="300" y="81"/>
                    <a:pt x="297" y="79"/>
                    <a:pt x="297" y="81"/>
                  </a:cubicBezTo>
                  <a:close/>
                  <a:moveTo>
                    <a:pt x="305" y="102"/>
                  </a:moveTo>
                  <a:cubicBezTo>
                    <a:pt x="305" y="103"/>
                    <a:pt x="304" y="104"/>
                    <a:pt x="304" y="105"/>
                  </a:cubicBezTo>
                  <a:cubicBezTo>
                    <a:pt x="309" y="106"/>
                    <a:pt x="310" y="110"/>
                    <a:pt x="314" y="112"/>
                  </a:cubicBezTo>
                  <a:cubicBezTo>
                    <a:pt x="313" y="108"/>
                    <a:pt x="308" y="105"/>
                    <a:pt x="305" y="102"/>
                  </a:cubicBezTo>
                  <a:close/>
                  <a:moveTo>
                    <a:pt x="305" y="103"/>
                  </a:moveTo>
                  <a:cubicBezTo>
                    <a:pt x="307" y="103"/>
                    <a:pt x="306" y="105"/>
                    <a:pt x="307" y="105"/>
                  </a:cubicBezTo>
                  <a:cubicBezTo>
                    <a:pt x="307" y="106"/>
                    <a:pt x="305" y="104"/>
                    <a:pt x="305" y="103"/>
                  </a:cubicBezTo>
                  <a:close/>
                  <a:moveTo>
                    <a:pt x="284" y="73"/>
                  </a:moveTo>
                  <a:cubicBezTo>
                    <a:pt x="283" y="71"/>
                    <a:pt x="285" y="73"/>
                    <a:pt x="285" y="72"/>
                  </a:cubicBezTo>
                  <a:cubicBezTo>
                    <a:pt x="284" y="71"/>
                    <a:pt x="284" y="70"/>
                    <a:pt x="282" y="70"/>
                  </a:cubicBezTo>
                  <a:cubicBezTo>
                    <a:pt x="282" y="71"/>
                    <a:pt x="281" y="71"/>
                    <a:pt x="281" y="72"/>
                  </a:cubicBezTo>
                  <a:cubicBezTo>
                    <a:pt x="283" y="71"/>
                    <a:pt x="282" y="73"/>
                    <a:pt x="284" y="73"/>
                  </a:cubicBezTo>
                  <a:close/>
                  <a:moveTo>
                    <a:pt x="301" y="88"/>
                  </a:moveTo>
                  <a:cubicBezTo>
                    <a:pt x="299" y="86"/>
                    <a:pt x="298" y="85"/>
                    <a:pt x="295" y="84"/>
                  </a:cubicBezTo>
                  <a:cubicBezTo>
                    <a:pt x="297" y="86"/>
                    <a:pt x="298" y="87"/>
                    <a:pt x="301" y="88"/>
                  </a:cubicBezTo>
                  <a:close/>
                  <a:moveTo>
                    <a:pt x="261" y="108"/>
                  </a:moveTo>
                  <a:cubicBezTo>
                    <a:pt x="262" y="108"/>
                    <a:pt x="262" y="108"/>
                    <a:pt x="262" y="108"/>
                  </a:cubicBezTo>
                  <a:cubicBezTo>
                    <a:pt x="263" y="108"/>
                    <a:pt x="263" y="108"/>
                    <a:pt x="264" y="108"/>
                  </a:cubicBezTo>
                  <a:cubicBezTo>
                    <a:pt x="264" y="108"/>
                    <a:pt x="264" y="107"/>
                    <a:pt x="264" y="107"/>
                  </a:cubicBezTo>
                  <a:cubicBezTo>
                    <a:pt x="263" y="108"/>
                    <a:pt x="260" y="107"/>
                    <a:pt x="261" y="108"/>
                  </a:cubicBezTo>
                  <a:close/>
                  <a:moveTo>
                    <a:pt x="277" y="81"/>
                  </a:moveTo>
                  <a:cubicBezTo>
                    <a:pt x="276" y="79"/>
                    <a:pt x="274" y="79"/>
                    <a:pt x="272" y="78"/>
                  </a:cubicBezTo>
                  <a:cubicBezTo>
                    <a:pt x="272" y="80"/>
                    <a:pt x="275" y="80"/>
                    <a:pt x="277" y="81"/>
                  </a:cubicBezTo>
                  <a:close/>
                  <a:moveTo>
                    <a:pt x="288" y="114"/>
                  </a:moveTo>
                  <a:cubicBezTo>
                    <a:pt x="286" y="114"/>
                    <a:pt x="286" y="114"/>
                    <a:pt x="286" y="114"/>
                  </a:cubicBezTo>
                  <a:cubicBezTo>
                    <a:pt x="286" y="115"/>
                    <a:pt x="286" y="115"/>
                    <a:pt x="286" y="115"/>
                  </a:cubicBezTo>
                  <a:cubicBezTo>
                    <a:pt x="287" y="115"/>
                    <a:pt x="287" y="116"/>
                    <a:pt x="288" y="116"/>
                  </a:cubicBezTo>
                  <a:lnTo>
                    <a:pt x="288" y="114"/>
                  </a:lnTo>
                  <a:close/>
                  <a:moveTo>
                    <a:pt x="298" y="116"/>
                  </a:moveTo>
                  <a:cubicBezTo>
                    <a:pt x="300" y="118"/>
                    <a:pt x="303" y="122"/>
                    <a:pt x="306" y="122"/>
                  </a:cubicBezTo>
                  <a:cubicBezTo>
                    <a:pt x="304" y="119"/>
                    <a:pt x="300" y="117"/>
                    <a:pt x="298" y="116"/>
                  </a:cubicBezTo>
                  <a:close/>
                  <a:moveTo>
                    <a:pt x="275" y="110"/>
                  </a:moveTo>
                  <a:cubicBezTo>
                    <a:pt x="278" y="110"/>
                    <a:pt x="281" y="113"/>
                    <a:pt x="284" y="113"/>
                  </a:cubicBezTo>
                  <a:cubicBezTo>
                    <a:pt x="282" y="112"/>
                    <a:pt x="279" y="110"/>
                    <a:pt x="277" y="109"/>
                  </a:cubicBezTo>
                  <a:cubicBezTo>
                    <a:pt x="277" y="111"/>
                    <a:pt x="275" y="108"/>
                    <a:pt x="275" y="110"/>
                  </a:cubicBezTo>
                  <a:close/>
                  <a:moveTo>
                    <a:pt x="309" y="125"/>
                  </a:moveTo>
                  <a:cubicBezTo>
                    <a:pt x="312" y="129"/>
                    <a:pt x="308" y="122"/>
                    <a:pt x="306" y="123"/>
                  </a:cubicBezTo>
                  <a:cubicBezTo>
                    <a:pt x="307" y="124"/>
                    <a:pt x="307" y="126"/>
                    <a:pt x="309" y="125"/>
                  </a:cubicBezTo>
                  <a:close/>
                  <a:moveTo>
                    <a:pt x="321" y="123"/>
                  </a:moveTo>
                  <a:cubicBezTo>
                    <a:pt x="322" y="122"/>
                    <a:pt x="323" y="123"/>
                    <a:pt x="323" y="123"/>
                  </a:cubicBezTo>
                  <a:cubicBezTo>
                    <a:pt x="321" y="121"/>
                    <a:pt x="320" y="115"/>
                    <a:pt x="317" y="117"/>
                  </a:cubicBezTo>
                  <a:cubicBezTo>
                    <a:pt x="318" y="119"/>
                    <a:pt x="320" y="121"/>
                    <a:pt x="321" y="123"/>
                  </a:cubicBezTo>
                  <a:close/>
                  <a:moveTo>
                    <a:pt x="317" y="115"/>
                  </a:moveTo>
                  <a:cubicBezTo>
                    <a:pt x="317" y="113"/>
                    <a:pt x="316" y="113"/>
                    <a:pt x="315" y="112"/>
                  </a:cubicBezTo>
                  <a:cubicBezTo>
                    <a:pt x="316" y="114"/>
                    <a:pt x="316" y="113"/>
                    <a:pt x="315" y="115"/>
                  </a:cubicBezTo>
                  <a:lnTo>
                    <a:pt x="317" y="115"/>
                  </a:lnTo>
                  <a:close/>
                  <a:moveTo>
                    <a:pt x="313" y="130"/>
                  </a:moveTo>
                  <a:cubicBezTo>
                    <a:pt x="315" y="130"/>
                    <a:pt x="315" y="131"/>
                    <a:pt x="316" y="131"/>
                  </a:cubicBezTo>
                  <a:cubicBezTo>
                    <a:pt x="316" y="130"/>
                    <a:pt x="313" y="128"/>
                    <a:pt x="313" y="130"/>
                  </a:cubicBezTo>
                  <a:close/>
                  <a:moveTo>
                    <a:pt x="337" y="183"/>
                  </a:moveTo>
                  <a:cubicBezTo>
                    <a:pt x="337" y="180"/>
                    <a:pt x="335" y="178"/>
                    <a:pt x="335" y="175"/>
                  </a:cubicBezTo>
                  <a:cubicBezTo>
                    <a:pt x="332" y="177"/>
                    <a:pt x="336" y="181"/>
                    <a:pt x="337" y="183"/>
                  </a:cubicBezTo>
                  <a:close/>
                  <a:moveTo>
                    <a:pt x="39" y="302"/>
                  </a:moveTo>
                  <a:cubicBezTo>
                    <a:pt x="39" y="302"/>
                    <a:pt x="38" y="302"/>
                    <a:pt x="38" y="303"/>
                  </a:cubicBezTo>
                  <a:cubicBezTo>
                    <a:pt x="38" y="303"/>
                    <a:pt x="39" y="303"/>
                    <a:pt x="39" y="303"/>
                  </a:cubicBezTo>
                  <a:cubicBezTo>
                    <a:pt x="39" y="303"/>
                    <a:pt x="39" y="302"/>
                    <a:pt x="39" y="302"/>
                  </a:cubicBezTo>
                  <a:close/>
                  <a:moveTo>
                    <a:pt x="40" y="292"/>
                  </a:moveTo>
                  <a:cubicBezTo>
                    <a:pt x="40" y="291"/>
                    <a:pt x="40" y="291"/>
                    <a:pt x="40" y="291"/>
                  </a:cubicBezTo>
                  <a:cubicBezTo>
                    <a:pt x="39" y="291"/>
                    <a:pt x="39" y="291"/>
                    <a:pt x="39" y="291"/>
                  </a:cubicBezTo>
                  <a:cubicBezTo>
                    <a:pt x="39" y="292"/>
                    <a:pt x="39" y="292"/>
                    <a:pt x="40" y="292"/>
                  </a:cubicBezTo>
                  <a:close/>
                  <a:moveTo>
                    <a:pt x="37" y="287"/>
                  </a:moveTo>
                  <a:cubicBezTo>
                    <a:pt x="37" y="287"/>
                    <a:pt x="37" y="288"/>
                    <a:pt x="37" y="288"/>
                  </a:cubicBezTo>
                  <a:cubicBezTo>
                    <a:pt x="37" y="288"/>
                    <a:pt x="38" y="287"/>
                    <a:pt x="38" y="287"/>
                  </a:cubicBezTo>
                  <a:cubicBezTo>
                    <a:pt x="37" y="287"/>
                    <a:pt x="37" y="287"/>
                    <a:pt x="37" y="287"/>
                  </a:cubicBezTo>
                  <a:close/>
                  <a:moveTo>
                    <a:pt x="35" y="292"/>
                  </a:moveTo>
                  <a:cubicBezTo>
                    <a:pt x="35" y="292"/>
                    <a:pt x="36" y="292"/>
                    <a:pt x="36" y="291"/>
                  </a:cubicBezTo>
                  <a:cubicBezTo>
                    <a:pt x="36" y="292"/>
                    <a:pt x="35" y="291"/>
                    <a:pt x="35" y="292"/>
                  </a:cubicBezTo>
                  <a:close/>
                  <a:moveTo>
                    <a:pt x="40" y="295"/>
                  </a:moveTo>
                  <a:cubicBezTo>
                    <a:pt x="39" y="295"/>
                    <a:pt x="39" y="295"/>
                    <a:pt x="39" y="294"/>
                  </a:cubicBezTo>
                  <a:cubicBezTo>
                    <a:pt x="38" y="294"/>
                    <a:pt x="38" y="294"/>
                    <a:pt x="38" y="294"/>
                  </a:cubicBezTo>
                  <a:cubicBezTo>
                    <a:pt x="39" y="295"/>
                    <a:pt x="38" y="295"/>
                    <a:pt x="39" y="296"/>
                  </a:cubicBezTo>
                  <a:cubicBezTo>
                    <a:pt x="39" y="295"/>
                    <a:pt x="40" y="296"/>
                    <a:pt x="40" y="295"/>
                  </a:cubicBezTo>
                  <a:close/>
                  <a:moveTo>
                    <a:pt x="52" y="320"/>
                  </a:moveTo>
                  <a:cubicBezTo>
                    <a:pt x="52" y="320"/>
                    <a:pt x="51" y="320"/>
                    <a:pt x="51" y="320"/>
                  </a:cubicBezTo>
                  <a:cubicBezTo>
                    <a:pt x="51" y="321"/>
                    <a:pt x="51" y="322"/>
                    <a:pt x="52" y="322"/>
                  </a:cubicBezTo>
                  <a:cubicBezTo>
                    <a:pt x="52" y="321"/>
                    <a:pt x="52" y="321"/>
                    <a:pt x="53" y="321"/>
                  </a:cubicBezTo>
                  <a:cubicBezTo>
                    <a:pt x="53" y="321"/>
                    <a:pt x="52" y="321"/>
                    <a:pt x="52" y="320"/>
                  </a:cubicBezTo>
                  <a:close/>
                  <a:moveTo>
                    <a:pt x="40" y="294"/>
                  </a:moveTo>
                  <a:cubicBezTo>
                    <a:pt x="40" y="293"/>
                    <a:pt x="39" y="292"/>
                    <a:pt x="39" y="293"/>
                  </a:cubicBezTo>
                  <a:cubicBezTo>
                    <a:pt x="39" y="293"/>
                    <a:pt x="40" y="294"/>
                    <a:pt x="40" y="294"/>
                  </a:cubicBezTo>
                  <a:close/>
                  <a:moveTo>
                    <a:pt x="37" y="293"/>
                  </a:moveTo>
                  <a:cubicBezTo>
                    <a:pt x="37" y="292"/>
                    <a:pt x="37" y="292"/>
                    <a:pt x="37" y="292"/>
                  </a:cubicBezTo>
                  <a:cubicBezTo>
                    <a:pt x="37" y="292"/>
                    <a:pt x="37" y="293"/>
                    <a:pt x="36" y="293"/>
                  </a:cubicBezTo>
                  <a:cubicBezTo>
                    <a:pt x="36" y="293"/>
                    <a:pt x="37" y="293"/>
                    <a:pt x="37" y="293"/>
                  </a:cubicBezTo>
                  <a:close/>
                  <a:moveTo>
                    <a:pt x="48" y="310"/>
                  </a:moveTo>
                  <a:cubicBezTo>
                    <a:pt x="48" y="310"/>
                    <a:pt x="47" y="310"/>
                    <a:pt x="47" y="311"/>
                  </a:cubicBezTo>
                  <a:cubicBezTo>
                    <a:pt x="48" y="311"/>
                    <a:pt x="48" y="312"/>
                    <a:pt x="48" y="311"/>
                  </a:cubicBezTo>
                  <a:cubicBezTo>
                    <a:pt x="47" y="311"/>
                    <a:pt x="48" y="311"/>
                    <a:pt x="48" y="310"/>
                  </a:cubicBezTo>
                  <a:close/>
                  <a:moveTo>
                    <a:pt x="39" y="285"/>
                  </a:moveTo>
                  <a:cubicBezTo>
                    <a:pt x="38" y="285"/>
                    <a:pt x="38" y="286"/>
                    <a:pt x="38" y="286"/>
                  </a:cubicBezTo>
                  <a:cubicBezTo>
                    <a:pt x="38" y="286"/>
                    <a:pt x="37" y="286"/>
                    <a:pt x="37" y="286"/>
                  </a:cubicBezTo>
                  <a:cubicBezTo>
                    <a:pt x="37" y="287"/>
                    <a:pt x="40" y="286"/>
                    <a:pt x="39" y="289"/>
                  </a:cubicBezTo>
                  <a:cubicBezTo>
                    <a:pt x="39" y="289"/>
                    <a:pt x="39" y="289"/>
                    <a:pt x="39" y="289"/>
                  </a:cubicBezTo>
                  <a:cubicBezTo>
                    <a:pt x="40" y="288"/>
                    <a:pt x="37" y="286"/>
                    <a:pt x="40" y="286"/>
                  </a:cubicBezTo>
                  <a:cubicBezTo>
                    <a:pt x="40" y="286"/>
                    <a:pt x="40" y="287"/>
                    <a:pt x="40" y="287"/>
                  </a:cubicBezTo>
                  <a:cubicBezTo>
                    <a:pt x="41" y="286"/>
                    <a:pt x="40" y="286"/>
                    <a:pt x="40" y="285"/>
                  </a:cubicBezTo>
                  <a:cubicBezTo>
                    <a:pt x="40" y="285"/>
                    <a:pt x="39" y="285"/>
                    <a:pt x="39" y="285"/>
                  </a:cubicBezTo>
                  <a:cubicBezTo>
                    <a:pt x="40" y="284"/>
                    <a:pt x="39" y="283"/>
                    <a:pt x="40" y="282"/>
                  </a:cubicBezTo>
                  <a:cubicBezTo>
                    <a:pt x="39" y="283"/>
                    <a:pt x="39" y="284"/>
                    <a:pt x="39" y="285"/>
                  </a:cubicBezTo>
                  <a:close/>
                  <a:moveTo>
                    <a:pt x="35" y="280"/>
                  </a:moveTo>
                  <a:cubicBezTo>
                    <a:pt x="35" y="280"/>
                    <a:pt x="35" y="281"/>
                    <a:pt x="35" y="282"/>
                  </a:cubicBezTo>
                  <a:cubicBezTo>
                    <a:pt x="35" y="282"/>
                    <a:pt x="36" y="281"/>
                    <a:pt x="36" y="282"/>
                  </a:cubicBezTo>
                  <a:cubicBezTo>
                    <a:pt x="37" y="283"/>
                    <a:pt x="36" y="282"/>
                    <a:pt x="36" y="283"/>
                  </a:cubicBezTo>
                  <a:cubicBezTo>
                    <a:pt x="37" y="283"/>
                    <a:pt x="37" y="284"/>
                    <a:pt x="37" y="285"/>
                  </a:cubicBezTo>
                  <a:cubicBezTo>
                    <a:pt x="39" y="284"/>
                    <a:pt x="36" y="283"/>
                    <a:pt x="38" y="281"/>
                  </a:cubicBezTo>
                  <a:cubicBezTo>
                    <a:pt x="37" y="280"/>
                    <a:pt x="36" y="280"/>
                    <a:pt x="35" y="280"/>
                  </a:cubicBezTo>
                  <a:close/>
                  <a:moveTo>
                    <a:pt x="35" y="289"/>
                  </a:moveTo>
                  <a:cubicBezTo>
                    <a:pt x="35" y="290"/>
                    <a:pt x="36" y="291"/>
                    <a:pt x="37" y="291"/>
                  </a:cubicBezTo>
                  <a:cubicBezTo>
                    <a:pt x="37" y="291"/>
                    <a:pt x="37" y="291"/>
                    <a:pt x="37" y="291"/>
                  </a:cubicBezTo>
                  <a:cubicBezTo>
                    <a:pt x="37" y="291"/>
                    <a:pt x="37" y="291"/>
                    <a:pt x="37" y="290"/>
                  </a:cubicBezTo>
                  <a:cubicBezTo>
                    <a:pt x="36" y="291"/>
                    <a:pt x="36" y="289"/>
                    <a:pt x="35" y="289"/>
                  </a:cubicBezTo>
                  <a:close/>
                  <a:moveTo>
                    <a:pt x="41" y="306"/>
                  </a:moveTo>
                  <a:cubicBezTo>
                    <a:pt x="41" y="307"/>
                    <a:pt x="41" y="307"/>
                    <a:pt x="41" y="307"/>
                  </a:cubicBezTo>
                  <a:cubicBezTo>
                    <a:pt x="41" y="307"/>
                    <a:pt x="42" y="307"/>
                    <a:pt x="42" y="306"/>
                  </a:cubicBezTo>
                  <a:lnTo>
                    <a:pt x="41" y="306"/>
                  </a:lnTo>
                  <a:close/>
                  <a:moveTo>
                    <a:pt x="45" y="306"/>
                  </a:moveTo>
                  <a:cubicBezTo>
                    <a:pt x="45" y="307"/>
                    <a:pt x="45" y="307"/>
                    <a:pt x="46" y="307"/>
                  </a:cubicBezTo>
                  <a:cubicBezTo>
                    <a:pt x="46" y="307"/>
                    <a:pt x="46" y="307"/>
                    <a:pt x="46" y="306"/>
                  </a:cubicBezTo>
                  <a:cubicBezTo>
                    <a:pt x="46" y="307"/>
                    <a:pt x="45" y="306"/>
                    <a:pt x="45" y="306"/>
                  </a:cubicBezTo>
                  <a:close/>
                  <a:moveTo>
                    <a:pt x="48" y="322"/>
                  </a:moveTo>
                  <a:cubicBezTo>
                    <a:pt x="48" y="323"/>
                    <a:pt x="49" y="323"/>
                    <a:pt x="50" y="323"/>
                  </a:cubicBezTo>
                  <a:cubicBezTo>
                    <a:pt x="49" y="322"/>
                    <a:pt x="49" y="322"/>
                    <a:pt x="48" y="322"/>
                  </a:cubicBezTo>
                  <a:close/>
                  <a:moveTo>
                    <a:pt x="46" y="303"/>
                  </a:moveTo>
                  <a:cubicBezTo>
                    <a:pt x="46" y="304"/>
                    <a:pt x="47" y="304"/>
                    <a:pt x="47" y="304"/>
                  </a:cubicBezTo>
                  <a:cubicBezTo>
                    <a:pt x="47" y="303"/>
                    <a:pt x="47" y="303"/>
                    <a:pt x="46" y="303"/>
                  </a:cubicBezTo>
                  <a:close/>
                  <a:moveTo>
                    <a:pt x="45" y="303"/>
                  </a:moveTo>
                  <a:cubicBezTo>
                    <a:pt x="45" y="304"/>
                    <a:pt x="45" y="304"/>
                    <a:pt x="46" y="305"/>
                  </a:cubicBezTo>
                  <a:cubicBezTo>
                    <a:pt x="45" y="304"/>
                    <a:pt x="47" y="303"/>
                    <a:pt x="45" y="303"/>
                  </a:cubicBezTo>
                  <a:close/>
                  <a:moveTo>
                    <a:pt x="44" y="306"/>
                  </a:moveTo>
                  <a:cubicBezTo>
                    <a:pt x="45" y="306"/>
                    <a:pt x="46" y="306"/>
                    <a:pt x="46" y="306"/>
                  </a:cubicBezTo>
                  <a:cubicBezTo>
                    <a:pt x="46" y="306"/>
                    <a:pt x="44" y="306"/>
                    <a:pt x="44" y="306"/>
                  </a:cubicBezTo>
                  <a:close/>
                  <a:moveTo>
                    <a:pt x="49" y="309"/>
                  </a:moveTo>
                  <a:cubicBezTo>
                    <a:pt x="49" y="309"/>
                    <a:pt x="50" y="309"/>
                    <a:pt x="50" y="308"/>
                  </a:cubicBezTo>
                  <a:cubicBezTo>
                    <a:pt x="49" y="308"/>
                    <a:pt x="49" y="309"/>
                    <a:pt x="49" y="309"/>
                  </a:cubicBezTo>
                  <a:close/>
                  <a:moveTo>
                    <a:pt x="42" y="299"/>
                  </a:moveTo>
                  <a:cubicBezTo>
                    <a:pt x="40" y="298"/>
                    <a:pt x="40" y="300"/>
                    <a:pt x="40" y="301"/>
                  </a:cubicBezTo>
                  <a:cubicBezTo>
                    <a:pt x="40" y="301"/>
                    <a:pt x="41" y="300"/>
                    <a:pt x="41" y="301"/>
                  </a:cubicBezTo>
                  <a:cubicBezTo>
                    <a:pt x="42" y="301"/>
                    <a:pt x="42" y="300"/>
                    <a:pt x="42" y="300"/>
                  </a:cubicBezTo>
                  <a:cubicBezTo>
                    <a:pt x="41" y="300"/>
                    <a:pt x="41" y="299"/>
                    <a:pt x="42" y="299"/>
                  </a:cubicBezTo>
                  <a:close/>
                  <a:moveTo>
                    <a:pt x="44" y="302"/>
                  </a:moveTo>
                  <a:cubicBezTo>
                    <a:pt x="43" y="302"/>
                    <a:pt x="43" y="302"/>
                    <a:pt x="43" y="301"/>
                  </a:cubicBezTo>
                  <a:cubicBezTo>
                    <a:pt x="43" y="302"/>
                    <a:pt x="42" y="302"/>
                    <a:pt x="42" y="303"/>
                  </a:cubicBezTo>
                  <a:cubicBezTo>
                    <a:pt x="43" y="303"/>
                    <a:pt x="43" y="302"/>
                    <a:pt x="44" y="302"/>
                  </a:cubicBezTo>
                  <a:close/>
                  <a:moveTo>
                    <a:pt x="43" y="303"/>
                  </a:moveTo>
                  <a:cubicBezTo>
                    <a:pt x="43" y="303"/>
                    <a:pt x="43" y="304"/>
                    <a:pt x="44" y="304"/>
                  </a:cubicBezTo>
                  <a:cubicBezTo>
                    <a:pt x="44" y="303"/>
                    <a:pt x="44" y="303"/>
                    <a:pt x="43" y="303"/>
                  </a:cubicBezTo>
                  <a:close/>
                  <a:moveTo>
                    <a:pt x="43" y="308"/>
                  </a:moveTo>
                  <a:cubicBezTo>
                    <a:pt x="43" y="309"/>
                    <a:pt x="43" y="309"/>
                    <a:pt x="43" y="309"/>
                  </a:cubicBezTo>
                  <a:cubicBezTo>
                    <a:pt x="44" y="310"/>
                    <a:pt x="44" y="308"/>
                    <a:pt x="43" y="308"/>
                  </a:cubicBezTo>
                  <a:close/>
                  <a:moveTo>
                    <a:pt x="45" y="313"/>
                  </a:moveTo>
                  <a:cubicBezTo>
                    <a:pt x="45" y="312"/>
                    <a:pt x="45" y="312"/>
                    <a:pt x="45" y="312"/>
                  </a:cubicBezTo>
                  <a:cubicBezTo>
                    <a:pt x="44" y="312"/>
                    <a:pt x="45" y="314"/>
                    <a:pt x="46" y="313"/>
                  </a:cubicBezTo>
                  <a:cubicBezTo>
                    <a:pt x="45" y="313"/>
                    <a:pt x="45" y="313"/>
                    <a:pt x="45" y="313"/>
                  </a:cubicBezTo>
                  <a:close/>
                  <a:moveTo>
                    <a:pt x="305" y="342"/>
                  </a:moveTo>
                  <a:cubicBezTo>
                    <a:pt x="306" y="342"/>
                    <a:pt x="306" y="342"/>
                    <a:pt x="306" y="342"/>
                  </a:cubicBezTo>
                  <a:cubicBezTo>
                    <a:pt x="306" y="342"/>
                    <a:pt x="307" y="341"/>
                    <a:pt x="307" y="340"/>
                  </a:cubicBezTo>
                  <a:cubicBezTo>
                    <a:pt x="307" y="341"/>
                    <a:pt x="306" y="341"/>
                    <a:pt x="305" y="342"/>
                  </a:cubicBezTo>
                  <a:close/>
                  <a:moveTo>
                    <a:pt x="309" y="339"/>
                  </a:moveTo>
                  <a:cubicBezTo>
                    <a:pt x="309" y="339"/>
                    <a:pt x="309" y="338"/>
                    <a:pt x="309" y="338"/>
                  </a:cubicBezTo>
                  <a:cubicBezTo>
                    <a:pt x="308" y="339"/>
                    <a:pt x="308" y="339"/>
                    <a:pt x="308" y="340"/>
                  </a:cubicBezTo>
                  <a:cubicBezTo>
                    <a:pt x="308" y="339"/>
                    <a:pt x="308" y="339"/>
                    <a:pt x="309" y="339"/>
                  </a:cubicBezTo>
                  <a:close/>
                  <a:moveTo>
                    <a:pt x="307" y="347"/>
                  </a:moveTo>
                  <a:cubicBezTo>
                    <a:pt x="305" y="347"/>
                    <a:pt x="307" y="345"/>
                    <a:pt x="306" y="344"/>
                  </a:cubicBezTo>
                  <a:cubicBezTo>
                    <a:pt x="305" y="344"/>
                    <a:pt x="304" y="346"/>
                    <a:pt x="303" y="345"/>
                  </a:cubicBezTo>
                  <a:cubicBezTo>
                    <a:pt x="304" y="344"/>
                    <a:pt x="305" y="345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4" y="344"/>
                    <a:pt x="303" y="345"/>
                    <a:pt x="302" y="346"/>
                  </a:cubicBezTo>
                  <a:cubicBezTo>
                    <a:pt x="302" y="346"/>
                    <a:pt x="302" y="346"/>
                    <a:pt x="303" y="346"/>
                  </a:cubicBezTo>
                  <a:cubicBezTo>
                    <a:pt x="303" y="346"/>
                    <a:pt x="303" y="347"/>
                    <a:pt x="304" y="347"/>
                  </a:cubicBezTo>
                  <a:cubicBezTo>
                    <a:pt x="304" y="346"/>
                    <a:pt x="304" y="345"/>
                    <a:pt x="304" y="345"/>
                  </a:cubicBezTo>
                  <a:cubicBezTo>
                    <a:pt x="305" y="346"/>
                    <a:pt x="305" y="346"/>
                    <a:pt x="305" y="346"/>
                  </a:cubicBezTo>
                  <a:cubicBezTo>
                    <a:pt x="306" y="346"/>
                    <a:pt x="305" y="346"/>
                    <a:pt x="305" y="347"/>
                  </a:cubicBezTo>
                  <a:cubicBezTo>
                    <a:pt x="305" y="347"/>
                    <a:pt x="306" y="347"/>
                    <a:pt x="306" y="348"/>
                  </a:cubicBezTo>
                  <a:cubicBezTo>
                    <a:pt x="306" y="347"/>
                    <a:pt x="307" y="347"/>
                    <a:pt x="307" y="347"/>
                  </a:cubicBezTo>
                  <a:close/>
                  <a:moveTo>
                    <a:pt x="34" y="285"/>
                  </a:move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3" y="285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4" y="285"/>
                  </a:cubicBezTo>
                  <a:close/>
                  <a:moveTo>
                    <a:pt x="312" y="339"/>
                  </a:moveTo>
                  <a:cubicBezTo>
                    <a:pt x="311" y="339"/>
                    <a:pt x="311" y="339"/>
                    <a:pt x="311" y="339"/>
                  </a:cubicBezTo>
                  <a:cubicBezTo>
                    <a:pt x="311" y="340"/>
                    <a:pt x="312" y="339"/>
                    <a:pt x="312" y="339"/>
                  </a:cubicBezTo>
                  <a:close/>
                  <a:moveTo>
                    <a:pt x="287" y="361"/>
                  </a:moveTo>
                  <a:cubicBezTo>
                    <a:pt x="287" y="361"/>
                    <a:pt x="287" y="361"/>
                    <a:pt x="287" y="361"/>
                  </a:cubicBezTo>
                  <a:cubicBezTo>
                    <a:pt x="286" y="361"/>
                    <a:pt x="286" y="361"/>
                    <a:pt x="286" y="361"/>
                  </a:cubicBezTo>
                  <a:cubicBezTo>
                    <a:pt x="286" y="361"/>
                    <a:pt x="287" y="361"/>
                    <a:pt x="287" y="361"/>
                  </a:cubicBezTo>
                  <a:close/>
                  <a:moveTo>
                    <a:pt x="256" y="381"/>
                  </a:moveTo>
                  <a:cubicBezTo>
                    <a:pt x="257" y="380"/>
                    <a:pt x="257" y="380"/>
                    <a:pt x="258" y="380"/>
                  </a:cubicBezTo>
                  <a:cubicBezTo>
                    <a:pt x="257" y="380"/>
                    <a:pt x="257" y="380"/>
                    <a:pt x="256" y="380"/>
                  </a:cubicBezTo>
                  <a:cubicBezTo>
                    <a:pt x="256" y="380"/>
                    <a:pt x="256" y="381"/>
                    <a:pt x="256" y="381"/>
                  </a:cubicBezTo>
                  <a:close/>
                  <a:moveTo>
                    <a:pt x="51" y="315"/>
                  </a:moveTo>
                  <a:cubicBezTo>
                    <a:pt x="52" y="315"/>
                    <a:pt x="51" y="315"/>
                    <a:pt x="51" y="316"/>
                  </a:cubicBezTo>
                  <a:cubicBezTo>
                    <a:pt x="52" y="316"/>
                    <a:pt x="52" y="316"/>
                    <a:pt x="52" y="316"/>
                  </a:cubicBezTo>
                  <a:cubicBezTo>
                    <a:pt x="52" y="315"/>
                    <a:pt x="52" y="314"/>
                    <a:pt x="51" y="315"/>
                  </a:cubicBezTo>
                  <a:close/>
                  <a:moveTo>
                    <a:pt x="298" y="351"/>
                  </a:moveTo>
                  <a:cubicBezTo>
                    <a:pt x="297" y="351"/>
                    <a:pt x="297" y="351"/>
                    <a:pt x="296" y="352"/>
                  </a:cubicBezTo>
                  <a:cubicBezTo>
                    <a:pt x="296" y="352"/>
                    <a:pt x="297" y="352"/>
                    <a:pt x="297" y="352"/>
                  </a:cubicBezTo>
                  <a:cubicBezTo>
                    <a:pt x="296" y="352"/>
                    <a:pt x="296" y="352"/>
                    <a:pt x="296" y="352"/>
                  </a:cubicBezTo>
                  <a:cubicBezTo>
                    <a:pt x="296" y="352"/>
                    <a:pt x="296" y="352"/>
                    <a:pt x="296" y="353"/>
                  </a:cubicBezTo>
                  <a:cubicBezTo>
                    <a:pt x="296" y="353"/>
                    <a:pt x="296" y="353"/>
                    <a:pt x="296" y="353"/>
                  </a:cubicBezTo>
                  <a:cubicBezTo>
                    <a:pt x="297" y="353"/>
                    <a:pt x="298" y="352"/>
                    <a:pt x="298" y="351"/>
                  </a:cubicBezTo>
                  <a:close/>
                  <a:moveTo>
                    <a:pt x="296" y="355"/>
                  </a:moveTo>
                  <a:cubicBezTo>
                    <a:pt x="295" y="354"/>
                    <a:pt x="295" y="355"/>
                    <a:pt x="295" y="355"/>
                  </a:cubicBezTo>
                  <a:cubicBezTo>
                    <a:pt x="295" y="355"/>
                    <a:pt x="295" y="356"/>
                    <a:pt x="296" y="355"/>
                  </a:cubicBezTo>
                  <a:cubicBezTo>
                    <a:pt x="295" y="355"/>
                    <a:pt x="296" y="355"/>
                    <a:pt x="296" y="355"/>
                  </a:cubicBezTo>
                  <a:close/>
                  <a:moveTo>
                    <a:pt x="314" y="332"/>
                  </a:moveTo>
                  <a:cubicBezTo>
                    <a:pt x="314" y="332"/>
                    <a:pt x="314" y="332"/>
                    <a:pt x="314" y="332"/>
                  </a:cubicBezTo>
                  <a:cubicBezTo>
                    <a:pt x="313" y="332"/>
                    <a:pt x="313" y="332"/>
                    <a:pt x="313" y="332"/>
                  </a:cubicBezTo>
                  <a:lnTo>
                    <a:pt x="314" y="332"/>
                  </a:lnTo>
                  <a:close/>
                  <a:moveTo>
                    <a:pt x="310" y="336"/>
                  </a:moveTo>
                  <a:cubicBezTo>
                    <a:pt x="310" y="336"/>
                    <a:pt x="310" y="337"/>
                    <a:pt x="309" y="337"/>
                  </a:cubicBezTo>
                  <a:cubicBezTo>
                    <a:pt x="309" y="338"/>
                    <a:pt x="310" y="338"/>
                    <a:pt x="310" y="338"/>
                  </a:cubicBezTo>
                  <a:cubicBezTo>
                    <a:pt x="310" y="338"/>
                    <a:pt x="309" y="338"/>
                    <a:pt x="309" y="339"/>
                  </a:cubicBezTo>
                  <a:cubicBezTo>
                    <a:pt x="310" y="339"/>
                    <a:pt x="310" y="337"/>
                    <a:pt x="311" y="337"/>
                  </a:cubicBezTo>
                  <a:cubicBezTo>
                    <a:pt x="311" y="338"/>
                    <a:pt x="311" y="338"/>
                    <a:pt x="311" y="338"/>
                  </a:cubicBezTo>
                  <a:cubicBezTo>
                    <a:pt x="313" y="338"/>
                    <a:pt x="311" y="337"/>
                    <a:pt x="310" y="336"/>
                  </a:cubicBezTo>
                  <a:close/>
                  <a:moveTo>
                    <a:pt x="28" y="275"/>
                  </a:moveTo>
                  <a:cubicBezTo>
                    <a:pt x="27" y="275"/>
                    <a:pt x="27" y="275"/>
                    <a:pt x="27" y="276"/>
                  </a:cubicBezTo>
                  <a:cubicBezTo>
                    <a:pt x="27" y="275"/>
                    <a:pt x="27" y="277"/>
                    <a:pt x="27" y="276"/>
                  </a:cubicBezTo>
                  <a:cubicBezTo>
                    <a:pt x="27" y="276"/>
                    <a:pt x="28" y="276"/>
                    <a:pt x="28" y="275"/>
                  </a:cubicBezTo>
                  <a:close/>
                  <a:moveTo>
                    <a:pt x="318" y="330"/>
                  </a:moveTo>
                  <a:cubicBezTo>
                    <a:pt x="318" y="330"/>
                    <a:pt x="317" y="330"/>
                    <a:pt x="317" y="330"/>
                  </a:cubicBezTo>
                  <a:cubicBezTo>
                    <a:pt x="317" y="330"/>
                    <a:pt x="317" y="331"/>
                    <a:pt x="317" y="332"/>
                  </a:cubicBezTo>
                  <a:cubicBezTo>
                    <a:pt x="318" y="332"/>
                    <a:pt x="318" y="331"/>
                    <a:pt x="318" y="330"/>
                  </a:cubicBezTo>
                  <a:close/>
                  <a:moveTo>
                    <a:pt x="32" y="286"/>
                  </a:moveTo>
                  <a:cubicBezTo>
                    <a:pt x="32" y="288"/>
                    <a:pt x="32" y="288"/>
                    <a:pt x="32" y="288"/>
                  </a:cubicBezTo>
                  <a:cubicBezTo>
                    <a:pt x="33" y="288"/>
                    <a:pt x="34" y="288"/>
                    <a:pt x="34" y="287"/>
                  </a:cubicBezTo>
                  <a:cubicBezTo>
                    <a:pt x="34" y="286"/>
                    <a:pt x="33" y="287"/>
                    <a:pt x="32" y="286"/>
                  </a:cubicBezTo>
                  <a:close/>
                  <a:moveTo>
                    <a:pt x="25" y="268"/>
                  </a:moveTo>
                  <a:cubicBezTo>
                    <a:pt x="25" y="269"/>
                    <a:pt x="24" y="269"/>
                    <a:pt x="25" y="270"/>
                  </a:cubicBezTo>
                  <a:cubicBezTo>
                    <a:pt x="25" y="269"/>
                    <a:pt x="26" y="268"/>
                    <a:pt x="25" y="268"/>
                  </a:cubicBezTo>
                  <a:close/>
                  <a:moveTo>
                    <a:pt x="32" y="298"/>
                  </a:moveTo>
                  <a:cubicBezTo>
                    <a:pt x="33" y="298"/>
                    <a:pt x="33" y="298"/>
                    <a:pt x="34" y="298"/>
                  </a:cubicBezTo>
                  <a:cubicBezTo>
                    <a:pt x="34" y="297"/>
                    <a:pt x="32" y="297"/>
                    <a:pt x="32" y="298"/>
                  </a:cubicBezTo>
                  <a:close/>
                  <a:moveTo>
                    <a:pt x="27" y="287"/>
                  </a:moveTo>
                  <a:cubicBezTo>
                    <a:pt x="27" y="288"/>
                    <a:pt x="28" y="288"/>
                    <a:pt x="29" y="288"/>
                  </a:cubicBezTo>
                  <a:cubicBezTo>
                    <a:pt x="29" y="287"/>
                    <a:pt x="28" y="287"/>
                    <a:pt x="27" y="287"/>
                  </a:cubicBezTo>
                  <a:close/>
                  <a:moveTo>
                    <a:pt x="24" y="271"/>
                  </a:moveTo>
                  <a:cubicBezTo>
                    <a:pt x="24" y="271"/>
                    <a:pt x="25" y="271"/>
                    <a:pt x="26" y="271"/>
                  </a:cubicBezTo>
                  <a:cubicBezTo>
                    <a:pt x="26" y="271"/>
                    <a:pt x="24" y="271"/>
                    <a:pt x="24" y="271"/>
                  </a:cubicBezTo>
                  <a:close/>
                  <a:moveTo>
                    <a:pt x="322" y="319"/>
                  </a:moveTo>
                  <a:cubicBezTo>
                    <a:pt x="322" y="319"/>
                    <a:pt x="322" y="319"/>
                    <a:pt x="321" y="319"/>
                  </a:cubicBezTo>
                  <a:cubicBezTo>
                    <a:pt x="321" y="319"/>
                    <a:pt x="321" y="319"/>
                    <a:pt x="321" y="319"/>
                  </a:cubicBezTo>
                  <a:cubicBezTo>
                    <a:pt x="321" y="319"/>
                    <a:pt x="321" y="319"/>
                    <a:pt x="322" y="319"/>
                  </a:cubicBezTo>
                  <a:close/>
                  <a:moveTo>
                    <a:pt x="319" y="323"/>
                  </a:moveTo>
                  <a:cubicBezTo>
                    <a:pt x="319" y="323"/>
                    <a:pt x="319" y="323"/>
                    <a:pt x="320" y="323"/>
                  </a:cubicBezTo>
                  <a:cubicBezTo>
                    <a:pt x="320" y="322"/>
                    <a:pt x="320" y="322"/>
                    <a:pt x="320" y="322"/>
                  </a:cubicBezTo>
                  <a:cubicBezTo>
                    <a:pt x="320" y="322"/>
                    <a:pt x="320" y="322"/>
                    <a:pt x="320" y="322"/>
                  </a:cubicBezTo>
                  <a:lnTo>
                    <a:pt x="319" y="323"/>
                  </a:lnTo>
                  <a:close/>
                  <a:moveTo>
                    <a:pt x="20" y="271"/>
                  </a:moveTo>
                  <a:cubicBezTo>
                    <a:pt x="20" y="272"/>
                    <a:pt x="20" y="272"/>
                    <a:pt x="20" y="272"/>
                  </a:cubicBezTo>
                  <a:cubicBezTo>
                    <a:pt x="20" y="272"/>
                    <a:pt x="21" y="272"/>
                    <a:pt x="21" y="271"/>
                  </a:cubicBezTo>
                  <a:lnTo>
                    <a:pt x="20" y="271"/>
                  </a:lnTo>
                  <a:close/>
                  <a:moveTo>
                    <a:pt x="24" y="278"/>
                  </a:moveTo>
                  <a:cubicBezTo>
                    <a:pt x="24" y="277"/>
                    <a:pt x="25" y="277"/>
                    <a:pt x="24" y="277"/>
                  </a:cubicBezTo>
                  <a:cubicBezTo>
                    <a:pt x="23" y="277"/>
                    <a:pt x="24" y="279"/>
                    <a:pt x="25" y="278"/>
                  </a:cubicBezTo>
                  <a:cubicBezTo>
                    <a:pt x="25" y="278"/>
                    <a:pt x="24" y="278"/>
                    <a:pt x="24" y="278"/>
                  </a:cubicBezTo>
                  <a:close/>
                  <a:moveTo>
                    <a:pt x="302" y="359"/>
                  </a:moveTo>
                  <a:cubicBezTo>
                    <a:pt x="302" y="361"/>
                    <a:pt x="303" y="361"/>
                    <a:pt x="303" y="361"/>
                  </a:cubicBezTo>
                  <a:cubicBezTo>
                    <a:pt x="303" y="360"/>
                    <a:pt x="304" y="360"/>
                    <a:pt x="304" y="359"/>
                  </a:cubicBezTo>
                  <a:cubicBezTo>
                    <a:pt x="303" y="360"/>
                    <a:pt x="303" y="359"/>
                    <a:pt x="302" y="359"/>
                  </a:cubicBezTo>
                  <a:close/>
                  <a:moveTo>
                    <a:pt x="289" y="366"/>
                  </a:moveTo>
                  <a:cubicBezTo>
                    <a:pt x="289" y="367"/>
                    <a:pt x="289" y="367"/>
                    <a:pt x="289" y="367"/>
                  </a:cubicBezTo>
                  <a:cubicBezTo>
                    <a:pt x="290" y="367"/>
                    <a:pt x="291" y="367"/>
                    <a:pt x="292" y="367"/>
                  </a:cubicBezTo>
                  <a:cubicBezTo>
                    <a:pt x="292" y="365"/>
                    <a:pt x="290" y="367"/>
                    <a:pt x="289" y="366"/>
                  </a:cubicBezTo>
                  <a:close/>
                  <a:moveTo>
                    <a:pt x="290" y="362"/>
                  </a:moveTo>
                  <a:cubicBezTo>
                    <a:pt x="291" y="362"/>
                    <a:pt x="291" y="362"/>
                    <a:pt x="291" y="363"/>
                  </a:cubicBezTo>
                  <a:cubicBezTo>
                    <a:pt x="290" y="363"/>
                    <a:pt x="289" y="363"/>
                    <a:pt x="289" y="363"/>
                  </a:cubicBezTo>
                  <a:cubicBezTo>
                    <a:pt x="289" y="364"/>
                    <a:pt x="288" y="365"/>
                    <a:pt x="289" y="365"/>
                  </a:cubicBezTo>
                  <a:cubicBezTo>
                    <a:pt x="290" y="364"/>
                    <a:pt x="291" y="364"/>
                    <a:pt x="292" y="364"/>
                  </a:cubicBezTo>
                  <a:cubicBezTo>
                    <a:pt x="292" y="364"/>
                    <a:pt x="293" y="363"/>
                    <a:pt x="293" y="363"/>
                  </a:cubicBezTo>
                  <a:cubicBezTo>
                    <a:pt x="292" y="363"/>
                    <a:pt x="291" y="361"/>
                    <a:pt x="290" y="362"/>
                  </a:cubicBezTo>
                  <a:close/>
                  <a:moveTo>
                    <a:pt x="248" y="390"/>
                  </a:moveTo>
                  <a:cubicBezTo>
                    <a:pt x="249" y="389"/>
                    <a:pt x="250" y="389"/>
                    <a:pt x="250" y="388"/>
                  </a:cubicBezTo>
                  <a:cubicBezTo>
                    <a:pt x="249" y="387"/>
                    <a:pt x="248" y="389"/>
                    <a:pt x="248" y="390"/>
                  </a:cubicBezTo>
                  <a:close/>
                  <a:moveTo>
                    <a:pt x="282" y="376"/>
                  </a:moveTo>
                  <a:cubicBezTo>
                    <a:pt x="283" y="377"/>
                    <a:pt x="283" y="377"/>
                    <a:pt x="284" y="377"/>
                  </a:cubicBezTo>
                  <a:cubicBezTo>
                    <a:pt x="283" y="376"/>
                    <a:pt x="283" y="375"/>
                    <a:pt x="282" y="374"/>
                  </a:cubicBezTo>
                  <a:cubicBezTo>
                    <a:pt x="282" y="375"/>
                    <a:pt x="282" y="375"/>
                    <a:pt x="282" y="376"/>
                  </a:cubicBezTo>
                  <a:close/>
                  <a:moveTo>
                    <a:pt x="295" y="357"/>
                  </a:moveTo>
                  <a:cubicBezTo>
                    <a:pt x="295" y="357"/>
                    <a:pt x="295" y="357"/>
                    <a:pt x="295" y="356"/>
                  </a:cubicBezTo>
                  <a:cubicBezTo>
                    <a:pt x="294" y="356"/>
                    <a:pt x="294" y="357"/>
                    <a:pt x="293" y="356"/>
                  </a:cubicBezTo>
                  <a:cubicBezTo>
                    <a:pt x="293" y="356"/>
                    <a:pt x="293" y="356"/>
                    <a:pt x="293" y="355"/>
                  </a:cubicBezTo>
                  <a:cubicBezTo>
                    <a:pt x="294" y="355"/>
                    <a:pt x="295" y="354"/>
                    <a:pt x="295" y="353"/>
                  </a:cubicBezTo>
                  <a:cubicBezTo>
                    <a:pt x="295" y="353"/>
                    <a:pt x="295" y="353"/>
                    <a:pt x="295" y="353"/>
                  </a:cubicBezTo>
                  <a:cubicBezTo>
                    <a:pt x="294" y="355"/>
                    <a:pt x="292" y="356"/>
                    <a:pt x="291" y="357"/>
                  </a:cubicBezTo>
                  <a:cubicBezTo>
                    <a:pt x="291" y="357"/>
                    <a:pt x="291" y="358"/>
                    <a:pt x="291" y="358"/>
                  </a:cubicBezTo>
                  <a:cubicBezTo>
                    <a:pt x="292" y="358"/>
                    <a:pt x="292" y="357"/>
                    <a:pt x="292" y="357"/>
                  </a:cubicBezTo>
                  <a:cubicBezTo>
                    <a:pt x="293" y="359"/>
                    <a:pt x="292" y="359"/>
                    <a:pt x="292" y="361"/>
                  </a:cubicBezTo>
                  <a:cubicBezTo>
                    <a:pt x="294" y="361"/>
                    <a:pt x="294" y="363"/>
                    <a:pt x="295" y="363"/>
                  </a:cubicBezTo>
                  <a:cubicBezTo>
                    <a:pt x="295" y="361"/>
                    <a:pt x="293" y="359"/>
                    <a:pt x="295" y="357"/>
                  </a:cubicBezTo>
                  <a:close/>
                  <a:moveTo>
                    <a:pt x="294" y="360"/>
                  </a:moveTo>
                  <a:cubicBezTo>
                    <a:pt x="294" y="360"/>
                    <a:pt x="294" y="361"/>
                    <a:pt x="294" y="361"/>
                  </a:cubicBezTo>
                  <a:cubicBezTo>
                    <a:pt x="294" y="361"/>
                    <a:pt x="293" y="361"/>
                    <a:pt x="294" y="360"/>
                  </a:cubicBezTo>
                  <a:close/>
                  <a:moveTo>
                    <a:pt x="283" y="373"/>
                  </a:moveTo>
                  <a:cubicBezTo>
                    <a:pt x="284" y="372"/>
                    <a:pt x="285" y="372"/>
                    <a:pt x="284" y="371"/>
                  </a:cubicBezTo>
                  <a:cubicBezTo>
                    <a:pt x="284" y="372"/>
                    <a:pt x="283" y="373"/>
                    <a:pt x="283" y="373"/>
                  </a:cubicBezTo>
                  <a:close/>
                  <a:moveTo>
                    <a:pt x="284" y="364"/>
                  </a:moveTo>
                  <a:cubicBezTo>
                    <a:pt x="284" y="363"/>
                    <a:pt x="285" y="363"/>
                    <a:pt x="285" y="363"/>
                  </a:cubicBezTo>
                  <a:cubicBezTo>
                    <a:pt x="285" y="362"/>
                    <a:pt x="285" y="362"/>
                    <a:pt x="285" y="362"/>
                  </a:cubicBezTo>
                  <a:cubicBezTo>
                    <a:pt x="285" y="362"/>
                    <a:pt x="284" y="363"/>
                    <a:pt x="283" y="364"/>
                  </a:cubicBezTo>
                  <a:cubicBezTo>
                    <a:pt x="283" y="364"/>
                    <a:pt x="283" y="364"/>
                    <a:pt x="282" y="364"/>
                  </a:cubicBezTo>
                  <a:cubicBezTo>
                    <a:pt x="282" y="364"/>
                    <a:pt x="282" y="365"/>
                    <a:pt x="282" y="365"/>
                  </a:cubicBezTo>
                  <a:cubicBezTo>
                    <a:pt x="282" y="365"/>
                    <a:pt x="281" y="366"/>
                    <a:pt x="281" y="366"/>
                  </a:cubicBezTo>
                  <a:cubicBezTo>
                    <a:pt x="281" y="366"/>
                    <a:pt x="281" y="366"/>
                    <a:pt x="281" y="365"/>
                  </a:cubicBezTo>
                  <a:cubicBezTo>
                    <a:pt x="281" y="366"/>
                    <a:pt x="280" y="366"/>
                    <a:pt x="280" y="366"/>
                  </a:cubicBezTo>
                  <a:cubicBezTo>
                    <a:pt x="281" y="367"/>
                    <a:pt x="279" y="369"/>
                    <a:pt x="279" y="370"/>
                  </a:cubicBezTo>
                  <a:cubicBezTo>
                    <a:pt x="278" y="368"/>
                    <a:pt x="280" y="368"/>
                    <a:pt x="280" y="366"/>
                  </a:cubicBezTo>
                  <a:cubicBezTo>
                    <a:pt x="279" y="367"/>
                    <a:pt x="278" y="367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6" y="369"/>
                  </a:cubicBezTo>
                  <a:cubicBezTo>
                    <a:pt x="277" y="369"/>
                    <a:pt x="277" y="369"/>
                    <a:pt x="277" y="369"/>
                  </a:cubicBezTo>
                  <a:cubicBezTo>
                    <a:pt x="278" y="370"/>
                    <a:pt x="276" y="369"/>
                    <a:pt x="276" y="369"/>
                  </a:cubicBezTo>
                  <a:cubicBezTo>
                    <a:pt x="272" y="371"/>
                    <a:pt x="268" y="374"/>
                    <a:pt x="264" y="376"/>
                  </a:cubicBezTo>
                  <a:cubicBezTo>
                    <a:pt x="265" y="377"/>
                    <a:pt x="266" y="378"/>
                    <a:pt x="266" y="380"/>
                  </a:cubicBezTo>
                  <a:cubicBezTo>
                    <a:pt x="267" y="380"/>
                    <a:pt x="268" y="379"/>
                    <a:pt x="268" y="379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8" y="378"/>
                    <a:pt x="267" y="377"/>
                    <a:pt x="268" y="377"/>
                  </a:cubicBezTo>
                  <a:cubicBezTo>
                    <a:pt x="269" y="377"/>
                    <a:pt x="269" y="378"/>
                    <a:pt x="270" y="379"/>
                  </a:cubicBezTo>
                  <a:cubicBezTo>
                    <a:pt x="269" y="379"/>
                    <a:pt x="270" y="380"/>
                    <a:pt x="270" y="381"/>
                  </a:cubicBezTo>
                  <a:cubicBezTo>
                    <a:pt x="269" y="381"/>
                    <a:pt x="269" y="381"/>
                    <a:pt x="269" y="382"/>
                  </a:cubicBezTo>
                  <a:cubicBezTo>
                    <a:pt x="268" y="381"/>
                    <a:pt x="267" y="381"/>
                    <a:pt x="267" y="380"/>
                  </a:cubicBezTo>
                  <a:cubicBezTo>
                    <a:pt x="266" y="381"/>
                    <a:pt x="265" y="382"/>
                    <a:pt x="265" y="383"/>
                  </a:cubicBezTo>
                  <a:cubicBezTo>
                    <a:pt x="265" y="384"/>
                    <a:pt x="264" y="383"/>
                    <a:pt x="264" y="383"/>
                  </a:cubicBezTo>
                  <a:cubicBezTo>
                    <a:pt x="264" y="384"/>
                    <a:pt x="265" y="383"/>
                    <a:pt x="265" y="384"/>
                  </a:cubicBezTo>
                  <a:cubicBezTo>
                    <a:pt x="265" y="384"/>
                    <a:pt x="264" y="384"/>
                    <a:pt x="264" y="385"/>
                  </a:cubicBezTo>
                  <a:cubicBezTo>
                    <a:pt x="265" y="386"/>
                    <a:pt x="266" y="386"/>
                    <a:pt x="265" y="388"/>
                  </a:cubicBezTo>
                  <a:cubicBezTo>
                    <a:pt x="266" y="387"/>
                    <a:pt x="267" y="387"/>
                    <a:pt x="268" y="386"/>
                  </a:cubicBezTo>
                  <a:cubicBezTo>
                    <a:pt x="267" y="386"/>
                    <a:pt x="266" y="386"/>
                    <a:pt x="266" y="386"/>
                  </a:cubicBezTo>
                  <a:cubicBezTo>
                    <a:pt x="266" y="384"/>
                    <a:pt x="266" y="384"/>
                    <a:pt x="266" y="384"/>
                  </a:cubicBezTo>
                  <a:cubicBezTo>
                    <a:pt x="267" y="384"/>
                    <a:pt x="267" y="383"/>
                    <a:pt x="268" y="383"/>
                  </a:cubicBezTo>
                  <a:cubicBezTo>
                    <a:pt x="267" y="384"/>
                    <a:pt x="269" y="383"/>
                    <a:pt x="269" y="383"/>
                  </a:cubicBezTo>
                  <a:cubicBezTo>
                    <a:pt x="270" y="384"/>
                    <a:pt x="269" y="382"/>
                    <a:pt x="270" y="383"/>
                  </a:cubicBezTo>
                  <a:cubicBezTo>
                    <a:pt x="271" y="383"/>
                    <a:pt x="270" y="382"/>
                    <a:pt x="272" y="382"/>
                  </a:cubicBezTo>
                  <a:cubicBezTo>
                    <a:pt x="271" y="383"/>
                    <a:pt x="273" y="383"/>
                    <a:pt x="273" y="384"/>
                  </a:cubicBezTo>
                  <a:cubicBezTo>
                    <a:pt x="273" y="385"/>
                    <a:pt x="272" y="385"/>
                    <a:pt x="272" y="385"/>
                  </a:cubicBezTo>
                  <a:cubicBezTo>
                    <a:pt x="272" y="384"/>
                    <a:pt x="271" y="385"/>
                    <a:pt x="270" y="385"/>
                  </a:cubicBezTo>
                  <a:cubicBezTo>
                    <a:pt x="270" y="385"/>
                    <a:pt x="270" y="384"/>
                    <a:pt x="270" y="384"/>
                  </a:cubicBezTo>
                  <a:cubicBezTo>
                    <a:pt x="270" y="385"/>
                    <a:pt x="269" y="385"/>
                    <a:pt x="269" y="385"/>
                  </a:cubicBezTo>
                  <a:cubicBezTo>
                    <a:pt x="270" y="385"/>
                    <a:pt x="270" y="386"/>
                    <a:pt x="271" y="386"/>
                  </a:cubicBezTo>
                  <a:cubicBezTo>
                    <a:pt x="272" y="385"/>
                    <a:pt x="274" y="386"/>
                    <a:pt x="274" y="384"/>
                  </a:cubicBezTo>
                  <a:cubicBezTo>
                    <a:pt x="274" y="384"/>
                    <a:pt x="273" y="384"/>
                    <a:pt x="273" y="383"/>
                  </a:cubicBezTo>
                  <a:cubicBezTo>
                    <a:pt x="273" y="383"/>
                    <a:pt x="273" y="383"/>
                    <a:pt x="273" y="382"/>
                  </a:cubicBezTo>
                  <a:cubicBezTo>
                    <a:pt x="273" y="382"/>
                    <a:pt x="272" y="382"/>
                    <a:pt x="272" y="381"/>
                  </a:cubicBezTo>
                  <a:cubicBezTo>
                    <a:pt x="271" y="381"/>
                    <a:pt x="271" y="381"/>
                    <a:pt x="270" y="381"/>
                  </a:cubicBezTo>
                  <a:cubicBezTo>
                    <a:pt x="270" y="380"/>
                    <a:pt x="271" y="380"/>
                    <a:pt x="272" y="379"/>
                  </a:cubicBezTo>
                  <a:cubicBezTo>
                    <a:pt x="272" y="378"/>
                    <a:pt x="272" y="378"/>
                    <a:pt x="272" y="377"/>
                  </a:cubicBezTo>
                  <a:cubicBezTo>
                    <a:pt x="273" y="378"/>
                    <a:pt x="272" y="377"/>
                    <a:pt x="273" y="377"/>
                  </a:cubicBezTo>
                  <a:cubicBezTo>
                    <a:pt x="274" y="377"/>
                    <a:pt x="274" y="377"/>
                    <a:pt x="274" y="378"/>
                  </a:cubicBezTo>
                  <a:cubicBezTo>
                    <a:pt x="276" y="377"/>
                    <a:pt x="277" y="375"/>
                    <a:pt x="278" y="374"/>
                  </a:cubicBezTo>
                  <a:cubicBezTo>
                    <a:pt x="278" y="375"/>
                    <a:pt x="279" y="375"/>
                    <a:pt x="279" y="376"/>
                  </a:cubicBezTo>
                  <a:cubicBezTo>
                    <a:pt x="279" y="376"/>
                    <a:pt x="277" y="376"/>
                    <a:pt x="277" y="377"/>
                  </a:cubicBezTo>
                  <a:cubicBezTo>
                    <a:pt x="277" y="377"/>
                    <a:pt x="277" y="377"/>
                    <a:pt x="277" y="377"/>
                  </a:cubicBezTo>
                  <a:cubicBezTo>
                    <a:pt x="276" y="378"/>
                    <a:pt x="276" y="379"/>
                    <a:pt x="275" y="380"/>
                  </a:cubicBezTo>
                  <a:cubicBezTo>
                    <a:pt x="276" y="380"/>
                    <a:pt x="276" y="379"/>
                    <a:pt x="277" y="380"/>
                  </a:cubicBezTo>
                  <a:cubicBezTo>
                    <a:pt x="277" y="380"/>
                    <a:pt x="277" y="380"/>
                    <a:pt x="277" y="381"/>
                  </a:cubicBezTo>
                  <a:cubicBezTo>
                    <a:pt x="277" y="381"/>
                    <a:pt x="277" y="382"/>
                    <a:pt x="276" y="382"/>
                  </a:cubicBezTo>
                  <a:cubicBezTo>
                    <a:pt x="276" y="381"/>
                    <a:pt x="275" y="381"/>
                    <a:pt x="275" y="381"/>
                  </a:cubicBezTo>
                  <a:cubicBezTo>
                    <a:pt x="274" y="381"/>
                    <a:pt x="275" y="380"/>
                    <a:pt x="274" y="379"/>
                  </a:cubicBezTo>
                  <a:cubicBezTo>
                    <a:pt x="275" y="379"/>
                    <a:pt x="275" y="379"/>
                    <a:pt x="275" y="378"/>
                  </a:cubicBezTo>
                  <a:cubicBezTo>
                    <a:pt x="274" y="378"/>
                    <a:pt x="273" y="379"/>
                    <a:pt x="272" y="379"/>
                  </a:cubicBezTo>
                  <a:cubicBezTo>
                    <a:pt x="274" y="380"/>
                    <a:pt x="274" y="381"/>
                    <a:pt x="273" y="382"/>
                  </a:cubicBezTo>
                  <a:cubicBezTo>
                    <a:pt x="275" y="383"/>
                    <a:pt x="274" y="382"/>
                    <a:pt x="275" y="382"/>
                  </a:cubicBezTo>
                  <a:cubicBezTo>
                    <a:pt x="275" y="383"/>
                    <a:pt x="276" y="382"/>
                    <a:pt x="276" y="383"/>
                  </a:cubicBezTo>
                  <a:cubicBezTo>
                    <a:pt x="277" y="382"/>
                    <a:pt x="278" y="382"/>
                    <a:pt x="278" y="380"/>
                  </a:cubicBezTo>
                  <a:cubicBezTo>
                    <a:pt x="277" y="380"/>
                    <a:pt x="277" y="378"/>
                    <a:pt x="277" y="377"/>
                  </a:cubicBezTo>
                  <a:cubicBezTo>
                    <a:pt x="278" y="378"/>
                    <a:pt x="279" y="377"/>
                    <a:pt x="279" y="378"/>
                  </a:cubicBezTo>
                  <a:cubicBezTo>
                    <a:pt x="280" y="379"/>
                    <a:pt x="280" y="377"/>
                    <a:pt x="280" y="377"/>
                  </a:cubicBezTo>
                  <a:cubicBezTo>
                    <a:pt x="280" y="377"/>
                    <a:pt x="281" y="377"/>
                    <a:pt x="281" y="378"/>
                  </a:cubicBezTo>
                  <a:cubicBezTo>
                    <a:pt x="281" y="378"/>
                    <a:pt x="281" y="378"/>
                    <a:pt x="281" y="378"/>
                  </a:cubicBezTo>
                  <a:cubicBezTo>
                    <a:pt x="282" y="378"/>
                    <a:pt x="282" y="378"/>
                    <a:pt x="282" y="378"/>
                  </a:cubicBezTo>
                  <a:cubicBezTo>
                    <a:pt x="282" y="378"/>
                    <a:pt x="282" y="378"/>
                    <a:pt x="282" y="377"/>
                  </a:cubicBezTo>
                  <a:cubicBezTo>
                    <a:pt x="281" y="377"/>
                    <a:pt x="281" y="376"/>
                    <a:pt x="282" y="375"/>
                  </a:cubicBezTo>
                  <a:cubicBezTo>
                    <a:pt x="281" y="375"/>
                    <a:pt x="281" y="375"/>
                    <a:pt x="281" y="374"/>
                  </a:cubicBezTo>
                  <a:cubicBezTo>
                    <a:pt x="280" y="374"/>
                    <a:pt x="280" y="372"/>
                    <a:pt x="280" y="372"/>
                  </a:cubicBezTo>
                  <a:cubicBezTo>
                    <a:pt x="280" y="372"/>
                    <a:pt x="280" y="373"/>
                    <a:pt x="279" y="373"/>
                  </a:cubicBezTo>
                  <a:cubicBezTo>
                    <a:pt x="279" y="372"/>
                    <a:pt x="279" y="372"/>
                    <a:pt x="279" y="372"/>
                  </a:cubicBezTo>
                  <a:cubicBezTo>
                    <a:pt x="279" y="372"/>
                    <a:pt x="278" y="372"/>
                    <a:pt x="278" y="371"/>
                  </a:cubicBezTo>
                  <a:cubicBezTo>
                    <a:pt x="279" y="372"/>
                    <a:pt x="279" y="371"/>
                    <a:pt x="279" y="370"/>
                  </a:cubicBezTo>
                  <a:cubicBezTo>
                    <a:pt x="280" y="371"/>
                    <a:pt x="281" y="371"/>
                    <a:pt x="282" y="372"/>
                  </a:cubicBezTo>
                  <a:cubicBezTo>
                    <a:pt x="282" y="370"/>
                    <a:pt x="282" y="370"/>
                    <a:pt x="282" y="370"/>
                  </a:cubicBezTo>
                  <a:cubicBezTo>
                    <a:pt x="283" y="370"/>
                    <a:pt x="282" y="369"/>
                    <a:pt x="283" y="369"/>
                  </a:cubicBezTo>
                  <a:cubicBezTo>
                    <a:pt x="284" y="369"/>
                    <a:pt x="285" y="370"/>
                    <a:pt x="285" y="371"/>
                  </a:cubicBezTo>
                  <a:cubicBezTo>
                    <a:pt x="286" y="370"/>
                    <a:pt x="287" y="370"/>
                    <a:pt x="287" y="368"/>
                  </a:cubicBezTo>
                  <a:cubicBezTo>
                    <a:pt x="285" y="368"/>
                    <a:pt x="285" y="368"/>
                    <a:pt x="283" y="368"/>
                  </a:cubicBezTo>
                  <a:cubicBezTo>
                    <a:pt x="283" y="368"/>
                    <a:pt x="283" y="367"/>
                    <a:pt x="283" y="367"/>
                  </a:cubicBezTo>
                  <a:cubicBezTo>
                    <a:pt x="284" y="367"/>
                    <a:pt x="286" y="366"/>
                    <a:pt x="287" y="367"/>
                  </a:cubicBezTo>
                  <a:cubicBezTo>
                    <a:pt x="287" y="366"/>
                    <a:pt x="287" y="365"/>
                    <a:pt x="287" y="365"/>
                  </a:cubicBezTo>
                  <a:cubicBezTo>
                    <a:pt x="285" y="366"/>
                    <a:pt x="285" y="364"/>
                    <a:pt x="284" y="364"/>
                  </a:cubicBezTo>
                  <a:close/>
                  <a:moveTo>
                    <a:pt x="271" y="376"/>
                  </a:moveTo>
                  <a:cubicBezTo>
                    <a:pt x="269" y="376"/>
                    <a:pt x="269" y="376"/>
                    <a:pt x="269" y="376"/>
                  </a:cubicBezTo>
                  <a:cubicBezTo>
                    <a:pt x="270" y="375"/>
                    <a:pt x="269" y="375"/>
                    <a:pt x="269" y="374"/>
                  </a:cubicBezTo>
                  <a:cubicBezTo>
                    <a:pt x="270" y="374"/>
                    <a:pt x="270" y="375"/>
                    <a:pt x="271" y="375"/>
                  </a:cubicBezTo>
                  <a:lnTo>
                    <a:pt x="271" y="376"/>
                  </a:lnTo>
                  <a:close/>
                  <a:moveTo>
                    <a:pt x="273" y="375"/>
                  </a:moveTo>
                  <a:cubicBezTo>
                    <a:pt x="272" y="375"/>
                    <a:pt x="272" y="375"/>
                    <a:pt x="272" y="376"/>
                  </a:cubicBezTo>
                  <a:cubicBezTo>
                    <a:pt x="271" y="375"/>
                    <a:pt x="272" y="375"/>
                    <a:pt x="272" y="374"/>
                  </a:cubicBezTo>
                  <a:cubicBezTo>
                    <a:pt x="274" y="374"/>
                    <a:pt x="274" y="374"/>
                    <a:pt x="274" y="375"/>
                  </a:cubicBezTo>
                  <a:cubicBezTo>
                    <a:pt x="274" y="376"/>
                    <a:pt x="274" y="375"/>
                    <a:pt x="273" y="375"/>
                  </a:cubicBezTo>
                  <a:close/>
                  <a:moveTo>
                    <a:pt x="274" y="374"/>
                  </a:moveTo>
                  <a:cubicBezTo>
                    <a:pt x="274" y="373"/>
                    <a:pt x="274" y="372"/>
                    <a:pt x="275" y="372"/>
                  </a:cubicBezTo>
                  <a:cubicBezTo>
                    <a:pt x="275" y="372"/>
                    <a:pt x="274" y="370"/>
                    <a:pt x="276" y="370"/>
                  </a:cubicBezTo>
                  <a:cubicBezTo>
                    <a:pt x="275" y="371"/>
                    <a:pt x="276" y="372"/>
                    <a:pt x="277" y="372"/>
                  </a:cubicBezTo>
                  <a:cubicBezTo>
                    <a:pt x="276" y="372"/>
                    <a:pt x="275" y="373"/>
                    <a:pt x="274" y="374"/>
                  </a:cubicBezTo>
                  <a:close/>
                  <a:moveTo>
                    <a:pt x="281" y="370"/>
                  </a:moveTo>
                  <a:cubicBezTo>
                    <a:pt x="281" y="370"/>
                    <a:pt x="281" y="369"/>
                    <a:pt x="280" y="369"/>
                  </a:cubicBezTo>
                  <a:cubicBezTo>
                    <a:pt x="280" y="369"/>
                    <a:pt x="280" y="368"/>
                    <a:pt x="280" y="368"/>
                  </a:cubicBezTo>
                  <a:cubicBezTo>
                    <a:pt x="281" y="368"/>
                    <a:pt x="281" y="368"/>
                    <a:pt x="281" y="368"/>
                  </a:cubicBezTo>
                  <a:cubicBezTo>
                    <a:pt x="281" y="369"/>
                    <a:pt x="282" y="369"/>
                    <a:pt x="281" y="370"/>
                  </a:cubicBezTo>
                  <a:close/>
                  <a:moveTo>
                    <a:pt x="301" y="364"/>
                  </a:moveTo>
                  <a:cubicBezTo>
                    <a:pt x="302" y="365"/>
                    <a:pt x="301" y="365"/>
                    <a:pt x="301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02" y="365"/>
                    <a:pt x="303" y="364"/>
                    <a:pt x="301" y="364"/>
                  </a:cubicBezTo>
                  <a:close/>
                  <a:moveTo>
                    <a:pt x="304" y="356"/>
                  </a:moveTo>
                  <a:cubicBezTo>
                    <a:pt x="302" y="356"/>
                    <a:pt x="302" y="359"/>
                    <a:pt x="301" y="358"/>
                  </a:cubicBezTo>
                  <a:cubicBezTo>
                    <a:pt x="300" y="358"/>
                    <a:pt x="299" y="359"/>
                    <a:pt x="300" y="359"/>
                  </a:cubicBezTo>
                  <a:cubicBezTo>
                    <a:pt x="300" y="358"/>
                    <a:pt x="301" y="359"/>
                    <a:pt x="300" y="359"/>
                  </a:cubicBezTo>
                  <a:cubicBezTo>
                    <a:pt x="302" y="359"/>
                    <a:pt x="303" y="357"/>
                    <a:pt x="304" y="358"/>
                  </a:cubicBezTo>
                  <a:cubicBezTo>
                    <a:pt x="304" y="357"/>
                    <a:pt x="304" y="357"/>
                    <a:pt x="304" y="356"/>
                  </a:cubicBezTo>
                  <a:close/>
                  <a:moveTo>
                    <a:pt x="274" y="390"/>
                  </a:moveTo>
                  <a:cubicBezTo>
                    <a:pt x="275" y="390"/>
                    <a:pt x="275" y="391"/>
                    <a:pt x="276" y="390"/>
                  </a:cubicBezTo>
                  <a:cubicBezTo>
                    <a:pt x="276" y="390"/>
                    <a:pt x="275" y="389"/>
                    <a:pt x="274" y="390"/>
                  </a:cubicBezTo>
                  <a:close/>
                  <a:moveTo>
                    <a:pt x="304" y="354"/>
                  </a:moveTo>
                  <a:cubicBezTo>
                    <a:pt x="305" y="355"/>
                    <a:pt x="304" y="356"/>
                    <a:pt x="305" y="356"/>
                  </a:cubicBezTo>
                  <a:cubicBezTo>
                    <a:pt x="305" y="355"/>
                    <a:pt x="305" y="355"/>
                    <a:pt x="305" y="354"/>
                  </a:cubicBezTo>
                  <a:lnTo>
                    <a:pt x="304" y="354"/>
                  </a:lnTo>
                  <a:close/>
                  <a:moveTo>
                    <a:pt x="300" y="360"/>
                  </a:moveTo>
                  <a:cubicBezTo>
                    <a:pt x="300" y="361"/>
                    <a:pt x="301" y="361"/>
                    <a:pt x="301" y="361"/>
                  </a:cubicBezTo>
                  <a:cubicBezTo>
                    <a:pt x="300" y="362"/>
                    <a:pt x="299" y="363"/>
                    <a:pt x="300" y="363"/>
                  </a:cubicBezTo>
                  <a:cubicBezTo>
                    <a:pt x="301" y="363"/>
                    <a:pt x="300" y="362"/>
                    <a:pt x="301" y="362"/>
                  </a:cubicBezTo>
                  <a:cubicBezTo>
                    <a:pt x="301" y="361"/>
                    <a:pt x="302" y="360"/>
                    <a:pt x="300" y="360"/>
                  </a:cubicBezTo>
                  <a:close/>
                  <a:moveTo>
                    <a:pt x="296" y="359"/>
                  </a:moveTo>
                  <a:cubicBezTo>
                    <a:pt x="296" y="359"/>
                    <a:pt x="295" y="359"/>
                    <a:pt x="296" y="360"/>
                  </a:cubicBezTo>
                  <a:cubicBezTo>
                    <a:pt x="296" y="360"/>
                    <a:pt x="297" y="360"/>
                    <a:pt x="297" y="359"/>
                  </a:cubicBezTo>
                  <a:cubicBezTo>
                    <a:pt x="296" y="360"/>
                    <a:pt x="297" y="359"/>
                    <a:pt x="296" y="359"/>
                  </a:cubicBezTo>
                  <a:close/>
                  <a:moveTo>
                    <a:pt x="298" y="362"/>
                  </a:moveTo>
                  <a:cubicBezTo>
                    <a:pt x="298" y="363"/>
                    <a:pt x="298" y="363"/>
                    <a:pt x="298" y="364"/>
                  </a:cubicBezTo>
                  <a:cubicBezTo>
                    <a:pt x="298" y="363"/>
                    <a:pt x="298" y="364"/>
                    <a:pt x="299" y="363"/>
                  </a:cubicBezTo>
                  <a:cubicBezTo>
                    <a:pt x="299" y="363"/>
                    <a:pt x="299" y="362"/>
                    <a:pt x="298" y="362"/>
                  </a:cubicBezTo>
                  <a:close/>
                  <a:moveTo>
                    <a:pt x="260" y="386"/>
                  </a:moveTo>
                  <a:cubicBezTo>
                    <a:pt x="259" y="386"/>
                    <a:pt x="259" y="386"/>
                    <a:pt x="259" y="386"/>
                  </a:cubicBezTo>
                  <a:cubicBezTo>
                    <a:pt x="259" y="386"/>
                    <a:pt x="258" y="386"/>
                    <a:pt x="258" y="385"/>
                  </a:cubicBezTo>
                  <a:cubicBezTo>
                    <a:pt x="259" y="384"/>
                    <a:pt x="258" y="383"/>
                    <a:pt x="259" y="382"/>
                  </a:cubicBezTo>
                  <a:cubicBezTo>
                    <a:pt x="259" y="382"/>
                    <a:pt x="259" y="382"/>
                    <a:pt x="260" y="382"/>
                  </a:cubicBezTo>
                  <a:cubicBezTo>
                    <a:pt x="259" y="381"/>
                    <a:pt x="259" y="380"/>
                    <a:pt x="258" y="380"/>
                  </a:cubicBezTo>
                  <a:cubicBezTo>
                    <a:pt x="259" y="381"/>
                    <a:pt x="258" y="382"/>
                    <a:pt x="257" y="382"/>
                  </a:cubicBezTo>
                  <a:cubicBezTo>
                    <a:pt x="256" y="384"/>
                    <a:pt x="258" y="385"/>
                    <a:pt x="258" y="386"/>
                  </a:cubicBezTo>
                  <a:cubicBezTo>
                    <a:pt x="258" y="387"/>
                    <a:pt x="256" y="387"/>
                    <a:pt x="255" y="387"/>
                  </a:cubicBezTo>
                  <a:cubicBezTo>
                    <a:pt x="254" y="387"/>
                    <a:pt x="254" y="387"/>
                    <a:pt x="254" y="388"/>
                  </a:cubicBezTo>
                  <a:cubicBezTo>
                    <a:pt x="254" y="388"/>
                    <a:pt x="254" y="388"/>
                    <a:pt x="254" y="389"/>
                  </a:cubicBezTo>
                  <a:cubicBezTo>
                    <a:pt x="255" y="389"/>
                    <a:pt x="255" y="389"/>
                    <a:pt x="256" y="389"/>
                  </a:cubicBezTo>
                  <a:cubicBezTo>
                    <a:pt x="256" y="389"/>
                    <a:pt x="257" y="389"/>
                    <a:pt x="257" y="389"/>
                  </a:cubicBezTo>
                  <a:cubicBezTo>
                    <a:pt x="256" y="389"/>
                    <a:pt x="256" y="388"/>
                    <a:pt x="256" y="388"/>
                  </a:cubicBezTo>
                  <a:cubicBezTo>
                    <a:pt x="258" y="388"/>
                    <a:pt x="258" y="388"/>
                    <a:pt x="258" y="388"/>
                  </a:cubicBezTo>
                  <a:cubicBezTo>
                    <a:pt x="258" y="388"/>
                    <a:pt x="258" y="389"/>
                    <a:pt x="259" y="389"/>
                  </a:cubicBezTo>
                  <a:cubicBezTo>
                    <a:pt x="258" y="388"/>
                    <a:pt x="259" y="388"/>
                    <a:pt x="260" y="387"/>
                  </a:cubicBezTo>
                  <a:cubicBezTo>
                    <a:pt x="260" y="387"/>
                    <a:pt x="260" y="387"/>
                    <a:pt x="260" y="386"/>
                  </a:cubicBezTo>
                  <a:close/>
                  <a:moveTo>
                    <a:pt x="257" y="393"/>
                  </a:moveTo>
                  <a:cubicBezTo>
                    <a:pt x="257" y="393"/>
                    <a:pt x="256" y="393"/>
                    <a:pt x="256" y="394"/>
                  </a:cubicBezTo>
                  <a:cubicBezTo>
                    <a:pt x="257" y="394"/>
                    <a:pt x="257" y="394"/>
                    <a:pt x="257" y="394"/>
                  </a:cubicBezTo>
                  <a:cubicBezTo>
                    <a:pt x="257" y="393"/>
                    <a:pt x="258" y="393"/>
                    <a:pt x="257" y="393"/>
                  </a:cubicBezTo>
                  <a:close/>
                  <a:moveTo>
                    <a:pt x="252" y="391"/>
                  </a:moveTo>
                  <a:cubicBezTo>
                    <a:pt x="252" y="391"/>
                    <a:pt x="254" y="392"/>
                    <a:pt x="254" y="391"/>
                  </a:cubicBezTo>
                  <a:cubicBezTo>
                    <a:pt x="253" y="391"/>
                    <a:pt x="253" y="390"/>
                    <a:pt x="252" y="391"/>
                  </a:cubicBezTo>
                  <a:close/>
                  <a:moveTo>
                    <a:pt x="254" y="396"/>
                  </a:moveTo>
                  <a:cubicBezTo>
                    <a:pt x="254" y="396"/>
                    <a:pt x="253" y="396"/>
                    <a:pt x="253" y="396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7"/>
                    <a:pt x="254" y="397"/>
                    <a:pt x="254" y="396"/>
                  </a:cubicBezTo>
                  <a:close/>
                  <a:moveTo>
                    <a:pt x="253" y="399"/>
                  </a:moveTo>
                  <a:cubicBezTo>
                    <a:pt x="255" y="400"/>
                    <a:pt x="254" y="398"/>
                    <a:pt x="254" y="398"/>
                  </a:cubicBezTo>
                  <a:cubicBezTo>
                    <a:pt x="254" y="398"/>
                    <a:pt x="254" y="398"/>
                    <a:pt x="254" y="398"/>
                  </a:cubicBezTo>
                  <a:cubicBezTo>
                    <a:pt x="254" y="399"/>
                    <a:pt x="253" y="399"/>
                    <a:pt x="253" y="399"/>
                  </a:cubicBezTo>
                  <a:close/>
                  <a:moveTo>
                    <a:pt x="251" y="391"/>
                  </a:moveTo>
                  <a:cubicBezTo>
                    <a:pt x="251" y="390"/>
                    <a:pt x="251" y="390"/>
                    <a:pt x="251" y="390"/>
                  </a:cubicBezTo>
                  <a:cubicBezTo>
                    <a:pt x="250" y="390"/>
                    <a:pt x="250" y="390"/>
                    <a:pt x="250" y="390"/>
                  </a:cubicBezTo>
                  <a:cubicBezTo>
                    <a:pt x="250" y="391"/>
                    <a:pt x="250" y="391"/>
                    <a:pt x="251" y="391"/>
                  </a:cubicBezTo>
                  <a:close/>
                  <a:moveTo>
                    <a:pt x="252" y="388"/>
                  </a:moveTo>
                  <a:cubicBezTo>
                    <a:pt x="252" y="388"/>
                    <a:pt x="251" y="389"/>
                    <a:pt x="251" y="389"/>
                  </a:cubicBezTo>
                  <a:cubicBezTo>
                    <a:pt x="251" y="390"/>
                    <a:pt x="252" y="389"/>
                    <a:pt x="252" y="388"/>
                  </a:cubicBezTo>
                  <a:close/>
                  <a:moveTo>
                    <a:pt x="253" y="394"/>
                  </a:moveTo>
                  <a:cubicBezTo>
                    <a:pt x="253" y="394"/>
                    <a:pt x="252" y="393"/>
                    <a:pt x="252" y="394"/>
                  </a:cubicBezTo>
                  <a:cubicBezTo>
                    <a:pt x="252" y="395"/>
                    <a:pt x="254" y="395"/>
                    <a:pt x="253" y="394"/>
                  </a:cubicBezTo>
                  <a:close/>
                  <a:moveTo>
                    <a:pt x="258" y="390"/>
                  </a:moveTo>
                  <a:cubicBezTo>
                    <a:pt x="258" y="391"/>
                    <a:pt x="259" y="391"/>
                    <a:pt x="260" y="390"/>
                  </a:cubicBezTo>
                  <a:cubicBezTo>
                    <a:pt x="260" y="390"/>
                    <a:pt x="260" y="390"/>
                    <a:pt x="260" y="389"/>
                  </a:cubicBezTo>
                  <a:cubicBezTo>
                    <a:pt x="259" y="389"/>
                    <a:pt x="259" y="390"/>
                    <a:pt x="258" y="390"/>
                  </a:cubicBezTo>
                  <a:close/>
                  <a:moveTo>
                    <a:pt x="264" y="385"/>
                  </a:moveTo>
                  <a:cubicBezTo>
                    <a:pt x="263" y="385"/>
                    <a:pt x="263" y="384"/>
                    <a:pt x="263" y="383"/>
                  </a:cubicBezTo>
                  <a:cubicBezTo>
                    <a:pt x="263" y="383"/>
                    <a:pt x="263" y="383"/>
                    <a:pt x="263" y="383"/>
                  </a:cubicBezTo>
                  <a:cubicBezTo>
                    <a:pt x="264" y="382"/>
                    <a:pt x="263" y="382"/>
                    <a:pt x="263" y="382"/>
                  </a:cubicBezTo>
                  <a:cubicBezTo>
                    <a:pt x="263" y="381"/>
                    <a:pt x="263" y="381"/>
                    <a:pt x="264" y="381"/>
                  </a:cubicBezTo>
                  <a:cubicBezTo>
                    <a:pt x="264" y="380"/>
                    <a:pt x="263" y="380"/>
                    <a:pt x="263" y="379"/>
                  </a:cubicBezTo>
                  <a:cubicBezTo>
                    <a:pt x="264" y="379"/>
                    <a:pt x="264" y="378"/>
                    <a:pt x="264" y="377"/>
                  </a:cubicBezTo>
                  <a:cubicBezTo>
                    <a:pt x="264" y="377"/>
                    <a:pt x="263" y="377"/>
                    <a:pt x="263" y="377"/>
                  </a:cubicBezTo>
                  <a:cubicBezTo>
                    <a:pt x="262" y="377"/>
                    <a:pt x="261" y="378"/>
                    <a:pt x="259" y="379"/>
                  </a:cubicBezTo>
                  <a:cubicBezTo>
                    <a:pt x="259" y="379"/>
                    <a:pt x="260" y="379"/>
                    <a:pt x="260" y="380"/>
                  </a:cubicBezTo>
                  <a:cubicBezTo>
                    <a:pt x="261" y="380"/>
                    <a:pt x="260" y="379"/>
                    <a:pt x="261" y="379"/>
                  </a:cubicBezTo>
                  <a:cubicBezTo>
                    <a:pt x="261" y="380"/>
                    <a:pt x="261" y="380"/>
                    <a:pt x="261" y="381"/>
                  </a:cubicBezTo>
                  <a:cubicBezTo>
                    <a:pt x="261" y="381"/>
                    <a:pt x="260" y="381"/>
                    <a:pt x="261" y="382"/>
                  </a:cubicBezTo>
                  <a:cubicBezTo>
                    <a:pt x="261" y="382"/>
                    <a:pt x="262" y="382"/>
                    <a:pt x="262" y="382"/>
                  </a:cubicBezTo>
                  <a:cubicBezTo>
                    <a:pt x="262" y="383"/>
                    <a:pt x="261" y="384"/>
                    <a:pt x="262" y="386"/>
                  </a:cubicBezTo>
                  <a:cubicBezTo>
                    <a:pt x="263" y="386"/>
                    <a:pt x="263" y="386"/>
                    <a:pt x="264" y="385"/>
                  </a:cubicBezTo>
                  <a:close/>
                  <a:moveTo>
                    <a:pt x="264" y="387"/>
                  </a:moveTo>
                  <a:cubicBezTo>
                    <a:pt x="264" y="388"/>
                    <a:pt x="262" y="388"/>
                    <a:pt x="263" y="388"/>
                  </a:cubicBezTo>
                  <a:cubicBezTo>
                    <a:pt x="263" y="389"/>
                    <a:pt x="263" y="388"/>
                    <a:pt x="264" y="388"/>
                  </a:cubicBezTo>
                  <a:cubicBezTo>
                    <a:pt x="264" y="389"/>
                    <a:pt x="265" y="389"/>
                    <a:pt x="266" y="389"/>
                  </a:cubicBezTo>
                  <a:cubicBezTo>
                    <a:pt x="266" y="389"/>
                    <a:pt x="266" y="389"/>
                    <a:pt x="266" y="388"/>
                  </a:cubicBezTo>
                  <a:cubicBezTo>
                    <a:pt x="264" y="389"/>
                    <a:pt x="265" y="387"/>
                    <a:pt x="264" y="387"/>
                  </a:cubicBezTo>
                  <a:close/>
                  <a:moveTo>
                    <a:pt x="258" y="391"/>
                  </a:moveTo>
                  <a:cubicBezTo>
                    <a:pt x="258" y="391"/>
                    <a:pt x="258" y="392"/>
                    <a:pt x="258" y="392"/>
                  </a:cubicBezTo>
                  <a:cubicBezTo>
                    <a:pt x="258" y="391"/>
                    <a:pt x="259" y="392"/>
                    <a:pt x="259" y="391"/>
                  </a:cubicBezTo>
                  <a:lnTo>
                    <a:pt x="258" y="391"/>
                  </a:lnTo>
                  <a:close/>
                  <a:moveTo>
                    <a:pt x="259" y="384"/>
                  </a:moveTo>
                  <a:cubicBezTo>
                    <a:pt x="260" y="385"/>
                    <a:pt x="259" y="385"/>
                    <a:pt x="259" y="385"/>
                  </a:cubicBezTo>
                  <a:cubicBezTo>
                    <a:pt x="260" y="386"/>
                    <a:pt x="260" y="384"/>
                    <a:pt x="259" y="384"/>
                  </a:cubicBezTo>
                  <a:close/>
                  <a:moveTo>
                    <a:pt x="268" y="384"/>
                  </a:moveTo>
                  <a:cubicBezTo>
                    <a:pt x="267" y="385"/>
                    <a:pt x="268" y="385"/>
                    <a:pt x="269" y="385"/>
                  </a:cubicBezTo>
                  <a:cubicBezTo>
                    <a:pt x="268" y="384"/>
                    <a:pt x="268" y="384"/>
                    <a:pt x="268" y="384"/>
                  </a:cubicBezTo>
                  <a:close/>
                  <a:moveTo>
                    <a:pt x="304" y="352"/>
                  </a:moveTo>
                  <a:cubicBezTo>
                    <a:pt x="306" y="351"/>
                    <a:pt x="303" y="349"/>
                    <a:pt x="305" y="348"/>
                  </a:cubicBezTo>
                  <a:cubicBezTo>
                    <a:pt x="305" y="348"/>
                    <a:pt x="305" y="347"/>
                    <a:pt x="304" y="347"/>
                  </a:cubicBezTo>
                  <a:cubicBezTo>
                    <a:pt x="303" y="348"/>
                    <a:pt x="303" y="347"/>
                    <a:pt x="302" y="347"/>
                  </a:cubicBezTo>
                  <a:cubicBezTo>
                    <a:pt x="302" y="348"/>
                    <a:pt x="303" y="347"/>
                    <a:pt x="303" y="348"/>
                  </a:cubicBezTo>
                  <a:cubicBezTo>
                    <a:pt x="302" y="348"/>
                    <a:pt x="302" y="348"/>
                    <a:pt x="302" y="348"/>
                  </a:cubicBezTo>
                  <a:cubicBezTo>
                    <a:pt x="302" y="350"/>
                    <a:pt x="303" y="349"/>
                    <a:pt x="304" y="349"/>
                  </a:cubicBezTo>
                  <a:cubicBezTo>
                    <a:pt x="303" y="350"/>
                    <a:pt x="304" y="350"/>
                    <a:pt x="304" y="351"/>
                  </a:cubicBezTo>
                  <a:cubicBezTo>
                    <a:pt x="304" y="351"/>
                    <a:pt x="304" y="352"/>
                    <a:pt x="303" y="352"/>
                  </a:cubicBezTo>
                  <a:cubicBezTo>
                    <a:pt x="302" y="351"/>
                    <a:pt x="304" y="350"/>
                    <a:pt x="302" y="350"/>
                  </a:cubicBezTo>
                  <a:cubicBezTo>
                    <a:pt x="302" y="350"/>
                    <a:pt x="303" y="351"/>
                    <a:pt x="301" y="352"/>
                  </a:cubicBezTo>
                  <a:cubicBezTo>
                    <a:pt x="302" y="351"/>
                    <a:pt x="302" y="351"/>
                    <a:pt x="301" y="350"/>
                  </a:cubicBezTo>
                  <a:cubicBezTo>
                    <a:pt x="301" y="350"/>
                    <a:pt x="301" y="351"/>
                    <a:pt x="300" y="351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0" y="350"/>
                    <a:pt x="301" y="350"/>
                    <a:pt x="301" y="349"/>
                  </a:cubicBezTo>
                  <a:cubicBezTo>
                    <a:pt x="301" y="349"/>
                    <a:pt x="301" y="349"/>
                    <a:pt x="301" y="348"/>
                  </a:cubicBezTo>
                  <a:cubicBezTo>
                    <a:pt x="302" y="348"/>
                    <a:pt x="301" y="348"/>
                    <a:pt x="301" y="347"/>
                  </a:cubicBezTo>
                  <a:cubicBezTo>
                    <a:pt x="300" y="348"/>
                    <a:pt x="300" y="349"/>
                    <a:pt x="299" y="349"/>
                  </a:cubicBezTo>
                  <a:cubicBezTo>
                    <a:pt x="299" y="350"/>
                    <a:pt x="299" y="351"/>
                    <a:pt x="298" y="351"/>
                  </a:cubicBezTo>
                  <a:cubicBezTo>
                    <a:pt x="298" y="351"/>
                    <a:pt x="298" y="351"/>
                    <a:pt x="298" y="352"/>
                  </a:cubicBezTo>
                  <a:cubicBezTo>
                    <a:pt x="298" y="353"/>
                    <a:pt x="297" y="353"/>
                    <a:pt x="296" y="353"/>
                  </a:cubicBezTo>
                  <a:cubicBezTo>
                    <a:pt x="297" y="354"/>
                    <a:pt x="298" y="352"/>
                    <a:pt x="299" y="354"/>
                  </a:cubicBezTo>
                  <a:cubicBezTo>
                    <a:pt x="295" y="353"/>
                    <a:pt x="297" y="357"/>
                    <a:pt x="295" y="358"/>
                  </a:cubicBezTo>
                  <a:cubicBezTo>
                    <a:pt x="296" y="358"/>
                    <a:pt x="296" y="358"/>
                    <a:pt x="296" y="358"/>
                  </a:cubicBezTo>
                  <a:cubicBezTo>
                    <a:pt x="297" y="358"/>
                    <a:pt x="298" y="358"/>
                    <a:pt x="298" y="359"/>
                  </a:cubicBezTo>
                  <a:cubicBezTo>
                    <a:pt x="298" y="359"/>
                    <a:pt x="297" y="359"/>
                    <a:pt x="298" y="360"/>
                  </a:cubicBezTo>
                  <a:cubicBezTo>
                    <a:pt x="298" y="360"/>
                    <a:pt x="299" y="360"/>
                    <a:pt x="300" y="360"/>
                  </a:cubicBezTo>
                  <a:cubicBezTo>
                    <a:pt x="298" y="360"/>
                    <a:pt x="300" y="358"/>
                    <a:pt x="298" y="357"/>
                  </a:cubicBezTo>
                  <a:cubicBezTo>
                    <a:pt x="299" y="357"/>
                    <a:pt x="300" y="354"/>
                    <a:pt x="301" y="356"/>
                  </a:cubicBezTo>
                  <a:cubicBezTo>
                    <a:pt x="300" y="356"/>
                    <a:pt x="299" y="358"/>
                    <a:pt x="300" y="357"/>
                  </a:cubicBezTo>
                  <a:cubicBezTo>
                    <a:pt x="300" y="356"/>
                    <a:pt x="301" y="357"/>
                    <a:pt x="301" y="356"/>
                  </a:cubicBezTo>
                  <a:cubicBezTo>
                    <a:pt x="301" y="356"/>
                    <a:pt x="302" y="354"/>
                    <a:pt x="302" y="355"/>
                  </a:cubicBezTo>
                  <a:cubicBezTo>
                    <a:pt x="302" y="354"/>
                    <a:pt x="303" y="353"/>
                    <a:pt x="302" y="354"/>
                  </a:cubicBezTo>
                  <a:cubicBezTo>
                    <a:pt x="302" y="354"/>
                    <a:pt x="302" y="354"/>
                    <a:pt x="301" y="354"/>
                  </a:cubicBezTo>
                  <a:cubicBezTo>
                    <a:pt x="301" y="353"/>
                    <a:pt x="299" y="353"/>
                    <a:pt x="300" y="352"/>
                  </a:cubicBezTo>
                  <a:cubicBezTo>
                    <a:pt x="301" y="353"/>
                    <a:pt x="302" y="352"/>
                    <a:pt x="303" y="352"/>
                  </a:cubicBezTo>
                  <a:cubicBezTo>
                    <a:pt x="303" y="352"/>
                    <a:pt x="303" y="353"/>
                    <a:pt x="303" y="353"/>
                  </a:cubicBezTo>
                  <a:cubicBezTo>
                    <a:pt x="304" y="353"/>
                    <a:pt x="304" y="353"/>
                    <a:pt x="304" y="353"/>
                  </a:cubicBezTo>
                  <a:cubicBezTo>
                    <a:pt x="304" y="352"/>
                    <a:pt x="305" y="353"/>
                    <a:pt x="306" y="352"/>
                  </a:cubicBezTo>
                  <a:cubicBezTo>
                    <a:pt x="305" y="352"/>
                    <a:pt x="304" y="352"/>
                    <a:pt x="304" y="352"/>
                  </a:cubicBezTo>
                  <a:close/>
                  <a:moveTo>
                    <a:pt x="291" y="361"/>
                  </a:moveTo>
                  <a:cubicBezTo>
                    <a:pt x="290" y="360"/>
                    <a:pt x="290" y="360"/>
                    <a:pt x="290" y="360"/>
                  </a:cubicBezTo>
                  <a:cubicBezTo>
                    <a:pt x="290" y="359"/>
                    <a:pt x="290" y="359"/>
                    <a:pt x="291" y="359"/>
                  </a:cubicBezTo>
                  <a:cubicBezTo>
                    <a:pt x="291" y="358"/>
                    <a:pt x="290" y="358"/>
                    <a:pt x="290" y="358"/>
                  </a:cubicBezTo>
                  <a:cubicBezTo>
                    <a:pt x="290" y="358"/>
                    <a:pt x="289" y="359"/>
                    <a:pt x="288" y="360"/>
                  </a:cubicBezTo>
                  <a:cubicBezTo>
                    <a:pt x="288" y="360"/>
                    <a:pt x="289" y="361"/>
                    <a:pt x="289" y="362"/>
                  </a:cubicBezTo>
                  <a:cubicBezTo>
                    <a:pt x="288" y="362"/>
                    <a:pt x="287" y="362"/>
                    <a:pt x="287" y="361"/>
                  </a:cubicBezTo>
                  <a:cubicBezTo>
                    <a:pt x="287" y="362"/>
                    <a:pt x="286" y="364"/>
                    <a:pt x="286" y="363"/>
                  </a:cubicBezTo>
                  <a:cubicBezTo>
                    <a:pt x="287" y="363"/>
                    <a:pt x="286" y="362"/>
                    <a:pt x="287" y="362"/>
                  </a:cubicBezTo>
                  <a:cubicBezTo>
                    <a:pt x="288" y="362"/>
                    <a:pt x="288" y="363"/>
                    <a:pt x="288" y="363"/>
                  </a:cubicBezTo>
                  <a:cubicBezTo>
                    <a:pt x="289" y="363"/>
                    <a:pt x="289" y="361"/>
                    <a:pt x="291" y="361"/>
                  </a:cubicBezTo>
                  <a:close/>
                  <a:moveTo>
                    <a:pt x="327" y="320"/>
                  </a:moveTo>
                  <a:cubicBezTo>
                    <a:pt x="328" y="320"/>
                    <a:pt x="329" y="319"/>
                    <a:pt x="328" y="319"/>
                  </a:cubicBezTo>
                  <a:cubicBezTo>
                    <a:pt x="328" y="319"/>
                    <a:pt x="327" y="319"/>
                    <a:pt x="327" y="320"/>
                  </a:cubicBezTo>
                  <a:close/>
                  <a:moveTo>
                    <a:pt x="328" y="313"/>
                  </a:moveTo>
                  <a:cubicBezTo>
                    <a:pt x="328" y="314"/>
                    <a:pt x="327" y="314"/>
                    <a:pt x="328" y="314"/>
                  </a:cubicBezTo>
                  <a:cubicBezTo>
                    <a:pt x="328" y="314"/>
                    <a:pt x="329" y="313"/>
                    <a:pt x="328" y="313"/>
                  </a:cubicBezTo>
                  <a:close/>
                  <a:moveTo>
                    <a:pt x="329" y="309"/>
                  </a:moveTo>
                  <a:cubicBezTo>
                    <a:pt x="329" y="309"/>
                    <a:pt x="328" y="309"/>
                    <a:pt x="328" y="308"/>
                  </a:cubicBezTo>
                  <a:cubicBezTo>
                    <a:pt x="327" y="308"/>
                    <a:pt x="327" y="308"/>
                    <a:pt x="327" y="308"/>
                  </a:cubicBezTo>
                  <a:cubicBezTo>
                    <a:pt x="327" y="309"/>
                    <a:pt x="328" y="309"/>
                    <a:pt x="328" y="310"/>
                  </a:cubicBezTo>
                  <a:cubicBezTo>
                    <a:pt x="328" y="309"/>
                    <a:pt x="329" y="310"/>
                    <a:pt x="329" y="309"/>
                  </a:cubicBezTo>
                  <a:close/>
                  <a:moveTo>
                    <a:pt x="329" y="327"/>
                  </a:moveTo>
                  <a:cubicBezTo>
                    <a:pt x="329" y="328"/>
                    <a:pt x="329" y="327"/>
                    <a:pt x="330" y="328"/>
                  </a:cubicBezTo>
                  <a:cubicBezTo>
                    <a:pt x="330" y="326"/>
                    <a:pt x="329" y="327"/>
                    <a:pt x="329" y="327"/>
                  </a:cubicBezTo>
                  <a:close/>
                  <a:moveTo>
                    <a:pt x="323" y="323"/>
                  </a:moveTo>
                  <a:cubicBezTo>
                    <a:pt x="324" y="323"/>
                    <a:pt x="324" y="322"/>
                    <a:pt x="324" y="322"/>
                  </a:cubicBezTo>
                  <a:cubicBezTo>
                    <a:pt x="324" y="322"/>
                    <a:pt x="323" y="321"/>
                    <a:pt x="323" y="321"/>
                  </a:cubicBezTo>
                  <a:lnTo>
                    <a:pt x="323" y="323"/>
                  </a:lnTo>
                  <a:close/>
                  <a:moveTo>
                    <a:pt x="324" y="318"/>
                  </a:moveTo>
                  <a:cubicBezTo>
                    <a:pt x="323" y="318"/>
                    <a:pt x="322" y="318"/>
                    <a:pt x="323" y="318"/>
                  </a:cubicBezTo>
                  <a:cubicBezTo>
                    <a:pt x="323" y="318"/>
                    <a:pt x="324" y="319"/>
                    <a:pt x="324" y="318"/>
                  </a:cubicBezTo>
                  <a:close/>
                  <a:moveTo>
                    <a:pt x="324" y="320"/>
                  </a:moveTo>
                  <a:cubicBezTo>
                    <a:pt x="324" y="320"/>
                    <a:pt x="324" y="320"/>
                    <a:pt x="325" y="320"/>
                  </a:cubicBezTo>
                  <a:cubicBezTo>
                    <a:pt x="325" y="319"/>
                    <a:pt x="324" y="319"/>
                    <a:pt x="324" y="320"/>
                  </a:cubicBezTo>
                  <a:close/>
                  <a:moveTo>
                    <a:pt x="326" y="312"/>
                  </a:moveTo>
                  <a:cubicBezTo>
                    <a:pt x="326" y="312"/>
                    <a:pt x="326" y="312"/>
                    <a:pt x="326" y="313"/>
                  </a:cubicBezTo>
                  <a:cubicBezTo>
                    <a:pt x="327" y="313"/>
                    <a:pt x="327" y="312"/>
                    <a:pt x="326" y="312"/>
                  </a:cubicBezTo>
                  <a:close/>
                  <a:moveTo>
                    <a:pt x="338" y="301"/>
                  </a:moveTo>
                  <a:cubicBezTo>
                    <a:pt x="338" y="302"/>
                    <a:pt x="337" y="301"/>
                    <a:pt x="338" y="302"/>
                  </a:cubicBezTo>
                  <a:cubicBezTo>
                    <a:pt x="339" y="302"/>
                    <a:pt x="339" y="301"/>
                    <a:pt x="338" y="301"/>
                  </a:cubicBezTo>
                  <a:close/>
                  <a:moveTo>
                    <a:pt x="339" y="306"/>
                  </a:moveTo>
                  <a:cubicBezTo>
                    <a:pt x="339" y="307"/>
                    <a:pt x="339" y="307"/>
                    <a:pt x="340" y="307"/>
                  </a:cubicBezTo>
                  <a:cubicBezTo>
                    <a:pt x="340" y="307"/>
                    <a:pt x="340" y="306"/>
                    <a:pt x="339" y="306"/>
                  </a:cubicBezTo>
                  <a:close/>
                  <a:moveTo>
                    <a:pt x="306" y="350"/>
                  </a:moveTo>
                  <a:cubicBezTo>
                    <a:pt x="306" y="350"/>
                    <a:pt x="306" y="350"/>
                    <a:pt x="307" y="350"/>
                  </a:cubicBezTo>
                  <a:cubicBezTo>
                    <a:pt x="307" y="350"/>
                    <a:pt x="307" y="349"/>
                    <a:pt x="307" y="349"/>
                  </a:cubicBezTo>
                  <a:cubicBezTo>
                    <a:pt x="308" y="349"/>
                    <a:pt x="308" y="350"/>
                    <a:pt x="309" y="350"/>
                  </a:cubicBezTo>
                  <a:cubicBezTo>
                    <a:pt x="309" y="349"/>
                    <a:pt x="309" y="349"/>
                    <a:pt x="309" y="349"/>
                  </a:cubicBezTo>
                  <a:cubicBezTo>
                    <a:pt x="307" y="348"/>
                    <a:pt x="306" y="349"/>
                    <a:pt x="306" y="350"/>
                  </a:cubicBezTo>
                  <a:close/>
                  <a:moveTo>
                    <a:pt x="336" y="295"/>
                  </a:moveTo>
                  <a:cubicBezTo>
                    <a:pt x="336" y="294"/>
                    <a:pt x="336" y="294"/>
                    <a:pt x="336" y="293"/>
                  </a:cubicBezTo>
                  <a:cubicBezTo>
                    <a:pt x="335" y="293"/>
                    <a:pt x="335" y="292"/>
                    <a:pt x="334" y="292"/>
                  </a:cubicBezTo>
                  <a:cubicBezTo>
                    <a:pt x="334" y="293"/>
                    <a:pt x="335" y="293"/>
                    <a:pt x="334" y="294"/>
                  </a:cubicBezTo>
                  <a:cubicBezTo>
                    <a:pt x="334" y="295"/>
                    <a:pt x="335" y="295"/>
                    <a:pt x="336" y="295"/>
                  </a:cubicBezTo>
                  <a:close/>
                  <a:moveTo>
                    <a:pt x="53" y="333"/>
                  </a:moveTo>
                  <a:cubicBezTo>
                    <a:pt x="53" y="333"/>
                    <a:pt x="54" y="333"/>
                    <a:pt x="54" y="333"/>
                  </a:cubicBezTo>
                  <a:cubicBezTo>
                    <a:pt x="54" y="332"/>
                    <a:pt x="53" y="332"/>
                    <a:pt x="53" y="333"/>
                  </a:cubicBezTo>
                  <a:close/>
                  <a:moveTo>
                    <a:pt x="335" y="297"/>
                  </a:moveTo>
                  <a:cubicBezTo>
                    <a:pt x="336" y="297"/>
                    <a:pt x="336" y="297"/>
                    <a:pt x="336" y="296"/>
                  </a:cubicBezTo>
                  <a:cubicBezTo>
                    <a:pt x="335" y="296"/>
                    <a:pt x="335" y="297"/>
                    <a:pt x="335" y="297"/>
                  </a:cubicBezTo>
                  <a:close/>
                  <a:moveTo>
                    <a:pt x="341" y="310"/>
                  </a:moveTo>
                  <a:cubicBezTo>
                    <a:pt x="341" y="310"/>
                    <a:pt x="341" y="311"/>
                    <a:pt x="342" y="311"/>
                  </a:cubicBezTo>
                  <a:cubicBezTo>
                    <a:pt x="342" y="311"/>
                    <a:pt x="342" y="310"/>
                    <a:pt x="341" y="310"/>
                  </a:cubicBezTo>
                  <a:close/>
                  <a:moveTo>
                    <a:pt x="312" y="342"/>
                  </a:moveTo>
                  <a:cubicBezTo>
                    <a:pt x="312" y="341"/>
                    <a:pt x="310" y="342"/>
                    <a:pt x="310" y="343"/>
                  </a:cubicBezTo>
                  <a:cubicBezTo>
                    <a:pt x="311" y="343"/>
                    <a:pt x="312" y="343"/>
                    <a:pt x="312" y="342"/>
                  </a:cubicBezTo>
                  <a:close/>
                  <a:moveTo>
                    <a:pt x="311" y="347"/>
                  </a:moveTo>
                  <a:cubicBezTo>
                    <a:pt x="312" y="347"/>
                    <a:pt x="313" y="347"/>
                    <a:pt x="313" y="346"/>
                  </a:cubicBezTo>
                  <a:cubicBezTo>
                    <a:pt x="312" y="346"/>
                    <a:pt x="311" y="346"/>
                    <a:pt x="311" y="347"/>
                  </a:cubicBezTo>
                  <a:close/>
                  <a:moveTo>
                    <a:pt x="314" y="348"/>
                  </a:moveTo>
                  <a:cubicBezTo>
                    <a:pt x="314" y="349"/>
                    <a:pt x="313" y="349"/>
                    <a:pt x="314" y="350"/>
                  </a:cubicBezTo>
                  <a:cubicBezTo>
                    <a:pt x="314" y="349"/>
                    <a:pt x="315" y="349"/>
                    <a:pt x="314" y="348"/>
                  </a:cubicBezTo>
                  <a:close/>
                  <a:moveTo>
                    <a:pt x="310" y="341"/>
                  </a:moveTo>
                  <a:cubicBezTo>
                    <a:pt x="309" y="341"/>
                    <a:pt x="309" y="341"/>
                    <a:pt x="309" y="342"/>
                  </a:cubicBezTo>
                  <a:cubicBezTo>
                    <a:pt x="310" y="342"/>
                    <a:pt x="310" y="341"/>
                    <a:pt x="310" y="341"/>
                  </a:cubicBezTo>
                  <a:close/>
                  <a:moveTo>
                    <a:pt x="315" y="346"/>
                  </a:moveTo>
                  <a:cubicBezTo>
                    <a:pt x="314" y="346"/>
                    <a:pt x="314" y="346"/>
                    <a:pt x="314" y="346"/>
                  </a:cubicBezTo>
                  <a:cubicBezTo>
                    <a:pt x="314" y="347"/>
                    <a:pt x="314" y="347"/>
                    <a:pt x="314" y="347"/>
                  </a:cubicBezTo>
                  <a:cubicBezTo>
                    <a:pt x="315" y="347"/>
                    <a:pt x="315" y="346"/>
                    <a:pt x="315" y="346"/>
                  </a:cubicBezTo>
                  <a:close/>
                  <a:moveTo>
                    <a:pt x="307" y="341"/>
                  </a:moveTo>
                  <a:cubicBezTo>
                    <a:pt x="308" y="342"/>
                    <a:pt x="308" y="341"/>
                    <a:pt x="308" y="341"/>
                  </a:cubicBezTo>
                  <a:cubicBezTo>
                    <a:pt x="307" y="343"/>
                    <a:pt x="307" y="343"/>
                    <a:pt x="307" y="345"/>
                  </a:cubicBezTo>
                  <a:cubicBezTo>
                    <a:pt x="307" y="345"/>
                    <a:pt x="308" y="346"/>
                    <a:pt x="308" y="346"/>
                  </a:cubicBezTo>
                  <a:cubicBezTo>
                    <a:pt x="309" y="344"/>
                    <a:pt x="309" y="342"/>
                    <a:pt x="308" y="340"/>
                  </a:cubicBezTo>
                  <a:cubicBezTo>
                    <a:pt x="308" y="340"/>
                    <a:pt x="307" y="340"/>
                    <a:pt x="307" y="341"/>
                  </a:cubicBezTo>
                  <a:close/>
                  <a:moveTo>
                    <a:pt x="316" y="330"/>
                  </a:moveTo>
                  <a:cubicBezTo>
                    <a:pt x="315" y="329"/>
                    <a:pt x="316" y="328"/>
                    <a:pt x="317" y="327"/>
                  </a:cubicBezTo>
                  <a:cubicBezTo>
                    <a:pt x="316" y="328"/>
                    <a:pt x="316" y="328"/>
                    <a:pt x="315" y="329"/>
                  </a:cubicBezTo>
                  <a:cubicBezTo>
                    <a:pt x="316" y="330"/>
                    <a:pt x="316" y="331"/>
                    <a:pt x="315" y="331"/>
                  </a:cubicBezTo>
                  <a:cubicBezTo>
                    <a:pt x="316" y="332"/>
                    <a:pt x="316" y="330"/>
                    <a:pt x="316" y="330"/>
                  </a:cubicBezTo>
                  <a:close/>
                  <a:moveTo>
                    <a:pt x="321" y="334"/>
                  </a:moveTo>
                  <a:cubicBezTo>
                    <a:pt x="321" y="333"/>
                    <a:pt x="320" y="333"/>
                    <a:pt x="319" y="333"/>
                  </a:cubicBezTo>
                  <a:cubicBezTo>
                    <a:pt x="319" y="333"/>
                    <a:pt x="319" y="334"/>
                    <a:pt x="319" y="334"/>
                  </a:cubicBezTo>
                  <a:cubicBezTo>
                    <a:pt x="320" y="334"/>
                    <a:pt x="320" y="334"/>
                    <a:pt x="321" y="334"/>
                  </a:cubicBezTo>
                  <a:close/>
                  <a:moveTo>
                    <a:pt x="315" y="332"/>
                  </a:moveTo>
                  <a:cubicBezTo>
                    <a:pt x="315" y="332"/>
                    <a:pt x="315" y="332"/>
                    <a:pt x="315" y="332"/>
                  </a:cubicBezTo>
                  <a:cubicBezTo>
                    <a:pt x="315" y="332"/>
                    <a:pt x="315" y="332"/>
                    <a:pt x="314" y="332"/>
                  </a:cubicBezTo>
                  <a:cubicBezTo>
                    <a:pt x="314" y="332"/>
                    <a:pt x="313" y="333"/>
                    <a:pt x="313" y="333"/>
                  </a:cubicBezTo>
                  <a:cubicBezTo>
                    <a:pt x="314" y="332"/>
                    <a:pt x="314" y="334"/>
                    <a:pt x="314" y="334"/>
                  </a:cubicBezTo>
                  <a:cubicBezTo>
                    <a:pt x="313" y="334"/>
                    <a:pt x="312" y="334"/>
                    <a:pt x="311" y="335"/>
                  </a:cubicBezTo>
                  <a:cubicBezTo>
                    <a:pt x="312" y="335"/>
                    <a:pt x="312" y="335"/>
                    <a:pt x="312" y="335"/>
                  </a:cubicBezTo>
                  <a:cubicBezTo>
                    <a:pt x="313" y="335"/>
                    <a:pt x="313" y="334"/>
                    <a:pt x="314" y="334"/>
                  </a:cubicBezTo>
                  <a:cubicBezTo>
                    <a:pt x="314" y="335"/>
                    <a:pt x="313" y="335"/>
                    <a:pt x="314" y="335"/>
                  </a:cubicBezTo>
                  <a:cubicBezTo>
                    <a:pt x="314" y="335"/>
                    <a:pt x="314" y="336"/>
                    <a:pt x="315" y="336"/>
                  </a:cubicBezTo>
                  <a:cubicBezTo>
                    <a:pt x="314" y="335"/>
                    <a:pt x="315" y="335"/>
                    <a:pt x="315" y="334"/>
                  </a:cubicBezTo>
                  <a:cubicBezTo>
                    <a:pt x="314" y="335"/>
                    <a:pt x="314" y="332"/>
                    <a:pt x="315" y="332"/>
                  </a:cubicBezTo>
                  <a:close/>
                  <a:moveTo>
                    <a:pt x="320" y="327"/>
                  </a:moveTo>
                  <a:cubicBezTo>
                    <a:pt x="320" y="327"/>
                    <a:pt x="320" y="327"/>
                    <a:pt x="320" y="327"/>
                  </a:cubicBezTo>
                  <a:cubicBezTo>
                    <a:pt x="319" y="327"/>
                    <a:pt x="318" y="329"/>
                    <a:pt x="319" y="329"/>
                  </a:cubicBezTo>
                  <a:cubicBezTo>
                    <a:pt x="319" y="328"/>
                    <a:pt x="320" y="328"/>
                    <a:pt x="320" y="327"/>
                  </a:cubicBezTo>
                  <a:close/>
                  <a:moveTo>
                    <a:pt x="320" y="342"/>
                  </a:moveTo>
                  <a:cubicBezTo>
                    <a:pt x="320" y="343"/>
                    <a:pt x="321" y="343"/>
                    <a:pt x="321" y="342"/>
                  </a:cubicBezTo>
                  <a:lnTo>
                    <a:pt x="320" y="342"/>
                  </a:lnTo>
                  <a:close/>
                  <a:moveTo>
                    <a:pt x="322" y="320"/>
                  </a:moveTo>
                  <a:cubicBezTo>
                    <a:pt x="322" y="321"/>
                    <a:pt x="321" y="320"/>
                    <a:pt x="321" y="321"/>
                  </a:cubicBezTo>
                  <a:cubicBezTo>
                    <a:pt x="322" y="321"/>
                    <a:pt x="321" y="322"/>
                    <a:pt x="322" y="322"/>
                  </a:cubicBezTo>
                  <a:cubicBezTo>
                    <a:pt x="322" y="320"/>
                    <a:pt x="323" y="320"/>
                    <a:pt x="322" y="320"/>
                  </a:cubicBezTo>
                  <a:close/>
                  <a:moveTo>
                    <a:pt x="317" y="333"/>
                  </a:moveTo>
                  <a:cubicBezTo>
                    <a:pt x="317" y="333"/>
                    <a:pt x="316" y="334"/>
                    <a:pt x="316" y="335"/>
                  </a:cubicBezTo>
                  <a:cubicBezTo>
                    <a:pt x="317" y="335"/>
                    <a:pt x="318" y="334"/>
                    <a:pt x="318" y="333"/>
                  </a:cubicBezTo>
                  <a:cubicBezTo>
                    <a:pt x="318" y="333"/>
                    <a:pt x="318" y="333"/>
                    <a:pt x="317" y="333"/>
                  </a:cubicBezTo>
                  <a:close/>
                  <a:moveTo>
                    <a:pt x="332" y="295"/>
                  </a:moveTo>
                  <a:cubicBezTo>
                    <a:pt x="332" y="295"/>
                    <a:pt x="332" y="296"/>
                    <a:pt x="332" y="296"/>
                  </a:cubicBezTo>
                  <a:cubicBezTo>
                    <a:pt x="332" y="296"/>
                    <a:pt x="332" y="296"/>
                    <a:pt x="332" y="296"/>
                  </a:cubicBezTo>
                  <a:cubicBezTo>
                    <a:pt x="332" y="295"/>
                    <a:pt x="334" y="295"/>
                    <a:pt x="334" y="294"/>
                  </a:cubicBezTo>
                  <a:cubicBezTo>
                    <a:pt x="333" y="294"/>
                    <a:pt x="333" y="295"/>
                    <a:pt x="332" y="295"/>
                  </a:cubicBezTo>
                  <a:close/>
                  <a:moveTo>
                    <a:pt x="64" y="326"/>
                  </a:moveTo>
                  <a:cubicBezTo>
                    <a:pt x="65" y="328"/>
                    <a:pt x="64" y="329"/>
                    <a:pt x="64" y="331"/>
                  </a:cubicBezTo>
                  <a:cubicBezTo>
                    <a:pt x="65" y="331"/>
                    <a:pt x="65" y="331"/>
                    <a:pt x="65" y="331"/>
                  </a:cubicBezTo>
                  <a:cubicBezTo>
                    <a:pt x="65" y="330"/>
                    <a:pt x="65" y="327"/>
                    <a:pt x="64" y="326"/>
                  </a:cubicBezTo>
                  <a:close/>
                  <a:moveTo>
                    <a:pt x="64" y="338"/>
                  </a:moveTo>
                  <a:cubicBezTo>
                    <a:pt x="63" y="338"/>
                    <a:pt x="63" y="339"/>
                    <a:pt x="64" y="339"/>
                  </a:cubicBezTo>
                  <a:cubicBezTo>
                    <a:pt x="64" y="338"/>
                    <a:pt x="64" y="338"/>
                    <a:pt x="64" y="338"/>
                  </a:cubicBezTo>
                  <a:close/>
                  <a:moveTo>
                    <a:pt x="65" y="325"/>
                  </a:moveTo>
                  <a:cubicBezTo>
                    <a:pt x="65" y="325"/>
                    <a:pt x="65" y="325"/>
                    <a:pt x="65" y="325"/>
                  </a:cubicBezTo>
                  <a:cubicBezTo>
                    <a:pt x="64" y="326"/>
                    <a:pt x="65" y="327"/>
                    <a:pt x="66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6" y="326"/>
                    <a:pt x="65" y="326"/>
                    <a:pt x="65" y="325"/>
                  </a:cubicBezTo>
                  <a:close/>
                  <a:moveTo>
                    <a:pt x="62" y="334"/>
                  </a:moveTo>
                  <a:cubicBezTo>
                    <a:pt x="61" y="333"/>
                    <a:pt x="61" y="335"/>
                    <a:pt x="60" y="336"/>
                  </a:cubicBezTo>
                  <a:cubicBezTo>
                    <a:pt x="61" y="337"/>
                    <a:pt x="62" y="335"/>
                    <a:pt x="61" y="336"/>
                  </a:cubicBezTo>
                  <a:cubicBezTo>
                    <a:pt x="62" y="336"/>
                    <a:pt x="63" y="336"/>
                    <a:pt x="63" y="335"/>
                  </a:cubicBezTo>
                  <a:cubicBezTo>
                    <a:pt x="62" y="335"/>
                    <a:pt x="61" y="334"/>
                    <a:pt x="62" y="334"/>
                  </a:cubicBezTo>
                  <a:close/>
                  <a:moveTo>
                    <a:pt x="63" y="321"/>
                  </a:moveTo>
                  <a:cubicBezTo>
                    <a:pt x="62" y="321"/>
                    <a:pt x="62" y="320"/>
                    <a:pt x="62" y="320"/>
                  </a:cubicBezTo>
                  <a:cubicBezTo>
                    <a:pt x="62" y="320"/>
                    <a:pt x="61" y="320"/>
                    <a:pt x="61" y="320"/>
                  </a:cubicBezTo>
                  <a:cubicBezTo>
                    <a:pt x="62" y="320"/>
                    <a:pt x="62" y="321"/>
                    <a:pt x="63" y="321"/>
                  </a:cubicBezTo>
                  <a:cubicBezTo>
                    <a:pt x="63" y="321"/>
                    <a:pt x="63" y="321"/>
                    <a:pt x="63" y="321"/>
                  </a:cubicBezTo>
                  <a:close/>
                  <a:moveTo>
                    <a:pt x="61" y="322"/>
                  </a:moveTo>
                  <a:cubicBezTo>
                    <a:pt x="62" y="322"/>
                    <a:pt x="62" y="323"/>
                    <a:pt x="62" y="323"/>
                  </a:cubicBezTo>
                  <a:cubicBezTo>
                    <a:pt x="62" y="322"/>
                    <a:pt x="63" y="323"/>
                    <a:pt x="62" y="322"/>
                  </a:cubicBezTo>
                  <a:cubicBezTo>
                    <a:pt x="62" y="322"/>
                    <a:pt x="62" y="322"/>
                    <a:pt x="61" y="322"/>
                  </a:cubicBezTo>
                  <a:close/>
                  <a:moveTo>
                    <a:pt x="64" y="343"/>
                  </a:moveTo>
                  <a:cubicBezTo>
                    <a:pt x="64" y="344"/>
                    <a:pt x="63" y="344"/>
                    <a:pt x="63" y="344"/>
                  </a:cubicBezTo>
                  <a:cubicBezTo>
                    <a:pt x="65" y="345"/>
                    <a:pt x="65" y="343"/>
                    <a:pt x="64" y="343"/>
                  </a:cubicBezTo>
                  <a:close/>
                  <a:moveTo>
                    <a:pt x="63" y="332"/>
                  </a:moveTo>
                  <a:cubicBezTo>
                    <a:pt x="63" y="333"/>
                    <a:pt x="64" y="333"/>
                    <a:pt x="64" y="334"/>
                  </a:cubicBezTo>
                  <a:cubicBezTo>
                    <a:pt x="65" y="334"/>
                    <a:pt x="65" y="333"/>
                    <a:pt x="66" y="333"/>
                  </a:cubicBezTo>
                  <a:cubicBezTo>
                    <a:pt x="65" y="333"/>
                    <a:pt x="64" y="332"/>
                    <a:pt x="63" y="332"/>
                  </a:cubicBezTo>
                  <a:close/>
                  <a:moveTo>
                    <a:pt x="66" y="341"/>
                  </a:moveTo>
                  <a:cubicBezTo>
                    <a:pt x="66" y="342"/>
                    <a:pt x="66" y="342"/>
                    <a:pt x="66" y="343"/>
                  </a:cubicBezTo>
                  <a:cubicBezTo>
                    <a:pt x="66" y="342"/>
                    <a:pt x="67" y="342"/>
                    <a:pt x="67" y="342"/>
                  </a:cubicBezTo>
                  <a:cubicBezTo>
                    <a:pt x="66" y="342"/>
                    <a:pt x="66" y="341"/>
                    <a:pt x="66" y="341"/>
                  </a:cubicBezTo>
                  <a:close/>
                  <a:moveTo>
                    <a:pt x="68" y="334"/>
                  </a:moveTo>
                  <a:cubicBezTo>
                    <a:pt x="67" y="334"/>
                    <a:pt x="68" y="334"/>
                    <a:pt x="67" y="334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4"/>
                    <a:pt x="68" y="335"/>
                    <a:pt x="68" y="334"/>
                  </a:cubicBezTo>
                  <a:close/>
                  <a:moveTo>
                    <a:pt x="68" y="344"/>
                  </a:moveTo>
                  <a:cubicBezTo>
                    <a:pt x="69" y="343"/>
                    <a:pt x="70" y="342"/>
                    <a:pt x="70" y="342"/>
                  </a:cubicBezTo>
                  <a:cubicBezTo>
                    <a:pt x="69" y="342"/>
                    <a:pt x="68" y="342"/>
                    <a:pt x="68" y="344"/>
                  </a:cubicBezTo>
                  <a:close/>
                  <a:moveTo>
                    <a:pt x="69" y="335"/>
                  </a:moveTo>
                  <a:cubicBezTo>
                    <a:pt x="68" y="335"/>
                    <a:pt x="66" y="337"/>
                    <a:pt x="67" y="337"/>
                  </a:cubicBezTo>
                  <a:cubicBezTo>
                    <a:pt x="68" y="337"/>
                    <a:pt x="69" y="336"/>
                    <a:pt x="69" y="335"/>
                  </a:cubicBezTo>
                  <a:close/>
                  <a:moveTo>
                    <a:pt x="68" y="332"/>
                  </a:moveTo>
                  <a:cubicBezTo>
                    <a:pt x="67" y="332"/>
                    <a:pt x="66" y="333"/>
                    <a:pt x="67" y="333"/>
                  </a:cubicBezTo>
                  <a:cubicBezTo>
                    <a:pt x="67" y="333"/>
                    <a:pt x="68" y="333"/>
                    <a:pt x="68" y="332"/>
                  </a:cubicBezTo>
                  <a:close/>
                  <a:moveTo>
                    <a:pt x="67" y="329"/>
                  </a:moveTo>
                  <a:cubicBezTo>
                    <a:pt x="67" y="329"/>
                    <a:pt x="66" y="329"/>
                    <a:pt x="66" y="329"/>
                  </a:cubicBezTo>
                  <a:cubicBezTo>
                    <a:pt x="67" y="329"/>
                    <a:pt x="67" y="329"/>
                    <a:pt x="68" y="329"/>
                  </a:cubicBezTo>
                  <a:cubicBezTo>
                    <a:pt x="68" y="329"/>
                    <a:pt x="68" y="329"/>
                    <a:pt x="67" y="329"/>
                  </a:cubicBezTo>
                  <a:close/>
                  <a:moveTo>
                    <a:pt x="57" y="317"/>
                  </a:moveTo>
                  <a:cubicBezTo>
                    <a:pt x="57" y="317"/>
                    <a:pt x="57" y="317"/>
                    <a:pt x="57" y="317"/>
                  </a:cubicBezTo>
                  <a:cubicBezTo>
                    <a:pt x="56" y="317"/>
                    <a:pt x="56" y="318"/>
                    <a:pt x="56" y="318"/>
                  </a:cubicBezTo>
                  <a:cubicBezTo>
                    <a:pt x="56" y="318"/>
                    <a:pt x="56" y="318"/>
                    <a:pt x="56" y="319"/>
                  </a:cubicBezTo>
                  <a:cubicBezTo>
                    <a:pt x="58" y="318"/>
                    <a:pt x="57" y="319"/>
                    <a:pt x="58" y="320"/>
                  </a:cubicBezTo>
                  <a:cubicBezTo>
                    <a:pt x="60" y="319"/>
                    <a:pt x="57" y="318"/>
                    <a:pt x="58" y="316"/>
                  </a:cubicBezTo>
                  <a:cubicBezTo>
                    <a:pt x="57" y="316"/>
                    <a:pt x="57" y="315"/>
                    <a:pt x="56" y="315"/>
                  </a:cubicBezTo>
                  <a:cubicBezTo>
                    <a:pt x="56" y="315"/>
                    <a:pt x="56" y="316"/>
                    <a:pt x="55" y="317"/>
                  </a:cubicBezTo>
                  <a:cubicBezTo>
                    <a:pt x="56" y="317"/>
                    <a:pt x="57" y="316"/>
                    <a:pt x="57" y="317"/>
                  </a:cubicBezTo>
                  <a:close/>
                  <a:moveTo>
                    <a:pt x="55" y="327"/>
                  </a:moveTo>
                  <a:cubicBezTo>
                    <a:pt x="56" y="327"/>
                    <a:pt x="57" y="328"/>
                    <a:pt x="57" y="326"/>
                  </a:cubicBezTo>
                  <a:cubicBezTo>
                    <a:pt x="56" y="327"/>
                    <a:pt x="55" y="326"/>
                    <a:pt x="55" y="327"/>
                  </a:cubicBezTo>
                  <a:close/>
                  <a:moveTo>
                    <a:pt x="58" y="328"/>
                  </a:moveTo>
                  <a:cubicBezTo>
                    <a:pt x="58" y="327"/>
                    <a:pt x="58" y="327"/>
                    <a:pt x="58" y="327"/>
                  </a:cubicBezTo>
                  <a:cubicBezTo>
                    <a:pt x="57" y="327"/>
                    <a:pt x="57" y="328"/>
                    <a:pt x="57" y="328"/>
                  </a:cubicBezTo>
                  <a:cubicBezTo>
                    <a:pt x="57" y="328"/>
                    <a:pt x="57" y="328"/>
                    <a:pt x="58" y="328"/>
                  </a:cubicBezTo>
                  <a:close/>
                  <a:moveTo>
                    <a:pt x="61" y="317"/>
                  </a:moveTo>
                  <a:cubicBezTo>
                    <a:pt x="60" y="318"/>
                    <a:pt x="59" y="319"/>
                    <a:pt x="59" y="320"/>
                  </a:cubicBezTo>
                  <a:cubicBezTo>
                    <a:pt x="59" y="320"/>
                    <a:pt x="59" y="321"/>
                    <a:pt x="58" y="321"/>
                  </a:cubicBezTo>
                  <a:cubicBezTo>
                    <a:pt x="58" y="321"/>
                    <a:pt x="58" y="321"/>
                    <a:pt x="57" y="321"/>
                  </a:cubicBezTo>
                  <a:cubicBezTo>
                    <a:pt x="58" y="322"/>
                    <a:pt x="60" y="322"/>
                    <a:pt x="59" y="324"/>
                  </a:cubicBezTo>
                  <a:cubicBezTo>
                    <a:pt x="60" y="324"/>
                    <a:pt x="60" y="324"/>
                    <a:pt x="60" y="324"/>
                  </a:cubicBezTo>
                  <a:cubicBezTo>
                    <a:pt x="61" y="323"/>
                    <a:pt x="58" y="321"/>
                    <a:pt x="60" y="321"/>
                  </a:cubicBezTo>
                  <a:cubicBezTo>
                    <a:pt x="60" y="321"/>
                    <a:pt x="60" y="322"/>
                    <a:pt x="61" y="322"/>
                  </a:cubicBezTo>
                  <a:cubicBezTo>
                    <a:pt x="61" y="321"/>
                    <a:pt x="60" y="321"/>
                    <a:pt x="61" y="320"/>
                  </a:cubicBezTo>
                  <a:cubicBezTo>
                    <a:pt x="60" y="321"/>
                    <a:pt x="60" y="320"/>
                    <a:pt x="60" y="320"/>
                  </a:cubicBezTo>
                  <a:cubicBezTo>
                    <a:pt x="61" y="319"/>
                    <a:pt x="60" y="319"/>
                    <a:pt x="61" y="317"/>
                  </a:cubicBezTo>
                  <a:cubicBezTo>
                    <a:pt x="61" y="317"/>
                    <a:pt x="61" y="317"/>
                    <a:pt x="61" y="317"/>
                  </a:cubicBezTo>
                  <a:close/>
                  <a:moveTo>
                    <a:pt x="55" y="324"/>
                  </a:moveTo>
                  <a:cubicBezTo>
                    <a:pt x="56" y="325"/>
                    <a:pt x="57" y="326"/>
                    <a:pt x="57" y="326"/>
                  </a:cubicBezTo>
                  <a:cubicBezTo>
                    <a:pt x="57" y="326"/>
                    <a:pt x="57" y="326"/>
                    <a:pt x="57" y="326"/>
                  </a:cubicBezTo>
                  <a:cubicBezTo>
                    <a:pt x="57" y="326"/>
                    <a:pt x="58" y="326"/>
                    <a:pt x="58" y="325"/>
                  </a:cubicBezTo>
                  <a:cubicBezTo>
                    <a:pt x="57" y="326"/>
                    <a:pt x="57" y="324"/>
                    <a:pt x="55" y="324"/>
                  </a:cubicBezTo>
                  <a:close/>
                  <a:moveTo>
                    <a:pt x="53" y="321"/>
                  </a:moveTo>
                  <a:cubicBezTo>
                    <a:pt x="53" y="323"/>
                    <a:pt x="53" y="323"/>
                    <a:pt x="53" y="323"/>
                  </a:cubicBezTo>
                  <a:cubicBezTo>
                    <a:pt x="54" y="323"/>
                    <a:pt x="55" y="323"/>
                    <a:pt x="55" y="322"/>
                  </a:cubicBezTo>
                  <a:cubicBezTo>
                    <a:pt x="54" y="321"/>
                    <a:pt x="53" y="322"/>
                    <a:pt x="53" y="321"/>
                  </a:cubicBezTo>
                  <a:close/>
                  <a:moveTo>
                    <a:pt x="55" y="320"/>
                  </a:moveTo>
                  <a:cubicBezTo>
                    <a:pt x="54" y="320"/>
                    <a:pt x="54" y="320"/>
                    <a:pt x="54" y="320"/>
                  </a:cubicBezTo>
                  <a:cubicBezTo>
                    <a:pt x="54" y="320"/>
                    <a:pt x="54" y="321"/>
                    <a:pt x="54" y="320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0"/>
                    <a:pt x="55" y="320"/>
                    <a:pt x="55" y="320"/>
                  </a:cubicBezTo>
                  <a:cubicBezTo>
                    <a:pt x="55" y="320"/>
                    <a:pt x="55" y="320"/>
                    <a:pt x="55" y="320"/>
                  </a:cubicBezTo>
                  <a:close/>
                  <a:moveTo>
                    <a:pt x="57" y="322"/>
                  </a:moveTo>
                  <a:cubicBezTo>
                    <a:pt x="58" y="323"/>
                    <a:pt x="58" y="323"/>
                    <a:pt x="58" y="323"/>
                  </a:cubicBezTo>
                  <a:cubicBezTo>
                    <a:pt x="58" y="323"/>
                    <a:pt x="58" y="322"/>
                    <a:pt x="58" y="322"/>
                  </a:cubicBezTo>
                  <a:cubicBezTo>
                    <a:pt x="58" y="322"/>
                    <a:pt x="57" y="322"/>
                    <a:pt x="57" y="322"/>
                  </a:cubicBezTo>
                  <a:close/>
                  <a:moveTo>
                    <a:pt x="58" y="314"/>
                  </a:moveTo>
                  <a:cubicBezTo>
                    <a:pt x="58" y="314"/>
                    <a:pt x="58" y="314"/>
                    <a:pt x="59" y="31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7" y="313"/>
                  </a:cubicBezTo>
                  <a:cubicBezTo>
                    <a:pt x="57" y="313"/>
                    <a:pt x="57" y="313"/>
                    <a:pt x="57" y="313"/>
                  </a:cubicBezTo>
                  <a:cubicBezTo>
                    <a:pt x="57" y="313"/>
                    <a:pt x="56" y="313"/>
                    <a:pt x="56" y="312"/>
                  </a:cubicBezTo>
                  <a:cubicBezTo>
                    <a:pt x="56" y="313"/>
                    <a:pt x="56" y="313"/>
                    <a:pt x="55" y="314"/>
                  </a:cubicBezTo>
                  <a:cubicBezTo>
                    <a:pt x="56" y="314"/>
                    <a:pt x="56" y="315"/>
                    <a:pt x="56" y="315"/>
                  </a:cubicBezTo>
                  <a:cubicBezTo>
                    <a:pt x="57" y="314"/>
                    <a:pt x="58" y="314"/>
                    <a:pt x="58" y="314"/>
                  </a:cubicBezTo>
                  <a:close/>
                  <a:moveTo>
                    <a:pt x="61" y="329"/>
                  </a:moveTo>
                  <a:cubicBezTo>
                    <a:pt x="61" y="328"/>
                    <a:pt x="60" y="327"/>
                    <a:pt x="59" y="328"/>
                  </a:cubicBezTo>
                  <a:cubicBezTo>
                    <a:pt x="60" y="329"/>
                    <a:pt x="60" y="329"/>
                    <a:pt x="61" y="329"/>
                  </a:cubicBezTo>
                  <a:close/>
                  <a:moveTo>
                    <a:pt x="59" y="337"/>
                  </a:moveTo>
                  <a:cubicBezTo>
                    <a:pt x="59" y="337"/>
                    <a:pt x="58" y="337"/>
                    <a:pt x="59" y="338"/>
                  </a:cubicBezTo>
                  <a:cubicBezTo>
                    <a:pt x="59" y="338"/>
                    <a:pt x="59" y="338"/>
                    <a:pt x="60" y="338"/>
                  </a:cubicBezTo>
                  <a:cubicBezTo>
                    <a:pt x="60" y="338"/>
                    <a:pt x="60" y="337"/>
                    <a:pt x="59" y="337"/>
                  </a:cubicBezTo>
                  <a:close/>
                  <a:moveTo>
                    <a:pt x="60" y="330"/>
                  </a:moveTo>
                  <a:cubicBezTo>
                    <a:pt x="60" y="330"/>
                    <a:pt x="60" y="330"/>
                    <a:pt x="60" y="329"/>
                  </a:cubicBezTo>
                  <a:cubicBezTo>
                    <a:pt x="59" y="329"/>
                    <a:pt x="59" y="329"/>
                    <a:pt x="59" y="329"/>
                  </a:cubicBezTo>
                  <a:cubicBezTo>
                    <a:pt x="59" y="330"/>
                    <a:pt x="59" y="330"/>
                    <a:pt x="59" y="331"/>
                  </a:cubicBezTo>
                  <a:cubicBezTo>
                    <a:pt x="59" y="330"/>
                    <a:pt x="61" y="331"/>
                    <a:pt x="60" y="330"/>
                  </a:cubicBezTo>
                  <a:close/>
                  <a:moveTo>
                    <a:pt x="70" y="336"/>
                  </a:moveTo>
                  <a:cubicBezTo>
                    <a:pt x="70" y="337"/>
                    <a:pt x="69" y="337"/>
                    <a:pt x="69" y="338"/>
                  </a:cubicBezTo>
                  <a:cubicBezTo>
                    <a:pt x="70" y="338"/>
                    <a:pt x="71" y="337"/>
                    <a:pt x="70" y="336"/>
                  </a:cubicBezTo>
                  <a:close/>
                  <a:moveTo>
                    <a:pt x="60" y="327"/>
                  </a:moveTo>
                  <a:cubicBezTo>
                    <a:pt x="60" y="326"/>
                    <a:pt x="60" y="326"/>
                    <a:pt x="60" y="326"/>
                  </a:cubicBezTo>
                  <a:cubicBezTo>
                    <a:pt x="60" y="326"/>
                    <a:pt x="60" y="326"/>
                    <a:pt x="59" y="326"/>
                  </a:cubicBezTo>
                  <a:cubicBezTo>
                    <a:pt x="59" y="327"/>
                    <a:pt x="60" y="327"/>
                    <a:pt x="60" y="327"/>
                  </a:cubicBezTo>
                  <a:close/>
                  <a:moveTo>
                    <a:pt x="241" y="391"/>
                  </a:moveTo>
                  <a:cubicBezTo>
                    <a:pt x="242" y="391"/>
                    <a:pt x="243" y="390"/>
                    <a:pt x="243" y="389"/>
                  </a:cubicBezTo>
                  <a:cubicBezTo>
                    <a:pt x="242" y="390"/>
                    <a:pt x="242" y="390"/>
                    <a:pt x="241" y="391"/>
                  </a:cubicBezTo>
                  <a:close/>
                  <a:moveTo>
                    <a:pt x="227" y="394"/>
                  </a:moveTo>
                  <a:cubicBezTo>
                    <a:pt x="227" y="393"/>
                    <a:pt x="228" y="393"/>
                    <a:pt x="228" y="393"/>
                  </a:cubicBezTo>
                  <a:cubicBezTo>
                    <a:pt x="227" y="392"/>
                    <a:pt x="226" y="394"/>
                    <a:pt x="227" y="394"/>
                  </a:cubicBezTo>
                  <a:close/>
                  <a:moveTo>
                    <a:pt x="69" y="344"/>
                  </a:moveTo>
                  <a:cubicBezTo>
                    <a:pt x="70" y="344"/>
                    <a:pt x="71" y="344"/>
                    <a:pt x="71" y="343"/>
                  </a:cubicBezTo>
                  <a:cubicBezTo>
                    <a:pt x="70" y="343"/>
                    <a:pt x="70" y="344"/>
                    <a:pt x="69" y="344"/>
                  </a:cubicBezTo>
                  <a:close/>
                  <a:moveTo>
                    <a:pt x="250" y="388"/>
                  </a:moveTo>
                  <a:cubicBezTo>
                    <a:pt x="251" y="388"/>
                    <a:pt x="251" y="387"/>
                    <a:pt x="252" y="386"/>
                  </a:cubicBezTo>
                  <a:cubicBezTo>
                    <a:pt x="251" y="386"/>
                    <a:pt x="251" y="385"/>
                    <a:pt x="250" y="385"/>
                  </a:cubicBezTo>
                  <a:cubicBezTo>
                    <a:pt x="250" y="386"/>
                    <a:pt x="249" y="387"/>
                    <a:pt x="250" y="388"/>
                  </a:cubicBezTo>
                  <a:close/>
                  <a:moveTo>
                    <a:pt x="236" y="390"/>
                  </a:moveTo>
                  <a:cubicBezTo>
                    <a:pt x="237" y="390"/>
                    <a:pt x="236" y="389"/>
                    <a:pt x="237" y="388"/>
                  </a:cubicBezTo>
                  <a:cubicBezTo>
                    <a:pt x="236" y="388"/>
                    <a:pt x="236" y="388"/>
                    <a:pt x="236" y="389"/>
                  </a:cubicBezTo>
                  <a:cubicBezTo>
                    <a:pt x="235" y="389"/>
                    <a:pt x="235" y="390"/>
                    <a:pt x="236" y="390"/>
                  </a:cubicBezTo>
                  <a:close/>
                  <a:moveTo>
                    <a:pt x="232" y="390"/>
                  </a:moveTo>
                  <a:cubicBezTo>
                    <a:pt x="232" y="390"/>
                    <a:pt x="233" y="390"/>
                    <a:pt x="233" y="390"/>
                  </a:cubicBezTo>
                  <a:cubicBezTo>
                    <a:pt x="233" y="389"/>
                    <a:pt x="233" y="389"/>
                    <a:pt x="234" y="389"/>
                  </a:cubicBezTo>
                  <a:cubicBezTo>
                    <a:pt x="234" y="389"/>
                    <a:pt x="234" y="389"/>
                    <a:pt x="234" y="389"/>
                  </a:cubicBezTo>
                  <a:cubicBezTo>
                    <a:pt x="233" y="389"/>
                    <a:pt x="233" y="389"/>
                    <a:pt x="232" y="390"/>
                  </a:cubicBezTo>
                  <a:close/>
                  <a:moveTo>
                    <a:pt x="235" y="392"/>
                  </a:moveTo>
                  <a:cubicBezTo>
                    <a:pt x="235" y="391"/>
                    <a:pt x="235" y="390"/>
                    <a:pt x="235" y="390"/>
                  </a:cubicBezTo>
                  <a:cubicBezTo>
                    <a:pt x="235" y="390"/>
                    <a:pt x="234" y="390"/>
                    <a:pt x="234" y="391"/>
                  </a:cubicBezTo>
                  <a:cubicBezTo>
                    <a:pt x="234" y="391"/>
                    <a:pt x="234" y="392"/>
                    <a:pt x="235" y="392"/>
                  </a:cubicBezTo>
                  <a:close/>
                  <a:moveTo>
                    <a:pt x="234" y="395"/>
                  </a:moveTo>
                  <a:cubicBezTo>
                    <a:pt x="234" y="394"/>
                    <a:pt x="235" y="394"/>
                    <a:pt x="235" y="394"/>
                  </a:cubicBezTo>
                  <a:cubicBezTo>
                    <a:pt x="234" y="393"/>
                    <a:pt x="234" y="394"/>
                    <a:pt x="234" y="395"/>
                  </a:cubicBezTo>
                  <a:close/>
                  <a:moveTo>
                    <a:pt x="238" y="392"/>
                  </a:moveTo>
                  <a:cubicBezTo>
                    <a:pt x="238" y="393"/>
                    <a:pt x="237" y="394"/>
                    <a:pt x="238" y="394"/>
                  </a:cubicBezTo>
                  <a:cubicBezTo>
                    <a:pt x="239" y="393"/>
                    <a:pt x="238" y="392"/>
                    <a:pt x="238" y="392"/>
                  </a:cubicBezTo>
                  <a:close/>
                  <a:moveTo>
                    <a:pt x="238" y="390"/>
                  </a:moveTo>
                  <a:cubicBezTo>
                    <a:pt x="239" y="391"/>
                    <a:pt x="239" y="390"/>
                    <a:pt x="239" y="389"/>
                  </a:cubicBezTo>
                  <a:cubicBezTo>
                    <a:pt x="239" y="389"/>
                    <a:pt x="239" y="389"/>
                    <a:pt x="239" y="389"/>
                  </a:cubicBezTo>
                  <a:cubicBezTo>
                    <a:pt x="239" y="389"/>
                    <a:pt x="238" y="390"/>
                    <a:pt x="238" y="390"/>
                  </a:cubicBezTo>
                  <a:close/>
                  <a:moveTo>
                    <a:pt x="249" y="388"/>
                  </a:moveTo>
                  <a:cubicBezTo>
                    <a:pt x="249" y="387"/>
                    <a:pt x="248" y="387"/>
                    <a:pt x="248" y="386"/>
                  </a:cubicBezTo>
                  <a:cubicBezTo>
                    <a:pt x="248" y="386"/>
                    <a:pt x="248" y="386"/>
                    <a:pt x="249" y="385"/>
                  </a:cubicBezTo>
                  <a:cubicBezTo>
                    <a:pt x="249" y="386"/>
                    <a:pt x="248" y="387"/>
                    <a:pt x="249" y="387"/>
                  </a:cubicBezTo>
                  <a:cubicBezTo>
                    <a:pt x="250" y="386"/>
                    <a:pt x="250" y="385"/>
                    <a:pt x="250" y="385"/>
                  </a:cubicBezTo>
                  <a:cubicBezTo>
                    <a:pt x="252" y="385"/>
                    <a:pt x="252" y="386"/>
                    <a:pt x="253" y="387"/>
                  </a:cubicBezTo>
                  <a:cubicBezTo>
                    <a:pt x="253" y="385"/>
                    <a:pt x="254" y="385"/>
                    <a:pt x="254" y="384"/>
                  </a:cubicBezTo>
                  <a:cubicBezTo>
                    <a:pt x="255" y="385"/>
                    <a:pt x="254" y="386"/>
                    <a:pt x="254" y="386"/>
                  </a:cubicBezTo>
                  <a:cubicBezTo>
                    <a:pt x="255" y="386"/>
                    <a:pt x="256" y="384"/>
                    <a:pt x="256" y="383"/>
                  </a:cubicBezTo>
                  <a:cubicBezTo>
                    <a:pt x="256" y="384"/>
                    <a:pt x="255" y="384"/>
                    <a:pt x="255" y="383"/>
                  </a:cubicBezTo>
                  <a:cubicBezTo>
                    <a:pt x="257" y="383"/>
                    <a:pt x="255" y="382"/>
                    <a:pt x="256" y="381"/>
                  </a:cubicBezTo>
                  <a:cubicBezTo>
                    <a:pt x="256" y="381"/>
                    <a:pt x="256" y="381"/>
                    <a:pt x="255" y="381"/>
                  </a:cubicBezTo>
                  <a:cubicBezTo>
                    <a:pt x="254" y="381"/>
                    <a:pt x="254" y="382"/>
                    <a:pt x="253" y="382"/>
                  </a:cubicBezTo>
                  <a:cubicBezTo>
                    <a:pt x="253" y="382"/>
                    <a:pt x="253" y="383"/>
                    <a:pt x="252" y="383"/>
                  </a:cubicBezTo>
                  <a:cubicBezTo>
                    <a:pt x="252" y="383"/>
                    <a:pt x="252" y="383"/>
                    <a:pt x="252" y="382"/>
                  </a:cubicBezTo>
                  <a:cubicBezTo>
                    <a:pt x="252" y="383"/>
                    <a:pt x="251" y="383"/>
                    <a:pt x="251" y="383"/>
                  </a:cubicBezTo>
                  <a:cubicBezTo>
                    <a:pt x="251" y="383"/>
                    <a:pt x="251" y="383"/>
                    <a:pt x="252" y="383"/>
                  </a:cubicBezTo>
                  <a:cubicBezTo>
                    <a:pt x="252" y="384"/>
                    <a:pt x="252" y="384"/>
                    <a:pt x="252" y="384"/>
                  </a:cubicBezTo>
                  <a:cubicBezTo>
                    <a:pt x="251" y="384"/>
                    <a:pt x="250" y="384"/>
                    <a:pt x="250" y="383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5"/>
                    <a:pt x="248" y="385"/>
                    <a:pt x="247" y="387"/>
                  </a:cubicBezTo>
                  <a:cubicBezTo>
                    <a:pt x="248" y="387"/>
                    <a:pt x="248" y="387"/>
                    <a:pt x="249" y="388"/>
                  </a:cubicBezTo>
                  <a:close/>
                  <a:moveTo>
                    <a:pt x="244" y="388"/>
                  </a:moveTo>
                  <a:cubicBezTo>
                    <a:pt x="244" y="389"/>
                    <a:pt x="243" y="390"/>
                    <a:pt x="244" y="390"/>
                  </a:cubicBezTo>
                  <a:cubicBezTo>
                    <a:pt x="244" y="389"/>
                    <a:pt x="246" y="389"/>
                    <a:pt x="245" y="387"/>
                  </a:cubicBezTo>
                  <a:cubicBezTo>
                    <a:pt x="245" y="388"/>
                    <a:pt x="244" y="388"/>
                    <a:pt x="244" y="388"/>
                  </a:cubicBezTo>
                  <a:close/>
                  <a:moveTo>
                    <a:pt x="245" y="385"/>
                  </a:moveTo>
                  <a:cubicBezTo>
                    <a:pt x="245" y="386"/>
                    <a:pt x="244" y="386"/>
                    <a:pt x="244" y="387"/>
                  </a:cubicBezTo>
                  <a:cubicBezTo>
                    <a:pt x="245" y="387"/>
                    <a:pt x="245" y="386"/>
                    <a:pt x="246" y="386"/>
                  </a:cubicBezTo>
                  <a:cubicBezTo>
                    <a:pt x="246" y="386"/>
                    <a:pt x="246" y="385"/>
                    <a:pt x="245" y="385"/>
                  </a:cubicBezTo>
                  <a:close/>
                  <a:moveTo>
                    <a:pt x="239" y="388"/>
                  </a:moveTo>
                  <a:cubicBezTo>
                    <a:pt x="239" y="388"/>
                    <a:pt x="241" y="388"/>
                    <a:pt x="241" y="387"/>
                  </a:cubicBezTo>
                  <a:cubicBezTo>
                    <a:pt x="240" y="387"/>
                    <a:pt x="240" y="387"/>
                    <a:pt x="239" y="387"/>
                  </a:cubicBezTo>
                  <a:cubicBezTo>
                    <a:pt x="239" y="388"/>
                    <a:pt x="239" y="388"/>
                    <a:pt x="239" y="388"/>
                  </a:cubicBezTo>
                  <a:close/>
                  <a:moveTo>
                    <a:pt x="245" y="393"/>
                  </a:moveTo>
                  <a:cubicBezTo>
                    <a:pt x="244" y="393"/>
                    <a:pt x="244" y="393"/>
                    <a:pt x="243" y="393"/>
                  </a:cubicBezTo>
                  <a:cubicBezTo>
                    <a:pt x="243" y="395"/>
                    <a:pt x="241" y="394"/>
                    <a:pt x="241" y="395"/>
                  </a:cubicBezTo>
                  <a:cubicBezTo>
                    <a:pt x="242" y="396"/>
                    <a:pt x="243" y="394"/>
                    <a:pt x="245" y="394"/>
                  </a:cubicBezTo>
                  <a:cubicBezTo>
                    <a:pt x="244" y="394"/>
                    <a:pt x="245" y="394"/>
                    <a:pt x="245" y="393"/>
                  </a:cubicBezTo>
                  <a:close/>
                  <a:moveTo>
                    <a:pt x="243" y="386"/>
                  </a:moveTo>
                  <a:cubicBezTo>
                    <a:pt x="242" y="386"/>
                    <a:pt x="242" y="386"/>
                    <a:pt x="241" y="387"/>
                  </a:cubicBezTo>
                  <a:cubicBezTo>
                    <a:pt x="241" y="387"/>
                    <a:pt x="241" y="387"/>
                    <a:pt x="241" y="387"/>
                  </a:cubicBezTo>
                  <a:cubicBezTo>
                    <a:pt x="242" y="387"/>
                    <a:pt x="242" y="387"/>
                    <a:pt x="243" y="387"/>
                  </a:cubicBezTo>
                  <a:cubicBezTo>
                    <a:pt x="243" y="387"/>
                    <a:pt x="243" y="386"/>
                    <a:pt x="243" y="386"/>
                  </a:cubicBezTo>
                  <a:close/>
                  <a:moveTo>
                    <a:pt x="77" y="353"/>
                  </a:moveTo>
                  <a:cubicBezTo>
                    <a:pt x="77" y="353"/>
                    <a:pt x="78" y="353"/>
                    <a:pt x="78" y="352"/>
                  </a:cubicBezTo>
                  <a:cubicBezTo>
                    <a:pt x="77" y="352"/>
                    <a:pt x="77" y="353"/>
                    <a:pt x="77" y="353"/>
                  </a:cubicBezTo>
                  <a:close/>
                  <a:moveTo>
                    <a:pt x="75" y="344"/>
                  </a:moveTo>
                  <a:cubicBezTo>
                    <a:pt x="75" y="345"/>
                    <a:pt x="75" y="345"/>
                    <a:pt x="76" y="345"/>
                  </a:cubicBezTo>
                  <a:cubicBezTo>
                    <a:pt x="76" y="345"/>
                    <a:pt x="76" y="345"/>
                    <a:pt x="76" y="344"/>
                  </a:cubicBezTo>
                  <a:cubicBezTo>
                    <a:pt x="76" y="344"/>
                    <a:pt x="76" y="344"/>
                    <a:pt x="75" y="344"/>
                  </a:cubicBezTo>
                  <a:close/>
                  <a:moveTo>
                    <a:pt x="78" y="343"/>
                  </a:moveTo>
                  <a:cubicBezTo>
                    <a:pt x="78" y="342"/>
                    <a:pt x="78" y="342"/>
                    <a:pt x="77" y="342"/>
                  </a:cubicBezTo>
                  <a:cubicBezTo>
                    <a:pt x="77" y="342"/>
                    <a:pt x="77" y="342"/>
                    <a:pt x="77" y="343"/>
                  </a:cubicBezTo>
                  <a:cubicBezTo>
                    <a:pt x="78" y="343"/>
                    <a:pt x="78" y="343"/>
                    <a:pt x="78" y="343"/>
                  </a:cubicBezTo>
                  <a:close/>
                  <a:moveTo>
                    <a:pt x="78" y="349"/>
                  </a:moveTo>
                  <a:cubicBezTo>
                    <a:pt x="79" y="349"/>
                    <a:pt x="79" y="348"/>
                    <a:pt x="79" y="348"/>
                  </a:cubicBezTo>
                  <a:cubicBezTo>
                    <a:pt x="78" y="348"/>
                    <a:pt x="78" y="348"/>
                    <a:pt x="78" y="348"/>
                  </a:cubicBezTo>
                  <a:cubicBezTo>
                    <a:pt x="78" y="348"/>
                    <a:pt x="78" y="349"/>
                    <a:pt x="78" y="349"/>
                  </a:cubicBezTo>
                  <a:close/>
                  <a:moveTo>
                    <a:pt x="70" y="334"/>
                  </a:moveTo>
                  <a:cubicBezTo>
                    <a:pt x="70" y="334"/>
                    <a:pt x="71" y="334"/>
                    <a:pt x="71" y="334"/>
                  </a:cubicBezTo>
                  <a:cubicBezTo>
                    <a:pt x="71" y="333"/>
                    <a:pt x="71" y="333"/>
                    <a:pt x="70" y="333"/>
                  </a:cubicBezTo>
                  <a:cubicBezTo>
                    <a:pt x="70" y="333"/>
                    <a:pt x="70" y="334"/>
                    <a:pt x="70" y="334"/>
                  </a:cubicBezTo>
                  <a:close/>
                  <a:moveTo>
                    <a:pt x="75" y="340"/>
                  </a:moveTo>
                  <a:cubicBezTo>
                    <a:pt x="75" y="340"/>
                    <a:pt x="76" y="340"/>
                    <a:pt x="76" y="340"/>
                  </a:cubicBezTo>
                  <a:cubicBezTo>
                    <a:pt x="76" y="340"/>
                    <a:pt x="75" y="339"/>
                    <a:pt x="75" y="339"/>
                  </a:cubicBezTo>
                  <a:cubicBezTo>
                    <a:pt x="75" y="340"/>
                    <a:pt x="75" y="340"/>
                    <a:pt x="74" y="340"/>
                  </a:cubicBezTo>
                  <a:cubicBezTo>
                    <a:pt x="74" y="341"/>
                    <a:pt x="74" y="341"/>
                    <a:pt x="75" y="342"/>
                  </a:cubicBezTo>
                  <a:cubicBezTo>
                    <a:pt x="75" y="341"/>
                    <a:pt x="74" y="340"/>
                    <a:pt x="75" y="340"/>
                  </a:cubicBezTo>
                  <a:close/>
                  <a:moveTo>
                    <a:pt x="200" y="395"/>
                  </a:moveTo>
                  <a:cubicBezTo>
                    <a:pt x="201" y="396"/>
                    <a:pt x="201" y="395"/>
                    <a:pt x="201" y="395"/>
                  </a:cubicBezTo>
                  <a:cubicBezTo>
                    <a:pt x="201" y="395"/>
                    <a:pt x="201" y="395"/>
                    <a:pt x="201" y="395"/>
                  </a:cubicBezTo>
                  <a:cubicBezTo>
                    <a:pt x="200" y="395"/>
                    <a:pt x="200" y="395"/>
                    <a:pt x="200" y="395"/>
                  </a:cubicBezTo>
                  <a:close/>
                  <a:moveTo>
                    <a:pt x="88" y="355"/>
                  </a:moveTo>
                  <a:cubicBezTo>
                    <a:pt x="89" y="355"/>
                    <a:pt x="88" y="356"/>
                    <a:pt x="89" y="356"/>
                  </a:cubicBezTo>
                  <a:cubicBezTo>
                    <a:pt x="89" y="356"/>
                    <a:pt x="89" y="355"/>
                    <a:pt x="88" y="355"/>
                  </a:cubicBezTo>
                  <a:close/>
                  <a:moveTo>
                    <a:pt x="49" y="293"/>
                  </a:moveTo>
                  <a:cubicBezTo>
                    <a:pt x="50" y="293"/>
                    <a:pt x="50" y="293"/>
                    <a:pt x="50" y="293"/>
                  </a:cubicBezTo>
                  <a:cubicBezTo>
                    <a:pt x="50" y="293"/>
                    <a:pt x="50" y="293"/>
                    <a:pt x="50" y="292"/>
                  </a:cubicBezTo>
                  <a:cubicBezTo>
                    <a:pt x="50" y="293"/>
                    <a:pt x="50" y="293"/>
                    <a:pt x="49" y="293"/>
                  </a:cubicBezTo>
                  <a:close/>
                  <a:moveTo>
                    <a:pt x="79" y="344"/>
                  </a:moveTo>
                  <a:cubicBezTo>
                    <a:pt x="78" y="344"/>
                    <a:pt x="78" y="344"/>
                    <a:pt x="78" y="344"/>
                  </a:cubicBezTo>
                  <a:cubicBezTo>
                    <a:pt x="78" y="344"/>
                    <a:pt x="78" y="345"/>
                    <a:pt x="78" y="345"/>
                  </a:cubicBezTo>
                  <a:cubicBezTo>
                    <a:pt x="79" y="345"/>
                    <a:pt x="79" y="345"/>
                    <a:pt x="79" y="345"/>
                  </a:cubicBezTo>
                  <a:lnTo>
                    <a:pt x="79" y="344"/>
                  </a:lnTo>
                  <a:close/>
                  <a:moveTo>
                    <a:pt x="87" y="359"/>
                  </a:moveTo>
                  <a:cubicBezTo>
                    <a:pt x="88" y="359"/>
                    <a:pt x="88" y="358"/>
                    <a:pt x="88" y="357"/>
                  </a:cubicBezTo>
                  <a:cubicBezTo>
                    <a:pt x="88" y="357"/>
                    <a:pt x="88" y="357"/>
                    <a:pt x="87" y="357"/>
                  </a:cubicBezTo>
                  <a:cubicBezTo>
                    <a:pt x="87" y="358"/>
                    <a:pt x="87" y="358"/>
                    <a:pt x="87" y="359"/>
                  </a:cubicBezTo>
                  <a:close/>
                  <a:moveTo>
                    <a:pt x="83" y="349"/>
                  </a:moveTo>
                  <a:cubicBezTo>
                    <a:pt x="83" y="349"/>
                    <a:pt x="83" y="349"/>
                    <a:pt x="83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2" y="348"/>
                    <a:pt x="82" y="349"/>
                    <a:pt x="83" y="349"/>
                  </a:cubicBezTo>
                  <a:close/>
                  <a:moveTo>
                    <a:pt x="79" y="345"/>
                  </a:moveTo>
                  <a:cubicBezTo>
                    <a:pt x="79" y="346"/>
                    <a:pt x="78" y="346"/>
                    <a:pt x="78" y="346"/>
                  </a:cubicBezTo>
                  <a:cubicBezTo>
                    <a:pt x="79" y="346"/>
                    <a:pt x="80" y="346"/>
                    <a:pt x="80" y="345"/>
                  </a:cubicBezTo>
                  <a:lnTo>
                    <a:pt x="79" y="3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17321666-F15D-4B2F-8C3D-DC0984CA73E7}"/>
                </a:ext>
              </a:extLst>
            </p:cNvPr>
            <p:cNvSpPr txBox="1"/>
            <p:nvPr/>
          </p:nvSpPr>
          <p:spPr>
            <a:xfrm>
              <a:off x="368300" y="482821"/>
              <a:ext cx="1887696" cy="545879"/>
            </a:xfrm>
            <a:prstGeom prst="rect">
              <a:avLst/>
            </a:prstGeom>
            <a:noFill/>
          </p:spPr>
          <p:txBody>
            <a:bodyPr wrap="none" lIns="0" tIns="45720" rIns="91440" bIns="7200" rtlCol="0">
              <a:spAutoFit/>
            </a:bodyPr>
            <a:lstStyle/>
            <a:p>
              <a:r>
                <a:rPr lang="zh-CN" altLang="en-US" sz="3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人事问题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CD2DFFDE-5E45-443C-A312-0B1E8AC78B65}"/>
              </a:ext>
            </a:extLst>
          </p:cNvPr>
          <p:cNvGrpSpPr/>
          <p:nvPr/>
        </p:nvGrpSpPr>
        <p:grpSpPr>
          <a:xfrm>
            <a:off x="1142118" y="1613485"/>
            <a:ext cx="2735888" cy="4084098"/>
            <a:chOff x="1223513" y="1526520"/>
            <a:chExt cx="2905746" cy="4290659"/>
          </a:xfrm>
        </p:grpSpPr>
        <p:sp>
          <p:nvSpPr>
            <p:cNvPr id="4" name="缺角矩形 3">
              <a:extLst>
                <a:ext uri="{FF2B5EF4-FFF2-40B4-BE49-F238E27FC236}">
                  <a16:creationId xmlns:a16="http://schemas.microsoft.com/office/drawing/2014/main" xmlns="" id="{FB478292-0585-4EB1-95F4-DA3F89BD5120}"/>
                </a:ext>
              </a:extLst>
            </p:cNvPr>
            <p:cNvSpPr/>
            <p:nvPr/>
          </p:nvSpPr>
          <p:spPr>
            <a:xfrm>
              <a:off x="1223513" y="1796424"/>
              <a:ext cx="2905746" cy="4020755"/>
            </a:xfrm>
            <a:prstGeom prst="plaque">
              <a:avLst>
                <a:gd name="adj" fmla="val 5688"/>
              </a:avLst>
            </a:prstGeom>
            <a:noFill/>
            <a:ln w="50800" cmpd="thickThin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360000" rIns="91440" bIns="360000" rtlCol="0" anchor="ctr"/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组织目前人员超出正常编制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20%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，平均人效低于同业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20%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，继续精简人手，提高人效。</a:t>
              </a:r>
            </a:p>
          </p:txBody>
        </p:sp>
        <p:sp useBgFill="1">
          <p:nvSpPr>
            <p:cNvPr id="6" name="文本框 5">
              <a:extLst>
                <a:ext uri="{FF2B5EF4-FFF2-40B4-BE49-F238E27FC236}">
                  <a16:creationId xmlns:a16="http://schemas.microsoft.com/office/drawing/2014/main" xmlns="" id="{730A9B96-AADB-4223-879A-E012E78BF2CA}"/>
                </a:ext>
              </a:extLst>
            </p:cNvPr>
            <p:cNvSpPr txBox="1"/>
            <p:nvPr/>
          </p:nvSpPr>
          <p:spPr>
            <a:xfrm>
              <a:off x="1924551" y="1526520"/>
              <a:ext cx="1503670" cy="485015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人效底下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5617159E-E75C-499C-B924-9AE93FBD963F}"/>
              </a:ext>
            </a:extLst>
          </p:cNvPr>
          <p:cNvGrpSpPr/>
          <p:nvPr/>
        </p:nvGrpSpPr>
        <p:grpSpPr>
          <a:xfrm>
            <a:off x="8313994" y="1613485"/>
            <a:ext cx="2735888" cy="4084098"/>
            <a:chOff x="8062741" y="1526520"/>
            <a:chExt cx="2905746" cy="4290659"/>
          </a:xfrm>
        </p:grpSpPr>
        <p:sp>
          <p:nvSpPr>
            <p:cNvPr id="13" name="缺角矩形 12">
              <a:extLst>
                <a:ext uri="{FF2B5EF4-FFF2-40B4-BE49-F238E27FC236}">
                  <a16:creationId xmlns:a16="http://schemas.microsoft.com/office/drawing/2014/main" xmlns="" id="{C6DF55B5-F889-4B13-838D-DA9858BD274B}"/>
                </a:ext>
              </a:extLst>
            </p:cNvPr>
            <p:cNvSpPr/>
            <p:nvPr/>
          </p:nvSpPr>
          <p:spPr>
            <a:xfrm>
              <a:off x="8062741" y="1796424"/>
              <a:ext cx="2905746" cy="4020755"/>
            </a:xfrm>
            <a:prstGeom prst="plaque">
              <a:avLst>
                <a:gd name="adj" fmla="val 5688"/>
              </a:avLst>
            </a:prstGeom>
            <a:noFill/>
            <a:ln w="50800" cmpd="thickThin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360000" rIns="91440" bIns="360000"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喜鹊聚珍体 regular" panose="00000500000000000000" pitchFamily="2" charset="-122"/>
                  <a:ea typeface="喜鹊聚珍体 regular" panose="00000500000000000000" pitchFamily="2" charset="-122"/>
                  <a:cs typeface="+mn-cs"/>
                </a:rPr>
                <a:t>组织目前人员平均年龄偏大，是公司平均年龄最大的部门，学习能力及应变能力有待加强，需要新鲜血液补充。</a:t>
              </a:r>
            </a:p>
          </p:txBody>
        </p:sp>
        <p:sp useBgFill="1"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F2AA9854-C3EC-483E-B2D5-11153CCB90D3}"/>
                </a:ext>
              </a:extLst>
            </p:cNvPr>
            <p:cNvSpPr txBox="1"/>
            <p:nvPr/>
          </p:nvSpPr>
          <p:spPr>
            <a:xfrm>
              <a:off x="8763781" y="1526520"/>
              <a:ext cx="1503670" cy="485015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喜鹊聚珍体 regular" panose="00000500000000000000" pitchFamily="2" charset="-122"/>
                  <a:ea typeface="喜鹊聚珍体 regular" panose="00000500000000000000" pitchFamily="2" charset="-122"/>
                </a:rPr>
                <a:t>年龄偏大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A81988AA-B624-46A5-B3A7-1A81EFF91811}"/>
              </a:ext>
            </a:extLst>
          </p:cNvPr>
          <p:cNvGrpSpPr/>
          <p:nvPr/>
        </p:nvGrpSpPr>
        <p:grpSpPr>
          <a:xfrm>
            <a:off x="4755167" y="2686122"/>
            <a:ext cx="2681667" cy="1904898"/>
            <a:chOff x="4755167" y="1872890"/>
            <a:chExt cx="2681667" cy="1904898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5F497957-72FF-49BC-B16B-3188F5233BBC}"/>
                </a:ext>
              </a:extLst>
            </p:cNvPr>
            <p:cNvGrpSpPr/>
            <p:nvPr/>
          </p:nvGrpSpPr>
          <p:grpSpPr>
            <a:xfrm>
              <a:off x="4755167" y="1872890"/>
              <a:ext cx="2681667" cy="584775"/>
              <a:chOff x="4784564" y="2137309"/>
              <a:chExt cx="2681667" cy="584775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4A0D69AF-7092-4DCA-987F-DB012E785A3B}"/>
                  </a:ext>
                </a:extLst>
              </p:cNvPr>
              <p:cNvSpPr txBox="1"/>
              <p:nvPr/>
            </p:nvSpPr>
            <p:spPr>
              <a:xfrm>
                <a:off x="5212327" y="2137309"/>
                <a:ext cx="1826141" cy="584775"/>
              </a:xfrm>
              <a:prstGeom prst="rect">
                <a:avLst/>
              </a:prstGeom>
              <a:noFill/>
              <a:effectLst/>
            </p:spPr>
            <p:txBody>
              <a:bodyPr vert="horz" wrap="non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人事情况</a:t>
                </a:r>
              </a:p>
            </p:txBody>
          </p:sp>
          <p:pic>
            <p:nvPicPr>
              <p:cNvPr id="21" name="Picture 4">
                <a:extLst>
                  <a:ext uri="{FF2B5EF4-FFF2-40B4-BE49-F238E27FC236}">
                    <a16:creationId xmlns:a16="http://schemas.microsoft.com/office/drawing/2014/main" xmlns="" id="{22DDF7C2-BCBA-4F37-A0EE-93812EC1BA1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0800000">
                <a:off x="4784564" y="2231037"/>
                <a:ext cx="308423" cy="462634"/>
              </a:xfrm>
              <a:prstGeom prst="rect">
                <a:avLst/>
              </a:prstGeom>
              <a:noFill/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4">
                <a:extLst>
                  <a:ext uri="{FF2B5EF4-FFF2-40B4-BE49-F238E27FC236}">
                    <a16:creationId xmlns:a16="http://schemas.microsoft.com/office/drawing/2014/main" xmlns="" id="{234B73C6-3EFC-4E87-B674-4394A2B3269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7157808" y="2231037"/>
                <a:ext cx="308423" cy="462634"/>
              </a:xfrm>
              <a:prstGeom prst="rect">
                <a:avLst/>
              </a:prstGeom>
              <a:noFill/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0A8BAF10-CB8D-4654-BEA9-1E9F50320257}"/>
                </a:ext>
              </a:extLst>
            </p:cNvPr>
            <p:cNvGrpSpPr/>
            <p:nvPr/>
          </p:nvGrpSpPr>
          <p:grpSpPr>
            <a:xfrm>
              <a:off x="6065232" y="2698580"/>
              <a:ext cx="61536" cy="320291"/>
              <a:chOff x="6056853" y="3718776"/>
              <a:chExt cx="78293" cy="407511"/>
            </a:xfrm>
            <a:effectLst/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xmlns="" id="{68E269C9-0D24-4BD3-BD12-40135EDFC20B}"/>
                  </a:ext>
                </a:extLst>
              </p:cNvPr>
              <p:cNvGrpSpPr/>
              <p:nvPr/>
            </p:nvGrpSpPr>
            <p:grpSpPr>
              <a:xfrm>
                <a:off x="6056853" y="3718776"/>
                <a:ext cx="78293" cy="176523"/>
                <a:chOff x="5781210" y="2632703"/>
                <a:chExt cx="327280" cy="763410"/>
              </a:xfrm>
            </p:grpSpPr>
            <p:cxnSp>
              <p:nvCxnSpPr>
                <p:cNvPr id="33" name="直接连接符 32">
                  <a:extLst>
                    <a:ext uri="{FF2B5EF4-FFF2-40B4-BE49-F238E27FC236}">
                      <a16:creationId xmlns:a16="http://schemas.microsoft.com/office/drawing/2014/main" xmlns="" id="{FF929F5B-9C9E-4B89-91B1-CE80AC422D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781210" y="2633087"/>
                  <a:ext cx="0" cy="216141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>
                  <a:extLst>
                    <a:ext uri="{FF2B5EF4-FFF2-40B4-BE49-F238E27FC236}">
                      <a16:creationId xmlns:a16="http://schemas.microsoft.com/office/drawing/2014/main" xmlns="" id="{A0A9EA3E-ACEA-4434-8660-ACEF4C3CFD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V="1">
                  <a:off x="5946376" y="2470698"/>
                  <a:ext cx="0" cy="324009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>
                  <a:extLst>
                    <a:ext uri="{FF2B5EF4-FFF2-40B4-BE49-F238E27FC236}">
                      <a16:creationId xmlns:a16="http://schemas.microsoft.com/office/drawing/2014/main" xmlns="" id="{28B4B7F6-D93D-4862-A6C6-4E1E14B410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108490" y="2635584"/>
                  <a:ext cx="0" cy="324009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>
                  <a:extLst>
                    <a:ext uri="{FF2B5EF4-FFF2-40B4-BE49-F238E27FC236}">
                      <a16:creationId xmlns:a16="http://schemas.microsoft.com/office/drawing/2014/main" xmlns="" id="{05520B03-650F-4AFB-8C1E-45B0CE8BCF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781210" y="3071720"/>
                  <a:ext cx="0" cy="324009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>
                  <a:extLst>
                    <a:ext uri="{FF2B5EF4-FFF2-40B4-BE49-F238E27FC236}">
                      <a16:creationId xmlns:a16="http://schemas.microsoft.com/office/drawing/2014/main" xmlns="" id="{15CA1BC1-7050-45F0-805A-762D8AE89D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V="1">
                  <a:off x="5946376" y="3234108"/>
                  <a:ext cx="0" cy="324009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>
                  <a:extLst>
                    <a:ext uri="{FF2B5EF4-FFF2-40B4-BE49-F238E27FC236}">
                      <a16:creationId xmlns:a16="http://schemas.microsoft.com/office/drawing/2014/main" xmlns="" id="{3527B2B1-62C9-4364-8CAB-3DD9282174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108490" y="3154996"/>
                  <a:ext cx="0" cy="216141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>
                  <a:extLst>
                    <a:ext uri="{FF2B5EF4-FFF2-40B4-BE49-F238E27FC236}">
                      <a16:creationId xmlns:a16="http://schemas.microsoft.com/office/drawing/2014/main" xmlns="" id="{C045DD8B-D6A0-43D6-9D7C-820B710EF9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791865" y="2963959"/>
                  <a:ext cx="306633" cy="104637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87C97AE9-C2E7-4966-B84E-02164FDEB450}"/>
                  </a:ext>
                </a:extLst>
              </p:cNvPr>
              <p:cNvGrpSpPr/>
              <p:nvPr/>
            </p:nvGrpSpPr>
            <p:grpSpPr>
              <a:xfrm>
                <a:off x="6056853" y="3949764"/>
                <a:ext cx="78293" cy="176523"/>
                <a:chOff x="5781210" y="2632703"/>
                <a:chExt cx="327280" cy="763410"/>
              </a:xfrm>
            </p:grpSpPr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xmlns="" id="{B0B5F362-B6E7-4C6E-BF19-3122CC07EF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781210" y="2633087"/>
                  <a:ext cx="0" cy="216141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xmlns="" id="{B7D6FCD0-665C-4F94-AD9B-D33EF00CCE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V="1">
                  <a:off x="5946376" y="2470698"/>
                  <a:ext cx="0" cy="324009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>
                  <a:extLst>
                    <a:ext uri="{FF2B5EF4-FFF2-40B4-BE49-F238E27FC236}">
                      <a16:creationId xmlns:a16="http://schemas.microsoft.com/office/drawing/2014/main" xmlns="" id="{3613D38F-AF25-4C9A-BF34-D1686CA893B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108490" y="2635584"/>
                  <a:ext cx="0" cy="324009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xmlns="" id="{60060796-2177-4F94-983D-9AF86111CC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781210" y="3071720"/>
                  <a:ext cx="0" cy="324009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>
                  <a:extLst>
                    <a:ext uri="{FF2B5EF4-FFF2-40B4-BE49-F238E27FC236}">
                      <a16:creationId xmlns:a16="http://schemas.microsoft.com/office/drawing/2014/main" xmlns="" id="{143A439C-40A3-4C97-A360-3F47C53C1F2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V="1">
                  <a:off x="5946376" y="3234108"/>
                  <a:ext cx="0" cy="324009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>
                  <a:extLst>
                    <a:ext uri="{FF2B5EF4-FFF2-40B4-BE49-F238E27FC236}">
                      <a16:creationId xmlns:a16="http://schemas.microsoft.com/office/drawing/2014/main" xmlns="" id="{02739DB9-F506-45EB-A088-639DB1BA95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108490" y="3154996"/>
                  <a:ext cx="0" cy="216141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>
                  <a:extLst>
                    <a:ext uri="{FF2B5EF4-FFF2-40B4-BE49-F238E27FC236}">
                      <a16:creationId xmlns:a16="http://schemas.microsoft.com/office/drawing/2014/main" xmlns="" id="{56EA8558-EC8B-4C58-80B5-7D6CAD81F2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791865" y="2963959"/>
                  <a:ext cx="306633" cy="104637"/>
                </a:xfrm>
                <a:prstGeom prst="line">
                  <a:avLst/>
                </a:prstGeom>
                <a:ln w="15875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5390DFD9-8C08-4F4F-B5BE-372E81182FC4}"/>
                </a:ext>
              </a:extLst>
            </p:cNvPr>
            <p:cNvGrpSpPr/>
            <p:nvPr/>
          </p:nvGrpSpPr>
          <p:grpSpPr>
            <a:xfrm>
              <a:off x="4813249" y="3127877"/>
              <a:ext cx="2565502" cy="649911"/>
              <a:chOff x="4884389" y="3325257"/>
              <a:chExt cx="2565502" cy="649911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xmlns="" id="{0DF36204-EF1A-4CF2-84F1-51715517641C}"/>
                  </a:ext>
                </a:extLst>
              </p:cNvPr>
              <p:cNvSpPr txBox="1"/>
              <p:nvPr/>
            </p:nvSpPr>
            <p:spPr>
              <a:xfrm>
                <a:off x="4884389" y="3325257"/>
                <a:ext cx="2488181" cy="584775"/>
              </a:xfrm>
              <a:prstGeom prst="rect">
                <a:avLst/>
              </a:prstGeom>
              <a:noFill/>
              <a:effectLst/>
            </p:spPr>
            <p:txBody>
              <a:bodyPr vert="horz" wrap="non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1,452, 167 </a:t>
                </a:r>
                <a:r>
                  <a:rPr lang="zh-CN" altLang="en-US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喜鹊聚珍体 regular" panose="00000500000000000000" pitchFamily="2" charset="-122"/>
                    <a:ea typeface="喜鹊聚珍体 regular" panose="00000500000000000000" pitchFamily="2" charset="-122"/>
                  </a:rPr>
                  <a:t>人</a:t>
                </a:r>
              </a:p>
            </p:txBody>
          </p:sp>
          <p:sp>
            <p:nvSpPr>
              <p:cNvPr id="41" name="Freeform 32">
                <a:extLst>
                  <a:ext uri="{FF2B5EF4-FFF2-40B4-BE49-F238E27FC236}">
                    <a16:creationId xmlns:a16="http://schemas.microsoft.com/office/drawing/2014/main" xmlns="" id="{90A6B19E-A3FB-4A33-BD0C-EF51F9D9BB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6400182">
                <a:off x="6836585" y="3361862"/>
                <a:ext cx="607796" cy="618816"/>
              </a:xfrm>
              <a:custGeom>
                <a:avLst/>
                <a:gdLst>
                  <a:gd name="T0" fmla="*/ 226 w 372"/>
                  <a:gd name="T1" fmla="*/ 91 h 400"/>
                  <a:gd name="T2" fmla="*/ 243 w 372"/>
                  <a:gd name="T3" fmla="*/ 72 h 400"/>
                  <a:gd name="T4" fmla="*/ 196 w 372"/>
                  <a:gd name="T5" fmla="*/ 54 h 400"/>
                  <a:gd name="T6" fmla="*/ 168 w 372"/>
                  <a:gd name="T7" fmla="*/ 56 h 400"/>
                  <a:gd name="T8" fmla="*/ 179 w 372"/>
                  <a:gd name="T9" fmla="*/ 29 h 400"/>
                  <a:gd name="T10" fmla="*/ 21 w 372"/>
                  <a:gd name="T11" fmla="*/ 112 h 400"/>
                  <a:gd name="T12" fmla="*/ 7 w 372"/>
                  <a:gd name="T13" fmla="*/ 235 h 400"/>
                  <a:gd name="T14" fmla="*/ 30 w 372"/>
                  <a:gd name="T15" fmla="*/ 285 h 400"/>
                  <a:gd name="T16" fmla="*/ 39 w 372"/>
                  <a:gd name="T17" fmla="*/ 278 h 400"/>
                  <a:gd name="T18" fmla="*/ 47 w 372"/>
                  <a:gd name="T19" fmla="*/ 300 h 400"/>
                  <a:gd name="T20" fmla="*/ 56 w 372"/>
                  <a:gd name="T21" fmla="*/ 312 h 400"/>
                  <a:gd name="T22" fmla="*/ 74 w 372"/>
                  <a:gd name="T23" fmla="*/ 157 h 400"/>
                  <a:gd name="T24" fmla="*/ 275 w 372"/>
                  <a:gd name="T25" fmla="*/ 102 h 400"/>
                  <a:gd name="T26" fmla="*/ 12 w 372"/>
                  <a:gd name="T27" fmla="*/ 199 h 400"/>
                  <a:gd name="T28" fmla="*/ 50 w 372"/>
                  <a:gd name="T29" fmla="*/ 307 h 400"/>
                  <a:gd name="T30" fmla="*/ 185 w 372"/>
                  <a:gd name="T31" fmla="*/ 87 h 400"/>
                  <a:gd name="T32" fmla="*/ 331 w 372"/>
                  <a:gd name="T33" fmla="*/ 126 h 400"/>
                  <a:gd name="T34" fmla="*/ 253 w 372"/>
                  <a:gd name="T35" fmla="*/ 60 h 400"/>
                  <a:gd name="T36" fmla="*/ 233 w 372"/>
                  <a:gd name="T37" fmla="*/ 97 h 400"/>
                  <a:gd name="T38" fmla="*/ 237 w 372"/>
                  <a:gd name="T39" fmla="*/ 104 h 400"/>
                  <a:gd name="T40" fmla="*/ 39 w 372"/>
                  <a:gd name="T41" fmla="*/ 7 h 400"/>
                  <a:gd name="T42" fmla="*/ 22 w 372"/>
                  <a:gd name="T43" fmla="*/ 86 h 400"/>
                  <a:gd name="T44" fmla="*/ 343 w 372"/>
                  <a:gd name="T45" fmla="*/ 152 h 400"/>
                  <a:gd name="T46" fmla="*/ 340 w 372"/>
                  <a:gd name="T47" fmla="*/ 199 h 400"/>
                  <a:gd name="T48" fmla="*/ 264 w 372"/>
                  <a:gd name="T49" fmla="*/ 114 h 400"/>
                  <a:gd name="T50" fmla="*/ 271 w 372"/>
                  <a:gd name="T51" fmla="*/ 113 h 400"/>
                  <a:gd name="T52" fmla="*/ 327 w 372"/>
                  <a:gd name="T53" fmla="*/ 156 h 400"/>
                  <a:gd name="T54" fmla="*/ 317 w 372"/>
                  <a:gd name="T55" fmla="*/ 141 h 400"/>
                  <a:gd name="T56" fmla="*/ 308 w 372"/>
                  <a:gd name="T57" fmla="*/ 94 h 400"/>
                  <a:gd name="T58" fmla="*/ 301 w 372"/>
                  <a:gd name="T59" fmla="*/ 88 h 400"/>
                  <a:gd name="T60" fmla="*/ 315 w 372"/>
                  <a:gd name="T61" fmla="*/ 112 h 400"/>
                  <a:gd name="T62" fmla="*/ 52 w 372"/>
                  <a:gd name="T63" fmla="*/ 320 h 400"/>
                  <a:gd name="T64" fmla="*/ 36 w 372"/>
                  <a:gd name="T65" fmla="*/ 282 h 400"/>
                  <a:gd name="T66" fmla="*/ 44 w 372"/>
                  <a:gd name="T67" fmla="*/ 306 h 400"/>
                  <a:gd name="T68" fmla="*/ 308 w 372"/>
                  <a:gd name="T69" fmla="*/ 340 h 400"/>
                  <a:gd name="T70" fmla="*/ 287 w 372"/>
                  <a:gd name="T71" fmla="*/ 361 h 400"/>
                  <a:gd name="T72" fmla="*/ 309 w 372"/>
                  <a:gd name="T73" fmla="*/ 339 h 400"/>
                  <a:gd name="T74" fmla="*/ 321 w 372"/>
                  <a:gd name="T75" fmla="*/ 319 h 400"/>
                  <a:gd name="T76" fmla="*/ 293 w 372"/>
                  <a:gd name="T77" fmla="*/ 363 h 400"/>
                  <a:gd name="T78" fmla="*/ 285 w 372"/>
                  <a:gd name="T79" fmla="*/ 362 h 400"/>
                  <a:gd name="T80" fmla="*/ 268 w 372"/>
                  <a:gd name="T81" fmla="*/ 386 h 400"/>
                  <a:gd name="T82" fmla="*/ 276 w 372"/>
                  <a:gd name="T83" fmla="*/ 382 h 400"/>
                  <a:gd name="T84" fmla="*/ 283 w 372"/>
                  <a:gd name="T85" fmla="*/ 367 h 400"/>
                  <a:gd name="T86" fmla="*/ 301 w 372"/>
                  <a:gd name="T87" fmla="*/ 358 h 400"/>
                  <a:gd name="T88" fmla="*/ 260 w 372"/>
                  <a:gd name="T89" fmla="*/ 382 h 400"/>
                  <a:gd name="T90" fmla="*/ 251 w 372"/>
                  <a:gd name="T91" fmla="*/ 391 h 400"/>
                  <a:gd name="T92" fmla="*/ 264 w 372"/>
                  <a:gd name="T93" fmla="*/ 385 h 400"/>
                  <a:gd name="T94" fmla="*/ 300 w 372"/>
                  <a:gd name="T95" fmla="*/ 351 h 400"/>
                  <a:gd name="T96" fmla="*/ 290 w 372"/>
                  <a:gd name="T97" fmla="*/ 360 h 400"/>
                  <a:gd name="T98" fmla="*/ 323 w 372"/>
                  <a:gd name="T99" fmla="*/ 318 h 400"/>
                  <a:gd name="T100" fmla="*/ 336 w 372"/>
                  <a:gd name="T101" fmla="*/ 296 h 400"/>
                  <a:gd name="T102" fmla="*/ 315 w 372"/>
                  <a:gd name="T103" fmla="*/ 329 h 400"/>
                  <a:gd name="T104" fmla="*/ 322 w 372"/>
                  <a:gd name="T105" fmla="*/ 320 h 400"/>
                  <a:gd name="T106" fmla="*/ 61 w 372"/>
                  <a:gd name="T107" fmla="*/ 320 h 400"/>
                  <a:gd name="T108" fmla="*/ 68 w 372"/>
                  <a:gd name="T109" fmla="*/ 332 h 400"/>
                  <a:gd name="T110" fmla="*/ 60 w 372"/>
                  <a:gd name="T111" fmla="*/ 321 h 400"/>
                  <a:gd name="T112" fmla="*/ 59 w 372"/>
                  <a:gd name="T113" fmla="*/ 314 h 400"/>
                  <a:gd name="T114" fmla="*/ 243 w 372"/>
                  <a:gd name="T115" fmla="*/ 389 h 400"/>
                  <a:gd name="T116" fmla="*/ 238 w 372"/>
                  <a:gd name="T117" fmla="*/ 394 h 400"/>
                  <a:gd name="T118" fmla="*/ 244 w 372"/>
                  <a:gd name="T119" fmla="*/ 388 h 400"/>
                  <a:gd name="T120" fmla="*/ 78 w 372"/>
                  <a:gd name="T121" fmla="*/ 343 h 400"/>
                  <a:gd name="T122" fmla="*/ 79 w 372"/>
                  <a:gd name="T123" fmla="*/ 344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72" h="400">
                    <a:moveTo>
                      <a:pt x="334" y="171"/>
                    </a:moveTo>
                    <a:cubicBezTo>
                      <a:pt x="336" y="172"/>
                      <a:pt x="335" y="168"/>
                      <a:pt x="334" y="169"/>
                    </a:cubicBezTo>
                    <a:cubicBezTo>
                      <a:pt x="334" y="170"/>
                      <a:pt x="334" y="171"/>
                      <a:pt x="334" y="171"/>
                    </a:cubicBezTo>
                    <a:close/>
                    <a:moveTo>
                      <a:pt x="330" y="156"/>
                    </a:moveTo>
                    <a:cubicBezTo>
                      <a:pt x="327" y="156"/>
                      <a:pt x="329" y="160"/>
                      <a:pt x="331" y="160"/>
                    </a:cubicBezTo>
                    <a:cubicBezTo>
                      <a:pt x="331" y="158"/>
                      <a:pt x="329" y="158"/>
                      <a:pt x="330" y="156"/>
                    </a:cubicBezTo>
                    <a:close/>
                    <a:moveTo>
                      <a:pt x="336" y="153"/>
                    </a:moveTo>
                    <a:cubicBezTo>
                      <a:pt x="336" y="151"/>
                      <a:pt x="335" y="150"/>
                      <a:pt x="334" y="149"/>
                    </a:cubicBezTo>
                    <a:cubicBezTo>
                      <a:pt x="333" y="151"/>
                      <a:pt x="335" y="152"/>
                      <a:pt x="336" y="153"/>
                    </a:cubicBezTo>
                    <a:close/>
                    <a:moveTo>
                      <a:pt x="216" y="50"/>
                    </a:moveTo>
                    <a:cubicBezTo>
                      <a:pt x="216" y="47"/>
                      <a:pt x="209" y="48"/>
                      <a:pt x="209" y="49"/>
                    </a:cubicBezTo>
                    <a:cubicBezTo>
                      <a:pt x="212" y="49"/>
                      <a:pt x="214" y="50"/>
                      <a:pt x="216" y="50"/>
                    </a:cubicBezTo>
                    <a:close/>
                    <a:moveTo>
                      <a:pt x="212" y="100"/>
                    </a:moveTo>
                    <a:cubicBezTo>
                      <a:pt x="211" y="98"/>
                      <a:pt x="207" y="99"/>
                      <a:pt x="205" y="98"/>
                    </a:cubicBezTo>
                    <a:cubicBezTo>
                      <a:pt x="204" y="98"/>
                      <a:pt x="204" y="100"/>
                      <a:pt x="202" y="100"/>
                    </a:cubicBezTo>
                    <a:cubicBezTo>
                      <a:pt x="203" y="98"/>
                      <a:pt x="204" y="97"/>
                      <a:pt x="204" y="95"/>
                    </a:cubicBezTo>
                    <a:cubicBezTo>
                      <a:pt x="210" y="96"/>
                      <a:pt x="215" y="98"/>
                      <a:pt x="221" y="97"/>
                    </a:cubicBezTo>
                    <a:cubicBezTo>
                      <a:pt x="220" y="96"/>
                      <a:pt x="220" y="95"/>
                      <a:pt x="219" y="94"/>
                    </a:cubicBezTo>
                    <a:cubicBezTo>
                      <a:pt x="218" y="95"/>
                      <a:pt x="218" y="96"/>
                      <a:pt x="217" y="96"/>
                    </a:cubicBezTo>
                    <a:cubicBezTo>
                      <a:pt x="217" y="95"/>
                      <a:pt x="217" y="96"/>
                      <a:pt x="217" y="94"/>
                    </a:cubicBezTo>
                    <a:cubicBezTo>
                      <a:pt x="216" y="96"/>
                      <a:pt x="214" y="95"/>
                      <a:pt x="213" y="96"/>
                    </a:cubicBezTo>
                    <a:cubicBezTo>
                      <a:pt x="212" y="95"/>
                      <a:pt x="211" y="94"/>
                      <a:pt x="210" y="94"/>
                    </a:cubicBezTo>
                    <a:cubicBezTo>
                      <a:pt x="208" y="93"/>
                      <a:pt x="209" y="95"/>
                      <a:pt x="207" y="95"/>
                    </a:cubicBezTo>
                    <a:cubicBezTo>
                      <a:pt x="208" y="93"/>
                      <a:pt x="206" y="92"/>
                      <a:pt x="206" y="91"/>
                    </a:cubicBezTo>
                    <a:cubicBezTo>
                      <a:pt x="207" y="91"/>
                      <a:pt x="208" y="92"/>
                      <a:pt x="209" y="92"/>
                    </a:cubicBezTo>
                    <a:cubicBezTo>
                      <a:pt x="210" y="90"/>
                      <a:pt x="208" y="92"/>
                      <a:pt x="208" y="91"/>
                    </a:cubicBezTo>
                    <a:cubicBezTo>
                      <a:pt x="208" y="89"/>
                      <a:pt x="212" y="91"/>
                      <a:pt x="213" y="90"/>
                    </a:cubicBezTo>
                    <a:cubicBezTo>
                      <a:pt x="212" y="90"/>
                      <a:pt x="212" y="90"/>
                      <a:pt x="212" y="89"/>
                    </a:cubicBezTo>
                    <a:cubicBezTo>
                      <a:pt x="216" y="88"/>
                      <a:pt x="223" y="88"/>
                      <a:pt x="226" y="91"/>
                    </a:cubicBezTo>
                    <a:cubicBezTo>
                      <a:pt x="226" y="92"/>
                      <a:pt x="224" y="91"/>
                      <a:pt x="224" y="93"/>
                    </a:cubicBezTo>
                    <a:cubicBezTo>
                      <a:pt x="230" y="96"/>
                      <a:pt x="239" y="94"/>
                      <a:pt x="244" y="99"/>
                    </a:cubicBezTo>
                    <a:cubicBezTo>
                      <a:pt x="240" y="99"/>
                      <a:pt x="236" y="97"/>
                      <a:pt x="233" y="98"/>
                    </a:cubicBezTo>
                    <a:cubicBezTo>
                      <a:pt x="239" y="100"/>
                      <a:pt x="244" y="101"/>
                      <a:pt x="249" y="102"/>
                    </a:cubicBezTo>
                    <a:cubicBezTo>
                      <a:pt x="249" y="101"/>
                      <a:pt x="250" y="101"/>
                      <a:pt x="251" y="101"/>
                    </a:cubicBezTo>
                    <a:cubicBezTo>
                      <a:pt x="248" y="98"/>
                      <a:pt x="243" y="97"/>
                      <a:pt x="241" y="94"/>
                    </a:cubicBezTo>
                    <a:cubicBezTo>
                      <a:pt x="243" y="93"/>
                      <a:pt x="244" y="94"/>
                      <a:pt x="244" y="93"/>
                    </a:cubicBezTo>
                    <a:cubicBezTo>
                      <a:pt x="245" y="93"/>
                      <a:pt x="248" y="94"/>
                      <a:pt x="246" y="95"/>
                    </a:cubicBezTo>
                    <a:cubicBezTo>
                      <a:pt x="249" y="97"/>
                      <a:pt x="255" y="100"/>
                      <a:pt x="257" y="99"/>
                    </a:cubicBezTo>
                    <a:cubicBezTo>
                      <a:pt x="256" y="99"/>
                      <a:pt x="256" y="99"/>
                      <a:pt x="255" y="98"/>
                    </a:cubicBezTo>
                    <a:cubicBezTo>
                      <a:pt x="259" y="98"/>
                      <a:pt x="262" y="99"/>
                      <a:pt x="265" y="101"/>
                    </a:cubicBezTo>
                    <a:cubicBezTo>
                      <a:pt x="265" y="100"/>
                      <a:pt x="265" y="100"/>
                      <a:pt x="265" y="100"/>
                    </a:cubicBezTo>
                    <a:cubicBezTo>
                      <a:pt x="266" y="100"/>
                      <a:pt x="265" y="101"/>
                      <a:pt x="267" y="101"/>
                    </a:cubicBezTo>
                    <a:cubicBezTo>
                      <a:pt x="267" y="101"/>
                      <a:pt x="267" y="101"/>
                      <a:pt x="266" y="102"/>
                    </a:cubicBezTo>
                    <a:cubicBezTo>
                      <a:pt x="270" y="103"/>
                      <a:pt x="273" y="105"/>
                      <a:pt x="277" y="106"/>
                    </a:cubicBezTo>
                    <a:cubicBezTo>
                      <a:pt x="277" y="105"/>
                      <a:pt x="275" y="106"/>
                      <a:pt x="275" y="105"/>
                    </a:cubicBezTo>
                    <a:cubicBezTo>
                      <a:pt x="280" y="107"/>
                      <a:pt x="285" y="109"/>
                      <a:pt x="289" y="112"/>
                    </a:cubicBezTo>
                    <a:cubicBezTo>
                      <a:pt x="290" y="111"/>
                      <a:pt x="287" y="111"/>
                      <a:pt x="289" y="109"/>
                    </a:cubicBezTo>
                    <a:cubicBezTo>
                      <a:pt x="291" y="110"/>
                      <a:pt x="292" y="112"/>
                      <a:pt x="294" y="112"/>
                    </a:cubicBezTo>
                    <a:cubicBezTo>
                      <a:pt x="291" y="107"/>
                      <a:pt x="282" y="104"/>
                      <a:pt x="284" y="97"/>
                    </a:cubicBezTo>
                    <a:cubicBezTo>
                      <a:pt x="278" y="96"/>
                      <a:pt x="274" y="93"/>
                      <a:pt x="270" y="90"/>
                    </a:cubicBezTo>
                    <a:cubicBezTo>
                      <a:pt x="272" y="90"/>
                      <a:pt x="275" y="92"/>
                      <a:pt x="277" y="92"/>
                    </a:cubicBezTo>
                    <a:cubicBezTo>
                      <a:pt x="276" y="92"/>
                      <a:pt x="274" y="90"/>
                      <a:pt x="275" y="90"/>
                    </a:cubicBezTo>
                    <a:cubicBezTo>
                      <a:pt x="281" y="92"/>
                      <a:pt x="286" y="95"/>
                      <a:pt x="292" y="97"/>
                    </a:cubicBezTo>
                    <a:cubicBezTo>
                      <a:pt x="290" y="95"/>
                      <a:pt x="289" y="93"/>
                      <a:pt x="287" y="91"/>
                    </a:cubicBezTo>
                    <a:cubicBezTo>
                      <a:pt x="287" y="91"/>
                      <a:pt x="287" y="91"/>
                      <a:pt x="288" y="90"/>
                    </a:cubicBezTo>
                    <a:cubicBezTo>
                      <a:pt x="285" y="89"/>
                      <a:pt x="283" y="87"/>
                      <a:pt x="281" y="86"/>
                    </a:cubicBezTo>
                    <a:cubicBezTo>
                      <a:pt x="280" y="87"/>
                      <a:pt x="282" y="87"/>
                      <a:pt x="282" y="89"/>
                    </a:cubicBezTo>
                    <a:cubicBezTo>
                      <a:pt x="270" y="82"/>
                      <a:pt x="256" y="77"/>
                      <a:pt x="243" y="72"/>
                    </a:cubicBezTo>
                    <a:cubicBezTo>
                      <a:pt x="243" y="71"/>
                      <a:pt x="243" y="71"/>
                      <a:pt x="242" y="71"/>
                    </a:cubicBezTo>
                    <a:cubicBezTo>
                      <a:pt x="241" y="71"/>
                      <a:pt x="240" y="70"/>
                      <a:pt x="239" y="72"/>
                    </a:cubicBezTo>
                    <a:cubicBezTo>
                      <a:pt x="238" y="70"/>
                      <a:pt x="237" y="70"/>
                      <a:pt x="236" y="70"/>
                    </a:cubicBezTo>
                    <a:cubicBezTo>
                      <a:pt x="237" y="69"/>
                      <a:pt x="240" y="69"/>
                      <a:pt x="241" y="68"/>
                    </a:cubicBezTo>
                    <a:cubicBezTo>
                      <a:pt x="241" y="69"/>
                      <a:pt x="244" y="70"/>
                      <a:pt x="245" y="69"/>
                    </a:cubicBezTo>
                    <a:cubicBezTo>
                      <a:pt x="243" y="68"/>
                      <a:pt x="241" y="68"/>
                      <a:pt x="239" y="67"/>
                    </a:cubicBezTo>
                    <a:cubicBezTo>
                      <a:pt x="240" y="67"/>
                      <a:pt x="241" y="67"/>
                      <a:pt x="241" y="66"/>
                    </a:cubicBezTo>
                    <a:cubicBezTo>
                      <a:pt x="236" y="62"/>
                      <a:pt x="228" y="67"/>
                      <a:pt x="224" y="62"/>
                    </a:cubicBezTo>
                    <a:cubicBezTo>
                      <a:pt x="219" y="61"/>
                      <a:pt x="214" y="64"/>
                      <a:pt x="212" y="60"/>
                    </a:cubicBezTo>
                    <a:cubicBezTo>
                      <a:pt x="211" y="60"/>
                      <a:pt x="209" y="61"/>
                      <a:pt x="208" y="60"/>
                    </a:cubicBezTo>
                    <a:cubicBezTo>
                      <a:pt x="209" y="59"/>
                      <a:pt x="213" y="59"/>
                      <a:pt x="214" y="59"/>
                    </a:cubicBezTo>
                    <a:cubicBezTo>
                      <a:pt x="213" y="56"/>
                      <a:pt x="220" y="59"/>
                      <a:pt x="221" y="58"/>
                    </a:cubicBezTo>
                    <a:cubicBezTo>
                      <a:pt x="221" y="58"/>
                      <a:pt x="220" y="57"/>
                      <a:pt x="221" y="57"/>
                    </a:cubicBezTo>
                    <a:cubicBezTo>
                      <a:pt x="221" y="58"/>
                      <a:pt x="224" y="58"/>
                      <a:pt x="224" y="57"/>
                    </a:cubicBezTo>
                    <a:cubicBezTo>
                      <a:pt x="223" y="56"/>
                      <a:pt x="221" y="56"/>
                      <a:pt x="218" y="56"/>
                    </a:cubicBezTo>
                    <a:cubicBezTo>
                      <a:pt x="218" y="55"/>
                      <a:pt x="219" y="55"/>
                      <a:pt x="218" y="54"/>
                    </a:cubicBezTo>
                    <a:cubicBezTo>
                      <a:pt x="216" y="56"/>
                      <a:pt x="212" y="53"/>
                      <a:pt x="212" y="56"/>
                    </a:cubicBezTo>
                    <a:cubicBezTo>
                      <a:pt x="209" y="55"/>
                      <a:pt x="206" y="56"/>
                      <a:pt x="203" y="54"/>
                    </a:cubicBezTo>
                    <a:cubicBezTo>
                      <a:pt x="204" y="53"/>
                      <a:pt x="203" y="52"/>
                      <a:pt x="204" y="52"/>
                    </a:cubicBezTo>
                    <a:cubicBezTo>
                      <a:pt x="205" y="55"/>
                      <a:pt x="209" y="52"/>
                      <a:pt x="211" y="52"/>
                    </a:cubicBezTo>
                    <a:cubicBezTo>
                      <a:pt x="208" y="50"/>
                      <a:pt x="205" y="53"/>
                      <a:pt x="203" y="49"/>
                    </a:cubicBezTo>
                    <a:cubicBezTo>
                      <a:pt x="204" y="49"/>
                      <a:pt x="206" y="50"/>
                      <a:pt x="206" y="48"/>
                    </a:cubicBezTo>
                    <a:cubicBezTo>
                      <a:pt x="203" y="47"/>
                      <a:pt x="199" y="48"/>
                      <a:pt x="198" y="50"/>
                    </a:cubicBezTo>
                    <a:cubicBezTo>
                      <a:pt x="199" y="50"/>
                      <a:pt x="200" y="50"/>
                      <a:pt x="200" y="51"/>
                    </a:cubicBezTo>
                    <a:cubicBezTo>
                      <a:pt x="197" y="51"/>
                      <a:pt x="197" y="51"/>
                      <a:pt x="197" y="51"/>
                    </a:cubicBezTo>
                    <a:cubicBezTo>
                      <a:pt x="196" y="50"/>
                      <a:pt x="198" y="49"/>
                      <a:pt x="195" y="49"/>
                    </a:cubicBezTo>
                    <a:cubicBezTo>
                      <a:pt x="195" y="50"/>
                      <a:pt x="196" y="50"/>
                      <a:pt x="196" y="50"/>
                    </a:cubicBezTo>
                    <a:cubicBezTo>
                      <a:pt x="195" y="51"/>
                      <a:pt x="193" y="51"/>
                      <a:pt x="192" y="53"/>
                    </a:cubicBezTo>
                    <a:cubicBezTo>
                      <a:pt x="194" y="52"/>
                      <a:pt x="194" y="55"/>
                      <a:pt x="196" y="54"/>
                    </a:cubicBezTo>
                    <a:cubicBezTo>
                      <a:pt x="196" y="53"/>
                      <a:pt x="196" y="52"/>
                      <a:pt x="197" y="52"/>
                    </a:cubicBezTo>
                    <a:cubicBezTo>
                      <a:pt x="198" y="52"/>
                      <a:pt x="199" y="53"/>
                      <a:pt x="199" y="54"/>
                    </a:cubicBezTo>
                    <a:cubicBezTo>
                      <a:pt x="198" y="54"/>
                      <a:pt x="197" y="55"/>
                      <a:pt x="197" y="56"/>
                    </a:cubicBezTo>
                    <a:cubicBezTo>
                      <a:pt x="201" y="58"/>
                      <a:pt x="208" y="55"/>
                      <a:pt x="212" y="58"/>
                    </a:cubicBezTo>
                    <a:cubicBezTo>
                      <a:pt x="209" y="58"/>
                      <a:pt x="207" y="58"/>
                      <a:pt x="205" y="57"/>
                    </a:cubicBezTo>
                    <a:cubicBezTo>
                      <a:pt x="205" y="59"/>
                      <a:pt x="202" y="59"/>
                      <a:pt x="201" y="59"/>
                    </a:cubicBezTo>
                    <a:cubicBezTo>
                      <a:pt x="201" y="58"/>
                      <a:pt x="201" y="58"/>
                      <a:pt x="201" y="57"/>
                    </a:cubicBezTo>
                    <a:cubicBezTo>
                      <a:pt x="197" y="58"/>
                      <a:pt x="195" y="58"/>
                      <a:pt x="190" y="58"/>
                    </a:cubicBezTo>
                    <a:cubicBezTo>
                      <a:pt x="190" y="58"/>
                      <a:pt x="189" y="58"/>
                      <a:pt x="189" y="56"/>
                    </a:cubicBezTo>
                    <a:cubicBezTo>
                      <a:pt x="188" y="58"/>
                      <a:pt x="183" y="59"/>
                      <a:pt x="181" y="57"/>
                    </a:cubicBezTo>
                    <a:cubicBezTo>
                      <a:pt x="183" y="57"/>
                      <a:pt x="182" y="56"/>
                      <a:pt x="181" y="55"/>
                    </a:cubicBezTo>
                    <a:cubicBezTo>
                      <a:pt x="184" y="55"/>
                      <a:pt x="187" y="56"/>
                      <a:pt x="191" y="55"/>
                    </a:cubicBezTo>
                    <a:cubicBezTo>
                      <a:pt x="190" y="53"/>
                      <a:pt x="186" y="56"/>
                      <a:pt x="184" y="54"/>
                    </a:cubicBezTo>
                    <a:cubicBezTo>
                      <a:pt x="184" y="54"/>
                      <a:pt x="186" y="54"/>
                      <a:pt x="186" y="53"/>
                    </a:cubicBezTo>
                    <a:cubicBezTo>
                      <a:pt x="186" y="52"/>
                      <a:pt x="185" y="53"/>
                      <a:pt x="183" y="53"/>
                    </a:cubicBezTo>
                    <a:cubicBezTo>
                      <a:pt x="183" y="55"/>
                      <a:pt x="182" y="54"/>
                      <a:pt x="180" y="54"/>
                    </a:cubicBezTo>
                    <a:cubicBezTo>
                      <a:pt x="180" y="55"/>
                      <a:pt x="181" y="55"/>
                      <a:pt x="181" y="56"/>
                    </a:cubicBezTo>
                    <a:cubicBezTo>
                      <a:pt x="179" y="56"/>
                      <a:pt x="177" y="58"/>
                      <a:pt x="176" y="56"/>
                    </a:cubicBezTo>
                    <a:cubicBezTo>
                      <a:pt x="178" y="56"/>
                      <a:pt x="180" y="55"/>
                      <a:pt x="180" y="53"/>
                    </a:cubicBezTo>
                    <a:cubicBezTo>
                      <a:pt x="178" y="53"/>
                      <a:pt x="178" y="52"/>
                      <a:pt x="177" y="53"/>
                    </a:cubicBezTo>
                    <a:cubicBezTo>
                      <a:pt x="177" y="52"/>
                      <a:pt x="178" y="52"/>
                      <a:pt x="178" y="52"/>
                    </a:cubicBezTo>
                    <a:cubicBezTo>
                      <a:pt x="176" y="51"/>
                      <a:pt x="172" y="51"/>
                      <a:pt x="171" y="53"/>
                    </a:cubicBezTo>
                    <a:cubicBezTo>
                      <a:pt x="172" y="54"/>
                      <a:pt x="176" y="51"/>
                      <a:pt x="176" y="54"/>
                    </a:cubicBezTo>
                    <a:cubicBezTo>
                      <a:pt x="172" y="54"/>
                      <a:pt x="172" y="54"/>
                      <a:pt x="172" y="54"/>
                    </a:cubicBezTo>
                    <a:cubicBezTo>
                      <a:pt x="172" y="56"/>
                      <a:pt x="172" y="56"/>
                      <a:pt x="172" y="56"/>
                    </a:cubicBezTo>
                    <a:cubicBezTo>
                      <a:pt x="174" y="56"/>
                      <a:pt x="173" y="54"/>
                      <a:pt x="175" y="55"/>
                    </a:cubicBezTo>
                    <a:cubicBezTo>
                      <a:pt x="176" y="58"/>
                      <a:pt x="173" y="57"/>
                      <a:pt x="172" y="57"/>
                    </a:cubicBezTo>
                    <a:cubicBezTo>
                      <a:pt x="171" y="57"/>
                      <a:pt x="171" y="57"/>
                      <a:pt x="172" y="56"/>
                    </a:cubicBezTo>
                    <a:cubicBezTo>
                      <a:pt x="170" y="56"/>
                      <a:pt x="169" y="57"/>
                      <a:pt x="168" y="56"/>
                    </a:cubicBezTo>
                    <a:cubicBezTo>
                      <a:pt x="165" y="59"/>
                      <a:pt x="162" y="61"/>
                      <a:pt x="160" y="64"/>
                    </a:cubicBezTo>
                    <a:cubicBezTo>
                      <a:pt x="149" y="65"/>
                      <a:pt x="140" y="67"/>
                      <a:pt x="133" y="72"/>
                    </a:cubicBezTo>
                    <a:cubicBezTo>
                      <a:pt x="130" y="72"/>
                      <a:pt x="129" y="75"/>
                      <a:pt x="126" y="74"/>
                    </a:cubicBezTo>
                    <a:cubicBezTo>
                      <a:pt x="128" y="73"/>
                      <a:pt x="130" y="72"/>
                      <a:pt x="132" y="71"/>
                    </a:cubicBezTo>
                    <a:cubicBezTo>
                      <a:pt x="131" y="69"/>
                      <a:pt x="135" y="69"/>
                      <a:pt x="136" y="68"/>
                    </a:cubicBezTo>
                    <a:cubicBezTo>
                      <a:pt x="131" y="68"/>
                      <a:pt x="127" y="70"/>
                      <a:pt x="123" y="71"/>
                    </a:cubicBezTo>
                    <a:cubicBezTo>
                      <a:pt x="125" y="70"/>
                      <a:pt x="123" y="69"/>
                      <a:pt x="124" y="68"/>
                    </a:cubicBezTo>
                    <a:cubicBezTo>
                      <a:pt x="127" y="67"/>
                      <a:pt x="130" y="65"/>
                      <a:pt x="134" y="64"/>
                    </a:cubicBezTo>
                    <a:cubicBezTo>
                      <a:pt x="134" y="66"/>
                      <a:pt x="137" y="66"/>
                      <a:pt x="136" y="68"/>
                    </a:cubicBezTo>
                    <a:cubicBezTo>
                      <a:pt x="138" y="68"/>
                      <a:pt x="136" y="63"/>
                      <a:pt x="139" y="64"/>
                    </a:cubicBezTo>
                    <a:cubicBezTo>
                      <a:pt x="139" y="63"/>
                      <a:pt x="137" y="64"/>
                      <a:pt x="137" y="63"/>
                    </a:cubicBezTo>
                    <a:cubicBezTo>
                      <a:pt x="142" y="62"/>
                      <a:pt x="148" y="60"/>
                      <a:pt x="152" y="58"/>
                    </a:cubicBezTo>
                    <a:cubicBezTo>
                      <a:pt x="146" y="59"/>
                      <a:pt x="140" y="61"/>
                      <a:pt x="135" y="60"/>
                    </a:cubicBezTo>
                    <a:cubicBezTo>
                      <a:pt x="136" y="59"/>
                      <a:pt x="140" y="58"/>
                      <a:pt x="143" y="57"/>
                    </a:cubicBezTo>
                    <a:cubicBezTo>
                      <a:pt x="141" y="57"/>
                      <a:pt x="139" y="58"/>
                      <a:pt x="138" y="57"/>
                    </a:cubicBezTo>
                    <a:cubicBezTo>
                      <a:pt x="138" y="56"/>
                      <a:pt x="140" y="57"/>
                      <a:pt x="140" y="56"/>
                    </a:cubicBezTo>
                    <a:cubicBezTo>
                      <a:pt x="139" y="55"/>
                      <a:pt x="137" y="56"/>
                      <a:pt x="137" y="54"/>
                    </a:cubicBezTo>
                    <a:cubicBezTo>
                      <a:pt x="141" y="54"/>
                      <a:pt x="144" y="52"/>
                      <a:pt x="148" y="52"/>
                    </a:cubicBezTo>
                    <a:cubicBezTo>
                      <a:pt x="151" y="51"/>
                      <a:pt x="152" y="52"/>
                      <a:pt x="154" y="50"/>
                    </a:cubicBezTo>
                    <a:cubicBezTo>
                      <a:pt x="153" y="49"/>
                      <a:pt x="151" y="51"/>
                      <a:pt x="152" y="48"/>
                    </a:cubicBezTo>
                    <a:cubicBezTo>
                      <a:pt x="156" y="48"/>
                      <a:pt x="158" y="46"/>
                      <a:pt x="162" y="46"/>
                    </a:cubicBezTo>
                    <a:cubicBezTo>
                      <a:pt x="161" y="46"/>
                      <a:pt x="161" y="45"/>
                      <a:pt x="161" y="45"/>
                    </a:cubicBezTo>
                    <a:cubicBezTo>
                      <a:pt x="169" y="41"/>
                      <a:pt x="183" y="41"/>
                      <a:pt x="190" y="39"/>
                    </a:cubicBezTo>
                    <a:cubicBezTo>
                      <a:pt x="189" y="39"/>
                      <a:pt x="188" y="38"/>
                      <a:pt x="187" y="38"/>
                    </a:cubicBezTo>
                    <a:cubicBezTo>
                      <a:pt x="187" y="36"/>
                      <a:pt x="187" y="36"/>
                      <a:pt x="187" y="36"/>
                    </a:cubicBezTo>
                    <a:cubicBezTo>
                      <a:pt x="189" y="36"/>
                      <a:pt x="191" y="37"/>
                      <a:pt x="192" y="36"/>
                    </a:cubicBezTo>
                    <a:cubicBezTo>
                      <a:pt x="186" y="34"/>
                      <a:pt x="181" y="33"/>
                      <a:pt x="173" y="32"/>
                    </a:cubicBezTo>
                    <a:cubicBezTo>
                      <a:pt x="173" y="30"/>
                      <a:pt x="176" y="32"/>
                      <a:pt x="177" y="31"/>
                    </a:cubicBezTo>
                    <a:cubicBezTo>
                      <a:pt x="175" y="30"/>
                      <a:pt x="179" y="30"/>
                      <a:pt x="179" y="29"/>
                    </a:cubicBezTo>
                    <a:cubicBezTo>
                      <a:pt x="175" y="30"/>
                      <a:pt x="173" y="25"/>
                      <a:pt x="170" y="28"/>
                    </a:cubicBezTo>
                    <a:cubicBezTo>
                      <a:pt x="169" y="28"/>
                      <a:pt x="170" y="26"/>
                      <a:pt x="168" y="26"/>
                    </a:cubicBezTo>
                    <a:cubicBezTo>
                      <a:pt x="167" y="26"/>
                      <a:pt x="166" y="27"/>
                      <a:pt x="164" y="27"/>
                    </a:cubicBezTo>
                    <a:cubicBezTo>
                      <a:pt x="165" y="25"/>
                      <a:pt x="162" y="26"/>
                      <a:pt x="161" y="25"/>
                    </a:cubicBezTo>
                    <a:cubicBezTo>
                      <a:pt x="162" y="24"/>
                      <a:pt x="163" y="24"/>
                      <a:pt x="163" y="23"/>
                    </a:cubicBezTo>
                    <a:cubicBezTo>
                      <a:pt x="159" y="21"/>
                      <a:pt x="152" y="23"/>
                      <a:pt x="147" y="21"/>
                    </a:cubicBezTo>
                    <a:cubicBezTo>
                      <a:pt x="147" y="21"/>
                      <a:pt x="148" y="20"/>
                      <a:pt x="148" y="19"/>
                    </a:cubicBezTo>
                    <a:cubicBezTo>
                      <a:pt x="147" y="19"/>
                      <a:pt x="147" y="19"/>
                      <a:pt x="146" y="19"/>
                    </a:cubicBezTo>
                    <a:cubicBezTo>
                      <a:pt x="130" y="19"/>
                      <a:pt x="115" y="22"/>
                      <a:pt x="100" y="24"/>
                    </a:cubicBezTo>
                    <a:cubicBezTo>
                      <a:pt x="89" y="25"/>
                      <a:pt x="81" y="31"/>
                      <a:pt x="71" y="31"/>
                    </a:cubicBezTo>
                    <a:cubicBezTo>
                      <a:pt x="70" y="32"/>
                      <a:pt x="72" y="33"/>
                      <a:pt x="71" y="33"/>
                    </a:cubicBezTo>
                    <a:cubicBezTo>
                      <a:pt x="70" y="33"/>
                      <a:pt x="70" y="32"/>
                      <a:pt x="69" y="32"/>
                    </a:cubicBezTo>
                    <a:cubicBezTo>
                      <a:pt x="62" y="35"/>
                      <a:pt x="54" y="40"/>
                      <a:pt x="47" y="46"/>
                    </a:cubicBezTo>
                    <a:cubicBezTo>
                      <a:pt x="45" y="47"/>
                      <a:pt x="43" y="50"/>
                      <a:pt x="41" y="50"/>
                    </a:cubicBezTo>
                    <a:cubicBezTo>
                      <a:pt x="41" y="51"/>
                      <a:pt x="40" y="51"/>
                      <a:pt x="40" y="51"/>
                    </a:cubicBezTo>
                    <a:cubicBezTo>
                      <a:pt x="33" y="56"/>
                      <a:pt x="24" y="61"/>
                      <a:pt x="23" y="70"/>
                    </a:cubicBezTo>
                    <a:cubicBezTo>
                      <a:pt x="24" y="70"/>
                      <a:pt x="25" y="67"/>
                      <a:pt x="27" y="69"/>
                    </a:cubicBezTo>
                    <a:cubicBezTo>
                      <a:pt x="27" y="68"/>
                      <a:pt x="28" y="67"/>
                      <a:pt x="30" y="67"/>
                    </a:cubicBezTo>
                    <a:cubicBezTo>
                      <a:pt x="27" y="70"/>
                      <a:pt x="29" y="75"/>
                      <a:pt x="32" y="76"/>
                    </a:cubicBezTo>
                    <a:cubicBezTo>
                      <a:pt x="33" y="77"/>
                      <a:pt x="34" y="75"/>
                      <a:pt x="35" y="76"/>
                    </a:cubicBezTo>
                    <a:cubicBezTo>
                      <a:pt x="34" y="77"/>
                      <a:pt x="33" y="79"/>
                      <a:pt x="32" y="79"/>
                    </a:cubicBezTo>
                    <a:cubicBezTo>
                      <a:pt x="33" y="80"/>
                      <a:pt x="30" y="82"/>
                      <a:pt x="32" y="82"/>
                    </a:cubicBezTo>
                    <a:cubicBezTo>
                      <a:pt x="33" y="80"/>
                      <a:pt x="35" y="78"/>
                      <a:pt x="37" y="76"/>
                    </a:cubicBezTo>
                    <a:cubicBezTo>
                      <a:pt x="39" y="77"/>
                      <a:pt x="37" y="80"/>
                      <a:pt x="39" y="80"/>
                    </a:cubicBezTo>
                    <a:cubicBezTo>
                      <a:pt x="37" y="83"/>
                      <a:pt x="36" y="86"/>
                      <a:pt x="34" y="87"/>
                    </a:cubicBezTo>
                    <a:cubicBezTo>
                      <a:pt x="34" y="96"/>
                      <a:pt x="24" y="99"/>
                      <a:pt x="20" y="105"/>
                    </a:cubicBezTo>
                    <a:cubicBezTo>
                      <a:pt x="20" y="106"/>
                      <a:pt x="21" y="106"/>
                      <a:pt x="21" y="106"/>
                    </a:cubicBezTo>
                    <a:cubicBezTo>
                      <a:pt x="20" y="108"/>
                      <a:pt x="19" y="109"/>
                      <a:pt x="19" y="112"/>
                    </a:cubicBezTo>
                    <a:cubicBezTo>
                      <a:pt x="20" y="113"/>
                      <a:pt x="21" y="111"/>
                      <a:pt x="21" y="112"/>
                    </a:cubicBezTo>
                    <a:cubicBezTo>
                      <a:pt x="21" y="118"/>
                      <a:pt x="21" y="118"/>
                      <a:pt x="21" y="118"/>
                    </a:cubicBezTo>
                    <a:cubicBezTo>
                      <a:pt x="24" y="121"/>
                      <a:pt x="31" y="120"/>
                      <a:pt x="35" y="123"/>
                    </a:cubicBezTo>
                    <a:cubicBezTo>
                      <a:pt x="33" y="125"/>
                      <a:pt x="38" y="129"/>
                      <a:pt x="34" y="130"/>
                    </a:cubicBezTo>
                    <a:cubicBezTo>
                      <a:pt x="35" y="131"/>
                      <a:pt x="37" y="131"/>
                      <a:pt x="37" y="130"/>
                    </a:cubicBezTo>
                    <a:cubicBezTo>
                      <a:pt x="38" y="130"/>
                      <a:pt x="38" y="130"/>
                      <a:pt x="38" y="131"/>
                    </a:cubicBezTo>
                    <a:cubicBezTo>
                      <a:pt x="36" y="135"/>
                      <a:pt x="34" y="140"/>
                      <a:pt x="30" y="142"/>
                    </a:cubicBezTo>
                    <a:cubicBezTo>
                      <a:pt x="30" y="140"/>
                      <a:pt x="32" y="138"/>
                      <a:pt x="32" y="137"/>
                    </a:cubicBezTo>
                    <a:cubicBezTo>
                      <a:pt x="28" y="141"/>
                      <a:pt x="24" y="149"/>
                      <a:pt x="21" y="151"/>
                    </a:cubicBezTo>
                    <a:cubicBezTo>
                      <a:pt x="19" y="156"/>
                      <a:pt x="16" y="163"/>
                      <a:pt x="15" y="171"/>
                    </a:cubicBezTo>
                    <a:cubicBezTo>
                      <a:pt x="14" y="174"/>
                      <a:pt x="15" y="177"/>
                      <a:pt x="12" y="179"/>
                    </a:cubicBezTo>
                    <a:cubicBezTo>
                      <a:pt x="13" y="183"/>
                      <a:pt x="8" y="187"/>
                      <a:pt x="10" y="191"/>
                    </a:cubicBezTo>
                    <a:cubicBezTo>
                      <a:pt x="11" y="190"/>
                      <a:pt x="11" y="189"/>
                      <a:pt x="12" y="188"/>
                    </a:cubicBezTo>
                    <a:cubicBezTo>
                      <a:pt x="13" y="188"/>
                      <a:pt x="11" y="187"/>
                      <a:pt x="12" y="186"/>
                    </a:cubicBezTo>
                    <a:cubicBezTo>
                      <a:pt x="13" y="187"/>
                      <a:pt x="12" y="187"/>
                      <a:pt x="14" y="186"/>
                    </a:cubicBezTo>
                    <a:cubicBezTo>
                      <a:pt x="15" y="190"/>
                      <a:pt x="14" y="194"/>
                      <a:pt x="13" y="196"/>
                    </a:cubicBezTo>
                    <a:cubicBezTo>
                      <a:pt x="12" y="196"/>
                      <a:pt x="12" y="195"/>
                      <a:pt x="12" y="195"/>
                    </a:cubicBezTo>
                    <a:cubicBezTo>
                      <a:pt x="11" y="197"/>
                      <a:pt x="11" y="199"/>
                      <a:pt x="11" y="200"/>
                    </a:cubicBezTo>
                    <a:cubicBezTo>
                      <a:pt x="11" y="200"/>
                      <a:pt x="12" y="199"/>
                      <a:pt x="13" y="199"/>
                    </a:cubicBezTo>
                    <a:cubicBezTo>
                      <a:pt x="13" y="203"/>
                      <a:pt x="13" y="205"/>
                      <a:pt x="14" y="207"/>
                    </a:cubicBezTo>
                    <a:cubicBezTo>
                      <a:pt x="14" y="207"/>
                      <a:pt x="13" y="207"/>
                      <a:pt x="13" y="208"/>
                    </a:cubicBezTo>
                    <a:cubicBezTo>
                      <a:pt x="13" y="210"/>
                      <a:pt x="16" y="210"/>
                      <a:pt x="15" y="209"/>
                    </a:cubicBezTo>
                    <a:cubicBezTo>
                      <a:pt x="15" y="210"/>
                      <a:pt x="15" y="205"/>
                      <a:pt x="17" y="205"/>
                    </a:cubicBezTo>
                    <a:cubicBezTo>
                      <a:pt x="15" y="209"/>
                      <a:pt x="17" y="215"/>
                      <a:pt x="15" y="218"/>
                    </a:cubicBezTo>
                    <a:cubicBezTo>
                      <a:pt x="15" y="216"/>
                      <a:pt x="15" y="215"/>
                      <a:pt x="15" y="213"/>
                    </a:cubicBezTo>
                    <a:cubicBezTo>
                      <a:pt x="14" y="213"/>
                      <a:pt x="13" y="214"/>
                      <a:pt x="12" y="213"/>
                    </a:cubicBezTo>
                    <a:cubicBezTo>
                      <a:pt x="8" y="216"/>
                      <a:pt x="12" y="223"/>
                      <a:pt x="8" y="226"/>
                    </a:cubicBezTo>
                    <a:cubicBezTo>
                      <a:pt x="8" y="226"/>
                      <a:pt x="9" y="226"/>
                      <a:pt x="9" y="227"/>
                    </a:cubicBezTo>
                    <a:cubicBezTo>
                      <a:pt x="8" y="227"/>
                      <a:pt x="7" y="227"/>
                      <a:pt x="7" y="228"/>
                    </a:cubicBezTo>
                    <a:cubicBezTo>
                      <a:pt x="8" y="230"/>
                      <a:pt x="7" y="232"/>
                      <a:pt x="7" y="235"/>
                    </a:cubicBezTo>
                    <a:cubicBezTo>
                      <a:pt x="9" y="236"/>
                      <a:pt x="8" y="234"/>
                      <a:pt x="9" y="234"/>
                    </a:cubicBezTo>
                    <a:cubicBezTo>
                      <a:pt x="9" y="236"/>
                      <a:pt x="8" y="237"/>
                      <a:pt x="9" y="239"/>
                    </a:cubicBezTo>
                    <a:cubicBezTo>
                      <a:pt x="10" y="239"/>
                      <a:pt x="11" y="239"/>
                      <a:pt x="12" y="239"/>
                    </a:cubicBezTo>
                    <a:cubicBezTo>
                      <a:pt x="12" y="242"/>
                      <a:pt x="10" y="243"/>
                      <a:pt x="12" y="245"/>
                    </a:cubicBezTo>
                    <a:cubicBezTo>
                      <a:pt x="13" y="243"/>
                      <a:pt x="15" y="240"/>
                      <a:pt x="17" y="242"/>
                    </a:cubicBezTo>
                    <a:cubicBezTo>
                      <a:pt x="15" y="243"/>
                      <a:pt x="14" y="245"/>
                      <a:pt x="15" y="248"/>
                    </a:cubicBezTo>
                    <a:cubicBezTo>
                      <a:pt x="16" y="248"/>
                      <a:pt x="15" y="245"/>
                      <a:pt x="17" y="246"/>
                    </a:cubicBezTo>
                    <a:cubicBezTo>
                      <a:pt x="18" y="246"/>
                      <a:pt x="18" y="246"/>
                      <a:pt x="18" y="246"/>
                    </a:cubicBezTo>
                    <a:cubicBezTo>
                      <a:pt x="18" y="248"/>
                      <a:pt x="15" y="248"/>
                      <a:pt x="17" y="250"/>
                    </a:cubicBezTo>
                    <a:cubicBezTo>
                      <a:pt x="19" y="249"/>
                      <a:pt x="20" y="253"/>
                      <a:pt x="18" y="255"/>
                    </a:cubicBezTo>
                    <a:cubicBezTo>
                      <a:pt x="16" y="256"/>
                      <a:pt x="18" y="253"/>
                      <a:pt x="16" y="254"/>
                    </a:cubicBezTo>
                    <a:cubicBezTo>
                      <a:pt x="17" y="256"/>
                      <a:pt x="15" y="256"/>
                      <a:pt x="15" y="258"/>
                    </a:cubicBezTo>
                    <a:cubicBezTo>
                      <a:pt x="16" y="258"/>
                      <a:pt x="17" y="258"/>
                      <a:pt x="19" y="258"/>
                    </a:cubicBezTo>
                    <a:cubicBezTo>
                      <a:pt x="20" y="257"/>
                      <a:pt x="20" y="256"/>
                      <a:pt x="22" y="257"/>
                    </a:cubicBezTo>
                    <a:cubicBezTo>
                      <a:pt x="22" y="259"/>
                      <a:pt x="24" y="260"/>
                      <a:pt x="24" y="262"/>
                    </a:cubicBezTo>
                    <a:cubicBezTo>
                      <a:pt x="23" y="264"/>
                      <a:pt x="22" y="264"/>
                      <a:pt x="22" y="267"/>
                    </a:cubicBezTo>
                    <a:cubicBezTo>
                      <a:pt x="22" y="267"/>
                      <a:pt x="22" y="267"/>
                      <a:pt x="22" y="267"/>
                    </a:cubicBezTo>
                    <a:cubicBezTo>
                      <a:pt x="22" y="267"/>
                      <a:pt x="22" y="267"/>
                      <a:pt x="22" y="268"/>
                    </a:cubicBezTo>
                    <a:cubicBezTo>
                      <a:pt x="22" y="268"/>
                      <a:pt x="23" y="267"/>
                      <a:pt x="23" y="267"/>
                    </a:cubicBezTo>
                    <a:cubicBezTo>
                      <a:pt x="24" y="267"/>
                      <a:pt x="24" y="268"/>
                      <a:pt x="26" y="268"/>
                    </a:cubicBezTo>
                    <a:cubicBezTo>
                      <a:pt x="26" y="268"/>
                      <a:pt x="26" y="268"/>
                      <a:pt x="26" y="268"/>
                    </a:cubicBezTo>
                    <a:cubicBezTo>
                      <a:pt x="26" y="268"/>
                      <a:pt x="26" y="268"/>
                      <a:pt x="26" y="268"/>
                    </a:cubicBezTo>
                    <a:cubicBezTo>
                      <a:pt x="26" y="269"/>
                      <a:pt x="26" y="269"/>
                      <a:pt x="26" y="269"/>
                    </a:cubicBezTo>
                    <a:cubicBezTo>
                      <a:pt x="27" y="270"/>
                      <a:pt x="27" y="271"/>
                      <a:pt x="28" y="273"/>
                    </a:cubicBezTo>
                    <a:cubicBezTo>
                      <a:pt x="27" y="273"/>
                      <a:pt x="27" y="273"/>
                      <a:pt x="27" y="274"/>
                    </a:cubicBezTo>
                    <a:cubicBezTo>
                      <a:pt x="27" y="274"/>
                      <a:pt x="28" y="274"/>
                      <a:pt x="28" y="274"/>
                    </a:cubicBezTo>
                    <a:cubicBezTo>
                      <a:pt x="29" y="276"/>
                      <a:pt x="29" y="279"/>
                      <a:pt x="30" y="282"/>
                    </a:cubicBezTo>
                    <a:cubicBezTo>
                      <a:pt x="30" y="282"/>
                      <a:pt x="30" y="282"/>
                      <a:pt x="30" y="282"/>
                    </a:cubicBezTo>
                    <a:cubicBezTo>
                      <a:pt x="30" y="282"/>
                      <a:pt x="30" y="284"/>
                      <a:pt x="30" y="285"/>
                    </a:cubicBezTo>
                    <a:cubicBezTo>
                      <a:pt x="31" y="285"/>
                      <a:pt x="31" y="285"/>
                      <a:pt x="31" y="285"/>
                    </a:cubicBezTo>
                    <a:cubicBezTo>
                      <a:pt x="31" y="285"/>
                      <a:pt x="30" y="285"/>
                      <a:pt x="30" y="285"/>
                    </a:cubicBezTo>
                    <a:cubicBezTo>
                      <a:pt x="30" y="286"/>
                      <a:pt x="30" y="287"/>
                      <a:pt x="31" y="287"/>
                    </a:cubicBezTo>
                    <a:cubicBezTo>
                      <a:pt x="31" y="287"/>
                      <a:pt x="31" y="287"/>
                      <a:pt x="31" y="286"/>
                    </a:cubicBezTo>
                    <a:cubicBezTo>
                      <a:pt x="31" y="286"/>
                      <a:pt x="31" y="286"/>
                      <a:pt x="31" y="286"/>
                    </a:cubicBezTo>
                    <a:cubicBezTo>
                      <a:pt x="31" y="286"/>
                      <a:pt x="31" y="286"/>
                      <a:pt x="31" y="286"/>
                    </a:cubicBezTo>
                    <a:cubicBezTo>
                      <a:pt x="32" y="286"/>
                      <a:pt x="32" y="286"/>
                      <a:pt x="32" y="286"/>
                    </a:cubicBezTo>
                    <a:cubicBezTo>
                      <a:pt x="32" y="286"/>
                      <a:pt x="32" y="286"/>
                      <a:pt x="31" y="285"/>
                    </a:cubicBezTo>
                    <a:cubicBezTo>
                      <a:pt x="32" y="282"/>
                      <a:pt x="32" y="280"/>
                      <a:pt x="32" y="277"/>
                    </a:cubicBezTo>
                    <a:cubicBezTo>
                      <a:pt x="32" y="277"/>
                      <a:pt x="32" y="277"/>
                      <a:pt x="33" y="277"/>
                    </a:cubicBezTo>
                    <a:cubicBezTo>
                      <a:pt x="33" y="276"/>
                      <a:pt x="33" y="275"/>
                      <a:pt x="33" y="275"/>
                    </a:cubicBezTo>
                    <a:cubicBezTo>
                      <a:pt x="33" y="272"/>
                      <a:pt x="33" y="270"/>
                      <a:pt x="34" y="268"/>
                    </a:cubicBezTo>
                    <a:cubicBezTo>
                      <a:pt x="34" y="268"/>
                      <a:pt x="35" y="269"/>
                      <a:pt x="35" y="269"/>
                    </a:cubicBezTo>
                    <a:cubicBezTo>
                      <a:pt x="35" y="269"/>
                      <a:pt x="35" y="270"/>
                      <a:pt x="35" y="271"/>
                    </a:cubicBezTo>
                    <a:cubicBezTo>
                      <a:pt x="35" y="271"/>
                      <a:pt x="34" y="271"/>
                      <a:pt x="34" y="271"/>
                    </a:cubicBezTo>
                    <a:cubicBezTo>
                      <a:pt x="34" y="273"/>
                      <a:pt x="33" y="273"/>
                      <a:pt x="33" y="274"/>
                    </a:cubicBezTo>
                    <a:cubicBezTo>
                      <a:pt x="34" y="274"/>
                      <a:pt x="34" y="274"/>
                      <a:pt x="34" y="274"/>
                    </a:cubicBezTo>
                    <a:cubicBezTo>
                      <a:pt x="34" y="275"/>
                      <a:pt x="36" y="275"/>
                      <a:pt x="35" y="277"/>
                    </a:cubicBezTo>
                    <a:cubicBezTo>
                      <a:pt x="36" y="276"/>
                      <a:pt x="37" y="277"/>
                      <a:pt x="38" y="277"/>
                    </a:cubicBezTo>
                    <a:cubicBezTo>
                      <a:pt x="38" y="276"/>
                      <a:pt x="38" y="276"/>
                      <a:pt x="38" y="276"/>
                    </a:cubicBezTo>
                    <a:cubicBezTo>
                      <a:pt x="38" y="276"/>
                      <a:pt x="38" y="276"/>
                      <a:pt x="38" y="276"/>
                    </a:cubicBezTo>
                    <a:cubicBezTo>
                      <a:pt x="35" y="277"/>
                      <a:pt x="36" y="274"/>
                      <a:pt x="35" y="272"/>
                    </a:cubicBezTo>
                    <a:cubicBezTo>
                      <a:pt x="36" y="272"/>
                      <a:pt x="37" y="271"/>
                      <a:pt x="37" y="271"/>
                    </a:cubicBezTo>
                    <a:cubicBezTo>
                      <a:pt x="38" y="273"/>
                      <a:pt x="36" y="272"/>
                      <a:pt x="36" y="273"/>
                    </a:cubicBezTo>
                    <a:cubicBezTo>
                      <a:pt x="37" y="274"/>
                      <a:pt x="38" y="273"/>
                      <a:pt x="38" y="274"/>
                    </a:cubicBezTo>
                    <a:cubicBezTo>
                      <a:pt x="37" y="274"/>
                      <a:pt x="36" y="274"/>
                      <a:pt x="37" y="275"/>
                    </a:cubicBezTo>
                    <a:cubicBezTo>
                      <a:pt x="37" y="275"/>
                      <a:pt x="38" y="275"/>
                      <a:pt x="39" y="275"/>
                    </a:cubicBezTo>
                    <a:cubicBezTo>
                      <a:pt x="39" y="275"/>
                      <a:pt x="39" y="276"/>
                      <a:pt x="39" y="276"/>
                    </a:cubicBezTo>
                    <a:cubicBezTo>
                      <a:pt x="39" y="276"/>
                      <a:pt x="39" y="277"/>
                      <a:pt x="39" y="278"/>
                    </a:cubicBezTo>
                    <a:cubicBezTo>
                      <a:pt x="38" y="277"/>
                      <a:pt x="36" y="279"/>
                      <a:pt x="36" y="277"/>
                    </a:cubicBezTo>
                    <a:cubicBezTo>
                      <a:pt x="35" y="277"/>
                      <a:pt x="35" y="278"/>
                      <a:pt x="35" y="279"/>
                    </a:cubicBezTo>
                    <a:cubicBezTo>
                      <a:pt x="35" y="279"/>
                      <a:pt x="35" y="280"/>
                      <a:pt x="36" y="280"/>
                    </a:cubicBezTo>
                    <a:cubicBezTo>
                      <a:pt x="36" y="279"/>
                      <a:pt x="37" y="279"/>
                      <a:pt x="38" y="279"/>
                    </a:cubicBezTo>
                    <a:cubicBezTo>
                      <a:pt x="38" y="278"/>
                      <a:pt x="39" y="278"/>
                      <a:pt x="39" y="277"/>
                    </a:cubicBezTo>
                    <a:cubicBezTo>
                      <a:pt x="40" y="278"/>
                      <a:pt x="40" y="278"/>
                      <a:pt x="40" y="278"/>
                    </a:cubicBezTo>
                    <a:cubicBezTo>
                      <a:pt x="39" y="279"/>
                      <a:pt x="39" y="280"/>
                      <a:pt x="40" y="281"/>
                    </a:cubicBezTo>
                    <a:cubicBezTo>
                      <a:pt x="40" y="281"/>
                      <a:pt x="40" y="281"/>
                      <a:pt x="40" y="281"/>
                    </a:cubicBezTo>
                    <a:cubicBezTo>
                      <a:pt x="40" y="283"/>
                      <a:pt x="41" y="284"/>
                      <a:pt x="41" y="285"/>
                    </a:cubicBezTo>
                    <a:cubicBezTo>
                      <a:pt x="41" y="285"/>
                      <a:pt x="41" y="285"/>
                      <a:pt x="41" y="285"/>
                    </a:cubicBezTo>
                    <a:cubicBezTo>
                      <a:pt x="41" y="285"/>
                      <a:pt x="41" y="285"/>
                      <a:pt x="41" y="286"/>
                    </a:cubicBezTo>
                    <a:cubicBezTo>
                      <a:pt x="41" y="286"/>
                      <a:pt x="41" y="286"/>
                      <a:pt x="41" y="287"/>
                    </a:cubicBezTo>
                    <a:cubicBezTo>
                      <a:pt x="41" y="287"/>
                      <a:pt x="41" y="287"/>
                      <a:pt x="41" y="287"/>
                    </a:cubicBezTo>
                    <a:cubicBezTo>
                      <a:pt x="41" y="287"/>
                      <a:pt x="41" y="288"/>
                      <a:pt x="41" y="288"/>
                    </a:cubicBezTo>
                    <a:cubicBezTo>
                      <a:pt x="41" y="288"/>
                      <a:pt x="41" y="288"/>
                      <a:pt x="41" y="288"/>
                    </a:cubicBezTo>
                    <a:cubicBezTo>
                      <a:pt x="42" y="290"/>
                      <a:pt x="43" y="293"/>
                      <a:pt x="44" y="295"/>
                    </a:cubicBezTo>
                    <a:cubicBezTo>
                      <a:pt x="44" y="295"/>
                      <a:pt x="44" y="295"/>
                      <a:pt x="44" y="296"/>
                    </a:cubicBezTo>
                    <a:cubicBezTo>
                      <a:pt x="44" y="296"/>
                      <a:pt x="44" y="296"/>
                      <a:pt x="44" y="296"/>
                    </a:cubicBezTo>
                    <a:cubicBezTo>
                      <a:pt x="44" y="296"/>
                      <a:pt x="44" y="297"/>
                      <a:pt x="45" y="298"/>
                    </a:cubicBezTo>
                    <a:cubicBezTo>
                      <a:pt x="44" y="298"/>
                      <a:pt x="44" y="297"/>
                      <a:pt x="43" y="297"/>
                    </a:cubicBezTo>
                    <a:cubicBezTo>
                      <a:pt x="42" y="298"/>
                      <a:pt x="43" y="298"/>
                      <a:pt x="43" y="299"/>
                    </a:cubicBezTo>
                    <a:cubicBezTo>
                      <a:pt x="44" y="298"/>
                      <a:pt x="45" y="298"/>
                      <a:pt x="45" y="298"/>
                    </a:cubicBezTo>
                    <a:cubicBezTo>
                      <a:pt x="45" y="298"/>
                      <a:pt x="46" y="297"/>
                      <a:pt x="46" y="297"/>
                    </a:cubicBezTo>
                    <a:cubicBezTo>
                      <a:pt x="46" y="297"/>
                      <a:pt x="46" y="298"/>
                      <a:pt x="46" y="299"/>
                    </a:cubicBezTo>
                    <a:cubicBezTo>
                      <a:pt x="46" y="299"/>
                      <a:pt x="45" y="299"/>
                      <a:pt x="45" y="299"/>
                    </a:cubicBezTo>
                    <a:cubicBezTo>
                      <a:pt x="45" y="300"/>
                      <a:pt x="46" y="300"/>
                      <a:pt x="46" y="300"/>
                    </a:cubicBezTo>
                    <a:cubicBezTo>
                      <a:pt x="46" y="300"/>
                      <a:pt x="46" y="300"/>
                      <a:pt x="46" y="300"/>
                    </a:cubicBezTo>
                    <a:cubicBezTo>
                      <a:pt x="47" y="300"/>
                      <a:pt x="47" y="300"/>
                      <a:pt x="47" y="300"/>
                    </a:cubicBezTo>
                    <a:cubicBezTo>
                      <a:pt x="47" y="300"/>
                      <a:pt x="47" y="300"/>
                      <a:pt x="47" y="300"/>
                    </a:cubicBezTo>
                    <a:cubicBezTo>
                      <a:pt x="47" y="300"/>
                      <a:pt x="47" y="300"/>
                      <a:pt x="47" y="301"/>
                    </a:cubicBezTo>
                    <a:cubicBezTo>
                      <a:pt x="46" y="301"/>
                      <a:pt x="46" y="302"/>
                      <a:pt x="47" y="302"/>
                    </a:cubicBezTo>
                    <a:cubicBezTo>
                      <a:pt x="47" y="302"/>
                      <a:pt x="47" y="302"/>
                      <a:pt x="48" y="301"/>
                    </a:cubicBezTo>
                    <a:cubicBezTo>
                      <a:pt x="48" y="303"/>
                      <a:pt x="49" y="304"/>
                      <a:pt x="49" y="306"/>
                    </a:cubicBezTo>
                    <a:cubicBezTo>
                      <a:pt x="49" y="306"/>
                      <a:pt x="49" y="306"/>
                      <a:pt x="49" y="306"/>
                    </a:cubicBezTo>
                    <a:cubicBezTo>
                      <a:pt x="49" y="306"/>
                      <a:pt x="49" y="307"/>
                      <a:pt x="49" y="307"/>
                    </a:cubicBezTo>
                    <a:cubicBezTo>
                      <a:pt x="49" y="307"/>
                      <a:pt x="49" y="307"/>
                      <a:pt x="48" y="307"/>
                    </a:cubicBezTo>
                    <a:cubicBezTo>
                      <a:pt x="48" y="307"/>
                      <a:pt x="48" y="307"/>
                      <a:pt x="48" y="307"/>
                    </a:cubicBezTo>
                    <a:cubicBezTo>
                      <a:pt x="48" y="307"/>
                      <a:pt x="48" y="307"/>
                      <a:pt x="48" y="307"/>
                    </a:cubicBezTo>
                    <a:cubicBezTo>
                      <a:pt x="48" y="308"/>
                      <a:pt x="47" y="308"/>
                      <a:pt x="47" y="308"/>
                    </a:cubicBezTo>
                    <a:cubicBezTo>
                      <a:pt x="47" y="308"/>
                      <a:pt x="48" y="308"/>
                      <a:pt x="48" y="308"/>
                    </a:cubicBezTo>
                    <a:cubicBezTo>
                      <a:pt x="48" y="308"/>
                      <a:pt x="48" y="309"/>
                      <a:pt x="48" y="309"/>
                    </a:cubicBezTo>
                    <a:cubicBezTo>
                      <a:pt x="48" y="309"/>
                      <a:pt x="49" y="308"/>
                      <a:pt x="49" y="308"/>
                    </a:cubicBezTo>
                    <a:cubicBezTo>
                      <a:pt x="49" y="308"/>
                      <a:pt x="49" y="307"/>
                      <a:pt x="49" y="307"/>
                    </a:cubicBezTo>
                    <a:cubicBezTo>
                      <a:pt x="49" y="307"/>
                      <a:pt x="49" y="307"/>
                      <a:pt x="50" y="308"/>
                    </a:cubicBezTo>
                    <a:cubicBezTo>
                      <a:pt x="50" y="307"/>
                      <a:pt x="50" y="307"/>
                      <a:pt x="50" y="307"/>
                    </a:cubicBezTo>
                    <a:cubicBezTo>
                      <a:pt x="50" y="307"/>
                      <a:pt x="50" y="307"/>
                      <a:pt x="50" y="307"/>
                    </a:cubicBezTo>
                    <a:cubicBezTo>
                      <a:pt x="50" y="307"/>
                      <a:pt x="50" y="307"/>
                      <a:pt x="50" y="307"/>
                    </a:cubicBezTo>
                    <a:cubicBezTo>
                      <a:pt x="50" y="306"/>
                      <a:pt x="50" y="306"/>
                      <a:pt x="50" y="305"/>
                    </a:cubicBezTo>
                    <a:cubicBezTo>
                      <a:pt x="50" y="305"/>
                      <a:pt x="51" y="305"/>
                      <a:pt x="51" y="305"/>
                    </a:cubicBezTo>
                    <a:cubicBezTo>
                      <a:pt x="51" y="305"/>
                      <a:pt x="52" y="306"/>
                      <a:pt x="52" y="306"/>
                    </a:cubicBezTo>
                    <a:cubicBezTo>
                      <a:pt x="51" y="306"/>
                      <a:pt x="52" y="307"/>
                      <a:pt x="52" y="307"/>
                    </a:cubicBezTo>
                    <a:cubicBezTo>
                      <a:pt x="52" y="308"/>
                      <a:pt x="52" y="309"/>
                      <a:pt x="53" y="310"/>
                    </a:cubicBezTo>
                    <a:cubicBezTo>
                      <a:pt x="52" y="310"/>
                      <a:pt x="52" y="310"/>
                      <a:pt x="51" y="311"/>
                    </a:cubicBezTo>
                    <a:cubicBezTo>
                      <a:pt x="53" y="311"/>
                      <a:pt x="52" y="312"/>
                      <a:pt x="53" y="312"/>
                    </a:cubicBezTo>
                    <a:cubicBezTo>
                      <a:pt x="53" y="312"/>
                      <a:pt x="53" y="312"/>
                      <a:pt x="53" y="312"/>
                    </a:cubicBezTo>
                    <a:cubicBezTo>
                      <a:pt x="53" y="312"/>
                      <a:pt x="53" y="313"/>
                      <a:pt x="54" y="313"/>
                    </a:cubicBezTo>
                    <a:cubicBezTo>
                      <a:pt x="54" y="312"/>
                      <a:pt x="55" y="312"/>
                      <a:pt x="55" y="310"/>
                    </a:cubicBezTo>
                    <a:cubicBezTo>
                      <a:pt x="56" y="311"/>
                      <a:pt x="56" y="311"/>
                      <a:pt x="56" y="312"/>
                    </a:cubicBezTo>
                    <a:cubicBezTo>
                      <a:pt x="57" y="311"/>
                      <a:pt x="57" y="311"/>
                      <a:pt x="58" y="312"/>
                    </a:cubicBezTo>
                    <a:cubicBezTo>
                      <a:pt x="57" y="311"/>
                      <a:pt x="57" y="311"/>
                      <a:pt x="57" y="311"/>
                    </a:cubicBezTo>
                    <a:cubicBezTo>
                      <a:pt x="56" y="311"/>
                      <a:pt x="56" y="310"/>
                      <a:pt x="56" y="309"/>
                    </a:cubicBezTo>
                    <a:cubicBezTo>
                      <a:pt x="56" y="309"/>
                      <a:pt x="56" y="308"/>
                      <a:pt x="56" y="308"/>
                    </a:cubicBezTo>
                    <a:cubicBezTo>
                      <a:pt x="56" y="308"/>
                      <a:pt x="56" y="308"/>
                      <a:pt x="56" y="308"/>
                    </a:cubicBezTo>
                    <a:cubicBezTo>
                      <a:pt x="54" y="303"/>
                      <a:pt x="52" y="298"/>
                      <a:pt x="50" y="293"/>
                    </a:cubicBezTo>
                    <a:cubicBezTo>
                      <a:pt x="50" y="293"/>
                      <a:pt x="50" y="294"/>
                      <a:pt x="50" y="294"/>
                    </a:cubicBezTo>
                    <a:cubicBezTo>
                      <a:pt x="50" y="294"/>
                      <a:pt x="49" y="294"/>
                      <a:pt x="49" y="293"/>
                    </a:cubicBezTo>
                    <a:cubicBezTo>
                      <a:pt x="49" y="293"/>
                      <a:pt x="49" y="293"/>
                      <a:pt x="49" y="292"/>
                    </a:cubicBezTo>
                    <a:cubicBezTo>
                      <a:pt x="49" y="292"/>
                      <a:pt x="49" y="292"/>
                      <a:pt x="49" y="291"/>
                    </a:cubicBezTo>
                    <a:cubicBezTo>
                      <a:pt x="49" y="291"/>
                      <a:pt x="49" y="291"/>
                      <a:pt x="49" y="291"/>
                    </a:cubicBezTo>
                    <a:cubicBezTo>
                      <a:pt x="49" y="291"/>
                      <a:pt x="49" y="291"/>
                      <a:pt x="49" y="291"/>
                    </a:cubicBezTo>
                    <a:cubicBezTo>
                      <a:pt x="49" y="290"/>
                      <a:pt x="49" y="290"/>
                      <a:pt x="49" y="290"/>
                    </a:cubicBezTo>
                    <a:cubicBezTo>
                      <a:pt x="49" y="290"/>
                      <a:pt x="49" y="290"/>
                      <a:pt x="49" y="290"/>
                    </a:cubicBezTo>
                    <a:cubicBezTo>
                      <a:pt x="48" y="286"/>
                      <a:pt x="47" y="281"/>
                      <a:pt x="46" y="277"/>
                    </a:cubicBezTo>
                    <a:cubicBezTo>
                      <a:pt x="45" y="277"/>
                      <a:pt x="45" y="275"/>
                      <a:pt x="45" y="274"/>
                    </a:cubicBezTo>
                    <a:cubicBezTo>
                      <a:pt x="45" y="274"/>
                      <a:pt x="45" y="274"/>
                      <a:pt x="45" y="274"/>
                    </a:cubicBezTo>
                    <a:cubicBezTo>
                      <a:pt x="44" y="265"/>
                      <a:pt x="43" y="256"/>
                      <a:pt x="43" y="247"/>
                    </a:cubicBezTo>
                    <a:cubicBezTo>
                      <a:pt x="43" y="244"/>
                      <a:pt x="43" y="241"/>
                      <a:pt x="43" y="238"/>
                    </a:cubicBezTo>
                    <a:cubicBezTo>
                      <a:pt x="43" y="237"/>
                      <a:pt x="42" y="237"/>
                      <a:pt x="42" y="236"/>
                    </a:cubicBezTo>
                    <a:cubicBezTo>
                      <a:pt x="43" y="235"/>
                      <a:pt x="43" y="233"/>
                      <a:pt x="44" y="232"/>
                    </a:cubicBezTo>
                    <a:cubicBezTo>
                      <a:pt x="44" y="223"/>
                      <a:pt x="46" y="215"/>
                      <a:pt x="48" y="207"/>
                    </a:cubicBezTo>
                    <a:cubicBezTo>
                      <a:pt x="48" y="204"/>
                      <a:pt x="49" y="201"/>
                      <a:pt x="51" y="199"/>
                    </a:cubicBezTo>
                    <a:cubicBezTo>
                      <a:pt x="52" y="197"/>
                      <a:pt x="53" y="194"/>
                      <a:pt x="54" y="192"/>
                    </a:cubicBezTo>
                    <a:cubicBezTo>
                      <a:pt x="53" y="192"/>
                      <a:pt x="53" y="192"/>
                      <a:pt x="53" y="192"/>
                    </a:cubicBezTo>
                    <a:cubicBezTo>
                      <a:pt x="52" y="188"/>
                      <a:pt x="55" y="185"/>
                      <a:pt x="57" y="182"/>
                    </a:cubicBezTo>
                    <a:cubicBezTo>
                      <a:pt x="57" y="183"/>
                      <a:pt x="57" y="184"/>
                      <a:pt x="57" y="184"/>
                    </a:cubicBezTo>
                    <a:cubicBezTo>
                      <a:pt x="61" y="175"/>
                      <a:pt x="66" y="166"/>
                      <a:pt x="73" y="158"/>
                    </a:cubicBezTo>
                    <a:cubicBezTo>
                      <a:pt x="73" y="158"/>
                      <a:pt x="73" y="157"/>
                      <a:pt x="74" y="157"/>
                    </a:cubicBezTo>
                    <a:cubicBezTo>
                      <a:pt x="90" y="135"/>
                      <a:pt x="113" y="119"/>
                      <a:pt x="139" y="109"/>
                    </a:cubicBezTo>
                    <a:cubicBezTo>
                      <a:pt x="139" y="109"/>
                      <a:pt x="139" y="109"/>
                      <a:pt x="139" y="109"/>
                    </a:cubicBezTo>
                    <a:cubicBezTo>
                      <a:pt x="141" y="107"/>
                      <a:pt x="144" y="106"/>
                      <a:pt x="146" y="105"/>
                    </a:cubicBezTo>
                    <a:cubicBezTo>
                      <a:pt x="147" y="107"/>
                      <a:pt x="143" y="107"/>
                      <a:pt x="141" y="108"/>
                    </a:cubicBezTo>
                    <a:cubicBezTo>
                      <a:pt x="154" y="104"/>
                      <a:pt x="167" y="101"/>
                      <a:pt x="181" y="100"/>
                    </a:cubicBezTo>
                    <a:cubicBezTo>
                      <a:pt x="181" y="100"/>
                      <a:pt x="181" y="100"/>
                      <a:pt x="181" y="100"/>
                    </a:cubicBezTo>
                    <a:cubicBezTo>
                      <a:pt x="180" y="100"/>
                      <a:pt x="179" y="100"/>
                      <a:pt x="179" y="99"/>
                    </a:cubicBezTo>
                    <a:cubicBezTo>
                      <a:pt x="180" y="100"/>
                      <a:pt x="182" y="99"/>
                      <a:pt x="184" y="100"/>
                    </a:cubicBezTo>
                    <a:cubicBezTo>
                      <a:pt x="183" y="95"/>
                      <a:pt x="189" y="96"/>
                      <a:pt x="191" y="94"/>
                    </a:cubicBezTo>
                    <a:cubicBezTo>
                      <a:pt x="192" y="97"/>
                      <a:pt x="197" y="94"/>
                      <a:pt x="199" y="97"/>
                    </a:cubicBezTo>
                    <a:cubicBezTo>
                      <a:pt x="197" y="97"/>
                      <a:pt x="195" y="97"/>
                      <a:pt x="194" y="97"/>
                    </a:cubicBezTo>
                    <a:cubicBezTo>
                      <a:pt x="196" y="98"/>
                      <a:pt x="198" y="99"/>
                      <a:pt x="200" y="100"/>
                    </a:cubicBezTo>
                    <a:cubicBezTo>
                      <a:pt x="202" y="101"/>
                      <a:pt x="204" y="101"/>
                      <a:pt x="206" y="101"/>
                    </a:cubicBezTo>
                    <a:cubicBezTo>
                      <a:pt x="206" y="100"/>
                      <a:pt x="207" y="101"/>
                      <a:pt x="208" y="101"/>
                    </a:cubicBezTo>
                    <a:cubicBezTo>
                      <a:pt x="209" y="101"/>
                      <a:pt x="210" y="101"/>
                      <a:pt x="211" y="102"/>
                    </a:cubicBezTo>
                    <a:cubicBezTo>
                      <a:pt x="211" y="101"/>
                      <a:pt x="209" y="101"/>
                      <a:pt x="209" y="100"/>
                    </a:cubicBezTo>
                    <a:cubicBezTo>
                      <a:pt x="210" y="99"/>
                      <a:pt x="211" y="100"/>
                      <a:pt x="212" y="100"/>
                    </a:cubicBezTo>
                    <a:close/>
                    <a:moveTo>
                      <a:pt x="244" y="98"/>
                    </a:moveTo>
                    <a:cubicBezTo>
                      <a:pt x="247" y="98"/>
                      <a:pt x="246" y="100"/>
                      <a:pt x="248" y="100"/>
                    </a:cubicBezTo>
                    <a:cubicBezTo>
                      <a:pt x="247" y="101"/>
                      <a:pt x="244" y="100"/>
                      <a:pt x="244" y="98"/>
                    </a:cubicBezTo>
                    <a:close/>
                    <a:moveTo>
                      <a:pt x="285" y="106"/>
                    </a:moveTo>
                    <a:cubicBezTo>
                      <a:pt x="284" y="107"/>
                      <a:pt x="282" y="105"/>
                      <a:pt x="280" y="105"/>
                    </a:cubicBezTo>
                    <a:cubicBezTo>
                      <a:pt x="281" y="104"/>
                      <a:pt x="284" y="105"/>
                      <a:pt x="285" y="106"/>
                    </a:cubicBezTo>
                    <a:close/>
                    <a:moveTo>
                      <a:pt x="277" y="102"/>
                    </a:moveTo>
                    <a:cubicBezTo>
                      <a:pt x="276" y="102"/>
                      <a:pt x="275" y="101"/>
                      <a:pt x="274" y="101"/>
                    </a:cubicBezTo>
                    <a:cubicBezTo>
                      <a:pt x="275" y="99"/>
                      <a:pt x="277" y="101"/>
                      <a:pt x="277" y="102"/>
                    </a:cubicBezTo>
                    <a:close/>
                    <a:moveTo>
                      <a:pt x="275" y="102"/>
                    </a:moveTo>
                    <a:cubicBezTo>
                      <a:pt x="273" y="102"/>
                      <a:pt x="271" y="103"/>
                      <a:pt x="272" y="101"/>
                    </a:cubicBezTo>
                    <a:cubicBezTo>
                      <a:pt x="273" y="101"/>
                      <a:pt x="275" y="101"/>
                      <a:pt x="275" y="102"/>
                    </a:cubicBezTo>
                    <a:close/>
                    <a:moveTo>
                      <a:pt x="271" y="100"/>
                    </a:moveTo>
                    <a:cubicBezTo>
                      <a:pt x="271" y="103"/>
                      <a:pt x="269" y="99"/>
                      <a:pt x="267" y="99"/>
                    </a:cubicBezTo>
                    <a:cubicBezTo>
                      <a:pt x="268" y="98"/>
                      <a:pt x="270" y="101"/>
                      <a:pt x="271" y="100"/>
                    </a:cubicBezTo>
                    <a:close/>
                    <a:moveTo>
                      <a:pt x="233" y="70"/>
                    </a:moveTo>
                    <a:cubicBezTo>
                      <a:pt x="234" y="70"/>
                      <a:pt x="233" y="69"/>
                      <a:pt x="233" y="68"/>
                    </a:cubicBezTo>
                    <a:cubicBezTo>
                      <a:pt x="234" y="68"/>
                      <a:pt x="234" y="70"/>
                      <a:pt x="235" y="70"/>
                    </a:cubicBezTo>
                    <a:cubicBezTo>
                      <a:pt x="234" y="70"/>
                      <a:pt x="233" y="70"/>
                      <a:pt x="231" y="70"/>
                    </a:cubicBezTo>
                    <a:cubicBezTo>
                      <a:pt x="231" y="70"/>
                      <a:pt x="231" y="69"/>
                      <a:pt x="230" y="69"/>
                    </a:cubicBezTo>
                    <a:cubicBezTo>
                      <a:pt x="231" y="67"/>
                      <a:pt x="232" y="70"/>
                      <a:pt x="233" y="70"/>
                    </a:cubicBezTo>
                    <a:close/>
                    <a:moveTo>
                      <a:pt x="232" y="90"/>
                    </a:moveTo>
                    <a:cubicBezTo>
                      <a:pt x="232" y="88"/>
                      <a:pt x="236" y="87"/>
                      <a:pt x="238" y="88"/>
                    </a:cubicBezTo>
                    <a:cubicBezTo>
                      <a:pt x="238" y="89"/>
                      <a:pt x="236" y="90"/>
                      <a:pt x="235" y="90"/>
                    </a:cubicBezTo>
                    <a:cubicBezTo>
                      <a:pt x="235" y="91"/>
                      <a:pt x="236" y="90"/>
                      <a:pt x="237" y="90"/>
                    </a:cubicBezTo>
                    <a:cubicBezTo>
                      <a:pt x="233" y="93"/>
                      <a:pt x="240" y="91"/>
                      <a:pt x="240" y="94"/>
                    </a:cubicBezTo>
                    <a:cubicBezTo>
                      <a:pt x="236" y="93"/>
                      <a:pt x="233" y="92"/>
                      <a:pt x="229" y="90"/>
                    </a:cubicBezTo>
                    <a:cubicBezTo>
                      <a:pt x="229" y="88"/>
                      <a:pt x="232" y="89"/>
                      <a:pt x="232" y="90"/>
                    </a:cubicBezTo>
                    <a:close/>
                    <a:moveTo>
                      <a:pt x="224" y="76"/>
                    </a:moveTo>
                    <a:cubicBezTo>
                      <a:pt x="226" y="76"/>
                      <a:pt x="226" y="76"/>
                      <a:pt x="224" y="76"/>
                    </a:cubicBezTo>
                    <a:cubicBezTo>
                      <a:pt x="223" y="77"/>
                      <a:pt x="221" y="78"/>
                      <a:pt x="217" y="78"/>
                    </a:cubicBezTo>
                    <a:cubicBezTo>
                      <a:pt x="218" y="76"/>
                      <a:pt x="222" y="76"/>
                      <a:pt x="224" y="76"/>
                    </a:cubicBezTo>
                    <a:close/>
                    <a:moveTo>
                      <a:pt x="217" y="77"/>
                    </a:moveTo>
                    <a:cubicBezTo>
                      <a:pt x="216" y="79"/>
                      <a:pt x="213" y="79"/>
                      <a:pt x="211" y="79"/>
                    </a:cubicBezTo>
                    <a:cubicBezTo>
                      <a:pt x="211" y="77"/>
                      <a:pt x="215" y="78"/>
                      <a:pt x="217" y="77"/>
                    </a:cubicBezTo>
                    <a:close/>
                    <a:moveTo>
                      <a:pt x="134" y="61"/>
                    </a:moveTo>
                    <a:cubicBezTo>
                      <a:pt x="134" y="62"/>
                      <a:pt x="132" y="62"/>
                      <a:pt x="131" y="62"/>
                    </a:cubicBezTo>
                    <a:cubicBezTo>
                      <a:pt x="130" y="60"/>
                      <a:pt x="133" y="61"/>
                      <a:pt x="134" y="61"/>
                    </a:cubicBezTo>
                    <a:close/>
                    <a:moveTo>
                      <a:pt x="12" y="199"/>
                    </a:moveTo>
                    <a:cubicBezTo>
                      <a:pt x="12" y="198"/>
                      <a:pt x="12" y="197"/>
                      <a:pt x="12" y="197"/>
                    </a:cubicBezTo>
                    <a:cubicBezTo>
                      <a:pt x="14" y="197"/>
                      <a:pt x="13" y="199"/>
                      <a:pt x="12" y="199"/>
                    </a:cubicBezTo>
                    <a:close/>
                    <a:moveTo>
                      <a:pt x="12" y="238"/>
                    </a:moveTo>
                    <a:cubicBezTo>
                      <a:pt x="11" y="237"/>
                      <a:pt x="11" y="237"/>
                      <a:pt x="10" y="237"/>
                    </a:cubicBezTo>
                    <a:cubicBezTo>
                      <a:pt x="10" y="237"/>
                      <a:pt x="11" y="237"/>
                      <a:pt x="11" y="235"/>
                    </a:cubicBezTo>
                    <a:cubicBezTo>
                      <a:pt x="11" y="236"/>
                      <a:pt x="11" y="236"/>
                      <a:pt x="12" y="236"/>
                    </a:cubicBezTo>
                    <a:cubicBezTo>
                      <a:pt x="12" y="237"/>
                      <a:pt x="12" y="237"/>
                      <a:pt x="12" y="238"/>
                    </a:cubicBezTo>
                    <a:close/>
                    <a:moveTo>
                      <a:pt x="12" y="233"/>
                    </a:moveTo>
                    <a:cubicBezTo>
                      <a:pt x="11" y="232"/>
                      <a:pt x="12" y="230"/>
                      <a:pt x="13" y="228"/>
                    </a:cubicBezTo>
                    <a:cubicBezTo>
                      <a:pt x="15" y="229"/>
                      <a:pt x="12" y="232"/>
                      <a:pt x="12" y="233"/>
                    </a:cubicBezTo>
                    <a:close/>
                    <a:moveTo>
                      <a:pt x="34" y="268"/>
                    </a:moveTo>
                    <a:cubicBezTo>
                      <a:pt x="34" y="268"/>
                      <a:pt x="34" y="267"/>
                      <a:pt x="34" y="267"/>
                    </a:cubicBezTo>
                    <a:cubicBezTo>
                      <a:pt x="35" y="267"/>
                      <a:pt x="35" y="267"/>
                      <a:pt x="35" y="268"/>
                    </a:cubicBezTo>
                    <a:cubicBezTo>
                      <a:pt x="34" y="268"/>
                      <a:pt x="34" y="268"/>
                      <a:pt x="34" y="268"/>
                    </a:cubicBezTo>
                    <a:close/>
                    <a:moveTo>
                      <a:pt x="38" y="274"/>
                    </a:moveTo>
                    <a:cubicBezTo>
                      <a:pt x="38" y="273"/>
                      <a:pt x="38" y="271"/>
                      <a:pt x="37" y="271"/>
                    </a:cubicBezTo>
                    <a:cubicBezTo>
                      <a:pt x="37" y="271"/>
                      <a:pt x="37" y="271"/>
                      <a:pt x="37" y="271"/>
                    </a:cubicBezTo>
                    <a:cubicBezTo>
                      <a:pt x="37" y="270"/>
                      <a:pt x="37" y="270"/>
                      <a:pt x="37" y="270"/>
                    </a:cubicBezTo>
                    <a:cubicBezTo>
                      <a:pt x="37" y="270"/>
                      <a:pt x="37" y="270"/>
                      <a:pt x="37" y="269"/>
                    </a:cubicBezTo>
                    <a:cubicBezTo>
                      <a:pt x="37" y="269"/>
                      <a:pt x="37" y="269"/>
                      <a:pt x="37" y="269"/>
                    </a:cubicBezTo>
                    <a:cubicBezTo>
                      <a:pt x="37" y="269"/>
                      <a:pt x="37" y="269"/>
                      <a:pt x="37" y="268"/>
                    </a:cubicBezTo>
                    <a:cubicBezTo>
                      <a:pt x="37" y="269"/>
                      <a:pt x="37" y="269"/>
                      <a:pt x="38" y="270"/>
                    </a:cubicBezTo>
                    <a:cubicBezTo>
                      <a:pt x="38" y="270"/>
                      <a:pt x="38" y="270"/>
                      <a:pt x="38" y="270"/>
                    </a:cubicBezTo>
                    <a:cubicBezTo>
                      <a:pt x="38" y="270"/>
                      <a:pt x="38" y="270"/>
                      <a:pt x="38" y="270"/>
                    </a:cubicBezTo>
                    <a:cubicBezTo>
                      <a:pt x="38" y="271"/>
                      <a:pt x="38" y="272"/>
                      <a:pt x="39" y="274"/>
                    </a:cubicBezTo>
                    <a:cubicBezTo>
                      <a:pt x="39" y="274"/>
                      <a:pt x="38" y="274"/>
                      <a:pt x="38" y="274"/>
                    </a:cubicBezTo>
                    <a:close/>
                    <a:moveTo>
                      <a:pt x="52" y="307"/>
                    </a:moveTo>
                    <a:cubicBezTo>
                      <a:pt x="52" y="307"/>
                      <a:pt x="52" y="306"/>
                      <a:pt x="52" y="306"/>
                    </a:cubicBezTo>
                    <a:cubicBezTo>
                      <a:pt x="52" y="306"/>
                      <a:pt x="52" y="307"/>
                      <a:pt x="52" y="307"/>
                    </a:cubicBezTo>
                    <a:close/>
                    <a:moveTo>
                      <a:pt x="50" y="307"/>
                    </a:moveTo>
                    <a:cubicBezTo>
                      <a:pt x="50" y="307"/>
                      <a:pt x="50" y="307"/>
                      <a:pt x="50" y="307"/>
                    </a:cubicBezTo>
                    <a:cubicBezTo>
                      <a:pt x="50" y="307"/>
                      <a:pt x="50" y="307"/>
                      <a:pt x="50" y="307"/>
                    </a:cubicBezTo>
                    <a:cubicBezTo>
                      <a:pt x="50" y="307"/>
                      <a:pt x="50" y="307"/>
                      <a:pt x="50" y="307"/>
                    </a:cubicBezTo>
                    <a:close/>
                    <a:moveTo>
                      <a:pt x="69" y="159"/>
                    </a:moveTo>
                    <a:cubicBezTo>
                      <a:pt x="68" y="158"/>
                      <a:pt x="70" y="157"/>
                      <a:pt x="70" y="157"/>
                    </a:cubicBezTo>
                    <a:cubicBezTo>
                      <a:pt x="72" y="157"/>
                      <a:pt x="70" y="158"/>
                      <a:pt x="69" y="159"/>
                    </a:cubicBezTo>
                    <a:close/>
                    <a:moveTo>
                      <a:pt x="81" y="146"/>
                    </a:moveTo>
                    <a:cubicBezTo>
                      <a:pt x="81" y="146"/>
                      <a:pt x="81" y="146"/>
                      <a:pt x="81" y="146"/>
                    </a:cubicBezTo>
                    <a:cubicBezTo>
                      <a:pt x="80" y="146"/>
                      <a:pt x="79" y="149"/>
                      <a:pt x="78" y="149"/>
                    </a:cubicBezTo>
                    <a:cubicBezTo>
                      <a:pt x="78" y="148"/>
                      <a:pt x="79" y="147"/>
                      <a:pt x="81" y="146"/>
                    </a:cubicBezTo>
                    <a:cubicBezTo>
                      <a:pt x="81" y="146"/>
                      <a:pt x="81" y="146"/>
                      <a:pt x="81" y="146"/>
                    </a:cubicBezTo>
                    <a:close/>
                    <a:moveTo>
                      <a:pt x="114" y="81"/>
                    </a:moveTo>
                    <a:cubicBezTo>
                      <a:pt x="114" y="80"/>
                      <a:pt x="115" y="80"/>
                      <a:pt x="116" y="79"/>
                    </a:cubicBezTo>
                    <a:cubicBezTo>
                      <a:pt x="116" y="81"/>
                      <a:pt x="115" y="81"/>
                      <a:pt x="114" y="81"/>
                    </a:cubicBezTo>
                    <a:close/>
                    <a:moveTo>
                      <a:pt x="120" y="79"/>
                    </a:moveTo>
                    <a:cubicBezTo>
                      <a:pt x="120" y="78"/>
                      <a:pt x="119" y="78"/>
                      <a:pt x="119" y="78"/>
                    </a:cubicBezTo>
                    <a:cubicBezTo>
                      <a:pt x="120" y="77"/>
                      <a:pt x="121" y="77"/>
                      <a:pt x="123" y="76"/>
                    </a:cubicBezTo>
                    <a:cubicBezTo>
                      <a:pt x="123" y="78"/>
                      <a:pt x="121" y="78"/>
                      <a:pt x="120" y="79"/>
                    </a:cubicBezTo>
                    <a:close/>
                    <a:moveTo>
                      <a:pt x="168" y="98"/>
                    </a:moveTo>
                    <a:cubicBezTo>
                      <a:pt x="169" y="97"/>
                      <a:pt x="170" y="96"/>
                      <a:pt x="171" y="96"/>
                    </a:cubicBezTo>
                    <a:cubicBezTo>
                      <a:pt x="171" y="97"/>
                      <a:pt x="169" y="98"/>
                      <a:pt x="168" y="98"/>
                    </a:cubicBezTo>
                    <a:close/>
                    <a:moveTo>
                      <a:pt x="172" y="98"/>
                    </a:moveTo>
                    <a:cubicBezTo>
                      <a:pt x="170" y="98"/>
                      <a:pt x="172" y="96"/>
                      <a:pt x="174" y="96"/>
                    </a:cubicBezTo>
                    <a:cubicBezTo>
                      <a:pt x="173" y="97"/>
                      <a:pt x="172" y="97"/>
                      <a:pt x="172" y="98"/>
                    </a:cubicBezTo>
                    <a:close/>
                    <a:moveTo>
                      <a:pt x="177" y="95"/>
                    </a:moveTo>
                    <a:cubicBezTo>
                      <a:pt x="176" y="96"/>
                      <a:pt x="174" y="96"/>
                      <a:pt x="174" y="94"/>
                    </a:cubicBezTo>
                    <a:cubicBezTo>
                      <a:pt x="175" y="94"/>
                      <a:pt x="177" y="93"/>
                      <a:pt x="177" y="95"/>
                    </a:cubicBezTo>
                    <a:close/>
                    <a:moveTo>
                      <a:pt x="185" y="87"/>
                    </a:moveTo>
                    <a:cubicBezTo>
                      <a:pt x="186" y="85"/>
                      <a:pt x="189" y="85"/>
                      <a:pt x="191" y="84"/>
                    </a:cubicBezTo>
                    <a:cubicBezTo>
                      <a:pt x="190" y="86"/>
                      <a:pt x="187" y="87"/>
                      <a:pt x="185" y="87"/>
                    </a:cubicBezTo>
                    <a:close/>
                    <a:moveTo>
                      <a:pt x="206" y="94"/>
                    </a:moveTo>
                    <a:cubicBezTo>
                      <a:pt x="204" y="95"/>
                      <a:pt x="204" y="94"/>
                      <a:pt x="204" y="94"/>
                    </a:cubicBezTo>
                    <a:cubicBezTo>
                      <a:pt x="204" y="92"/>
                      <a:pt x="206" y="93"/>
                      <a:pt x="206" y="94"/>
                    </a:cubicBezTo>
                    <a:close/>
                    <a:moveTo>
                      <a:pt x="206" y="80"/>
                    </a:moveTo>
                    <a:cubicBezTo>
                      <a:pt x="205" y="81"/>
                      <a:pt x="204" y="81"/>
                      <a:pt x="202" y="81"/>
                    </a:cubicBezTo>
                    <a:cubicBezTo>
                      <a:pt x="203" y="80"/>
                      <a:pt x="205" y="80"/>
                      <a:pt x="206" y="80"/>
                    </a:cubicBezTo>
                    <a:close/>
                    <a:moveTo>
                      <a:pt x="201" y="97"/>
                    </a:moveTo>
                    <a:cubicBezTo>
                      <a:pt x="199" y="96"/>
                      <a:pt x="199" y="95"/>
                      <a:pt x="199" y="94"/>
                    </a:cubicBezTo>
                    <a:cubicBezTo>
                      <a:pt x="200" y="94"/>
                      <a:pt x="203" y="94"/>
                      <a:pt x="202" y="97"/>
                    </a:cubicBezTo>
                    <a:cubicBezTo>
                      <a:pt x="202" y="97"/>
                      <a:pt x="201" y="96"/>
                      <a:pt x="201" y="97"/>
                    </a:cubicBezTo>
                    <a:close/>
                    <a:moveTo>
                      <a:pt x="346" y="166"/>
                    </a:moveTo>
                    <a:cubicBezTo>
                      <a:pt x="345" y="159"/>
                      <a:pt x="340" y="153"/>
                      <a:pt x="337" y="146"/>
                    </a:cubicBezTo>
                    <a:cubicBezTo>
                      <a:pt x="336" y="147"/>
                      <a:pt x="336" y="144"/>
                      <a:pt x="335" y="146"/>
                    </a:cubicBezTo>
                    <a:cubicBezTo>
                      <a:pt x="340" y="152"/>
                      <a:pt x="341" y="162"/>
                      <a:pt x="346" y="168"/>
                    </a:cubicBezTo>
                    <a:cubicBezTo>
                      <a:pt x="347" y="167"/>
                      <a:pt x="346" y="167"/>
                      <a:pt x="346" y="166"/>
                    </a:cubicBezTo>
                    <a:close/>
                    <a:moveTo>
                      <a:pt x="333" y="189"/>
                    </a:moveTo>
                    <a:cubicBezTo>
                      <a:pt x="336" y="189"/>
                      <a:pt x="334" y="192"/>
                      <a:pt x="336" y="192"/>
                    </a:cubicBezTo>
                    <a:cubicBezTo>
                      <a:pt x="336" y="191"/>
                      <a:pt x="336" y="190"/>
                      <a:pt x="335" y="188"/>
                    </a:cubicBezTo>
                    <a:cubicBezTo>
                      <a:pt x="334" y="189"/>
                      <a:pt x="332" y="188"/>
                      <a:pt x="333" y="189"/>
                    </a:cubicBezTo>
                    <a:close/>
                    <a:moveTo>
                      <a:pt x="182" y="47"/>
                    </a:moveTo>
                    <a:cubicBezTo>
                      <a:pt x="183" y="47"/>
                      <a:pt x="184" y="47"/>
                      <a:pt x="184" y="46"/>
                    </a:cubicBezTo>
                    <a:cubicBezTo>
                      <a:pt x="183" y="47"/>
                      <a:pt x="181" y="46"/>
                      <a:pt x="182" y="47"/>
                    </a:cubicBezTo>
                    <a:close/>
                    <a:moveTo>
                      <a:pt x="337" y="272"/>
                    </a:moveTo>
                    <a:cubicBezTo>
                      <a:pt x="337" y="273"/>
                      <a:pt x="336" y="275"/>
                      <a:pt x="337" y="275"/>
                    </a:cubicBezTo>
                    <a:cubicBezTo>
                      <a:pt x="338" y="275"/>
                      <a:pt x="338" y="273"/>
                      <a:pt x="337" y="272"/>
                    </a:cubicBezTo>
                    <a:close/>
                    <a:moveTo>
                      <a:pt x="331" y="126"/>
                    </a:moveTo>
                    <a:cubicBezTo>
                      <a:pt x="331" y="128"/>
                      <a:pt x="330" y="128"/>
                      <a:pt x="329" y="127"/>
                    </a:cubicBezTo>
                    <a:cubicBezTo>
                      <a:pt x="329" y="129"/>
                      <a:pt x="330" y="129"/>
                      <a:pt x="331" y="130"/>
                    </a:cubicBezTo>
                    <a:cubicBezTo>
                      <a:pt x="331" y="128"/>
                      <a:pt x="333" y="127"/>
                      <a:pt x="331" y="126"/>
                    </a:cubicBezTo>
                    <a:close/>
                    <a:moveTo>
                      <a:pt x="342" y="195"/>
                    </a:moveTo>
                    <a:cubicBezTo>
                      <a:pt x="341" y="196"/>
                      <a:pt x="340" y="196"/>
                      <a:pt x="339" y="195"/>
                    </a:cubicBezTo>
                    <a:cubicBezTo>
                      <a:pt x="339" y="196"/>
                      <a:pt x="339" y="197"/>
                      <a:pt x="340" y="197"/>
                    </a:cubicBezTo>
                    <a:cubicBezTo>
                      <a:pt x="341" y="197"/>
                      <a:pt x="342" y="197"/>
                      <a:pt x="342" y="195"/>
                    </a:cubicBezTo>
                    <a:close/>
                    <a:moveTo>
                      <a:pt x="340" y="192"/>
                    </a:moveTo>
                    <a:cubicBezTo>
                      <a:pt x="340" y="188"/>
                      <a:pt x="338" y="186"/>
                      <a:pt x="337" y="184"/>
                    </a:cubicBezTo>
                    <a:cubicBezTo>
                      <a:pt x="336" y="187"/>
                      <a:pt x="337" y="190"/>
                      <a:pt x="340" y="192"/>
                    </a:cubicBezTo>
                    <a:close/>
                    <a:moveTo>
                      <a:pt x="230" y="62"/>
                    </a:moveTo>
                    <a:cubicBezTo>
                      <a:pt x="231" y="60"/>
                      <a:pt x="234" y="63"/>
                      <a:pt x="237" y="63"/>
                    </a:cubicBezTo>
                    <a:cubicBezTo>
                      <a:pt x="236" y="61"/>
                      <a:pt x="230" y="59"/>
                      <a:pt x="230" y="62"/>
                    </a:cubicBezTo>
                    <a:close/>
                    <a:moveTo>
                      <a:pt x="230" y="57"/>
                    </a:moveTo>
                    <a:cubicBezTo>
                      <a:pt x="230" y="56"/>
                      <a:pt x="228" y="56"/>
                      <a:pt x="227" y="56"/>
                    </a:cubicBezTo>
                    <a:cubicBezTo>
                      <a:pt x="227" y="58"/>
                      <a:pt x="228" y="58"/>
                      <a:pt x="230" y="57"/>
                    </a:cubicBezTo>
                    <a:close/>
                    <a:moveTo>
                      <a:pt x="337" y="135"/>
                    </a:moveTo>
                    <a:cubicBezTo>
                      <a:pt x="337" y="134"/>
                      <a:pt x="336" y="133"/>
                      <a:pt x="335" y="132"/>
                    </a:cubicBezTo>
                    <a:cubicBezTo>
                      <a:pt x="335" y="133"/>
                      <a:pt x="336" y="135"/>
                      <a:pt x="337" y="135"/>
                    </a:cubicBezTo>
                    <a:close/>
                    <a:moveTo>
                      <a:pt x="168" y="50"/>
                    </a:moveTo>
                    <a:cubicBezTo>
                      <a:pt x="167" y="50"/>
                      <a:pt x="164" y="48"/>
                      <a:pt x="165" y="50"/>
                    </a:cubicBezTo>
                    <a:cubicBezTo>
                      <a:pt x="166" y="51"/>
                      <a:pt x="167" y="50"/>
                      <a:pt x="168" y="50"/>
                    </a:cubicBezTo>
                    <a:close/>
                    <a:moveTo>
                      <a:pt x="230" y="51"/>
                    </a:moveTo>
                    <a:cubicBezTo>
                      <a:pt x="228" y="51"/>
                      <a:pt x="225" y="50"/>
                      <a:pt x="224" y="50"/>
                    </a:cubicBezTo>
                    <a:cubicBezTo>
                      <a:pt x="226" y="51"/>
                      <a:pt x="223" y="52"/>
                      <a:pt x="224" y="53"/>
                    </a:cubicBezTo>
                    <a:cubicBezTo>
                      <a:pt x="226" y="53"/>
                      <a:pt x="227" y="54"/>
                      <a:pt x="227" y="55"/>
                    </a:cubicBezTo>
                    <a:cubicBezTo>
                      <a:pt x="229" y="54"/>
                      <a:pt x="230" y="55"/>
                      <a:pt x="231" y="56"/>
                    </a:cubicBezTo>
                    <a:cubicBezTo>
                      <a:pt x="231" y="57"/>
                      <a:pt x="230" y="57"/>
                      <a:pt x="231" y="58"/>
                    </a:cubicBezTo>
                    <a:cubicBezTo>
                      <a:pt x="238" y="58"/>
                      <a:pt x="243" y="59"/>
                      <a:pt x="249" y="61"/>
                    </a:cubicBezTo>
                    <a:cubicBezTo>
                      <a:pt x="250" y="61"/>
                      <a:pt x="249" y="60"/>
                      <a:pt x="250" y="60"/>
                    </a:cubicBezTo>
                    <a:cubicBezTo>
                      <a:pt x="251" y="61"/>
                      <a:pt x="254" y="61"/>
                      <a:pt x="255" y="61"/>
                    </a:cubicBezTo>
                    <a:cubicBezTo>
                      <a:pt x="255" y="60"/>
                      <a:pt x="253" y="61"/>
                      <a:pt x="253" y="60"/>
                    </a:cubicBezTo>
                    <a:cubicBezTo>
                      <a:pt x="254" y="59"/>
                      <a:pt x="256" y="60"/>
                      <a:pt x="255" y="59"/>
                    </a:cubicBezTo>
                    <a:cubicBezTo>
                      <a:pt x="254" y="58"/>
                      <a:pt x="251" y="58"/>
                      <a:pt x="251" y="57"/>
                    </a:cubicBezTo>
                    <a:cubicBezTo>
                      <a:pt x="254" y="57"/>
                      <a:pt x="257" y="57"/>
                      <a:pt x="259" y="57"/>
                    </a:cubicBezTo>
                    <a:cubicBezTo>
                      <a:pt x="257" y="54"/>
                      <a:pt x="251" y="53"/>
                      <a:pt x="247" y="54"/>
                    </a:cubicBezTo>
                    <a:cubicBezTo>
                      <a:pt x="247" y="55"/>
                      <a:pt x="247" y="56"/>
                      <a:pt x="246" y="56"/>
                    </a:cubicBezTo>
                    <a:cubicBezTo>
                      <a:pt x="242" y="55"/>
                      <a:pt x="237" y="54"/>
                      <a:pt x="231" y="54"/>
                    </a:cubicBezTo>
                    <a:cubicBezTo>
                      <a:pt x="231" y="52"/>
                      <a:pt x="231" y="53"/>
                      <a:pt x="230" y="51"/>
                    </a:cubicBezTo>
                    <a:close/>
                    <a:moveTo>
                      <a:pt x="244" y="65"/>
                    </a:moveTo>
                    <a:cubicBezTo>
                      <a:pt x="253" y="67"/>
                      <a:pt x="264" y="69"/>
                      <a:pt x="270" y="71"/>
                    </a:cubicBezTo>
                    <a:cubicBezTo>
                      <a:pt x="264" y="68"/>
                      <a:pt x="253" y="59"/>
                      <a:pt x="244" y="65"/>
                    </a:cubicBezTo>
                    <a:close/>
                    <a:moveTo>
                      <a:pt x="247" y="68"/>
                    </a:moveTo>
                    <a:cubicBezTo>
                      <a:pt x="248" y="68"/>
                      <a:pt x="248" y="68"/>
                      <a:pt x="249" y="68"/>
                    </a:cubicBezTo>
                    <a:cubicBezTo>
                      <a:pt x="249" y="66"/>
                      <a:pt x="248" y="66"/>
                      <a:pt x="247" y="66"/>
                    </a:cubicBezTo>
                    <a:lnTo>
                      <a:pt x="247" y="68"/>
                    </a:lnTo>
                    <a:close/>
                    <a:moveTo>
                      <a:pt x="227" y="101"/>
                    </a:moveTo>
                    <a:cubicBezTo>
                      <a:pt x="225" y="101"/>
                      <a:pt x="221" y="99"/>
                      <a:pt x="219" y="101"/>
                    </a:cubicBezTo>
                    <a:cubicBezTo>
                      <a:pt x="219" y="101"/>
                      <a:pt x="219" y="100"/>
                      <a:pt x="218" y="100"/>
                    </a:cubicBezTo>
                    <a:cubicBezTo>
                      <a:pt x="220" y="103"/>
                      <a:pt x="215" y="101"/>
                      <a:pt x="216" y="102"/>
                    </a:cubicBezTo>
                    <a:cubicBezTo>
                      <a:pt x="217" y="102"/>
                      <a:pt x="218" y="102"/>
                      <a:pt x="218" y="103"/>
                    </a:cubicBezTo>
                    <a:cubicBezTo>
                      <a:pt x="220" y="103"/>
                      <a:pt x="222" y="104"/>
                      <a:pt x="224" y="104"/>
                    </a:cubicBezTo>
                    <a:cubicBezTo>
                      <a:pt x="226" y="104"/>
                      <a:pt x="227" y="104"/>
                      <a:pt x="229" y="104"/>
                    </a:cubicBezTo>
                    <a:cubicBezTo>
                      <a:pt x="229" y="104"/>
                      <a:pt x="229" y="104"/>
                      <a:pt x="229" y="104"/>
                    </a:cubicBezTo>
                    <a:cubicBezTo>
                      <a:pt x="227" y="104"/>
                      <a:pt x="227" y="103"/>
                      <a:pt x="227" y="101"/>
                    </a:cubicBezTo>
                    <a:close/>
                    <a:moveTo>
                      <a:pt x="229" y="105"/>
                    </a:moveTo>
                    <a:cubicBezTo>
                      <a:pt x="230" y="106"/>
                      <a:pt x="230" y="106"/>
                      <a:pt x="231" y="106"/>
                    </a:cubicBezTo>
                    <a:cubicBezTo>
                      <a:pt x="231" y="106"/>
                      <a:pt x="231" y="106"/>
                      <a:pt x="231" y="106"/>
                    </a:cubicBezTo>
                    <a:cubicBezTo>
                      <a:pt x="231" y="105"/>
                      <a:pt x="230" y="105"/>
                      <a:pt x="229" y="105"/>
                    </a:cubicBezTo>
                    <a:close/>
                    <a:moveTo>
                      <a:pt x="224" y="97"/>
                    </a:moveTo>
                    <a:cubicBezTo>
                      <a:pt x="228" y="99"/>
                      <a:pt x="233" y="100"/>
                      <a:pt x="233" y="97"/>
                    </a:cubicBezTo>
                    <a:cubicBezTo>
                      <a:pt x="230" y="96"/>
                      <a:pt x="228" y="97"/>
                      <a:pt x="224" y="97"/>
                    </a:cubicBezTo>
                    <a:close/>
                    <a:moveTo>
                      <a:pt x="284" y="98"/>
                    </a:moveTo>
                    <a:cubicBezTo>
                      <a:pt x="284" y="99"/>
                      <a:pt x="285" y="99"/>
                      <a:pt x="284" y="100"/>
                    </a:cubicBezTo>
                    <a:cubicBezTo>
                      <a:pt x="285" y="100"/>
                      <a:pt x="286" y="100"/>
                      <a:pt x="286" y="99"/>
                    </a:cubicBezTo>
                    <a:cubicBezTo>
                      <a:pt x="285" y="100"/>
                      <a:pt x="285" y="98"/>
                      <a:pt x="284" y="98"/>
                    </a:cubicBezTo>
                    <a:close/>
                    <a:moveTo>
                      <a:pt x="228" y="105"/>
                    </a:moveTo>
                    <a:cubicBezTo>
                      <a:pt x="228" y="105"/>
                      <a:pt x="227" y="105"/>
                      <a:pt x="227" y="105"/>
                    </a:cubicBezTo>
                    <a:cubicBezTo>
                      <a:pt x="227" y="105"/>
                      <a:pt x="228" y="105"/>
                      <a:pt x="228" y="105"/>
                    </a:cubicBezTo>
                    <a:cubicBezTo>
                      <a:pt x="228" y="105"/>
                      <a:pt x="228" y="105"/>
                      <a:pt x="228" y="105"/>
                    </a:cubicBezTo>
                    <a:cubicBezTo>
                      <a:pt x="228" y="105"/>
                      <a:pt x="228" y="105"/>
                      <a:pt x="228" y="105"/>
                    </a:cubicBezTo>
                    <a:close/>
                    <a:moveTo>
                      <a:pt x="162" y="59"/>
                    </a:moveTo>
                    <a:cubicBezTo>
                      <a:pt x="162" y="58"/>
                      <a:pt x="165" y="59"/>
                      <a:pt x="165" y="57"/>
                    </a:cubicBezTo>
                    <a:cubicBezTo>
                      <a:pt x="164" y="58"/>
                      <a:pt x="161" y="58"/>
                      <a:pt x="162" y="59"/>
                    </a:cubicBezTo>
                    <a:close/>
                    <a:moveTo>
                      <a:pt x="223" y="50"/>
                    </a:moveTo>
                    <a:cubicBezTo>
                      <a:pt x="222" y="50"/>
                      <a:pt x="223" y="49"/>
                      <a:pt x="224" y="49"/>
                    </a:cubicBezTo>
                    <a:cubicBezTo>
                      <a:pt x="227" y="48"/>
                      <a:pt x="230" y="51"/>
                      <a:pt x="231" y="49"/>
                    </a:cubicBezTo>
                    <a:cubicBezTo>
                      <a:pt x="229" y="47"/>
                      <a:pt x="224" y="47"/>
                      <a:pt x="222" y="45"/>
                    </a:cubicBezTo>
                    <a:cubicBezTo>
                      <a:pt x="222" y="46"/>
                      <a:pt x="221" y="46"/>
                      <a:pt x="221" y="47"/>
                    </a:cubicBezTo>
                    <a:cubicBezTo>
                      <a:pt x="222" y="47"/>
                      <a:pt x="222" y="48"/>
                      <a:pt x="222" y="49"/>
                    </a:cubicBezTo>
                    <a:cubicBezTo>
                      <a:pt x="221" y="50"/>
                      <a:pt x="218" y="48"/>
                      <a:pt x="218" y="50"/>
                    </a:cubicBezTo>
                    <a:cubicBezTo>
                      <a:pt x="220" y="50"/>
                      <a:pt x="222" y="51"/>
                      <a:pt x="223" y="50"/>
                    </a:cubicBezTo>
                    <a:close/>
                    <a:moveTo>
                      <a:pt x="217" y="100"/>
                    </a:moveTo>
                    <a:cubicBezTo>
                      <a:pt x="216" y="100"/>
                      <a:pt x="215" y="99"/>
                      <a:pt x="214" y="99"/>
                    </a:cubicBezTo>
                    <a:cubicBezTo>
                      <a:pt x="214" y="99"/>
                      <a:pt x="213" y="101"/>
                      <a:pt x="212" y="102"/>
                    </a:cubicBezTo>
                    <a:cubicBezTo>
                      <a:pt x="213" y="102"/>
                      <a:pt x="213" y="102"/>
                      <a:pt x="214" y="102"/>
                    </a:cubicBezTo>
                    <a:cubicBezTo>
                      <a:pt x="215" y="100"/>
                      <a:pt x="216" y="102"/>
                      <a:pt x="217" y="100"/>
                    </a:cubicBezTo>
                    <a:close/>
                    <a:moveTo>
                      <a:pt x="243" y="103"/>
                    </a:moveTo>
                    <a:cubicBezTo>
                      <a:pt x="241" y="103"/>
                      <a:pt x="240" y="101"/>
                      <a:pt x="237" y="102"/>
                    </a:cubicBezTo>
                    <a:cubicBezTo>
                      <a:pt x="237" y="104"/>
                      <a:pt x="237" y="104"/>
                      <a:pt x="237" y="104"/>
                    </a:cubicBezTo>
                    <a:cubicBezTo>
                      <a:pt x="239" y="102"/>
                      <a:pt x="242" y="104"/>
                      <a:pt x="243" y="103"/>
                    </a:cubicBezTo>
                    <a:close/>
                    <a:moveTo>
                      <a:pt x="197" y="100"/>
                    </a:moveTo>
                    <a:cubicBezTo>
                      <a:pt x="197" y="100"/>
                      <a:pt x="197" y="100"/>
                      <a:pt x="197" y="100"/>
                    </a:cubicBezTo>
                    <a:cubicBezTo>
                      <a:pt x="197" y="100"/>
                      <a:pt x="197" y="100"/>
                      <a:pt x="197" y="100"/>
                    </a:cubicBezTo>
                    <a:cubicBezTo>
                      <a:pt x="197" y="100"/>
                      <a:pt x="197" y="100"/>
                      <a:pt x="197" y="100"/>
                    </a:cubicBezTo>
                    <a:close/>
                    <a:moveTo>
                      <a:pt x="1" y="62"/>
                    </a:moveTo>
                    <a:cubicBezTo>
                      <a:pt x="2" y="61"/>
                      <a:pt x="4" y="62"/>
                      <a:pt x="4" y="60"/>
                    </a:cubicBezTo>
                    <a:cubicBezTo>
                      <a:pt x="3" y="59"/>
                      <a:pt x="2" y="61"/>
                      <a:pt x="1" y="62"/>
                    </a:cubicBezTo>
                    <a:close/>
                    <a:moveTo>
                      <a:pt x="368" y="214"/>
                    </a:moveTo>
                    <a:cubicBezTo>
                      <a:pt x="368" y="216"/>
                      <a:pt x="368" y="217"/>
                      <a:pt x="369" y="218"/>
                    </a:cubicBezTo>
                    <a:cubicBezTo>
                      <a:pt x="369" y="217"/>
                      <a:pt x="369" y="215"/>
                      <a:pt x="368" y="214"/>
                    </a:cubicBezTo>
                    <a:close/>
                    <a:moveTo>
                      <a:pt x="369" y="223"/>
                    </a:moveTo>
                    <a:cubicBezTo>
                      <a:pt x="370" y="225"/>
                      <a:pt x="369" y="228"/>
                      <a:pt x="371" y="229"/>
                    </a:cubicBezTo>
                    <a:cubicBezTo>
                      <a:pt x="370" y="227"/>
                      <a:pt x="371" y="223"/>
                      <a:pt x="369" y="223"/>
                    </a:cubicBezTo>
                    <a:close/>
                    <a:moveTo>
                      <a:pt x="371" y="229"/>
                    </a:moveTo>
                    <a:cubicBezTo>
                      <a:pt x="370" y="233"/>
                      <a:pt x="371" y="236"/>
                      <a:pt x="371" y="236"/>
                    </a:cubicBezTo>
                    <a:cubicBezTo>
                      <a:pt x="372" y="238"/>
                      <a:pt x="372" y="239"/>
                      <a:pt x="372" y="237"/>
                    </a:cubicBezTo>
                    <a:cubicBezTo>
                      <a:pt x="372" y="234"/>
                      <a:pt x="372" y="230"/>
                      <a:pt x="371" y="229"/>
                    </a:cubicBezTo>
                    <a:close/>
                    <a:moveTo>
                      <a:pt x="9" y="40"/>
                    </a:moveTo>
                    <a:cubicBezTo>
                      <a:pt x="13" y="42"/>
                      <a:pt x="17" y="37"/>
                      <a:pt x="19" y="37"/>
                    </a:cubicBezTo>
                    <a:cubicBezTo>
                      <a:pt x="17" y="40"/>
                      <a:pt x="17" y="40"/>
                      <a:pt x="14" y="42"/>
                    </a:cubicBezTo>
                    <a:cubicBezTo>
                      <a:pt x="19" y="47"/>
                      <a:pt x="23" y="40"/>
                      <a:pt x="26" y="36"/>
                    </a:cubicBezTo>
                    <a:cubicBezTo>
                      <a:pt x="34" y="27"/>
                      <a:pt x="43" y="18"/>
                      <a:pt x="52" y="14"/>
                    </a:cubicBezTo>
                    <a:cubicBezTo>
                      <a:pt x="54" y="9"/>
                      <a:pt x="59" y="8"/>
                      <a:pt x="62" y="3"/>
                    </a:cubicBezTo>
                    <a:cubicBezTo>
                      <a:pt x="57" y="4"/>
                      <a:pt x="56" y="8"/>
                      <a:pt x="52" y="9"/>
                    </a:cubicBezTo>
                    <a:cubicBezTo>
                      <a:pt x="53" y="8"/>
                      <a:pt x="52" y="7"/>
                      <a:pt x="53" y="6"/>
                    </a:cubicBezTo>
                    <a:cubicBezTo>
                      <a:pt x="51" y="6"/>
                      <a:pt x="50" y="8"/>
                      <a:pt x="48" y="8"/>
                    </a:cubicBezTo>
                    <a:cubicBezTo>
                      <a:pt x="49" y="5"/>
                      <a:pt x="53" y="4"/>
                      <a:pt x="52" y="0"/>
                    </a:cubicBezTo>
                    <a:cubicBezTo>
                      <a:pt x="46" y="0"/>
                      <a:pt x="44" y="5"/>
                      <a:pt x="39" y="7"/>
                    </a:cubicBezTo>
                    <a:cubicBezTo>
                      <a:pt x="38" y="6"/>
                      <a:pt x="38" y="5"/>
                      <a:pt x="37" y="5"/>
                    </a:cubicBezTo>
                    <a:cubicBezTo>
                      <a:pt x="34" y="8"/>
                      <a:pt x="30" y="10"/>
                      <a:pt x="26" y="12"/>
                    </a:cubicBezTo>
                    <a:cubicBezTo>
                      <a:pt x="26" y="16"/>
                      <a:pt x="23" y="19"/>
                      <a:pt x="20" y="21"/>
                    </a:cubicBezTo>
                    <a:cubicBezTo>
                      <a:pt x="14" y="25"/>
                      <a:pt x="5" y="28"/>
                      <a:pt x="0" y="34"/>
                    </a:cubicBezTo>
                    <a:cubicBezTo>
                      <a:pt x="3" y="35"/>
                      <a:pt x="3" y="33"/>
                      <a:pt x="5" y="33"/>
                    </a:cubicBezTo>
                    <a:cubicBezTo>
                      <a:pt x="6" y="35"/>
                      <a:pt x="2" y="36"/>
                      <a:pt x="3" y="39"/>
                    </a:cubicBezTo>
                    <a:cubicBezTo>
                      <a:pt x="5" y="41"/>
                      <a:pt x="9" y="38"/>
                      <a:pt x="11" y="37"/>
                    </a:cubicBezTo>
                    <a:cubicBezTo>
                      <a:pt x="11" y="39"/>
                      <a:pt x="9" y="39"/>
                      <a:pt x="9" y="40"/>
                    </a:cubicBezTo>
                    <a:close/>
                    <a:moveTo>
                      <a:pt x="194" y="97"/>
                    </a:moveTo>
                    <a:cubicBezTo>
                      <a:pt x="190" y="96"/>
                      <a:pt x="188" y="98"/>
                      <a:pt x="186" y="97"/>
                    </a:cubicBezTo>
                    <a:cubicBezTo>
                      <a:pt x="185" y="99"/>
                      <a:pt x="188" y="98"/>
                      <a:pt x="188" y="99"/>
                    </a:cubicBezTo>
                    <a:cubicBezTo>
                      <a:pt x="188" y="100"/>
                      <a:pt x="188" y="100"/>
                      <a:pt x="188" y="100"/>
                    </a:cubicBezTo>
                    <a:cubicBezTo>
                      <a:pt x="188" y="100"/>
                      <a:pt x="189" y="100"/>
                      <a:pt x="190" y="100"/>
                    </a:cubicBezTo>
                    <a:cubicBezTo>
                      <a:pt x="191" y="100"/>
                      <a:pt x="193" y="100"/>
                      <a:pt x="195" y="100"/>
                    </a:cubicBezTo>
                    <a:cubicBezTo>
                      <a:pt x="194" y="100"/>
                      <a:pt x="193" y="100"/>
                      <a:pt x="192" y="100"/>
                    </a:cubicBezTo>
                    <a:cubicBezTo>
                      <a:pt x="192" y="99"/>
                      <a:pt x="194" y="99"/>
                      <a:pt x="194" y="97"/>
                    </a:cubicBezTo>
                    <a:close/>
                    <a:moveTo>
                      <a:pt x="12" y="45"/>
                    </a:moveTo>
                    <a:cubicBezTo>
                      <a:pt x="12" y="47"/>
                      <a:pt x="11" y="48"/>
                      <a:pt x="9" y="48"/>
                    </a:cubicBezTo>
                    <a:cubicBezTo>
                      <a:pt x="11" y="49"/>
                      <a:pt x="13" y="47"/>
                      <a:pt x="15" y="45"/>
                    </a:cubicBezTo>
                    <a:cubicBezTo>
                      <a:pt x="13" y="46"/>
                      <a:pt x="14" y="45"/>
                      <a:pt x="12" y="45"/>
                    </a:cubicBezTo>
                    <a:close/>
                    <a:moveTo>
                      <a:pt x="7" y="213"/>
                    </a:moveTo>
                    <a:cubicBezTo>
                      <a:pt x="6" y="213"/>
                      <a:pt x="6" y="215"/>
                      <a:pt x="7" y="216"/>
                    </a:cubicBezTo>
                    <a:cubicBezTo>
                      <a:pt x="8" y="215"/>
                      <a:pt x="8" y="213"/>
                      <a:pt x="7" y="213"/>
                    </a:cubicBezTo>
                    <a:close/>
                    <a:moveTo>
                      <a:pt x="26" y="80"/>
                    </a:moveTo>
                    <a:cubicBezTo>
                      <a:pt x="26" y="81"/>
                      <a:pt x="26" y="81"/>
                      <a:pt x="27" y="81"/>
                    </a:cubicBezTo>
                    <a:cubicBezTo>
                      <a:pt x="27" y="80"/>
                      <a:pt x="29" y="80"/>
                      <a:pt x="29" y="78"/>
                    </a:cubicBezTo>
                    <a:cubicBezTo>
                      <a:pt x="27" y="79"/>
                      <a:pt x="28" y="78"/>
                      <a:pt x="27" y="76"/>
                    </a:cubicBezTo>
                    <a:cubicBezTo>
                      <a:pt x="24" y="80"/>
                      <a:pt x="21" y="83"/>
                      <a:pt x="18" y="87"/>
                    </a:cubicBezTo>
                    <a:cubicBezTo>
                      <a:pt x="20" y="87"/>
                      <a:pt x="21" y="87"/>
                      <a:pt x="22" y="86"/>
                    </a:cubicBezTo>
                    <a:cubicBezTo>
                      <a:pt x="22" y="85"/>
                      <a:pt x="21" y="85"/>
                      <a:pt x="21" y="84"/>
                    </a:cubicBezTo>
                    <a:cubicBezTo>
                      <a:pt x="22" y="83"/>
                      <a:pt x="24" y="84"/>
                      <a:pt x="25" y="84"/>
                    </a:cubicBezTo>
                    <a:cubicBezTo>
                      <a:pt x="24" y="83"/>
                      <a:pt x="26" y="82"/>
                      <a:pt x="25" y="81"/>
                    </a:cubicBezTo>
                    <a:cubicBezTo>
                      <a:pt x="25" y="82"/>
                      <a:pt x="24" y="83"/>
                      <a:pt x="23" y="82"/>
                    </a:cubicBezTo>
                    <a:cubicBezTo>
                      <a:pt x="24" y="81"/>
                      <a:pt x="25" y="80"/>
                      <a:pt x="26" y="80"/>
                    </a:cubicBezTo>
                    <a:close/>
                    <a:moveTo>
                      <a:pt x="21" y="264"/>
                    </a:moveTo>
                    <a:cubicBezTo>
                      <a:pt x="20" y="264"/>
                      <a:pt x="20" y="264"/>
                      <a:pt x="19" y="264"/>
                    </a:cubicBezTo>
                    <a:cubicBezTo>
                      <a:pt x="19" y="264"/>
                      <a:pt x="18" y="265"/>
                      <a:pt x="18" y="265"/>
                    </a:cubicBezTo>
                    <a:cubicBezTo>
                      <a:pt x="19" y="266"/>
                      <a:pt x="21" y="266"/>
                      <a:pt x="21" y="264"/>
                    </a:cubicBezTo>
                    <a:close/>
                    <a:moveTo>
                      <a:pt x="23" y="77"/>
                    </a:moveTo>
                    <a:cubicBezTo>
                      <a:pt x="21" y="79"/>
                      <a:pt x="18" y="82"/>
                      <a:pt x="18" y="84"/>
                    </a:cubicBezTo>
                    <a:cubicBezTo>
                      <a:pt x="19" y="81"/>
                      <a:pt x="25" y="80"/>
                      <a:pt x="23" y="77"/>
                    </a:cubicBezTo>
                    <a:close/>
                    <a:moveTo>
                      <a:pt x="21" y="76"/>
                    </a:moveTo>
                    <a:cubicBezTo>
                      <a:pt x="23" y="76"/>
                      <a:pt x="24" y="75"/>
                      <a:pt x="24" y="73"/>
                    </a:cubicBezTo>
                    <a:cubicBezTo>
                      <a:pt x="22" y="74"/>
                      <a:pt x="22" y="75"/>
                      <a:pt x="21" y="76"/>
                    </a:cubicBezTo>
                    <a:close/>
                    <a:moveTo>
                      <a:pt x="363" y="197"/>
                    </a:moveTo>
                    <a:cubicBezTo>
                      <a:pt x="363" y="199"/>
                      <a:pt x="364" y="202"/>
                      <a:pt x="365" y="203"/>
                    </a:cubicBezTo>
                    <a:cubicBezTo>
                      <a:pt x="365" y="201"/>
                      <a:pt x="365" y="197"/>
                      <a:pt x="363" y="197"/>
                    </a:cubicBezTo>
                    <a:close/>
                    <a:moveTo>
                      <a:pt x="343" y="286"/>
                    </a:moveTo>
                    <a:cubicBezTo>
                      <a:pt x="344" y="286"/>
                      <a:pt x="344" y="284"/>
                      <a:pt x="344" y="282"/>
                    </a:cubicBezTo>
                    <a:cubicBezTo>
                      <a:pt x="342" y="282"/>
                      <a:pt x="343" y="284"/>
                      <a:pt x="343" y="286"/>
                    </a:cubicBezTo>
                    <a:close/>
                    <a:moveTo>
                      <a:pt x="341" y="143"/>
                    </a:moveTo>
                    <a:cubicBezTo>
                      <a:pt x="340" y="141"/>
                      <a:pt x="340" y="139"/>
                      <a:pt x="339" y="138"/>
                    </a:cubicBezTo>
                    <a:cubicBezTo>
                      <a:pt x="338" y="140"/>
                      <a:pt x="340" y="142"/>
                      <a:pt x="341" y="143"/>
                    </a:cubicBezTo>
                    <a:close/>
                    <a:moveTo>
                      <a:pt x="343" y="152"/>
                    </a:moveTo>
                    <a:cubicBezTo>
                      <a:pt x="343" y="151"/>
                      <a:pt x="343" y="151"/>
                      <a:pt x="343" y="151"/>
                    </a:cubicBezTo>
                    <a:cubicBezTo>
                      <a:pt x="346" y="152"/>
                      <a:pt x="345" y="158"/>
                      <a:pt x="348" y="157"/>
                    </a:cubicBezTo>
                    <a:cubicBezTo>
                      <a:pt x="346" y="155"/>
                      <a:pt x="346" y="152"/>
                      <a:pt x="344" y="149"/>
                    </a:cubicBezTo>
                    <a:cubicBezTo>
                      <a:pt x="344" y="150"/>
                      <a:pt x="342" y="151"/>
                      <a:pt x="343" y="152"/>
                    </a:cubicBezTo>
                    <a:close/>
                    <a:moveTo>
                      <a:pt x="343" y="249"/>
                    </a:moveTo>
                    <a:cubicBezTo>
                      <a:pt x="344" y="242"/>
                      <a:pt x="344" y="235"/>
                      <a:pt x="343" y="230"/>
                    </a:cubicBezTo>
                    <a:cubicBezTo>
                      <a:pt x="343" y="237"/>
                      <a:pt x="342" y="243"/>
                      <a:pt x="343" y="249"/>
                    </a:cubicBezTo>
                    <a:close/>
                    <a:moveTo>
                      <a:pt x="341" y="250"/>
                    </a:moveTo>
                    <a:cubicBezTo>
                      <a:pt x="341" y="251"/>
                      <a:pt x="340" y="254"/>
                      <a:pt x="341" y="254"/>
                    </a:cubicBezTo>
                    <a:cubicBezTo>
                      <a:pt x="342" y="253"/>
                      <a:pt x="342" y="251"/>
                      <a:pt x="341" y="250"/>
                    </a:cubicBezTo>
                    <a:close/>
                    <a:moveTo>
                      <a:pt x="339" y="296"/>
                    </a:moveTo>
                    <a:cubicBezTo>
                      <a:pt x="340" y="295"/>
                      <a:pt x="341" y="292"/>
                      <a:pt x="340" y="290"/>
                    </a:cubicBezTo>
                    <a:cubicBezTo>
                      <a:pt x="340" y="292"/>
                      <a:pt x="338" y="294"/>
                      <a:pt x="339" y="296"/>
                    </a:cubicBezTo>
                    <a:close/>
                    <a:moveTo>
                      <a:pt x="344" y="227"/>
                    </a:moveTo>
                    <a:cubicBezTo>
                      <a:pt x="344" y="225"/>
                      <a:pt x="345" y="223"/>
                      <a:pt x="343" y="223"/>
                    </a:cubicBezTo>
                    <a:cubicBezTo>
                      <a:pt x="344" y="224"/>
                      <a:pt x="343" y="227"/>
                      <a:pt x="344" y="227"/>
                    </a:cubicBezTo>
                    <a:close/>
                    <a:moveTo>
                      <a:pt x="353" y="183"/>
                    </a:moveTo>
                    <a:cubicBezTo>
                      <a:pt x="353" y="183"/>
                      <a:pt x="354" y="184"/>
                      <a:pt x="354" y="185"/>
                    </a:cubicBezTo>
                    <a:cubicBezTo>
                      <a:pt x="355" y="184"/>
                      <a:pt x="353" y="181"/>
                      <a:pt x="353" y="183"/>
                    </a:cubicBezTo>
                    <a:close/>
                    <a:moveTo>
                      <a:pt x="355" y="183"/>
                    </a:moveTo>
                    <a:cubicBezTo>
                      <a:pt x="355" y="181"/>
                      <a:pt x="354" y="180"/>
                      <a:pt x="353" y="179"/>
                    </a:cubicBezTo>
                    <a:cubicBezTo>
                      <a:pt x="354" y="180"/>
                      <a:pt x="354" y="182"/>
                      <a:pt x="355" y="183"/>
                    </a:cubicBezTo>
                    <a:close/>
                    <a:moveTo>
                      <a:pt x="357" y="186"/>
                    </a:moveTo>
                    <a:cubicBezTo>
                      <a:pt x="355" y="185"/>
                      <a:pt x="355" y="187"/>
                      <a:pt x="356" y="188"/>
                    </a:cubicBezTo>
                    <a:cubicBezTo>
                      <a:pt x="357" y="188"/>
                      <a:pt x="356" y="187"/>
                      <a:pt x="357" y="186"/>
                    </a:cubicBezTo>
                    <a:close/>
                    <a:moveTo>
                      <a:pt x="343" y="276"/>
                    </a:moveTo>
                    <a:cubicBezTo>
                      <a:pt x="344" y="276"/>
                      <a:pt x="344" y="278"/>
                      <a:pt x="345" y="278"/>
                    </a:cubicBezTo>
                    <a:cubicBezTo>
                      <a:pt x="344" y="276"/>
                      <a:pt x="346" y="277"/>
                      <a:pt x="346" y="275"/>
                    </a:cubicBezTo>
                    <a:cubicBezTo>
                      <a:pt x="344" y="275"/>
                      <a:pt x="343" y="275"/>
                      <a:pt x="343" y="276"/>
                    </a:cubicBezTo>
                    <a:close/>
                    <a:moveTo>
                      <a:pt x="346" y="209"/>
                    </a:moveTo>
                    <a:cubicBezTo>
                      <a:pt x="348" y="212"/>
                      <a:pt x="345" y="208"/>
                      <a:pt x="344" y="206"/>
                    </a:cubicBezTo>
                    <a:cubicBezTo>
                      <a:pt x="344" y="203"/>
                      <a:pt x="344" y="200"/>
                      <a:pt x="343" y="199"/>
                    </a:cubicBezTo>
                    <a:cubicBezTo>
                      <a:pt x="341" y="199"/>
                      <a:pt x="341" y="200"/>
                      <a:pt x="340" y="199"/>
                    </a:cubicBezTo>
                    <a:cubicBezTo>
                      <a:pt x="341" y="204"/>
                      <a:pt x="342" y="206"/>
                      <a:pt x="345" y="209"/>
                    </a:cubicBezTo>
                    <a:cubicBezTo>
                      <a:pt x="344" y="212"/>
                      <a:pt x="345" y="216"/>
                      <a:pt x="346" y="219"/>
                    </a:cubicBezTo>
                    <a:cubicBezTo>
                      <a:pt x="349" y="215"/>
                      <a:pt x="344" y="212"/>
                      <a:pt x="346" y="209"/>
                    </a:cubicBezTo>
                    <a:close/>
                    <a:moveTo>
                      <a:pt x="346" y="180"/>
                    </a:moveTo>
                    <a:cubicBezTo>
                      <a:pt x="348" y="179"/>
                      <a:pt x="347" y="181"/>
                      <a:pt x="349" y="181"/>
                    </a:cubicBezTo>
                    <a:cubicBezTo>
                      <a:pt x="349" y="180"/>
                      <a:pt x="348" y="179"/>
                      <a:pt x="348" y="178"/>
                    </a:cubicBezTo>
                    <a:cubicBezTo>
                      <a:pt x="347" y="178"/>
                      <a:pt x="346" y="179"/>
                      <a:pt x="346" y="180"/>
                    </a:cubicBezTo>
                    <a:close/>
                    <a:moveTo>
                      <a:pt x="258" y="101"/>
                    </a:moveTo>
                    <a:cubicBezTo>
                      <a:pt x="256" y="101"/>
                      <a:pt x="255" y="100"/>
                      <a:pt x="254" y="100"/>
                    </a:cubicBezTo>
                    <a:cubicBezTo>
                      <a:pt x="254" y="102"/>
                      <a:pt x="258" y="102"/>
                      <a:pt x="258" y="101"/>
                    </a:cubicBezTo>
                    <a:close/>
                    <a:moveTo>
                      <a:pt x="328" y="130"/>
                    </a:moveTo>
                    <a:cubicBezTo>
                      <a:pt x="327" y="128"/>
                      <a:pt x="326" y="125"/>
                      <a:pt x="324" y="124"/>
                    </a:cubicBezTo>
                    <a:cubicBezTo>
                      <a:pt x="324" y="126"/>
                      <a:pt x="326" y="129"/>
                      <a:pt x="328" y="130"/>
                    </a:cubicBezTo>
                    <a:close/>
                    <a:moveTo>
                      <a:pt x="324" y="135"/>
                    </a:moveTo>
                    <a:cubicBezTo>
                      <a:pt x="326" y="137"/>
                      <a:pt x="328" y="141"/>
                      <a:pt x="330" y="141"/>
                    </a:cubicBezTo>
                    <a:cubicBezTo>
                      <a:pt x="328" y="140"/>
                      <a:pt x="327" y="138"/>
                      <a:pt x="328" y="136"/>
                    </a:cubicBezTo>
                    <a:cubicBezTo>
                      <a:pt x="326" y="137"/>
                      <a:pt x="325" y="134"/>
                      <a:pt x="324" y="135"/>
                    </a:cubicBezTo>
                    <a:close/>
                    <a:moveTo>
                      <a:pt x="333" y="131"/>
                    </a:moveTo>
                    <a:cubicBezTo>
                      <a:pt x="335" y="131"/>
                      <a:pt x="333" y="129"/>
                      <a:pt x="332" y="128"/>
                    </a:cubicBezTo>
                    <a:cubicBezTo>
                      <a:pt x="332" y="130"/>
                      <a:pt x="334" y="130"/>
                      <a:pt x="333" y="131"/>
                    </a:cubicBezTo>
                    <a:close/>
                    <a:moveTo>
                      <a:pt x="273" y="126"/>
                    </a:moveTo>
                    <a:cubicBezTo>
                      <a:pt x="273" y="126"/>
                      <a:pt x="274" y="126"/>
                      <a:pt x="274" y="127"/>
                    </a:cubicBezTo>
                    <a:cubicBezTo>
                      <a:pt x="275" y="127"/>
                      <a:pt x="275" y="126"/>
                      <a:pt x="274" y="126"/>
                    </a:cubicBezTo>
                    <a:cubicBezTo>
                      <a:pt x="274" y="126"/>
                      <a:pt x="273" y="125"/>
                      <a:pt x="273" y="126"/>
                    </a:cubicBezTo>
                    <a:close/>
                    <a:moveTo>
                      <a:pt x="270" y="118"/>
                    </a:moveTo>
                    <a:cubicBezTo>
                      <a:pt x="269" y="118"/>
                      <a:pt x="268" y="115"/>
                      <a:pt x="267" y="116"/>
                    </a:cubicBezTo>
                    <a:cubicBezTo>
                      <a:pt x="269" y="116"/>
                      <a:pt x="269" y="119"/>
                      <a:pt x="267" y="119"/>
                    </a:cubicBezTo>
                    <a:cubicBezTo>
                      <a:pt x="266" y="118"/>
                      <a:pt x="264" y="116"/>
                      <a:pt x="263" y="115"/>
                    </a:cubicBezTo>
                    <a:cubicBezTo>
                      <a:pt x="263" y="115"/>
                      <a:pt x="264" y="115"/>
                      <a:pt x="264" y="114"/>
                    </a:cubicBezTo>
                    <a:cubicBezTo>
                      <a:pt x="261" y="114"/>
                      <a:pt x="260" y="114"/>
                      <a:pt x="259" y="112"/>
                    </a:cubicBezTo>
                    <a:cubicBezTo>
                      <a:pt x="257" y="118"/>
                      <a:pt x="267" y="121"/>
                      <a:pt x="270" y="118"/>
                    </a:cubicBezTo>
                    <a:close/>
                    <a:moveTo>
                      <a:pt x="251" y="105"/>
                    </a:moveTo>
                    <a:cubicBezTo>
                      <a:pt x="249" y="105"/>
                      <a:pt x="248" y="103"/>
                      <a:pt x="248" y="105"/>
                    </a:cubicBezTo>
                    <a:cubicBezTo>
                      <a:pt x="248" y="105"/>
                      <a:pt x="250" y="105"/>
                      <a:pt x="251" y="105"/>
                    </a:cubicBezTo>
                    <a:close/>
                    <a:moveTo>
                      <a:pt x="275" y="63"/>
                    </a:moveTo>
                    <a:cubicBezTo>
                      <a:pt x="273" y="62"/>
                      <a:pt x="270" y="58"/>
                      <a:pt x="266" y="59"/>
                    </a:cubicBezTo>
                    <a:cubicBezTo>
                      <a:pt x="266" y="61"/>
                      <a:pt x="266" y="61"/>
                      <a:pt x="266" y="61"/>
                    </a:cubicBezTo>
                    <a:cubicBezTo>
                      <a:pt x="270" y="60"/>
                      <a:pt x="272" y="64"/>
                      <a:pt x="275" y="63"/>
                    </a:cubicBezTo>
                    <a:close/>
                    <a:moveTo>
                      <a:pt x="260" y="107"/>
                    </a:moveTo>
                    <a:cubicBezTo>
                      <a:pt x="260" y="106"/>
                      <a:pt x="261" y="105"/>
                      <a:pt x="262" y="105"/>
                    </a:cubicBezTo>
                    <a:cubicBezTo>
                      <a:pt x="257" y="105"/>
                      <a:pt x="254" y="101"/>
                      <a:pt x="251" y="101"/>
                    </a:cubicBezTo>
                    <a:cubicBezTo>
                      <a:pt x="253" y="105"/>
                      <a:pt x="257" y="105"/>
                      <a:pt x="260" y="107"/>
                    </a:cubicBezTo>
                    <a:close/>
                    <a:moveTo>
                      <a:pt x="278" y="114"/>
                    </a:moveTo>
                    <a:cubicBezTo>
                      <a:pt x="275" y="112"/>
                      <a:pt x="270" y="103"/>
                      <a:pt x="263" y="106"/>
                    </a:cubicBezTo>
                    <a:cubicBezTo>
                      <a:pt x="265" y="107"/>
                      <a:pt x="267" y="108"/>
                      <a:pt x="268" y="109"/>
                    </a:cubicBezTo>
                    <a:cubicBezTo>
                      <a:pt x="267" y="110"/>
                      <a:pt x="265" y="109"/>
                      <a:pt x="264" y="110"/>
                    </a:cubicBezTo>
                    <a:cubicBezTo>
                      <a:pt x="261" y="109"/>
                      <a:pt x="255" y="107"/>
                      <a:pt x="251" y="109"/>
                    </a:cubicBezTo>
                    <a:cubicBezTo>
                      <a:pt x="249" y="107"/>
                      <a:pt x="246" y="107"/>
                      <a:pt x="244" y="106"/>
                    </a:cubicBezTo>
                    <a:cubicBezTo>
                      <a:pt x="246" y="109"/>
                      <a:pt x="251" y="109"/>
                      <a:pt x="253" y="112"/>
                    </a:cubicBezTo>
                    <a:cubicBezTo>
                      <a:pt x="256" y="112"/>
                      <a:pt x="256" y="112"/>
                      <a:pt x="256" y="112"/>
                    </a:cubicBezTo>
                    <a:cubicBezTo>
                      <a:pt x="256" y="113"/>
                      <a:pt x="257" y="115"/>
                      <a:pt x="257" y="113"/>
                    </a:cubicBezTo>
                    <a:cubicBezTo>
                      <a:pt x="257" y="113"/>
                      <a:pt x="256" y="112"/>
                      <a:pt x="257" y="112"/>
                    </a:cubicBezTo>
                    <a:cubicBezTo>
                      <a:pt x="258" y="113"/>
                      <a:pt x="262" y="111"/>
                      <a:pt x="261" y="113"/>
                    </a:cubicBezTo>
                    <a:cubicBezTo>
                      <a:pt x="263" y="111"/>
                      <a:pt x="265" y="115"/>
                      <a:pt x="266" y="114"/>
                    </a:cubicBezTo>
                    <a:cubicBezTo>
                      <a:pt x="263" y="113"/>
                      <a:pt x="267" y="113"/>
                      <a:pt x="268" y="112"/>
                    </a:cubicBezTo>
                    <a:cubicBezTo>
                      <a:pt x="267" y="112"/>
                      <a:pt x="266" y="111"/>
                      <a:pt x="267" y="111"/>
                    </a:cubicBezTo>
                    <a:cubicBezTo>
                      <a:pt x="270" y="110"/>
                      <a:pt x="274" y="109"/>
                      <a:pt x="275" y="113"/>
                    </a:cubicBezTo>
                    <a:cubicBezTo>
                      <a:pt x="273" y="114"/>
                      <a:pt x="272" y="112"/>
                      <a:pt x="271" y="113"/>
                    </a:cubicBezTo>
                    <a:cubicBezTo>
                      <a:pt x="272" y="114"/>
                      <a:pt x="274" y="115"/>
                      <a:pt x="276" y="115"/>
                    </a:cubicBezTo>
                    <a:cubicBezTo>
                      <a:pt x="275" y="112"/>
                      <a:pt x="278" y="114"/>
                      <a:pt x="278" y="114"/>
                    </a:cubicBezTo>
                    <a:close/>
                    <a:moveTo>
                      <a:pt x="272" y="121"/>
                    </a:moveTo>
                    <a:cubicBezTo>
                      <a:pt x="271" y="121"/>
                      <a:pt x="271" y="121"/>
                      <a:pt x="270" y="121"/>
                    </a:cubicBezTo>
                    <a:cubicBezTo>
                      <a:pt x="270" y="122"/>
                      <a:pt x="270" y="122"/>
                      <a:pt x="270" y="122"/>
                    </a:cubicBezTo>
                    <a:cubicBezTo>
                      <a:pt x="270" y="122"/>
                      <a:pt x="271" y="122"/>
                      <a:pt x="272" y="121"/>
                    </a:cubicBezTo>
                    <a:close/>
                    <a:moveTo>
                      <a:pt x="291" y="136"/>
                    </a:moveTo>
                    <a:cubicBezTo>
                      <a:pt x="292" y="138"/>
                      <a:pt x="297" y="142"/>
                      <a:pt x="297" y="141"/>
                    </a:cubicBezTo>
                    <a:cubicBezTo>
                      <a:pt x="297" y="139"/>
                      <a:pt x="290" y="136"/>
                      <a:pt x="293" y="133"/>
                    </a:cubicBezTo>
                    <a:cubicBezTo>
                      <a:pt x="291" y="133"/>
                      <a:pt x="291" y="134"/>
                      <a:pt x="289" y="134"/>
                    </a:cubicBezTo>
                    <a:cubicBezTo>
                      <a:pt x="289" y="132"/>
                      <a:pt x="287" y="133"/>
                      <a:pt x="286" y="132"/>
                    </a:cubicBezTo>
                    <a:cubicBezTo>
                      <a:pt x="286" y="130"/>
                      <a:pt x="286" y="130"/>
                      <a:pt x="286" y="128"/>
                    </a:cubicBezTo>
                    <a:cubicBezTo>
                      <a:pt x="284" y="128"/>
                      <a:pt x="284" y="128"/>
                      <a:pt x="284" y="128"/>
                    </a:cubicBezTo>
                    <a:cubicBezTo>
                      <a:pt x="285" y="130"/>
                      <a:pt x="285" y="129"/>
                      <a:pt x="284" y="132"/>
                    </a:cubicBezTo>
                    <a:cubicBezTo>
                      <a:pt x="288" y="132"/>
                      <a:pt x="288" y="136"/>
                      <a:pt x="291" y="136"/>
                    </a:cubicBezTo>
                    <a:close/>
                    <a:moveTo>
                      <a:pt x="320" y="159"/>
                    </a:moveTo>
                    <a:cubicBezTo>
                      <a:pt x="320" y="160"/>
                      <a:pt x="319" y="160"/>
                      <a:pt x="319" y="161"/>
                    </a:cubicBezTo>
                    <a:cubicBezTo>
                      <a:pt x="320" y="162"/>
                      <a:pt x="321" y="163"/>
                      <a:pt x="322" y="164"/>
                    </a:cubicBezTo>
                    <a:cubicBezTo>
                      <a:pt x="322" y="162"/>
                      <a:pt x="321" y="161"/>
                      <a:pt x="320" y="159"/>
                    </a:cubicBezTo>
                    <a:close/>
                    <a:moveTo>
                      <a:pt x="301" y="137"/>
                    </a:moveTo>
                    <a:cubicBezTo>
                      <a:pt x="303" y="139"/>
                      <a:pt x="305" y="142"/>
                      <a:pt x="309" y="144"/>
                    </a:cubicBezTo>
                    <a:cubicBezTo>
                      <a:pt x="307" y="141"/>
                      <a:pt x="302" y="137"/>
                      <a:pt x="301" y="137"/>
                    </a:cubicBezTo>
                    <a:close/>
                    <a:moveTo>
                      <a:pt x="279" y="123"/>
                    </a:moveTo>
                    <a:cubicBezTo>
                      <a:pt x="279" y="122"/>
                      <a:pt x="279" y="121"/>
                      <a:pt x="278" y="120"/>
                    </a:cubicBezTo>
                    <a:cubicBezTo>
                      <a:pt x="277" y="121"/>
                      <a:pt x="278" y="123"/>
                      <a:pt x="279" y="123"/>
                    </a:cubicBezTo>
                    <a:close/>
                    <a:moveTo>
                      <a:pt x="323" y="160"/>
                    </a:moveTo>
                    <a:cubicBezTo>
                      <a:pt x="325" y="162"/>
                      <a:pt x="325" y="164"/>
                      <a:pt x="327" y="165"/>
                    </a:cubicBezTo>
                    <a:cubicBezTo>
                      <a:pt x="326" y="163"/>
                      <a:pt x="325" y="160"/>
                      <a:pt x="323" y="160"/>
                    </a:cubicBezTo>
                    <a:close/>
                    <a:moveTo>
                      <a:pt x="327" y="156"/>
                    </a:moveTo>
                    <a:cubicBezTo>
                      <a:pt x="326" y="157"/>
                      <a:pt x="324" y="156"/>
                      <a:pt x="324" y="157"/>
                    </a:cubicBezTo>
                    <a:cubicBezTo>
                      <a:pt x="325" y="157"/>
                      <a:pt x="326" y="159"/>
                      <a:pt x="327" y="159"/>
                    </a:cubicBezTo>
                    <a:cubicBezTo>
                      <a:pt x="327" y="158"/>
                      <a:pt x="326" y="157"/>
                      <a:pt x="327" y="156"/>
                    </a:cubicBezTo>
                    <a:close/>
                    <a:moveTo>
                      <a:pt x="303" y="146"/>
                    </a:moveTo>
                    <a:cubicBezTo>
                      <a:pt x="302" y="147"/>
                      <a:pt x="304" y="149"/>
                      <a:pt x="305" y="149"/>
                    </a:cubicBezTo>
                    <a:cubicBezTo>
                      <a:pt x="304" y="148"/>
                      <a:pt x="305" y="146"/>
                      <a:pt x="303" y="146"/>
                    </a:cubicBezTo>
                    <a:close/>
                    <a:moveTo>
                      <a:pt x="294" y="132"/>
                    </a:moveTo>
                    <a:cubicBezTo>
                      <a:pt x="294" y="131"/>
                      <a:pt x="292" y="130"/>
                      <a:pt x="292" y="132"/>
                    </a:cubicBezTo>
                    <a:cubicBezTo>
                      <a:pt x="293" y="131"/>
                      <a:pt x="294" y="133"/>
                      <a:pt x="294" y="132"/>
                    </a:cubicBezTo>
                    <a:close/>
                    <a:moveTo>
                      <a:pt x="280" y="119"/>
                    </a:moveTo>
                    <a:cubicBezTo>
                      <a:pt x="279" y="118"/>
                      <a:pt x="279" y="117"/>
                      <a:pt x="277" y="117"/>
                    </a:cubicBezTo>
                    <a:cubicBezTo>
                      <a:pt x="277" y="118"/>
                      <a:pt x="279" y="120"/>
                      <a:pt x="280" y="119"/>
                    </a:cubicBezTo>
                    <a:close/>
                    <a:moveTo>
                      <a:pt x="316" y="137"/>
                    </a:moveTo>
                    <a:cubicBezTo>
                      <a:pt x="311" y="132"/>
                      <a:pt x="302" y="121"/>
                      <a:pt x="292" y="118"/>
                    </a:cubicBezTo>
                    <a:cubicBezTo>
                      <a:pt x="293" y="119"/>
                      <a:pt x="292" y="120"/>
                      <a:pt x="291" y="120"/>
                    </a:cubicBezTo>
                    <a:cubicBezTo>
                      <a:pt x="290" y="119"/>
                      <a:pt x="288" y="118"/>
                      <a:pt x="288" y="117"/>
                    </a:cubicBezTo>
                    <a:cubicBezTo>
                      <a:pt x="285" y="119"/>
                      <a:pt x="282" y="114"/>
                      <a:pt x="279" y="115"/>
                    </a:cubicBezTo>
                    <a:cubicBezTo>
                      <a:pt x="279" y="117"/>
                      <a:pt x="282" y="117"/>
                      <a:pt x="284" y="118"/>
                    </a:cubicBezTo>
                    <a:cubicBezTo>
                      <a:pt x="284" y="119"/>
                      <a:pt x="285" y="123"/>
                      <a:pt x="287" y="122"/>
                    </a:cubicBezTo>
                    <a:cubicBezTo>
                      <a:pt x="286" y="121"/>
                      <a:pt x="285" y="120"/>
                      <a:pt x="286" y="120"/>
                    </a:cubicBezTo>
                    <a:cubicBezTo>
                      <a:pt x="287" y="120"/>
                      <a:pt x="288" y="120"/>
                      <a:pt x="288" y="122"/>
                    </a:cubicBezTo>
                    <a:cubicBezTo>
                      <a:pt x="289" y="122"/>
                      <a:pt x="291" y="121"/>
                      <a:pt x="292" y="123"/>
                    </a:cubicBezTo>
                    <a:cubicBezTo>
                      <a:pt x="291" y="124"/>
                      <a:pt x="288" y="124"/>
                      <a:pt x="287" y="126"/>
                    </a:cubicBezTo>
                    <a:cubicBezTo>
                      <a:pt x="290" y="127"/>
                      <a:pt x="291" y="130"/>
                      <a:pt x="295" y="130"/>
                    </a:cubicBezTo>
                    <a:cubicBezTo>
                      <a:pt x="296" y="129"/>
                      <a:pt x="292" y="128"/>
                      <a:pt x="295" y="127"/>
                    </a:cubicBezTo>
                    <a:cubicBezTo>
                      <a:pt x="298" y="130"/>
                      <a:pt x="301" y="135"/>
                      <a:pt x="306" y="134"/>
                    </a:cubicBezTo>
                    <a:cubicBezTo>
                      <a:pt x="306" y="132"/>
                      <a:pt x="304" y="132"/>
                      <a:pt x="303" y="131"/>
                    </a:cubicBezTo>
                    <a:cubicBezTo>
                      <a:pt x="304" y="131"/>
                      <a:pt x="304" y="130"/>
                      <a:pt x="304" y="130"/>
                    </a:cubicBezTo>
                    <a:cubicBezTo>
                      <a:pt x="309" y="134"/>
                      <a:pt x="314" y="136"/>
                      <a:pt x="317" y="141"/>
                    </a:cubicBezTo>
                    <a:cubicBezTo>
                      <a:pt x="316" y="141"/>
                      <a:pt x="314" y="138"/>
                      <a:pt x="313" y="139"/>
                    </a:cubicBezTo>
                    <a:cubicBezTo>
                      <a:pt x="315" y="142"/>
                      <a:pt x="318" y="143"/>
                      <a:pt x="320" y="146"/>
                    </a:cubicBezTo>
                    <a:cubicBezTo>
                      <a:pt x="319" y="148"/>
                      <a:pt x="323" y="150"/>
                      <a:pt x="323" y="153"/>
                    </a:cubicBezTo>
                    <a:cubicBezTo>
                      <a:pt x="325" y="153"/>
                      <a:pt x="325" y="154"/>
                      <a:pt x="326" y="154"/>
                    </a:cubicBezTo>
                    <a:cubicBezTo>
                      <a:pt x="326" y="155"/>
                      <a:pt x="328" y="157"/>
                      <a:pt x="329" y="156"/>
                    </a:cubicBezTo>
                    <a:cubicBezTo>
                      <a:pt x="327" y="151"/>
                      <a:pt x="325" y="145"/>
                      <a:pt x="320" y="144"/>
                    </a:cubicBezTo>
                    <a:cubicBezTo>
                      <a:pt x="322" y="141"/>
                      <a:pt x="317" y="140"/>
                      <a:pt x="316" y="137"/>
                    </a:cubicBezTo>
                    <a:close/>
                    <a:moveTo>
                      <a:pt x="292" y="128"/>
                    </a:moveTo>
                    <a:cubicBezTo>
                      <a:pt x="291" y="127"/>
                      <a:pt x="290" y="127"/>
                      <a:pt x="291" y="125"/>
                    </a:cubicBezTo>
                    <a:cubicBezTo>
                      <a:pt x="292" y="125"/>
                      <a:pt x="292" y="124"/>
                      <a:pt x="294" y="125"/>
                    </a:cubicBezTo>
                    <a:cubicBezTo>
                      <a:pt x="294" y="127"/>
                      <a:pt x="293" y="127"/>
                      <a:pt x="292" y="128"/>
                    </a:cubicBezTo>
                    <a:close/>
                    <a:moveTo>
                      <a:pt x="294" y="126"/>
                    </a:moveTo>
                    <a:cubicBezTo>
                      <a:pt x="296" y="124"/>
                      <a:pt x="300" y="125"/>
                      <a:pt x="300" y="128"/>
                    </a:cubicBezTo>
                    <a:cubicBezTo>
                      <a:pt x="298" y="128"/>
                      <a:pt x="297" y="125"/>
                      <a:pt x="294" y="126"/>
                    </a:cubicBezTo>
                    <a:close/>
                    <a:moveTo>
                      <a:pt x="328" y="169"/>
                    </a:moveTo>
                    <a:cubicBezTo>
                      <a:pt x="329" y="167"/>
                      <a:pt x="328" y="171"/>
                      <a:pt x="329" y="170"/>
                    </a:cubicBezTo>
                    <a:cubicBezTo>
                      <a:pt x="330" y="169"/>
                      <a:pt x="328" y="167"/>
                      <a:pt x="328" y="166"/>
                    </a:cubicBezTo>
                    <a:cubicBezTo>
                      <a:pt x="328" y="167"/>
                      <a:pt x="327" y="169"/>
                      <a:pt x="328" y="169"/>
                    </a:cubicBezTo>
                    <a:close/>
                    <a:moveTo>
                      <a:pt x="263" y="120"/>
                    </a:moveTo>
                    <a:cubicBezTo>
                      <a:pt x="263" y="120"/>
                      <a:pt x="263" y="120"/>
                      <a:pt x="263" y="120"/>
                    </a:cubicBezTo>
                    <a:cubicBezTo>
                      <a:pt x="263" y="120"/>
                      <a:pt x="263" y="120"/>
                      <a:pt x="263" y="120"/>
                    </a:cubicBezTo>
                    <a:cubicBezTo>
                      <a:pt x="263" y="120"/>
                      <a:pt x="263" y="120"/>
                      <a:pt x="263" y="120"/>
                    </a:cubicBezTo>
                    <a:close/>
                    <a:moveTo>
                      <a:pt x="300" y="78"/>
                    </a:moveTo>
                    <a:cubicBezTo>
                      <a:pt x="300" y="78"/>
                      <a:pt x="299" y="76"/>
                      <a:pt x="298" y="77"/>
                    </a:cubicBezTo>
                    <a:cubicBezTo>
                      <a:pt x="299" y="78"/>
                      <a:pt x="300" y="80"/>
                      <a:pt x="300" y="78"/>
                    </a:cubicBezTo>
                    <a:close/>
                    <a:moveTo>
                      <a:pt x="310" y="89"/>
                    </a:moveTo>
                    <a:cubicBezTo>
                      <a:pt x="310" y="88"/>
                      <a:pt x="309" y="87"/>
                      <a:pt x="307" y="86"/>
                    </a:cubicBezTo>
                    <a:cubicBezTo>
                      <a:pt x="307" y="87"/>
                      <a:pt x="310" y="89"/>
                      <a:pt x="310" y="89"/>
                    </a:cubicBezTo>
                    <a:close/>
                    <a:moveTo>
                      <a:pt x="308" y="94"/>
                    </a:moveTo>
                    <a:cubicBezTo>
                      <a:pt x="306" y="92"/>
                      <a:pt x="303" y="88"/>
                      <a:pt x="302" y="89"/>
                    </a:cubicBezTo>
                    <a:cubicBezTo>
                      <a:pt x="304" y="90"/>
                      <a:pt x="305" y="93"/>
                      <a:pt x="308" y="94"/>
                    </a:cubicBezTo>
                    <a:close/>
                    <a:moveTo>
                      <a:pt x="310" y="89"/>
                    </a:moveTo>
                    <a:cubicBezTo>
                      <a:pt x="310" y="89"/>
                      <a:pt x="310" y="89"/>
                      <a:pt x="310" y="89"/>
                    </a:cubicBezTo>
                    <a:cubicBezTo>
                      <a:pt x="311" y="89"/>
                      <a:pt x="311" y="89"/>
                      <a:pt x="310" y="89"/>
                    </a:cubicBezTo>
                    <a:close/>
                    <a:moveTo>
                      <a:pt x="309" y="96"/>
                    </a:moveTo>
                    <a:cubicBezTo>
                      <a:pt x="310" y="96"/>
                      <a:pt x="311" y="99"/>
                      <a:pt x="312" y="98"/>
                    </a:cubicBezTo>
                    <a:cubicBezTo>
                      <a:pt x="311" y="98"/>
                      <a:pt x="311" y="94"/>
                      <a:pt x="309" y="96"/>
                    </a:cubicBezTo>
                    <a:close/>
                    <a:moveTo>
                      <a:pt x="301" y="109"/>
                    </a:moveTo>
                    <a:cubicBezTo>
                      <a:pt x="299" y="108"/>
                      <a:pt x="296" y="103"/>
                      <a:pt x="295" y="105"/>
                    </a:cubicBezTo>
                    <a:cubicBezTo>
                      <a:pt x="298" y="105"/>
                      <a:pt x="298" y="110"/>
                      <a:pt x="301" y="109"/>
                    </a:cubicBezTo>
                    <a:close/>
                    <a:moveTo>
                      <a:pt x="297" y="81"/>
                    </a:moveTo>
                    <a:cubicBezTo>
                      <a:pt x="298" y="81"/>
                      <a:pt x="299" y="82"/>
                      <a:pt x="300" y="82"/>
                    </a:cubicBezTo>
                    <a:cubicBezTo>
                      <a:pt x="300" y="81"/>
                      <a:pt x="297" y="79"/>
                      <a:pt x="297" y="81"/>
                    </a:cubicBezTo>
                    <a:close/>
                    <a:moveTo>
                      <a:pt x="305" y="102"/>
                    </a:moveTo>
                    <a:cubicBezTo>
                      <a:pt x="305" y="103"/>
                      <a:pt x="304" y="104"/>
                      <a:pt x="304" y="105"/>
                    </a:cubicBezTo>
                    <a:cubicBezTo>
                      <a:pt x="309" y="106"/>
                      <a:pt x="310" y="110"/>
                      <a:pt x="314" y="112"/>
                    </a:cubicBezTo>
                    <a:cubicBezTo>
                      <a:pt x="313" y="108"/>
                      <a:pt x="308" y="105"/>
                      <a:pt x="305" y="102"/>
                    </a:cubicBezTo>
                    <a:close/>
                    <a:moveTo>
                      <a:pt x="305" y="103"/>
                    </a:moveTo>
                    <a:cubicBezTo>
                      <a:pt x="307" y="103"/>
                      <a:pt x="306" y="105"/>
                      <a:pt x="307" y="105"/>
                    </a:cubicBezTo>
                    <a:cubicBezTo>
                      <a:pt x="307" y="106"/>
                      <a:pt x="305" y="104"/>
                      <a:pt x="305" y="103"/>
                    </a:cubicBezTo>
                    <a:close/>
                    <a:moveTo>
                      <a:pt x="284" y="73"/>
                    </a:moveTo>
                    <a:cubicBezTo>
                      <a:pt x="283" y="71"/>
                      <a:pt x="285" y="73"/>
                      <a:pt x="285" y="72"/>
                    </a:cubicBezTo>
                    <a:cubicBezTo>
                      <a:pt x="284" y="71"/>
                      <a:pt x="284" y="70"/>
                      <a:pt x="282" y="70"/>
                    </a:cubicBezTo>
                    <a:cubicBezTo>
                      <a:pt x="282" y="71"/>
                      <a:pt x="281" y="71"/>
                      <a:pt x="281" y="72"/>
                    </a:cubicBezTo>
                    <a:cubicBezTo>
                      <a:pt x="283" y="71"/>
                      <a:pt x="282" y="73"/>
                      <a:pt x="284" y="73"/>
                    </a:cubicBezTo>
                    <a:close/>
                    <a:moveTo>
                      <a:pt x="301" y="88"/>
                    </a:moveTo>
                    <a:cubicBezTo>
                      <a:pt x="299" y="86"/>
                      <a:pt x="298" y="85"/>
                      <a:pt x="295" y="84"/>
                    </a:cubicBezTo>
                    <a:cubicBezTo>
                      <a:pt x="297" y="86"/>
                      <a:pt x="298" y="87"/>
                      <a:pt x="301" y="88"/>
                    </a:cubicBezTo>
                    <a:close/>
                    <a:moveTo>
                      <a:pt x="261" y="108"/>
                    </a:moveTo>
                    <a:cubicBezTo>
                      <a:pt x="262" y="108"/>
                      <a:pt x="262" y="108"/>
                      <a:pt x="262" y="108"/>
                    </a:cubicBezTo>
                    <a:cubicBezTo>
                      <a:pt x="263" y="108"/>
                      <a:pt x="263" y="108"/>
                      <a:pt x="264" y="108"/>
                    </a:cubicBezTo>
                    <a:cubicBezTo>
                      <a:pt x="264" y="108"/>
                      <a:pt x="264" y="107"/>
                      <a:pt x="264" y="107"/>
                    </a:cubicBezTo>
                    <a:cubicBezTo>
                      <a:pt x="263" y="108"/>
                      <a:pt x="260" y="107"/>
                      <a:pt x="261" y="108"/>
                    </a:cubicBezTo>
                    <a:close/>
                    <a:moveTo>
                      <a:pt x="277" y="81"/>
                    </a:moveTo>
                    <a:cubicBezTo>
                      <a:pt x="276" y="79"/>
                      <a:pt x="274" y="79"/>
                      <a:pt x="272" y="78"/>
                    </a:cubicBezTo>
                    <a:cubicBezTo>
                      <a:pt x="272" y="80"/>
                      <a:pt x="275" y="80"/>
                      <a:pt x="277" y="81"/>
                    </a:cubicBezTo>
                    <a:close/>
                    <a:moveTo>
                      <a:pt x="288" y="114"/>
                    </a:moveTo>
                    <a:cubicBezTo>
                      <a:pt x="286" y="114"/>
                      <a:pt x="286" y="114"/>
                      <a:pt x="286" y="114"/>
                    </a:cubicBezTo>
                    <a:cubicBezTo>
                      <a:pt x="286" y="115"/>
                      <a:pt x="286" y="115"/>
                      <a:pt x="286" y="115"/>
                    </a:cubicBezTo>
                    <a:cubicBezTo>
                      <a:pt x="287" y="115"/>
                      <a:pt x="287" y="116"/>
                      <a:pt x="288" y="116"/>
                    </a:cubicBezTo>
                    <a:lnTo>
                      <a:pt x="288" y="114"/>
                    </a:lnTo>
                    <a:close/>
                    <a:moveTo>
                      <a:pt x="298" y="116"/>
                    </a:moveTo>
                    <a:cubicBezTo>
                      <a:pt x="300" y="118"/>
                      <a:pt x="303" y="122"/>
                      <a:pt x="306" y="122"/>
                    </a:cubicBezTo>
                    <a:cubicBezTo>
                      <a:pt x="304" y="119"/>
                      <a:pt x="300" y="117"/>
                      <a:pt x="298" y="116"/>
                    </a:cubicBezTo>
                    <a:close/>
                    <a:moveTo>
                      <a:pt x="275" y="110"/>
                    </a:moveTo>
                    <a:cubicBezTo>
                      <a:pt x="278" y="110"/>
                      <a:pt x="281" y="113"/>
                      <a:pt x="284" y="113"/>
                    </a:cubicBezTo>
                    <a:cubicBezTo>
                      <a:pt x="282" y="112"/>
                      <a:pt x="279" y="110"/>
                      <a:pt x="277" y="109"/>
                    </a:cubicBezTo>
                    <a:cubicBezTo>
                      <a:pt x="277" y="111"/>
                      <a:pt x="275" y="108"/>
                      <a:pt x="275" y="110"/>
                    </a:cubicBezTo>
                    <a:close/>
                    <a:moveTo>
                      <a:pt x="309" y="125"/>
                    </a:moveTo>
                    <a:cubicBezTo>
                      <a:pt x="312" y="129"/>
                      <a:pt x="308" y="122"/>
                      <a:pt x="306" y="123"/>
                    </a:cubicBezTo>
                    <a:cubicBezTo>
                      <a:pt x="307" y="124"/>
                      <a:pt x="307" y="126"/>
                      <a:pt x="309" y="125"/>
                    </a:cubicBezTo>
                    <a:close/>
                    <a:moveTo>
                      <a:pt x="321" y="123"/>
                    </a:moveTo>
                    <a:cubicBezTo>
                      <a:pt x="322" y="122"/>
                      <a:pt x="323" y="123"/>
                      <a:pt x="323" y="123"/>
                    </a:cubicBezTo>
                    <a:cubicBezTo>
                      <a:pt x="321" y="121"/>
                      <a:pt x="320" y="115"/>
                      <a:pt x="317" y="117"/>
                    </a:cubicBezTo>
                    <a:cubicBezTo>
                      <a:pt x="318" y="119"/>
                      <a:pt x="320" y="121"/>
                      <a:pt x="321" y="123"/>
                    </a:cubicBezTo>
                    <a:close/>
                    <a:moveTo>
                      <a:pt x="317" y="115"/>
                    </a:moveTo>
                    <a:cubicBezTo>
                      <a:pt x="317" y="113"/>
                      <a:pt x="316" y="113"/>
                      <a:pt x="315" y="112"/>
                    </a:cubicBezTo>
                    <a:cubicBezTo>
                      <a:pt x="316" y="114"/>
                      <a:pt x="316" y="113"/>
                      <a:pt x="315" y="115"/>
                    </a:cubicBezTo>
                    <a:lnTo>
                      <a:pt x="317" y="115"/>
                    </a:lnTo>
                    <a:close/>
                    <a:moveTo>
                      <a:pt x="313" y="130"/>
                    </a:moveTo>
                    <a:cubicBezTo>
                      <a:pt x="315" y="130"/>
                      <a:pt x="315" y="131"/>
                      <a:pt x="316" y="131"/>
                    </a:cubicBezTo>
                    <a:cubicBezTo>
                      <a:pt x="316" y="130"/>
                      <a:pt x="313" y="128"/>
                      <a:pt x="313" y="130"/>
                    </a:cubicBezTo>
                    <a:close/>
                    <a:moveTo>
                      <a:pt x="337" y="183"/>
                    </a:moveTo>
                    <a:cubicBezTo>
                      <a:pt x="337" y="180"/>
                      <a:pt x="335" y="178"/>
                      <a:pt x="335" y="175"/>
                    </a:cubicBezTo>
                    <a:cubicBezTo>
                      <a:pt x="332" y="177"/>
                      <a:pt x="336" y="181"/>
                      <a:pt x="337" y="183"/>
                    </a:cubicBezTo>
                    <a:close/>
                    <a:moveTo>
                      <a:pt x="39" y="302"/>
                    </a:moveTo>
                    <a:cubicBezTo>
                      <a:pt x="39" y="302"/>
                      <a:pt x="38" y="302"/>
                      <a:pt x="38" y="303"/>
                    </a:cubicBezTo>
                    <a:cubicBezTo>
                      <a:pt x="38" y="303"/>
                      <a:pt x="39" y="303"/>
                      <a:pt x="39" y="303"/>
                    </a:cubicBezTo>
                    <a:cubicBezTo>
                      <a:pt x="39" y="303"/>
                      <a:pt x="39" y="302"/>
                      <a:pt x="39" y="302"/>
                    </a:cubicBezTo>
                    <a:close/>
                    <a:moveTo>
                      <a:pt x="40" y="292"/>
                    </a:moveTo>
                    <a:cubicBezTo>
                      <a:pt x="40" y="291"/>
                      <a:pt x="40" y="291"/>
                      <a:pt x="40" y="291"/>
                    </a:cubicBezTo>
                    <a:cubicBezTo>
                      <a:pt x="39" y="291"/>
                      <a:pt x="39" y="291"/>
                      <a:pt x="39" y="291"/>
                    </a:cubicBezTo>
                    <a:cubicBezTo>
                      <a:pt x="39" y="292"/>
                      <a:pt x="39" y="292"/>
                      <a:pt x="40" y="292"/>
                    </a:cubicBezTo>
                    <a:close/>
                    <a:moveTo>
                      <a:pt x="37" y="287"/>
                    </a:moveTo>
                    <a:cubicBezTo>
                      <a:pt x="37" y="287"/>
                      <a:pt x="37" y="288"/>
                      <a:pt x="37" y="288"/>
                    </a:cubicBezTo>
                    <a:cubicBezTo>
                      <a:pt x="37" y="288"/>
                      <a:pt x="38" y="287"/>
                      <a:pt x="38" y="287"/>
                    </a:cubicBezTo>
                    <a:cubicBezTo>
                      <a:pt x="37" y="287"/>
                      <a:pt x="37" y="287"/>
                      <a:pt x="37" y="287"/>
                    </a:cubicBezTo>
                    <a:close/>
                    <a:moveTo>
                      <a:pt x="35" y="292"/>
                    </a:moveTo>
                    <a:cubicBezTo>
                      <a:pt x="35" y="292"/>
                      <a:pt x="36" y="292"/>
                      <a:pt x="36" y="291"/>
                    </a:cubicBezTo>
                    <a:cubicBezTo>
                      <a:pt x="36" y="292"/>
                      <a:pt x="35" y="291"/>
                      <a:pt x="35" y="292"/>
                    </a:cubicBezTo>
                    <a:close/>
                    <a:moveTo>
                      <a:pt x="40" y="295"/>
                    </a:moveTo>
                    <a:cubicBezTo>
                      <a:pt x="39" y="295"/>
                      <a:pt x="39" y="295"/>
                      <a:pt x="39" y="294"/>
                    </a:cubicBezTo>
                    <a:cubicBezTo>
                      <a:pt x="38" y="294"/>
                      <a:pt x="38" y="294"/>
                      <a:pt x="38" y="294"/>
                    </a:cubicBezTo>
                    <a:cubicBezTo>
                      <a:pt x="39" y="295"/>
                      <a:pt x="38" y="295"/>
                      <a:pt x="39" y="296"/>
                    </a:cubicBezTo>
                    <a:cubicBezTo>
                      <a:pt x="39" y="295"/>
                      <a:pt x="40" y="296"/>
                      <a:pt x="40" y="295"/>
                    </a:cubicBezTo>
                    <a:close/>
                    <a:moveTo>
                      <a:pt x="52" y="320"/>
                    </a:moveTo>
                    <a:cubicBezTo>
                      <a:pt x="52" y="320"/>
                      <a:pt x="51" y="320"/>
                      <a:pt x="51" y="320"/>
                    </a:cubicBezTo>
                    <a:cubicBezTo>
                      <a:pt x="51" y="321"/>
                      <a:pt x="51" y="322"/>
                      <a:pt x="52" y="322"/>
                    </a:cubicBezTo>
                    <a:cubicBezTo>
                      <a:pt x="52" y="321"/>
                      <a:pt x="52" y="321"/>
                      <a:pt x="53" y="321"/>
                    </a:cubicBezTo>
                    <a:cubicBezTo>
                      <a:pt x="53" y="321"/>
                      <a:pt x="52" y="321"/>
                      <a:pt x="52" y="320"/>
                    </a:cubicBezTo>
                    <a:close/>
                    <a:moveTo>
                      <a:pt x="40" y="294"/>
                    </a:moveTo>
                    <a:cubicBezTo>
                      <a:pt x="40" y="293"/>
                      <a:pt x="39" y="292"/>
                      <a:pt x="39" y="293"/>
                    </a:cubicBezTo>
                    <a:cubicBezTo>
                      <a:pt x="39" y="293"/>
                      <a:pt x="40" y="294"/>
                      <a:pt x="40" y="294"/>
                    </a:cubicBezTo>
                    <a:close/>
                    <a:moveTo>
                      <a:pt x="37" y="293"/>
                    </a:moveTo>
                    <a:cubicBezTo>
                      <a:pt x="37" y="292"/>
                      <a:pt x="37" y="292"/>
                      <a:pt x="37" y="292"/>
                    </a:cubicBezTo>
                    <a:cubicBezTo>
                      <a:pt x="37" y="292"/>
                      <a:pt x="37" y="293"/>
                      <a:pt x="36" y="293"/>
                    </a:cubicBezTo>
                    <a:cubicBezTo>
                      <a:pt x="36" y="293"/>
                      <a:pt x="37" y="293"/>
                      <a:pt x="37" y="293"/>
                    </a:cubicBezTo>
                    <a:close/>
                    <a:moveTo>
                      <a:pt x="48" y="310"/>
                    </a:moveTo>
                    <a:cubicBezTo>
                      <a:pt x="48" y="310"/>
                      <a:pt x="47" y="310"/>
                      <a:pt x="47" y="311"/>
                    </a:cubicBezTo>
                    <a:cubicBezTo>
                      <a:pt x="48" y="311"/>
                      <a:pt x="48" y="312"/>
                      <a:pt x="48" y="311"/>
                    </a:cubicBezTo>
                    <a:cubicBezTo>
                      <a:pt x="47" y="311"/>
                      <a:pt x="48" y="311"/>
                      <a:pt x="48" y="310"/>
                    </a:cubicBezTo>
                    <a:close/>
                    <a:moveTo>
                      <a:pt x="39" y="285"/>
                    </a:moveTo>
                    <a:cubicBezTo>
                      <a:pt x="38" y="285"/>
                      <a:pt x="38" y="286"/>
                      <a:pt x="38" y="286"/>
                    </a:cubicBezTo>
                    <a:cubicBezTo>
                      <a:pt x="38" y="286"/>
                      <a:pt x="37" y="286"/>
                      <a:pt x="37" y="286"/>
                    </a:cubicBezTo>
                    <a:cubicBezTo>
                      <a:pt x="37" y="287"/>
                      <a:pt x="40" y="286"/>
                      <a:pt x="39" y="289"/>
                    </a:cubicBezTo>
                    <a:cubicBezTo>
                      <a:pt x="39" y="289"/>
                      <a:pt x="39" y="289"/>
                      <a:pt x="39" y="289"/>
                    </a:cubicBezTo>
                    <a:cubicBezTo>
                      <a:pt x="40" y="288"/>
                      <a:pt x="37" y="286"/>
                      <a:pt x="40" y="286"/>
                    </a:cubicBezTo>
                    <a:cubicBezTo>
                      <a:pt x="40" y="286"/>
                      <a:pt x="40" y="287"/>
                      <a:pt x="40" y="287"/>
                    </a:cubicBezTo>
                    <a:cubicBezTo>
                      <a:pt x="41" y="286"/>
                      <a:pt x="40" y="286"/>
                      <a:pt x="40" y="285"/>
                    </a:cubicBezTo>
                    <a:cubicBezTo>
                      <a:pt x="40" y="285"/>
                      <a:pt x="39" y="285"/>
                      <a:pt x="39" y="285"/>
                    </a:cubicBezTo>
                    <a:cubicBezTo>
                      <a:pt x="40" y="284"/>
                      <a:pt x="39" y="283"/>
                      <a:pt x="40" y="282"/>
                    </a:cubicBezTo>
                    <a:cubicBezTo>
                      <a:pt x="39" y="283"/>
                      <a:pt x="39" y="284"/>
                      <a:pt x="39" y="285"/>
                    </a:cubicBezTo>
                    <a:close/>
                    <a:moveTo>
                      <a:pt x="35" y="280"/>
                    </a:moveTo>
                    <a:cubicBezTo>
                      <a:pt x="35" y="280"/>
                      <a:pt x="35" y="281"/>
                      <a:pt x="35" y="282"/>
                    </a:cubicBezTo>
                    <a:cubicBezTo>
                      <a:pt x="35" y="282"/>
                      <a:pt x="36" y="281"/>
                      <a:pt x="36" y="282"/>
                    </a:cubicBezTo>
                    <a:cubicBezTo>
                      <a:pt x="37" y="283"/>
                      <a:pt x="36" y="282"/>
                      <a:pt x="36" y="283"/>
                    </a:cubicBezTo>
                    <a:cubicBezTo>
                      <a:pt x="37" y="283"/>
                      <a:pt x="37" y="284"/>
                      <a:pt x="37" y="285"/>
                    </a:cubicBezTo>
                    <a:cubicBezTo>
                      <a:pt x="39" y="284"/>
                      <a:pt x="36" y="283"/>
                      <a:pt x="38" y="281"/>
                    </a:cubicBezTo>
                    <a:cubicBezTo>
                      <a:pt x="37" y="280"/>
                      <a:pt x="36" y="280"/>
                      <a:pt x="35" y="280"/>
                    </a:cubicBezTo>
                    <a:close/>
                    <a:moveTo>
                      <a:pt x="35" y="289"/>
                    </a:moveTo>
                    <a:cubicBezTo>
                      <a:pt x="35" y="290"/>
                      <a:pt x="36" y="291"/>
                      <a:pt x="37" y="291"/>
                    </a:cubicBezTo>
                    <a:cubicBezTo>
                      <a:pt x="37" y="291"/>
                      <a:pt x="37" y="291"/>
                      <a:pt x="37" y="291"/>
                    </a:cubicBezTo>
                    <a:cubicBezTo>
                      <a:pt x="37" y="291"/>
                      <a:pt x="37" y="291"/>
                      <a:pt x="37" y="290"/>
                    </a:cubicBezTo>
                    <a:cubicBezTo>
                      <a:pt x="36" y="291"/>
                      <a:pt x="36" y="289"/>
                      <a:pt x="35" y="289"/>
                    </a:cubicBezTo>
                    <a:close/>
                    <a:moveTo>
                      <a:pt x="41" y="306"/>
                    </a:moveTo>
                    <a:cubicBezTo>
                      <a:pt x="41" y="307"/>
                      <a:pt x="41" y="307"/>
                      <a:pt x="41" y="307"/>
                    </a:cubicBezTo>
                    <a:cubicBezTo>
                      <a:pt x="41" y="307"/>
                      <a:pt x="42" y="307"/>
                      <a:pt x="42" y="306"/>
                    </a:cubicBezTo>
                    <a:lnTo>
                      <a:pt x="41" y="306"/>
                    </a:lnTo>
                    <a:close/>
                    <a:moveTo>
                      <a:pt x="45" y="306"/>
                    </a:moveTo>
                    <a:cubicBezTo>
                      <a:pt x="45" y="307"/>
                      <a:pt x="45" y="307"/>
                      <a:pt x="46" y="307"/>
                    </a:cubicBezTo>
                    <a:cubicBezTo>
                      <a:pt x="46" y="307"/>
                      <a:pt x="46" y="307"/>
                      <a:pt x="46" y="306"/>
                    </a:cubicBezTo>
                    <a:cubicBezTo>
                      <a:pt x="46" y="307"/>
                      <a:pt x="45" y="306"/>
                      <a:pt x="45" y="306"/>
                    </a:cubicBezTo>
                    <a:close/>
                    <a:moveTo>
                      <a:pt x="48" y="322"/>
                    </a:moveTo>
                    <a:cubicBezTo>
                      <a:pt x="48" y="323"/>
                      <a:pt x="49" y="323"/>
                      <a:pt x="50" y="323"/>
                    </a:cubicBezTo>
                    <a:cubicBezTo>
                      <a:pt x="49" y="322"/>
                      <a:pt x="49" y="322"/>
                      <a:pt x="48" y="322"/>
                    </a:cubicBezTo>
                    <a:close/>
                    <a:moveTo>
                      <a:pt x="46" y="303"/>
                    </a:moveTo>
                    <a:cubicBezTo>
                      <a:pt x="46" y="304"/>
                      <a:pt x="47" y="304"/>
                      <a:pt x="47" y="304"/>
                    </a:cubicBezTo>
                    <a:cubicBezTo>
                      <a:pt x="47" y="303"/>
                      <a:pt x="47" y="303"/>
                      <a:pt x="46" y="303"/>
                    </a:cubicBezTo>
                    <a:close/>
                    <a:moveTo>
                      <a:pt x="45" y="303"/>
                    </a:moveTo>
                    <a:cubicBezTo>
                      <a:pt x="45" y="304"/>
                      <a:pt x="45" y="304"/>
                      <a:pt x="46" y="305"/>
                    </a:cubicBezTo>
                    <a:cubicBezTo>
                      <a:pt x="45" y="304"/>
                      <a:pt x="47" y="303"/>
                      <a:pt x="45" y="303"/>
                    </a:cubicBezTo>
                    <a:close/>
                    <a:moveTo>
                      <a:pt x="44" y="306"/>
                    </a:moveTo>
                    <a:cubicBezTo>
                      <a:pt x="45" y="306"/>
                      <a:pt x="46" y="306"/>
                      <a:pt x="46" y="306"/>
                    </a:cubicBezTo>
                    <a:cubicBezTo>
                      <a:pt x="46" y="306"/>
                      <a:pt x="44" y="306"/>
                      <a:pt x="44" y="306"/>
                    </a:cubicBezTo>
                    <a:close/>
                    <a:moveTo>
                      <a:pt x="49" y="309"/>
                    </a:moveTo>
                    <a:cubicBezTo>
                      <a:pt x="49" y="309"/>
                      <a:pt x="50" y="309"/>
                      <a:pt x="50" y="308"/>
                    </a:cubicBezTo>
                    <a:cubicBezTo>
                      <a:pt x="49" y="308"/>
                      <a:pt x="49" y="309"/>
                      <a:pt x="49" y="309"/>
                    </a:cubicBezTo>
                    <a:close/>
                    <a:moveTo>
                      <a:pt x="42" y="299"/>
                    </a:moveTo>
                    <a:cubicBezTo>
                      <a:pt x="40" y="298"/>
                      <a:pt x="40" y="300"/>
                      <a:pt x="40" y="301"/>
                    </a:cubicBezTo>
                    <a:cubicBezTo>
                      <a:pt x="40" y="301"/>
                      <a:pt x="41" y="300"/>
                      <a:pt x="41" y="301"/>
                    </a:cubicBezTo>
                    <a:cubicBezTo>
                      <a:pt x="42" y="301"/>
                      <a:pt x="42" y="300"/>
                      <a:pt x="42" y="300"/>
                    </a:cubicBezTo>
                    <a:cubicBezTo>
                      <a:pt x="41" y="300"/>
                      <a:pt x="41" y="299"/>
                      <a:pt x="42" y="299"/>
                    </a:cubicBezTo>
                    <a:close/>
                    <a:moveTo>
                      <a:pt x="44" y="302"/>
                    </a:moveTo>
                    <a:cubicBezTo>
                      <a:pt x="43" y="302"/>
                      <a:pt x="43" y="302"/>
                      <a:pt x="43" y="301"/>
                    </a:cubicBezTo>
                    <a:cubicBezTo>
                      <a:pt x="43" y="302"/>
                      <a:pt x="42" y="302"/>
                      <a:pt x="42" y="303"/>
                    </a:cubicBezTo>
                    <a:cubicBezTo>
                      <a:pt x="43" y="303"/>
                      <a:pt x="43" y="302"/>
                      <a:pt x="44" y="302"/>
                    </a:cubicBezTo>
                    <a:close/>
                    <a:moveTo>
                      <a:pt x="43" y="303"/>
                    </a:moveTo>
                    <a:cubicBezTo>
                      <a:pt x="43" y="303"/>
                      <a:pt x="43" y="304"/>
                      <a:pt x="44" y="304"/>
                    </a:cubicBezTo>
                    <a:cubicBezTo>
                      <a:pt x="44" y="303"/>
                      <a:pt x="44" y="303"/>
                      <a:pt x="43" y="303"/>
                    </a:cubicBezTo>
                    <a:close/>
                    <a:moveTo>
                      <a:pt x="43" y="308"/>
                    </a:moveTo>
                    <a:cubicBezTo>
                      <a:pt x="43" y="309"/>
                      <a:pt x="43" y="309"/>
                      <a:pt x="43" y="309"/>
                    </a:cubicBezTo>
                    <a:cubicBezTo>
                      <a:pt x="44" y="310"/>
                      <a:pt x="44" y="308"/>
                      <a:pt x="43" y="308"/>
                    </a:cubicBezTo>
                    <a:close/>
                    <a:moveTo>
                      <a:pt x="45" y="313"/>
                    </a:moveTo>
                    <a:cubicBezTo>
                      <a:pt x="45" y="312"/>
                      <a:pt x="45" y="312"/>
                      <a:pt x="45" y="312"/>
                    </a:cubicBezTo>
                    <a:cubicBezTo>
                      <a:pt x="44" y="312"/>
                      <a:pt x="45" y="314"/>
                      <a:pt x="46" y="313"/>
                    </a:cubicBezTo>
                    <a:cubicBezTo>
                      <a:pt x="45" y="313"/>
                      <a:pt x="45" y="313"/>
                      <a:pt x="45" y="313"/>
                    </a:cubicBezTo>
                    <a:close/>
                    <a:moveTo>
                      <a:pt x="305" y="342"/>
                    </a:moveTo>
                    <a:cubicBezTo>
                      <a:pt x="306" y="342"/>
                      <a:pt x="306" y="342"/>
                      <a:pt x="306" y="342"/>
                    </a:cubicBezTo>
                    <a:cubicBezTo>
                      <a:pt x="306" y="342"/>
                      <a:pt x="307" y="341"/>
                      <a:pt x="307" y="340"/>
                    </a:cubicBezTo>
                    <a:cubicBezTo>
                      <a:pt x="307" y="341"/>
                      <a:pt x="306" y="341"/>
                      <a:pt x="305" y="342"/>
                    </a:cubicBezTo>
                    <a:close/>
                    <a:moveTo>
                      <a:pt x="309" y="339"/>
                    </a:moveTo>
                    <a:cubicBezTo>
                      <a:pt x="309" y="339"/>
                      <a:pt x="309" y="338"/>
                      <a:pt x="309" y="338"/>
                    </a:cubicBezTo>
                    <a:cubicBezTo>
                      <a:pt x="308" y="339"/>
                      <a:pt x="308" y="339"/>
                      <a:pt x="308" y="340"/>
                    </a:cubicBezTo>
                    <a:cubicBezTo>
                      <a:pt x="308" y="339"/>
                      <a:pt x="308" y="339"/>
                      <a:pt x="309" y="339"/>
                    </a:cubicBezTo>
                    <a:close/>
                    <a:moveTo>
                      <a:pt x="307" y="347"/>
                    </a:moveTo>
                    <a:cubicBezTo>
                      <a:pt x="305" y="347"/>
                      <a:pt x="307" y="345"/>
                      <a:pt x="306" y="344"/>
                    </a:cubicBezTo>
                    <a:cubicBezTo>
                      <a:pt x="305" y="344"/>
                      <a:pt x="304" y="346"/>
                      <a:pt x="303" y="345"/>
                    </a:cubicBezTo>
                    <a:cubicBezTo>
                      <a:pt x="304" y="344"/>
                      <a:pt x="305" y="345"/>
                      <a:pt x="305" y="343"/>
                    </a:cubicBezTo>
                    <a:cubicBezTo>
                      <a:pt x="305" y="343"/>
                      <a:pt x="305" y="343"/>
                      <a:pt x="305" y="343"/>
                    </a:cubicBezTo>
                    <a:cubicBezTo>
                      <a:pt x="305" y="343"/>
                      <a:pt x="305" y="343"/>
                      <a:pt x="305" y="343"/>
                    </a:cubicBezTo>
                    <a:cubicBezTo>
                      <a:pt x="304" y="344"/>
                      <a:pt x="303" y="345"/>
                      <a:pt x="302" y="346"/>
                    </a:cubicBezTo>
                    <a:cubicBezTo>
                      <a:pt x="302" y="346"/>
                      <a:pt x="302" y="346"/>
                      <a:pt x="303" y="346"/>
                    </a:cubicBezTo>
                    <a:cubicBezTo>
                      <a:pt x="303" y="346"/>
                      <a:pt x="303" y="347"/>
                      <a:pt x="304" y="347"/>
                    </a:cubicBezTo>
                    <a:cubicBezTo>
                      <a:pt x="304" y="346"/>
                      <a:pt x="304" y="345"/>
                      <a:pt x="304" y="345"/>
                    </a:cubicBezTo>
                    <a:cubicBezTo>
                      <a:pt x="305" y="346"/>
                      <a:pt x="305" y="346"/>
                      <a:pt x="305" y="346"/>
                    </a:cubicBezTo>
                    <a:cubicBezTo>
                      <a:pt x="306" y="346"/>
                      <a:pt x="305" y="346"/>
                      <a:pt x="305" y="347"/>
                    </a:cubicBezTo>
                    <a:cubicBezTo>
                      <a:pt x="305" y="347"/>
                      <a:pt x="306" y="347"/>
                      <a:pt x="306" y="348"/>
                    </a:cubicBezTo>
                    <a:cubicBezTo>
                      <a:pt x="306" y="347"/>
                      <a:pt x="307" y="347"/>
                      <a:pt x="307" y="347"/>
                    </a:cubicBezTo>
                    <a:close/>
                    <a:moveTo>
                      <a:pt x="34" y="285"/>
                    </a:moveTo>
                    <a:cubicBezTo>
                      <a:pt x="34" y="285"/>
                      <a:pt x="34" y="285"/>
                      <a:pt x="34" y="285"/>
                    </a:cubicBezTo>
                    <a:cubicBezTo>
                      <a:pt x="34" y="285"/>
                      <a:pt x="34" y="285"/>
                      <a:pt x="33" y="285"/>
                    </a:cubicBezTo>
                    <a:cubicBezTo>
                      <a:pt x="33" y="286"/>
                      <a:pt x="33" y="286"/>
                      <a:pt x="33" y="286"/>
                    </a:cubicBezTo>
                    <a:cubicBezTo>
                      <a:pt x="34" y="286"/>
                      <a:pt x="34" y="286"/>
                      <a:pt x="34" y="286"/>
                    </a:cubicBezTo>
                    <a:cubicBezTo>
                      <a:pt x="34" y="286"/>
                      <a:pt x="34" y="286"/>
                      <a:pt x="34" y="286"/>
                    </a:cubicBezTo>
                    <a:cubicBezTo>
                      <a:pt x="34" y="286"/>
                      <a:pt x="34" y="286"/>
                      <a:pt x="34" y="286"/>
                    </a:cubicBezTo>
                    <a:cubicBezTo>
                      <a:pt x="34" y="285"/>
                      <a:pt x="34" y="285"/>
                      <a:pt x="34" y="285"/>
                    </a:cubicBezTo>
                    <a:cubicBezTo>
                      <a:pt x="34" y="285"/>
                      <a:pt x="34" y="285"/>
                      <a:pt x="34" y="285"/>
                    </a:cubicBezTo>
                    <a:close/>
                    <a:moveTo>
                      <a:pt x="312" y="339"/>
                    </a:moveTo>
                    <a:cubicBezTo>
                      <a:pt x="311" y="339"/>
                      <a:pt x="311" y="339"/>
                      <a:pt x="311" y="339"/>
                    </a:cubicBezTo>
                    <a:cubicBezTo>
                      <a:pt x="311" y="340"/>
                      <a:pt x="312" y="339"/>
                      <a:pt x="312" y="339"/>
                    </a:cubicBezTo>
                    <a:close/>
                    <a:moveTo>
                      <a:pt x="287" y="361"/>
                    </a:moveTo>
                    <a:cubicBezTo>
                      <a:pt x="287" y="361"/>
                      <a:pt x="287" y="361"/>
                      <a:pt x="287" y="361"/>
                    </a:cubicBezTo>
                    <a:cubicBezTo>
                      <a:pt x="286" y="361"/>
                      <a:pt x="286" y="361"/>
                      <a:pt x="286" y="361"/>
                    </a:cubicBezTo>
                    <a:cubicBezTo>
                      <a:pt x="286" y="361"/>
                      <a:pt x="287" y="361"/>
                      <a:pt x="287" y="361"/>
                    </a:cubicBezTo>
                    <a:close/>
                    <a:moveTo>
                      <a:pt x="256" y="381"/>
                    </a:moveTo>
                    <a:cubicBezTo>
                      <a:pt x="257" y="380"/>
                      <a:pt x="257" y="380"/>
                      <a:pt x="258" y="380"/>
                    </a:cubicBezTo>
                    <a:cubicBezTo>
                      <a:pt x="257" y="380"/>
                      <a:pt x="257" y="380"/>
                      <a:pt x="256" y="380"/>
                    </a:cubicBezTo>
                    <a:cubicBezTo>
                      <a:pt x="256" y="380"/>
                      <a:pt x="256" y="381"/>
                      <a:pt x="256" y="381"/>
                    </a:cubicBezTo>
                    <a:close/>
                    <a:moveTo>
                      <a:pt x="51" y="315"/>
                    </a:moveTo>
                    <a:cubicBezTo>
                      <a:pt x="52" y="315"/>
                      <a:pt x="51" y="315"/>
                      <a:pt x="51" y="316"/>
                    </a:cubicBezTo>
                    <a:cubicBezTo>
                      <a:pt x="52" y="316"/>
                      <a:pt x="52" y="316"/>
                      <a:pt x="52" y="316"/>
                    </a:cubicBezTo>
                    <a:cubicBezTo>
                      <a:pt x="52" y="315"/>
                      <a:pt x="52" y="314"/>
                      <a:pt x="51" y="315"/>
                    </a:cubicBezTo>
                    <a:close/>
                    <a:moveTo>
                      <a:pt x="298" y="351"/>
                    </a:moveTo>
                    <a:cubicBezTo>
                      <a:pt x="297" y="351"/>
                      <a:pt x="297" y="351"/>
                      <a:pt x="296" y="352"/>
                    </a:cubicBezTo>
                    <a:cubicBezTo>
                      <a:pt x="296" y="352"/>
                      <a:pt x="297" y="352"/>
                      <a:pt x="297" y="352"/>
                    </a:cubicBezTo>
                    <a:cubicBezTo>
                      <a:pt x="296" y="352"/>
                      <a:pt x="296" y="352"/>
                      <a:pt x="296" y="352"/>
                    </a:cubicBezTo>
                    <a:cubicBezTo>
                      <a:pt x="296" y="352"/>
                      <a:pt x="296" y="352"/>
                      <a:pt x="296" y="353"/>
                    </a:cubicBezTo>
                    <a:cubicBezTo>
                      <a:pt x="296" y="353"/>
                      <a:pt x="296" y="353"/>
                      <a:pt x="296" y="353"/>
                    </a:cubicBezTo>
                    <a:cubicBezTo>
                      <a:pt x="297" y="353"/>
                      <a:pt x="298" y="352"/>
                      <a:pt x="298" y="351"/>
                    </a:cubicBezTo>
                    <a:close/>
                    <a:moveTo>
                      <a:pt x="296" y="355"/>
                    </a:moveTo>
                    <a:cubicBezTo>
                      <a:pt x="295" y="354"/>
                      <a:pt x="295" y="355"/>
                      <a:pt x="295" y="355"/>
                    </a:cubicBezTo>
                    <a:cubicBezTo>
                      <a:pt x="295" y="355"/>
                      <a:pt x="295" y="356"/>
                      <a:pt x="296" y="355"/>
                    </a:cubicBezTo>
                    <a:cubicBezTo>
                      <a:pt x="295" y="355"/>
                      <a:pt x="296" y="355"/>
                      <a:pt x="296" y="355"/>
                    </a:cubicBezTo>
                    <a:close/>
                    <a:moveTo>
                      <a:pt x="314" y="332"/>
                    </a:moveTo>
                    <a:cubicBezTo>
                      <a:pt x="314" y="332"/>
                      <a:pt x="314" y="332"/>
                      <a:pt x="314" y="332"/>
                    </a:cubicBezTo>
                    <a:cubicBezTo>
                      <a:pt x="313" y="332"/>
                      <a:pt x="313" y="332"/>
                      <a:pt x="313" y="332"/>
                    </a:cubicBezTo>
                    <a:lnTo>
                      <a:pt x="314" y="332"/>
                    </a:lnTo>
                    <a:close/>
                    <a:moveTo>
                      <a:pt x="310" y="336"/>
                    </a:moveTo>
                    <a:cubicBezTo>
                      <a:pt x="310" y="336"/>
                      <a:pt x="310" y="337"/>
                      <a:pt x="309" y="337"/>
                    </a:cubicBezTo>
                    <a:cubicBezTo>
                      <a:pt x="309" y="338"/>
                      <a:pt x="310" y="338"/>
                      <a:pt x="310" y="338"/>
                    </a:cubicBezTo>
                    <a:cubicBezTo>
                      <a:pt x="310" y="338"/>
                      <a:pt x="309" y="338"/>
                      <a:pt x="309" y="339"/>
                    </a:cubicBezTo>
                    <a:cubicBezTo>
                      <a:pt x="310" y="339"/>
                      <a:pt x="310" y="337"/>
                      <a:pt x="311" y="337"/>
                    </a:cubicBezTo>
                    <a:cubicBezTo>
                      <a:pt x="311" y="338"/>
                      <a:pt x="311" y="338"/>
                      <a:pt x="311" y="338"/>
                    </a:cubicBezTo>
                    <a:cubicBezTo>
                      <a:pt x="313" y="338"/>
                      <a:pt x="311" y="337"/>
                      <a:pt x="310" y="336"/>
                    </a:cubicBezTo>
                    <a:close/>
                    <a:moveTo>
                      <a:pt x="28" y="275"/>
                    </a:moveTo>
                    <a:cubicBezTo>
                      <a:pt x="27" y="275"/>
                      <a:pt x="27" y="275"/>
                      <a:pt x="27" y="276"/>
                    </a:cubicBezTo>
                    <a:cubicBezTo>
                      <a:pt x="27" y="275"/>
                      <a:pt x="27" y="277"/>
                      <a:pt x="27" y="276"/>
                    </a:cubicBezTo>
                    <a:cubicBezTo>
                      <a:pt x="27" y="276"/>
                      <a:pt x="28" y="276"/>
                      <a:pt x="28" y="275"/>
                    </a:cubicBezTo>
                    <a:close/>
                    <a:moveTo>
                      <a:pt x="318" y="330"/>
                    </a:moveTo>
                    <a:cubicBezTo>
                      <a:pt x="318" y="330"/>
                      <a:pt x="317" y="330"/>
                      <a:pt x="317" y="330"/>
                    </a:cubicBezTo>
                    <a:cubicBezTo>
                      <a:pt x="317" y="330"/>
                      <a:pt x="317" y="331"/>
                      <a:pt x="317" y="332"/>
                    </a:cubicBezTo>
                    <a:cubicBezTo>
                      <a:pt x="318" y="332"/>
                      <a:pt x="318" y="331"/>
                      <a:pt x="318" y="330"/>
                    </a:cubicBezTo>
                    <a:close/>
                    <a:moveTo>
                      <a:pt x="32" y="286"/>
                    </a:moveTo>
                    <a:cubicBezTo>
                      <a:pt x="32" y="288"/>
                      <a:pt x="32" y="288"/>
                      <a:pt x="32" y="288"/>
                    </a:cubicBezTo>
                    <a:cubicBezTo>
                      <a:pt x="33" y="288"/>
                      <a:pt x="34" y="288"/>
                      <a:pt x="34" y="287"/>
                    </a:cubicBezTo>
                    <a:cubicBezTo>
                      <a:pt x="34" y="286"/>
                      <a:pt x="33" y="287"/>
                      <a:pt x="32" y="286"/>
                    </a:cubicBezTo>
                    <a:close/>
                    <a:moveTo>
                      <a:pt x="25" y="268"/>
                    </a:moveTo>
                    <a:cubicBezTo>
                      <a:pt x="25" y="269"/>
                      <a:pt x="24" y="269"/>
                      <a:pt x="25" y="270"/>
                    </a:cubicBezTo>
                    <a:cubicBezTo>
                      <a:pt x="25" y="269"/>
                      <a:pt x="26" y="268"/>
                      <a:pt x="25" y="268"/>
                    </a:cubicBezTo>
                    <a:close/>
                    <a:moveTo>
                      <a:pt x="32" y="298"/>
                    </a:moveTo>
                    <a:cubicBezTo>
                      <a:pt x="33" y="298"/>
                      <a:pt x="33" y="298"/>
                      <a:pt x="34" y="298"/>
                    </a:cubicBezTo>
                    <a:cubicBezTo>
                      <a:pt x="34" y="297"/>
                      <a:pt x="32" y="297"/>
                      <a:pt x="32" y="298"/>
                    </a:cubicBezTo>
                    <a:close/>
                    <a:moveTo>
                      <a:pt x="27" y="287"/>
                    </a:moveTo>
                    <a:cubicBezTo>
                      <a:pt x="27" y="288"/>
                      <a:pt x="28" y="288"/>
                      <a:pt x="29" y="288"/>
                    </a:cubicBezTo>
                    <a:cubicBezTo>
                      <a:pt x="29" y="287"/>
                      <a:pt x="28" y="287"/>
                      <a:pt x="27" y="287"/>
                    </a:cubicBezTo>
                    <a:close/>
                    <a:moveTo>
                      <a:pt x="24" y="271"/>
                    </a:moveTo>
                    <a:cubicBezTo>
                      <a:pt x="24" y="271"/>
                      <a:pt x="25" y="271"/>
                      <a:pt x="26" y="271"/>
                    </a:cubicBezTo>
                    <a:cubicBezTo>
                      <a:pt x="26" y="271"/>
                      <a:pt x="24" y="271"/>
                      <a:pt x="24" y="271"/>
                    </a:cubicBezTo>
                    <a:close/>
                    <a:moveTo>
                      <a:pt x="322" y="319"/>
                    </a:moveTo>
                    <a:cubicBezTo>
                      <a:pt x="322" y="319"/>
                      <a:pt x="322" y="319"/>
                      <a:pt x="321" y="319"/>
                    </a:cubicBezTo>
                    <a:cubicBezTo>
                      <a:pt x="321" y="319"/>
                      <a:pt x="321" y="319"/>
                      <a:pt x="321" y="319"/>
                    </a:cubicBezTo>
                    <a:cubicBezTo>
                      <a:pt x="321" y="319"/>
                      <a:pt x="321" y="319"/>
                      <a:pt x="322" y="319"/>
                    </a:cubicBezTo>
                    <a:close/>
                    <a:moveTo>
                      <a:pt x="319" y="323"/>
                    </a:moveTo>
                    <a:cubicBezTo>
                      <a:pt x="319" y="323"/>
                      <a:pt x="319" y="323"/>
                      <a:pt x="320" y="323"/>
                    </a:cubicBezTo>
                    <a:cubicBezTo>
                      <a:pt x="320" y="322"/>
                      <a:pt x="320" y="322"/>
                      <a:pt x="320" y="322"/>
                    </a:cubicBezTo>
                    <a:cubicBezTo>
                      <a:pt x="320" y="322"/>
                      <a:pt x="320" y="322"/>
                      <a:pt x="320" y="322"/>
                    </a:cubicBezTo>
                    <a:lnTo>
                      <a:pt x="319" y="323"/>
                    </a:lnTo>
                    <a:close/>
                    <a:moveTo>
                      <a:pt x="20" y="271"/>
                    </a:moveTo>
                    <a:cubicBezTo>
                      <a:pt x="20" y="272"/>
                      <a:pt x="20" y="272"/>
                      <a:pt x="20" y="272"/>
                    </a:cubicBezTo>
                    <a:cubicBezTo>
                      <a:pt x="20" y="272"/>
                      <a:pt x="21" y="272"/>
                      <a:pt x="21" y="271"/>
                    </a:cubicBezTo>
                    <a:lnTo>
                      <a:pt x="20" y="271"/>
                    </a:lnTo>
                    <a:close/>
                    <a:moveTo>
                      <a:pt x="24" y="278"/>
                    </a:moveTo>
                    <a:cubicBezTo>
                      <a:pt x="24" y="277"/>
                      <a:pt x="25" y="277"/>
                      <a:pt x="24" y="277"/>
                    </a:cubicBezTo>
                    <a:cubicBezTo>
                      <a:pt x="23" y="277"/>
                      <a:pt x="24" y="279"/>
                      <a:pt x="25" y="278"/>
                    </a:cubicBezTo>
                    <a:cubicBezTo>
                      <a:pt x="25" y="278"/>
                      <a:pt x="24" y="278"/>
                      <a:pt x="24" y="278"/>
                    </a:cubicBezTo>
                    <a:close/>
                    <a:moveTo>
                      <a:pt x="302" y="359"/>
                    </a:moveTo>
                    <a:cubicBezTo>
                      <a:pt x="302" y="361"/>
                      <a:pt x="303" y="361"/>
                      <a:pt x="303" y="361"/>
                    </a:cubicBezTo>
                    <a:cubicBezTo>
                      <a:pt x="303" y="360"/>
                      <a:pt x="304" y="360"/>
                      <a:pt x="304" y="359"/>
                    </a:cubicBezTo>
                    <a:cubicBezTo>
                      <a:pt x="303" y="360"/>
                      <a:pt x="303" y="359"/>
                      <a:pt x="302" y="359"/>
                    </a:cubicBezTo>
                    <a:close/>
                    <a:moveTo>
                      <a:pt x="289" y="366"/>
                    </a:moveTo>
                    <a:cubicBezTo>
                      <a:pt x="289" y="367"/>
                      <a:pt x="289" y="367"/>
                      <a:pt x="289" y="367"/>
                    </a:cubicBezTo>
                    <a:cubicBezTo>
                      <a:pt x="290" y="367"/>
                      <a:pt x="291" y="367"/>
                      <a:pt x="292" y="367"/>
                    </a:cubicBezTo>
                    <a:cubicBezTo>
                      <a:pt x="292" y="365"/>
                      <a:pt x="290" y="367"/>
                      <a:pt x="289" y="366"/>
                    </a:cubicBezTo>
                    <a:close/>
                    <a:moveTo>
                      <a:pt x="290" y="362"/>
                    </a:moveTo>
                    <a:cubicBezTo>
                      <a:pt x="291" y="362"/>
                      <a:pt x="291" y="362"/>
                      <a:pt x="291" y="363"/>
                    </a:cubicBezTo>
                    <a:cubicBezTo>
                      <a:pt x="290" y="363"/>
                      <a:pt x="289" y="363"/>
                      <a:pt x="289" y="363"/>
                    </a:cubicBezTo>
                    <a:cubicBezTo>
                      <a:pt x="289" y="364"/>
                      <a:pt x="288" y="365"/>
                      <a:pt x="289" y="365"/>
                    </a:cubicBezTo>
                    <a:cubicBezTo>
                      <a:pt x="290" y="364"/>
                      <a:pt x="291" y="364"/>
                      <a:pt x="292" y="364"/>
                    </a:cubicBezTo>
                    <a:cubicBezTo>
                      <a:pt x="292" y="364"/>
                      <a:pt x="293" y="363"/>
                      <a:pt x="293" y="363"/>
                    </a:cubicBezTo>
                    <a:cubicBezTo>
                      <a:pt x="292" y="363"/>
                      <a:pt x="291" y="361"/>
                      <a:pt x="290" y="362"/>
                    </a:cubicBezTo>
                    <a:close/>
                    <a:moveTo>
                      <a:pt x="248" y="390"/>
                    </a:moveTo>
                    <a:cubicBezTo>
                      <a:pt x="249" y="389"/>
                      <a:pt x="250" y="389"/>
                      <a:pt x="250" y="388"/>
                    </a:cubicBezTo>
                    <a:cubicBezTo>
                      <a:pt x="249" y="387"/>
                      <a:pt x="248" y="389"/>
                      <a:pt x="248" y="390"/>
                    </a:cubicBezTo>
                    <a:close/>
                    <a:moveTo>
                      <a:pt x="282" y="376"/>
                    </a:moveTo>
                    <a:cubicBezTo>
                      <a:pt x="283" y="377"/>
                      <a:pt x="283" y="377"/>
                      <a:pt x="284" y="377"/>
                    </a:cubicBezTo>
                    <a:cubicBezTo>
                      <a:pt x="283" y="376"/>
                      <a:pt x="283" y="375"/>
                      <a:pt x="282" y="374"/>
                    </a:cubicBezTo>
                    <a:cubicBezTo>
                      <a:pt x="282" y="375"/>
                      <a:pt x="282" y="375"/>
                      <a:pt x="282" y="376"/>
                    </a:cubicBezTo>
                    <a:close/>
                    <a:moveTo>
                      <a:pt x="295" y="357"/>
                    </a:moveTo>
                    <a:cubicBezTo>
                      <a:pt x="295" y="357"/>
                      <a:pt x="295" y="357"/>
                      <a:pt x="295" y="356"/>
                    </a:cubicBezTo>
                    <a:cubicBezTo>
                      <a:pt x="294" y="356"/>
                      <a:pt x="294" y="357"/>
                      <a:pt x="293" y="356"/>
                    </a:cubicBezTo>
                    <a:cubicBezTo>
                      <a:pt x="293" y="356"/>
                      <a:pt x="293" y="356"/>
                      <a:pt x="293" y="355"/>
                    </a:cubicBezTo>
                    <a:cubicBezTo>
                      <a:pt x="294" y="355"/>
                      <a:pt x="295" y="354"/>
                      <a:pt x="295" y="353"/>
                    </a:cubicBezTo>
                    <a:cubicBezTo>
                      <a:pt x="295" y="353"/>
                      <a:pt x="295" y="353"/>
                      <a:pt x="295" y="353"/>
                    </a:cubicBezTo>
                    <a:cubicBezTo>
                      <a:pt x="294" y="355"/>
                      <a:pt x="292" y="356"/>
                      <a:pt x="291" y="357"/>
                    </a:cubicBezTo>
                    <a:cubicBezTo>
                      <a:pt x="291" y="357"/>
                      <a:pt x="291" y="358"/>
                      <a:pt x="291" y="358"/>
                    </a:cubicBezTo>
                    <a:cubicBezTo>
                      <a:pt x="292" y="358"/>
                      <a:pt x="292" y="357"/>
                      <a:pt x="292" y="357"/>
                    </a:cubicBezTo>
                    <a:cubicBezTo>
                      <a:pt x="293" y="359"/>
                      <a:pt x="292" y="359"/>
                      <a:pt x="292" y="361"/>
                    </a:cubicBezTo>
                    <a:cubicBezTo>
                      <a:pt x="294" y="361"/>
                      <a:pt x="294" y="363"/>
                      <a:pt x="295" y="363"/>
                    </a:cubicBezTo>
                    <a:cubicBezTo>
                      <a:pt x="295" y="361"/>
                      <a:pt x="293" y="359"/>
                      <a:pt x="295" y="357"/>
                    </a:cubicBezTo>
                    <a:close/>
                    <a:moveTo>
                      <a:pt x="294" y="360"/>
                    </a:moveTo>
                    <a:cubicBezTo>
                      <a:pt x="294" y="360"/>
                      <a:pt x="294" y="361"/>
                      <a:pt x="294" y="361"/>
                    </a:cubicBezTo>
                    <a:cubicBezTo>
                      <a:pt x="294" y="361"/>
                      <a:pt x="293" y="361"/>
                      <a:pt x="294" y="360"/>
                    </a:cubicBezTo>
                    <a:close/>
                    <a:moveTo>
                      <a:pt x="283" y="373"/>
                    </a:moveTo>
                    <a:cubicBezTo>
                      <a:pt x="284" y="372"/>
                      <a:pt x="285" y="372"/>
                      <a:pt x="284" y="371"/>
                    </a:cubicBezTo>
                    <a:cubicBezTo>
                      <a:pt x="284" y="372"/>
                      <a:pt x="283" y="373"/>
                      <a:pt x="283" y="373"/>
                    </a:cubicBezTo>
                    <a:close/>
                    <a:moveTo>
                      <a:pt x="284" y="364"/>
                    </a:moveTo>
                    <a:cubicBezTo>
                      <a:pt x="284" y="363"/>
                      <a:pt x="285" y="363"/>
                      <a:pt x="285" y="363"/>
                    </a:cubicBezTo>
                    <a:cubicBezTo>
                      <a:pt x="285" y="362"/>
                      <a:pt x="285" y="362"/>
                      <a:pt x="285" y="362"/>
                    </a:cubicBezTo>
                    <a:cubicBezTo>
                      <a:pt x="285" y="362"/>
                      <a:pt x="284" y="363"/>
                      <a:pt x="283" y="364"/>
                    </a:cubicBezTo>
                    <a:cubicBezTo>
                      <a:pt x="283" y="364"/>
                      <a:pt x="283" y="364"/>
                      <a:pt x="282" y="364"/>
                    </a:cubicBezTo>
                    <a:cubicBezTo>
                      <a:pt x="282" y="364"/>
                      <a:pt x="282" y="365"/>
                      <a:pt x="282" y="365"/>
                    </a:cubicBezTo>
                    <a:cubicBezTo>
                      <a:pt x="282" y="365"/>
                      <a:pt x="281" y="366"/>
                      <a:pt x="281" y="366"/>
                    </a:cubicBezTo>
                    <a:cubicBezTo>
                      <a:pt x="281" y="366"/>
                      <a:pt x="281" y="366"/>
                      <a:pt x="281" y="365"/>
                    </a:cubicBezTo>
                    <a:cubicBezTo>
                      <a:pt x="281" y="366"/>
                      <a:pt x="280" y="366"/>
                      <a:pt x="280" y="366"/>
                    </a:cubicBezTo>
                    <a:cubicBezTo>
                      <a:pt x="281" y="367"/>
                      <a:pt x="279" y="369"/>
                      <a:pt x="279" y="370"/>
                    </a:cubicBezTo>
                    <a:cubicBezTo>
                      <a:pt x="278" y="368"/>
                      <a:pt x="280" y="368"/>
                      <a:pt x="280" y="366"/>
                    </a:cubicBezTo>
                    <a:cubicBezTo>
                      <a:pt x="279" y="367"/>
                      <a:pt x="278" y="367"/>
                      <a:pt x="277" y="368"/>
                    </a:cubicBezTo>
                    <a:cubicBezTo>
                      <a:pt x="277" y="368"/>
                      <a:pt x="277" y="368"/>
                      <a:pt x="277" y="368"/>
                    </a:cubicBezTo>
                    <a:cubicBezTo>
                      <a:pt x="277" y="368"/>
                      <a:pt x="277" y="368"/>
                      <a:pt x="277" y="368"/>
                    </a:cubicBezTo>
                    <a:cubicBezTo>
                      <a:pt x="277" y="368"/>
                      <a:pt x="277" y="368"/>
                      <a:pt x="276" y="369"/>
                    </a:cubicBezTo>
                    <a:cubicBezTo>
                      <a:pt x="277" y="369"/>
                      <a:pt x="277" y="369"/>
                      <a:pt x="277" y="369"/>
                    </a:cubicBezTo>
                    <a:cubicBezTo>
                      <a:pt x="278" y="370"/>
                      <a:pt x="276" y="369"/>
                      <a:pt x="276" y="369"/>
                    </a:cubicBezTo>
                    <a:cubicBezTo>
                      <a:pt x="272" y="371"/>
                      <a:pt x="268" y="374"/>
                      <a:pt x="264" y="376"/>
                    </a:cubicBezTo>
                    <a:cubicBezTo>
                      <a:pt x="265" y="377"/>
                      <a:pt x="266" y="378"/>
                      <a:pt x="266" y="380"/>
                    </a:cubicBezTo>
                    <a:cubicBezTo>
                      <a:pt x="267" y="380"/>
                      <a:pt x="268" y="379"/>
                      <a:pt x="268" y="379"/>
                    </a:cubicBezTo>
                    <a:cubicBezTo>
                      <a:pt x="268" y="378"/>
                      <a:pt x="268" y="378"/>
                      <a:pt x="268" y="378"/>
                    </a:cubicBezTo>
                    <a:cubicBezTo>
                      <a:pt x="268" y="378"/>
                      <a:pt x="267" y="377"/>
                      <a:pt x="268" y="377"/>
                    </a:cubicBezTo>
                    <a:cubicBezTo>
                      <a:pt x="269" y="377"/>
                      <a:pt x="269" y="378"/>
                      <a:pt x="270" y="379"/>
                    </a:cubicBezTo>
                    <a:cubicBezTo>
                      <a:pt x="269" y="379"/>
                      <a:pt x="270" y="380"/>
                      <a:pt x="270" y="381"/>
                    </a:cubicBezTo>
                    <a:cubicBezTo>
                      <a:pt x="269" y="381"/>
                      <a:pt x="269" y="381"/>
                      <a:pt x="269" y="382"/>
                    </a:cubicBezTo>
                    <a:cubicBezTo>
                      <a:pt x="268" y="381"/>
                      <a:pt x="267" y="381"/>
                      <a:pt x="267" y="380"/>
                    </a:cubicBezTo>
                    <a:cubicBezTo>
                      <a:pt x="266" y="381"/>
                      <a:pt x="265" y="382"/>
                      <a:pt x="265" y="383"/>
                    </a:cubicBezTo>
                    <a:cubicBezTo>
                      <a:pt x="265" y="384"/>
                      <a:pt x="264" y="383"/>
                      <a:pt x="264" y="383"/>
                    </a:cubicBezTo>
                    <a:cubicBezTo>
                      <a:pt x="264" y="384"/>
                      <a:pt x="265" y="383"/>
                      <a:pt x="265" y="384"/>
                    </a:cubicBezTo>
                    <a:cubicBezTo>
                      <a:pt x="265" y="384"/>
                      <a:pt x="264" y="384"/>
                      <a:pt x="264" y="385"/>
                    </a:cubicBezTo>
                    <a:cubicBezTo>
                      <a:pt x="265" y="386"/>
                      <a:pt x="266" y="386"/>
                      <a:pt x="265" y="388"/>
                    </a:cubicBezTo>
                    <a:cubicBezTo>
                      <a:pt x="266" y="387"/>
                      <a:pt x="267" y="387"/>
                      <a:pt x="268" y="386"/>
                    </a:cubicBezTo>
                    <a:cubicBezTo>
                      <a:pt x="267" y="386"/>
                      <a:pt x="266" y="386"/>
                      <a:pt x="266" y="386"/>
                    </a:cubicBezTo>
                    <a:cubicBezTo>
                      <a:pt x="266" y="384"/>
                      <a:pt x="266" y="384"/>
                      <a:pt x="266" y="384"/>
                    </a:cubicBezTo>
                    <a:cubicBezTo>
                      <a:pt x="267" y="384"/>
                      <a:pt x="267" y="383"/>
                      <a:pt x="268" y="383"/>
                    </a:cubicBezTo>
                    <a:cubicBezTo>
                      <a:pt x="267" y="384"/>
                      <a:pt x="269" y="383"/>
                      <a:pt x="269" y="383"/>
                    </a:cubicBezTo>
                    <a:cubicBezTo>
                      <a:pt x="270" y="384"/>
                      <a:pt x="269" y="382"/>
                      <a:pt x="270" y="383"/>
                    </a:cubicBezTo>
                    <a:cubicBezTo>
                      <a:pt x="271" y="383"/>
                      <a:pt x="270" y="382"/>
                      <a:pt x="272" y="382"/>
                    </a:cubicBezTo>
                    <a:cubicBezTo>
                      <a:pt x="271" y="383"/>
                      <a:pt x="273" y="383"/>
                      <a:pt x="273" y="384"/>
                    </a:cubicBezTo>
                    <a:cubicBezTo>
                      <a:pt x="273" y="385"/>
                      <a:pt x="272" y="385"/>
                      <a:pt x="272" y="385"/>
                    </a:cubicBezTo>
                    <a:cubicBezTo>
                      <a:pt x="272" y="384"/>
                      <a:pt x="271" y="385"/>
                      <a:pt x="270" y="385"/>
                    </a:cubicBezTo>
                    <a:cubicBezTo>
                      <a:pt x="270" y="385"/>
                      <a:pt x="270" y="384"/>
                      <a:pt x="270" y="384"/>
                    </a:cubicBezTo>
                    <a:cubicBezTo>
                      <a:pt x="270" y="385"/>
                      <a:pt x="269" y="385"/>
                      <a:pt x="269" y="385"/>
                    </a:cubicBezTo>
                    <a:cubicBezTo>
                      <a:pt x="270" y="385"/>
                      <a:pt x="270" y="386"/>
                      <a:pt x="271" y="386"/>
                    </a:cubicBezTo>
                    <a:cubicBezTo>
                      <a:pt x="272" y="385"/>
                      <a:pt x="274" y="386"/>
                      <a:pt x="274" y="384"/>
                    </a:cubicBezTo>
                    <a:cubicBezTo>
                      <a:pt x="274" y="384"/>
                      <a:pt x="273" y="384"/>
                      <a:pt x="273" y="383"/>
                    </a:cubicBezTo>
                    <a:cubicBezTo>
                      <a:pt x="273" y="383"/>
                      <a:pt x="273" y="383"/>
                      <a:pt x="273" y="382"/>
                    </a:cubicBezTo>
                    <a:cubicBezTo>
                      <a:pt x="273" y="382"/>
                      <a:pt x="272" y="382"/>
                      <a:pt x="272" y="381"/>
                    </a:cubicBezTo>
                    <a:cubicBezTo>
                      <a:pt x="271" y="381"/>
                      <a:pt x="271" y="381"/>
                      <a:pt x="270" y="381"/>
                    </a:cubicBezTo>
                    <a:cubicBezTo>
                      <a:pt x="270" y="380"/>
                      <a:pt x="271" y="380"/>
                      <a:pt x="272" y="379"/>
                    </a:cubicBezTo>
                    <a:cubicBezTo>
                      <a:pt x="272" y="378"/>
                      <a:pt x="272" y="378"/>
                      <a:pt x="272" y="377"/>
                    </a:cubicBezTo>
                    <a:cubicBezTo>
                      <a:pt x="273" y="378"/>
                      <a:pt x="272" y="377"/>
                      <a:pt x="273" y="377"/>
                    </a:cubicBezTo>
                    <a:cubicBezTo>
                      <a:pt x="274" y="377"/>
                      <a:pt x="274" y="377"/>
                      <a:pt x="274" y="378"/>
                    </a:cubicBezTo>
                    <a:cubicBezTo>
                      <a:pt x="276" y="377"/>
                      <a:pt x="277" y="375"/>
                      <a:pt x="278" y="374"/>
                    </a:cubicBezTo>
                    <a:cubicBezTo>
                      <a:pt x="278" y="375"/>
                      <a:pt x="279" y="375"/>
                      <a:pt x="279" y="376"/>
                    </a:cubicBezTo>
                    <a:cubicBezTo>
                      <a:pt x="279" y="376"/>
                      <a:pt x="277" y="376"/>
                      <a:pt x="277" y="377"/>
                    </a:cubicBezTo>
                    <a:cubicBezTo>
                      <a:pt x="277" y="377"/>
                      <a:pt x="277" y="377"/>
                      <a:pt x="277" y="377"/>
                    </a:cubicBezTo>
                    <a:cubicBezTo>
                      <a:pt x="276" y="378"/>
                      <a:pt x="276" y="379"/>
                      <a:pt x="275" y="380"/>
                    </a:cubicBezTo>
                    <a:cubicBezTo>
                      <a:pt x="276" y="380"/>
                      <a:pt x="276" y="379"/>
                      <a:pt x="277" y="380"/>
                    </a:cubicBezTo>
                    <a:cubicBezTo>
                      <a:pt x="277" y="380"/>
                      <a:pt x="277" y="380"/>
                      <a:pt x="277" y="381"/>
                    </a:cubicBezTo>
                    <a:cubicBezTo>
                      <a:pt x="277" y="381"/>
                      <a:pt x="277" y="382"/>
                      <a:pt x="276" y="382"/>
                    </a:cubicBezTo>
                    <a:cubicBezTo>
                      <a:pt x="276" y="381"/>
                      <a:pt x="275" y="381"/>
                      <a:pt x="275" y="381"/>
                    </a:cubicBezTo>
                    <a:cubicBezTo>
                      <a:pt x="274" y="381"/>
                      <a:pt x="275" y="380"/>
                      <a:pt x="274" y="379"/>
                    </a:cubicBezTo>
                    <a:cubicBezTo>
                      <a:pt x="275" y="379"/>
                      <a:pt x="275" y="379"/>
                      <a:pt x="275" y="378"/>
                    </a:cubicBezTo>
                    <a:cubicBezTo>
                      <a:pt x="274" y="378"/>
                      <a:pt x="273" y="379"/>
                      <a:pt x="272" y="379"/>
                    </a:cubicBezTo>
                    <a:cubicBezTo>
                      <a:pt x="274" y="380"/>
                      <a:pt x="274" y="381"/>
                      <a:pt x="273" y="382"/>
                    </a:cubicBezTo>
                    <a:cubicBezTo>
                      <a:pt x="275" y="383"/>
                      <a:pt x="274" y="382"/>
                      <a:pt x="275" y="382"/>
                    </a:cubicBezTo>
                    <a:cubicBezTo>
                      <a:pt x="275" y="383"/>
                      <a:pt x="276" y="382"/>
                      <a:pt x="276" y="383"/>
                    </a:cubicBezTo>
                    <a:cubicBezTo>
                      <a:pt x="277" y="382"/>
                      <a:pt x="278" y="382"/>
                      <a:pt x="278" y="380"/>
                    </a:cubicBezTo>
                    <a:cubicBezTo>
                      <a:pt x="277" y="380"/>
                      <a:pt x="277" y="378"/>
                      <a:pt x="277" y="377"/>
                    </a:cubicBezTo>
                    <a:cubicBezTo>
                      <a:pt x="278" y="378"/>
                      <a:pt x="279" y="377"/>
                      <a:pt x="279" y="378"/>
                    </a:cubicBezTo>
                    <a:cubicBezTo>
                      <a:pt x="280" y="379"/>
                      <a:pt x="280" y="377"/>
                      <a:pt x="280" y="377"/>
                    </a:cubicBezTo>
                    <a:cubicBezTo>
                      <a:pt x="280" y="377"/>
                      <a:pt x="281" y="377"/>
                      <a:pt x="281" y="378"/>
                    </a:cubicBezTo>
                    <a:cubicBezTo>
                      <a:pt x="281" y="378"/>
                      <a:pt x="281" y="378"/>
                      <a:pt x="281" y="378"/>
                    </a:cubicBezTo>
                    <a:cubicBezTo>
                      <a:pt x="282" y="378"/>
                      <a:pt x="282" y="378"/>
                      <a:pt x="282" y="378"/>
                    </a:cubicBezTo>
                    <a:cubicBezTo>
                      <a:pt x="282" y="378"/>
                      <a:pt x="282" y="378"/>
                      <a:pt x="282" y="377"/>
                    </a:cubicBezTo>
                    <a:cubicBezTo>
                      <a:pt x="281" y="377"/>
                      <a:pt x="281" y="376"/>
                      <a:pt x="282" y="375"/>
                    </a:cubicBezTo>
                    <a:cubicBezTo>
                      <a:pt x="281" y="375"/>
                      <a:pt x="281" y="375"/>
                      <a:pt x="281" y="374"/>
                    </a:cubicBezTo>
                    <a:cubicBezTo>
                      <a:pt x="280" y="374"/>
                      <a:pt x="280" y="372"/>
                      <a:pt x="280" y="372"/>
                    </a:cubicBezTo>
                    <a:cubicBezTo>
                      <a:pt x="280" y="372"/>
                      <a:pt x="280" y="373"/>
                      <a:pt x="279" y="373"/>
                    </a:cubicBezTo>
                    <a:cubicBezTo>
                      <a:pt x="279" y="372"/>
                      <a:pt x="279" y="372"/>
                      <a:pt x="279" y="372"/>
                    </a:cubicBezTo>
                    <a:cubicBezTo>
                      <a:pt x="279" y="372"/>
                      <a:pt x="278" y="372"/>
                      <a:pt x="278" y="371"/>
                    </a:cubicBezTo>
                    <a:cubicBezTo>
                      <a:pt x="279" y="372"/>
                      <a:pt x="279" y="371"/>
                      <a:pt x="279" y="370"/>
                    </a:cubicBezTo>
                    <a:cubicBezTo>
                      <a:pt x="280" y="371"/>
                      <a:pt x="281" y="371"/>
                      <a:pt x="282" y="372"/>
                    </a:cubicBezTo>
                    <a:cubicBezTo>
                      <a:pt x="282" y="370"/>
                      <a:pt x="282" y="370"/>
                      <a:pt x="282" y="370"/>
                    </a:cubicBezTo>
                    <a:cubicBezTo>
                      <a:pt x="283" y="370"/>
                      <a:pt x="282" y="369"/>
                      <a:pt x="283" y="369"/>
                    </a:cubicBezTo>
                    <a:cubicBezTo>
                      <a:pt x="284" y="369"/>
                      <a:pt x="285" y="370"/>
                      <a:pt x="285" y="371"/>
                    </a:cubicBezTo>
                    <a:cubicBezTo>
                      <a:pt x="286" y="370"/>
                      <a:pt x="287" y="370"/>
                      <a:pt x="287" y="368"/>
                    </a:cubicBezTo>
                    <a:cubicBezTo>
                      <a:pt x="285" y="368"/>
                      <a:pt x="285" y="368"/>
                      <a:pt x="283" y="368"/>
                    </a:cubicBezTo>
                    <a:cubicBezTo>
                      <a:pt x="283" y="368"/>
                      <a:pt x="283" y="367"/>
                      <a:pt x="283" y="367"/>
                    </a:cubicBezTo>
                    <a:cubicBezTo>
                      <a:pt x="284" y="367"/>
                      <a:pt x="286" y="366"/>
                      <a:pt x="287" y="367"/>
                    </a:cubicBezTo>
                    <a:cubicBezTo>
                      <a:pt x="287" y="366"/>
                      <a:pt x="287" y="365"/>
                      <a:pt x="287" y="365"/>
                    </a:cubicBezTo>
                    <a:cubicBezTo>
                      <a:pt x="285" y="366"/>
                      <a:pt x="285" y="364"/>
                      <a:pt x="284" y="364"/>
                    </a:cubicBezTo>
                    <a:close/>
                    <a:moveTo>
                      <a:pt x="271" y="376"/>
                    </a:moveTo>
                    <a:cubicBezTo>
                      <a:pt x="269" y="376"/>
                      <a:pt x="269" y="376"/>
                      <a:pt x="269" y="376"/>
                    </a:cubicBezTo>
                    <a:cubicBezTo>
                      <a:pt x="270" y="375"/>
                      <a:pt x="269" y="375"/>
                      <a:pt x="269" y="374"/>
                    </a:cubicBezTo>
                    <a:cubicBezTo>
                      <a:pt x="270" y="374"/>
                      <a:pt x="270" y="375"/>
                      <a:pt x="271" y="375"/>
                    </a:cubicBezTo>
                    <a:lnTo>
                      <a:pt x="271" y="376"/>
                    </a:lnTo>
                    <a:close/>
                    <a:moveTo>
                      <a:pt x="273" y="375"/>
                    </a:moveTo>
                    <a:cubicBezTo>
                      <a:pt x="272" y="375"/>
                      <a:pt x="272" y="375"/>
                      <a:pt x="272" y="376"/>
                    </a:cubicBezTo>
                    <a:cubicBezTo>
                      <a:pt x="271" y="375"/>
                      <a:pt x="272" y="375"/>
                      <a:pt x="272" y="374"/>
                    </a:cubicBezTo>
                    <a:cubicBezTo>
                      <a:pt x="274" y="374"/>
                      <a:pt x="274" y="374"/>
                      <a:pt x="274" y="375"/>
                    </a:cubicBezTo>
                    <a:cubicBezTo>
                      <a:pt x="274" y="376"/>
                      <a:pt x="274" y="375"/>
                      <a:pt x="273" y="375"/>
                    </a:cubicBezTo>
                    <a:close/>
                    <a:moveTo>
                      <a:pt x="274" y="374"/>
                    </a:moveTo>
                    <a:cubicBezTo>
                      <a:pt x="274" y="373"/>
                      <a:pt x="274" y="372"/>
                      <a:pt x="275" y="372"/>
                    </a:cubicBezTo>
                    <a:cubicBezTo>
                      <a:pt x="275" y="372"/>
                      <a:pt x="274" y="370"/>
                      <a:pt x="276" y="370"/>
                    </a:cubicBezTo>
                    <a:cubicBezTo>
                      <a:pt x="275" y="371"/>
                      <a:pt x="276" y="372"/>
                      <a:pt x="277" y="372"/>
                    </a:cubicBezTo>
                    <a:cubicBezTo>
                      <a:pt x="276" y="372"/>
                      <a:pt x="275" y="373"/>
                      <a:pt x="274" y="374"/>
                    </a:cubicBezTo>
                    <a:close/>
                    <a:moveTo>
                      <a:pt x="281" y="370"/>
                    </a:moveTo>
                    <a:cubicBezTo>
                      <a:pt x="281" y="370"/>
                      <a:pt x="281" y="369"/>
                      <a:pt x="280" y="369"/>
                    </a:cubicBezTo>
                    <a:cubicBezTo>
                      <a:pt x="280" y="369"/>
                      <a:pt x="280" y="368"/>
                      <a:pt x="280" y="368"/>
                    </a:cubicBezTo>
                    <a:cubicBezTo>
                      <a:pt x="281" y="368"/>
                      <a:pt x="281" y="368"/>
                      <a:pt x="281" y="368"/>
                    </a:cubicBezTo>
                    <a:cubicBezTo>
                      <a:pt x="281" y="369"/>
                      <a:pt x="282" y="369"/>
                      <a:pt x="281" y="370"/>
                    </a:cubicBezTo>
                    <a:close/>
                    <a:moveTo>
                      <a:pt x="301" y="364"/>
                    </a:moveTo>
                    <a:cubicBezTo>
                      <a:pt x="302" y="365"/>
                      <a:pt x="301" y="365"/>
                      <a:pt x="301" y="365"/>
                    </a:cubicBezTo>
                    <a:cubicBezTo>
                      <a:pt x="302" y="365"/>
                      <a:pt x="302" y="365"/>
                      <a:pt x="302" y="365"/>
                    </a:cubicBezTo>
                    <a:cubicBezTo>
                      <a:pt x="302" y="365"/>
                      <a:pt x="303" y="364"/>
                      <a:pt x="301" y="364"/>
                    </a:cubicBezTo>
                    <a:close/>
                    <a:moveTo>
                      <a:pt x="304" y="356"/>
                    </a:moveTo>
                    <a:cubicBezTo>
                      <a:pt x="302" y="356"/>
                      <a:pt x="302" y="359"/>
                      <a:pt x="301" y="358"/>
                    </a:cubicBezTo>
                    <a:cubicBezTo>
                      <a:pt x="300" y="358"/>
                      <a:pt x="299" y="359"/>
                      <a:pt x="300" y="359"/>
                    </a:cubicBezTo>
                    <a:cubicBezTo>
                      <a:pt x="300" y="358"/>
                      <a:pt x="301" y="359"/>
                      <a:pt x="300" y="359"/>
                    </a:cubicBezTo>
                    <a:cubicBezTo>
                      <a:pt x="302" y="359"/>
                      <a:pt x="303" y="357"/>
                      <a:pt x="304" y="358"/>
                    </a:cubicBezTo>
                    <a:cubicBezTo>
                      <a:pt x="304" y="357"/>
                      <a:pt x="304" y="357"/>
                      <a:pt x="304" y="356"/>
                    </a:cubicBezTo>
                    <a:close/>
                    <a:moveTo>
                      <a:pt x="274" y="390"/>
                    </a:moveTo>
                    <a:cubicBezTo>
                      <a:pt x="275" y="390"/>
                      <a:pt x="275" y="391"/>
                      <a:pt x="276" y="390"/>
                    </a:cubicBezTo>
                    <a:cubicBezTo>
                      <a:pt x="276" y="390"/>
                      <a:pt x="275" y="389"/>
                      <a:pt x="274" y="390"/>
                    </a:cubicBezTo>
                    <a:close/>
                    <a:moveTo>
                      <a:pt x="304" y="354"/>
                    </a:moveTo>
                    <a:cubicBezTo>
                      <a:pt x="305" y="355"/>
                      <a:pt x="304" y="356"/>
                      <a:pt x="305" y="356"/>
                    </a:cubicBezTo>
                    <a:cubicBezTo>
                      <a:pt x="305" y="355"/>
                      <a:pt x="305" y="355"/>
                      <a:pt x="305" y="354"/>
                    </a:cubicBezTo>
                    <a:lnTo>
                      <a:pt x="304" y="354"/>
                    </a:lnTo>
                    <a:close/>
                    <a:moveTo>
                      <a:pt x="300" y="360"/>
                    </a:moveTo>
                    <a:cubicBezTo>
                      <a:pt x="300" y="361"/>
                      <a:pt x="301" y="361"/>
                      <a:pt x="301" y="361"/>
                    </a:cubicBezTo>
                    <a:cubicBezTo>
                      <a:pt x="300" y="362"/>
                      <a:pt x="299" y="363"/>
                      <a:pt x="300" y="363"/>
                    </a:cubicBezTo>
                    <a:cubicBezTo>
                      <a:pt x="301" y="363"/>
                      <a:pt x="300" y="362"/>
                      <a:pt x="301" y="362"/>
                    </a:cubicBezTo>
                    <a:cubicBezTo>
                      <a:pt x="301" y="361"/>
                      <a:pt x="302" y="360"/>
                      <a:pt x="300" y="360"/>
                    </a:cubicBezTo>
                    <a:close/>
                    <a:moveTo>
                      <a:pt x="296" y="359"/>
                    </a:moveTo>
                    <a:cubicBezTo>
                      <a:pt x="296" y="359"/>
                      <a:pt x="295" y="359"/>
                      <a:pt x="296" y="360"/>
                    </a:cubicBezTo>
                    <a:cubicBezTo>
                      <a:pt x="296" y="360"/>
                      <a:pt x="297" y="360"/>
                      <a:pt x="297" y="359"/>
                    </a:cubicBezTo>
                    <a:cubicBezTo>
                      <a:pt x="296" y="360"/>
                      <a:pt x="297" y="359"/>
                      <a:pt x="296" y="359"/>
                    </a:cubicBezTo>
                    <a:close/>
                    <a:moveTo>
                      <a:pt x="298" y="362"/>
                    </a:moveTo>
                    <a:cubicBezTo>
                      <a:pt x="298" y="363"/>
                      <a:pt x="298" y="363"/>
                      <a:pt x="298" y="364"/>
                    </a:cubicBezTo>
                    <a:cubicBezTo>
                      <a:pt x="298" y="363"/>
                      <a:pt x="298" y="364"/>
                      <a:pt x="299" y="363"/>
                    </a:cubicBezTo>
                    <a:cubicBezTo>
                      <a:pt x="299" y="363"/>
                      <a:pt x="299" y="362"/>
                      <a:pt x="298" y="362"/>
                    </a:cubicBezTo>
                    <a:close/>
                    <a:moveTo>
                      <a:pt x="260" y="386"/>
                    </a:moveTo>
                    <a:cubicBezTo>
                      <a:pt x="259" y="386"/>
                      <a:pt x="259" y="386"/>
                      <a:pt x="259" y="386"/>
                    </a:cubicBezTo>
                    <a:cubicBezTo>
                      <a:pt x="259" y="386"/>
                      <a:pt x="258" y="386"/>
                      <a:pt x="258" y="385"/>
                    </a:cubicBezTo>
                    <a:cubicBezTo>
                      <a:pt x="259" y="384"/>
                      <a:pt x="258" y="383"/>
                      <a:pt x="259" y="382"/>
                    </a:cubicBezTo>
                    <a:cubicBezTo>
                      <a:pt x="259" y="382"/>
                      <a:pt x="259" y="382"/>
                      <a:pt x="260" y="382"/>
                    </a:cubicBezTo>
                    <a:cubicBezTo>
                      <a:pt x="259" y="381"/>
                      <a:pt x="259" y="380"/>
                      <a:pt x="258" y="380"/>
                    </a:cubicBezTo>
                    <a:cubicBezTo>
                      <a:pt x="259" y="381"/>
                      <a:pt x="258" y="382"/>
                      <a:pt x="257" y="382"/>
                    </a:cubicBezTo>
                    <a:cubicBezTo>
                      <a:pt x="256" y="384"/>
                      <a:pt x="258" y="385"/>
                      <a:pt x="258" y="386"/>
                    </a:cubicBezTo>
                    <a:cubicBezTo>
                      <a:pt x="258" y="387"/>
                      <a:pt x="256" y="387"/>
                      <a:pt x="255" y="387"/>
                    </a:cubicBezTo>
                    <a:cubicBezTo>
                      <a:pt x="254" y="387"/>
                      <a:pt x="254" y="387"/>
                      <a:pt x="254" y="388"/>
                    </a:cubicBezTo>
                    <a:cubicBezTo>
                      <a:pt x="254" y="388"/>
                      <a:pt x="254" y="388"/>
                      <a:pt x="254" y="389"/>
                    </a:cubicBezTo>
                    <a:cubicBezTo>
                      <a:pt x="255" y="389"/>
                      <a:pt x="255" y="389"/>
                      <a:pt x="256" y="389"/>
                    </a:cubicBezTo>
                    <a:cubicBezTo>
                      <a:pt x="256" y="389"/>
                      <a:pt x="257" y="389"/>
                      <a:pt x="257" y="389"/>
                    </a:cubicBezTo>
                    <a:cubicBezTo>
                      <a:pt x="256" y="389"/>
                      <a:pt x="256" y="388"/>
                      <a:pt x="256" y="388"/>
                    </a:cubicBezTo>
                    <a:cubicBezTo>
                      <a:pt x="258" y="388"/>
                      <a:pt x="258" y="388"/>
                      <a:pt x="258" y="388"/>
                    </a:cubicBezTo>
                    <a:cubicBezTo>
                      <a:pt x="258" y="388"/>
                      <a:pt x="258" y="389"/>
                      <a:pt x="259" y="389"/>
                    </a:cubicBezTo>
                    <a:cubicBezTo>
                      <a:pt x="258" y="388"/>
                      <a:pt x="259" y="388"/>
                      <a:pt x="260" y="387"/>
                    </a:cubicBezTo>
                    <a:cubicBezTo>
                      <a:pt x="260" y="387"/>
                      <a:pt x="260" y="387"/>
                      <a:pt x="260" y="386"/>
                    </a:cubicBezTo>
                    <a:close/>
                    <a:moveTo>
                      <a:pt x="257" y="393"/>
                    </a:moveTo>
                    <a:cubicBezTo>
                      <a:pt x="257" y="393"/>
                      <a:pt x="256" y="393"/>
                      <a:pt x="256" y="394"/>
                    </a:cubicBezTo>
                    <a:cubicBezTo>
                      <a:pt x="257" y="394"/>
                      <a:pt x="257" y="394"/>
                      <a:pt x="257" y="394"/>
                    </a:cubicBezTo>
                    <a:cubicBezTo>
                      <a:pt x="257" y="393"/>
                      <a:pt x="258" y="393"/>
                      <a:pt x="257" y="393"/>
                    </a:cubicBezTo>
                    <a:close/>
                    <a:moveTo>
                      <a:pt x="252" y="391"/>
                    </a:moveTo>
                    <a:cubicBezTo>
                      <a:pt x="252" y="391"/>
                      <a:pt x="254" y="392"/>
                      <a:pt x="254" y="391"/>
                    </a:cubicBezTo>
                    <a:cubicBezTo>
                      <a:pt x="253" y="391"/>
                      <a:pt x="253" y="390"/>
                      <a:pt x="252" y="391"/>
                    </a:cubicBezTo>
                    <a:close/>
                    <a:moveTo>
                      <a:pt x="254" y="396"/>
                    </a:moveTo>
                    <a:cubicBezTo>
                      <a:pt x="254" y="396"/>
                      <a:pt x="253" y="396"/>
                      <a:pt x="253" y="396"/>
                    </a:cubicBezTo>
                    <a:cubicBezTo>
                      <a:pt x="253" y="397"/>
                      <a:pt x="253" y="397"/>
                      <a:pt x="253" y="397"/>
                    </a:cubicBezTo>
                    <a:cubicBezTo>
                      <a:pt x="254" y="397"/>
                      <a:pt x="254" y="397"/>
                      <a:pt x="254" y="396"/>
                    </a:cubicBezTo>
                    <a:close/>
                    <a:moveTo>
                      <a:pt x="253" y="399"/>
                    </a:moveTo>
                    <a:cubicBezTo>
                      <a:pt x="255" y="400"/>
                      <a:pt x="254" y="398"/>
                      <a:pt x="254" y="398"/>
                    </a:cubicBezTo>
                    <a:cubicBezTo>
                      <a:pt x="254" y="398"/>
                      <a:pt x="254" y="398"/>
                      <a:pt x="254" y="398"/>
                    </a:cubicBezTo>
                    <a:cubicBezTo>
                      <a:pt x="254" y="399"/>
                      <a:pt x="253" y="399"/>
                      <a:pt x="253" y="399"/>
                    </a:cubicBezTo>
                    <a:close/>
                    <a:moveTo>
                      <a:pt x="251" y="391"/>
                    </a:moveTo>
                    <a:cubicBezTo>
                      <a:pt x="251" y="390"/>
                      <a:pt x="251" y="390"/>
                      <a:pt x="251" y="390"/>
                    </a:cubicBezTo>
                    <a:cubicBezTo>
                      <a:pt x="250" y="390"/>
                      <a:pt x="250" y="390"/>
                      <a:pt x="250" y="390"/>
                    </a:cubicBezTo>
                    <a:cubicBezTo>
                      <a:pt x="250" y="391"/>
                      <a:pt x="250" y="391"/>
                      <a:pt x="251" y="391"/>
                    </a:cubicBezTo>
                    <a:close/>
                    <a:moveTo>
                      <a:pt x="252" y="388"/>
                    </a:moveTo>
                    <a:cubicBezTo>
                      <a:pt x="252" y="388"/>
                      <a:pt x="251" y="389"/>
                      <a:pt x="251" y="389"/>
                    </a:cubicBezTo>
                    <a:cubicBezTo>
                      <a:pt x="251" y="390"/>
                      <a:pt x="252" y="389"/>
                      <a:pt x="252" y="388"/>
                    </a:cubicBezTo>
                    <a:close/>
                    <a:moveTo>
                      <a:pt x="253" y="394"/>
                    </a:moveTo>
                    <a:cubicBezTo>
                      <a:pt x="253" y="394"/>
                      <a:pt x="252" y="393"/>
                      <a:pt x="252" y="394"/>
                    </a:cubicBezTo>
                    <a:cubicBezTo>
                      <a:pt x="252" y="395"/>
                      <a:pt x="254" y="395"/>
                      <a:pt x="253" y="394"/>
                    </a:cubicBezTo>
                    <a:close/>
                    <a:moveTo>
                      <a:pt x="258" y="390"/>
                    </a:moveTo>
                    <a:cubicBezTo>
                      <a:pt x="258" y="391"/>
                      <a:pt x="259" y="391"/>
                      <a:pt x="260" y="390"/>
                    </a:cubicBezTo>
                    <a:cubicBezTo>
                      <a:pt x="260" y="390"/>
                      <a:pt x="260" y="390"/>
                      <a:pt x="260" y="389"/>
                    </a:cubicBezTo>
                    <a:cubicBezTo>
                      <a:pt x="259" y="389"/>
                      <a:pt x="259" y="390"/>
                      <a:pt x="258" y="390"/>
                    </a:cubicBezTo>
                    <a:close/>
                    <a:moveTo>
                      <a:pt x="264" y="385"/>
                    </a:moveTo>
                    <a:cubicBezTo>
                      <a:pt x="263" y="385"/>
                      <a:pt x="263" y="384"/>
                      <a:pt x="263" y="383"/>
                    </a:cubicBezTo>
                    <a:cubicBezTo>
                      <a:pt x="263" y="383"/>
                      <a:pt x="263" y="383"/>
                      <a:pt x="263" y="383"/>
                    </a:cubicBezTo>
                    <a:cubicBezTo>
                      <a:pt x="264" y="382"/>
                      <a:pt x="263" y="382"/>
                      <a:pt x="263" y="382"/>
                    </a:cubicBezTo>
                    <a:cubicBezTo>
                      <a:pt x="263" y="381"/>
                      <a:pt x="263" y="381"/>
                      <a:pt x="264" y="381"/>
                    </a:cubicBezTo>
                    <a:cubicBezTo>
                      <a:pt x="264" y="380"/>
                      <a:pt x="263" y="380"/>
                      <a:pt x="263" y="379"/>
                    </a:cubicBezTo>
                    <a:cubicBezTo>
                      <a:pt x="264" y="379"/>
                      <a:pt x="264" y="378"/>
                      <a:pt x="264" y="377"/>
                    </a:cubicBezTo>
                    <a:cubicBezTo>
                      <a:pt x="264" y="377"/>
                      <a:pt x="263" y="377"/>
                      <a:pt x="263" y="377"/>
                    </a:cubicBezTo>
                    <a:cubicBezTo>
                      <a:pt x="262" y="377"/>
                      <a:pt x="261" y="378"/>
                      <a:pt x="259" y="379"/>
                    </a:cubicBezTo>
                    <a:cubicBezTo>
                      <a:pt x="259" y="379"/>
                      <a:pt x="260" y="379"/>
                      <a:pt x="260" y="380"/>
                    </a:cubicBezTo>
                    <a:cubicBezTo>
                      <a:pt x="261" y="380"/>
                      <a:pt x="260" y="379"/>
                      <a:pt x="261" y="379"/>
                    </a:cubicBezTo>
                    <a:cubicBezTo>
                      <a:pt x="261" y="380"/>
                      <a:pt x="261" y="380"/>
                      <a:pt x="261" y="381"/>
                    </a:cubicBezTo>
                    <a:cubicBezTo>
                      <a:pt x="261" y="381"/>
                      <a:pt x="260" y="381"/>
                      <a:pt x="261" y="382"/>
                    </a:cubicBezTo>
                    <a:cubicBezTo>
                      <a:pt x="261" y="382"/>
                      <a:pt x="262" y="382"/>
                      <a:pt x="262" y="382"/>
                    </a:cubicBezTo>
                    <a:cubicBezTo>
                      <a:pt x="262" y="383"/>
                      <a:pt x="261" y="384"/>
                      <a:pt x="262" y="386"/>
                    </a:cubicBezTo>
                    <a:cubicBezTo>
                      <a:pt x="263" y="386"/>
                      <a:pt x="263" y="386"/>
                      <a:pt x="264" y="385"/>
                    </a:cubicBezTo>
                    <a:close/>
                    <a:moveTo>
                      <a:pt x="264" y="387"/>
                    </a:moveTo>
                    <a:cubicBezTo>
                      <a:pt x="264" y="388"/>
                      <a:pt x="262" y="388"/>
                      <a:pt x="263" y="388"/>
                    </a:cubicBezTo>
                    <a:cubicBezTo>
                      <a:pt x="263" y="389"/>
                      <a:pt x="263" y="388"/>
                      <a:pt x="264" y="388"/>
                    </a:cubicBezTo>
                    <a:cubicBezTo>
                      <a:pt x="264" y="389"/>
                      <a:pt x="265" y="389"/>
                      <a:pt x="266" y="389"/>
                    </a:cubicBezTo>
                    <a:cubicBezTo>
                      <a:pt x="266" y="389"/>
                      <a:pt x="266" y="389"/>
                      <a:pt x="266" y="388"/>
                    </a:cubicBezTo>
                    <a:cubicBezTo>
                      <a:pt x="264" y="389"/>
                      <a:pt x="265" y="387"/>
                      <a:pt x="264" y="387"/>
                    </a:cubicBezTo>
                    <a:close/>
                    <a:moveTo>
                      <a:pt x="258" y="391"/>
                    </a:moveTo>
                    <a:cubicBezTo>
                      <a:pt x="258" y="391"/>
                      <a:pt x="258" y="392"/>
                      <a:pt x="258" y="392"/>
                    </a:cubicBezTo>
                    <a:cubicBezTo>
                      <a:pt x="258" y="391"/>
                      <a:pt x="259" y="392"/>
                      <a:pt x="259" y="391"/>
                    </a:cubicBezTo>
                    <a:lnTo>
                      <a:pt x="258" y="391"/>
                    </a:lnTo>
                    <a:close/>
                    <a:moveTo>
                      <a:pt x="259" y="384"/>
                    </a:moveTo>
                    <a:cubicBezTo>
                      <a:pt x="260" y="385"/>
                      <a:pt x="259" y="385"/>
                      <a:pt x="259" y="385"/>
                    </a:cubicBezTo>
                    <a:cubicBezTo>
                      <a:pt x="260" y="386"/>
                      <a:pt x="260" y="384"/>
                      <a:pt x="259" y="384"/>
                    </a:cubicBezTo>
                    <a:close/>
                    <a:moveTo>
                      <a:pt x="268" y="384"/>
                    </a:moveTo>
                    <a:cubicBezTo>
                      <a:pt x="267" y="385"/>
                      <a:pt x="268" y="385"/>
                      <a:pt x="269" y="385"/>
                    </a:cubicBezTo>
                    <a:cubicBezTo>
                      <a:pt x="268" y="384"/>
                      <a:pt x="268" y="384"/>
                      <a:pt x="268" y="384"/>
                    </a:cubicBezTo>
                    <a:close/>
                    <a:moveTo>
                      <a:pt x="304" y="352"/>
                    </a:moveTo>
                    <a:cubicBezTo>
                      <a:pt x="306" y="351"/>
                      <a:pt x="303" y="349"/>
                      <a:pt x="305" y="348"/>
                    </a:cubicBezTo>
                    <a:cubicBezTo>
                      <a:pt x="305" y="348"/>
                      <a:pt x="305" y="347"/>
                      <a:pt x="304" y="347"/>
                    </a:cubicBezTo>
                    <a:cubicBezTo>
                      <a:pt x="303" y="348"/>
                      <a:pt x="303" y="347"/>
                      <a:pt x="302" y="347"/>
                    </a:cubicBezTo>
                    <a:cubicBezTo>
                      <a:pt x="302" y="348"/>
                      <a:pt x="303" y="347"/>
                      <a:pt x="303" y="348"/>
                    </a:cubicBezTo>
                    <a:cubicBezTo>
                      <a:pt x="302" y="348"/>
                      <a:pt x="302" y="348"/>
                      <a:pt x="302" y="348"/>
                    </a:cubicBezTo>
                    <a:cubicBezTo>
                      <a:pt x="302" y="350"/>
                      <a:pt x="303" y="349"/>
                      <a:pt x="304" y="349"/>
                    </a:cubicBezTo>
                    <a:cubicBezTo>
                      <a:pt x="303" y="350"/>
                      <a:pt x="304" y="350"/>
                      <a:pt x="304" y="351"/>
                    </a:cubicBezTo>
                    <a:cubicBezTo>
                      <a:pt x="304" y="351"/>
                      <a:pt x="304" y="352"/>
                      <a:pt x="303" y="352"/>
                    </a:cubicBezTo>
                    <a:cubicBezTo>
                      <a:pt x="302" y="351"/>
                      <a:pt x="304" y="350"/>
                      <a:pt x="302" y="350"/>
                    </a:cubicBezTo>
                    <a:cubicBezTo>
                      <a:pt x="302" y="350"/>
                      <a:pt x="303" y="351"/>
                      <a:pt x="301" y="352"/>
                    </a:cubicBezTo>
                    <a:cubicBezTo>
                      <a:pt x="302" y="351"/>
                      <a:pt x="302" y="351"/>
                      <a:pt x="301" y="350"/>
                    </a:cubicBezTo>
                    <a:cubicBezTo>
                      <a:pt x="301" y="350"/>
                      <a:pt x="301" y="351"/>
                      <a:pt x="300" y="351"/>
                    </a:cubicBezTo>
                    <a:cubicBezTo>
                      <a:pt x="300" y="351"/>
                      <a:pt x="300" y="351"/>
                      <a:pt x="300" y="351"/>
                    </a:cubicBezTo>
                    <a:cubicBezTo>
                      <a:pt x="300" y="350"/>
                      <a:pt x="301" y="350"/>
                      <a:pt x="301" y="349"/>
                    </a:cubicBezTo>
                    <a:cubicBezTo>
                      <a:pt x="301" y="349"/>
                      <a:pt x="301" y="349"/>
                      <a:pt x="301" y="348"/>
                    </a:cubicBezTo>
                    <a:cubicBezTo>
                      <a:pt x="302" y="348"/>
                      <a:pt x="301" y="348"/>
                      <a:pt x="301" y="347"/>
                    </a:cubicBezTo>
                    <a:cubicBezTo>
                      <a:pt x="300" y="348"/>
                      <a:pt x="300" y="349"/>
                      <a:pt x="299" y="349"/>
                    </a:cubicBezTo>
                    <a:cubicBezTo>
                      <a:pt x="299" y="350"/>
                      <a:pt x="299" y="351"/>
                      <a:pt x="298" y="351"/>
                    </a:cubicBezTo>
                    <a:cubicBezTo>
                      <a:pt x="298" y="351"/>
                      <a:pt x="298" y="351"/>
                      <a:pt x="298" y="352"/>
                    </a:cubicBezTo>
                    <a:cubicBezTo>
                      <a:pt x="298" y="353"/>
                      <a:pt x="297" y="353"/>
                      <a:pt x="296" y="353"/>
                    </a:cubicBezTo>
                    <a:cubicBezTo>
                      <a:pt x="297" y="354"/>
                      <a:pt x="298" y="352"/>
                      <a:pt x="299" y="354"/>
                    </a:cubicBezTo>
                    <a:cubicBezTo>
                      <a:pt x="295" y="353"/>
                      <a:pt x="297" y="357"/>
                      <a:pt x="295" y="358"/>
                    </a:cubicBezTo>
                    <a:cubicBezTo>
                      <a:pt x="296" y="358"/>
                      <a:pt x="296" y="358"/>
                      <a:pt x="296" y="358"/>
                    </a:cubicBezTo>
                    <a:cubicBezTo>
                      <a:pt x="297" y="358"/>
                      <a:pt x="298" y="358"/>
                      <a:pt x="298" y="359"/>
                    </a:cubicBezTo>
                    <a:cubicBezTo>
                      <a:pt x="298" y="359"/>
                      <a:pt x="297" y="359"/>
                      <a:pt x="298" y="360"/>
                    </a:cubicBezTo>
                    <a:cubicBezTo>
                      <a:pt x="298" y="360"/>
                      <a:pt x="299" y="360"/>
                      <a:pt x="300" y="360"/>
                    </a:cubicBezTo>
                    <a:cubicBezTo>
                      <a:pt x="298" y="360"/>
                      <a:pt x="300" y="358"/>
                      <a:pt x="298" y="357"/>
                    </a:cubicBezTo>
                    <a:cubicBezTo>
                      <a:pt x="299" y="357"/>
                      <a:pt x="300" y="354"/>
                      <a:pt x="301" y="356"/>
                    </a:cubicBezTo>
                    <a:cubicBezTo>
                      <a:pt x="300" y="356"/>
                      <a:pt x="299" y="358"/>
                      <a:pt x="300" y="357"/>
                    </a:cubicBezTo>
                    <a:cubicBezTo>
                      <a:pt x="300" y="356"/>
                      <a:pt x="301" y="357"/>
                      <a:pt x="301" y="356"/>
                    </a:cubicBezTo>
                    <a:cubicBezTo>
                      <a:pt x="301" y="356"/>
                      <a:pt x="302" y="354"/>
                      <a:pt x="302" y="355"/>
                    </a:cubicBezTo>
                    <a:cubicBezTo>
                      <a:pt x="302" y="354"/>
                      <a:pt x="303" y="353"/>
                      <a:pt x="302" y="354"/>
                    </a:cubicBezTo>
                    <a:cubicBezTo>
                      <a:pt x="302" y="354"/>
                      <a:pt x="302" y="354"/>
                      <a:pt x="301" y="354"/>
                    </a:cubicBezTo>
                    <a:cubicBezTo>
                      <a:pt x="301" y="353"/>
                      <a:pt x="299" y="353"/>
                      <a:pt x="300" y="352"/>
                    </a:cubicBezTo>
                    <a:cubicBezTo>
                      <a:pt x="301" y="353"/>
                      <a:pt x="302" y="352"/>
                      <a:pt x="303" y="352"/>
                    </a:cubicBezTo>
                    <a:cubicBezTo>
                      <a:pt x="303" y="352"/>
                      <a:pt x="303" y="353"/>
                      <a:pt x="303" y="353"/>
                    </a:cubicBezTo>
                    <a:cubicBezTo>
                      <a:pt x="304" y="353"/>
                      <a:pt x="304" y="353"/>
                      <a:pt x="304" y="353"/>
                    </a:cubicBezTo>
                    <a:cubicBezTo>
                      <a:pt x="304" y="352"/>
                      <a:pt x="305" y="353"/>
                      <a:pt x="306" y="352"/>
                    </a:cubicBezTo>
                    <a:cubicBezTo>
                      <a:pt x="305" y="352"/>
                      <a:pt x="304" y="352"/>
                      <a:pt x="304" y="352"/>
                    </a:cubicBezTo>
                    <a:close/>
                    <a:moveTo>
                      <a:pt x="291" y="361"/>
                    </a:moveTo>
                    <a:cubicBezTo>
                      <a:pt x="290" y="360"/>
                      <a:pt x="290" y="360"/>
                      <a:pt x="290" y="360"/>
                    </a:cubicBezTo>
                    <a:cubicBezTo>
                      <a:pt x="290" y="359"/>
                      <a:pt x="290" y="359"/>
                      <a:pt x="291" y="359"/>
                    </a:cubicBezTo>
                    <a:cubicBezTo>
                      <a:pt x="291" y="358"/>
                      <a:pt x="290" y="358"/>
                      <a:pt x="290" y="358"/>
                    </a:cubicBezTo>
                    <a:cubicBezTo>
                      <a:pt x="290" y="358"/>
                      <a:pt x="289" y="359"/>
                      <a:pt x="288" y="360"/>
                    </a:cubicBezTo>
                    <a:cubicBezTo>
                      <a:pt x="288" y="360"/>
                      <a:pt x="289" y="361"/>
                      <a:pt x="289" y="362"/>
                    </a:cubicBezTo>
                    <a:cubicBezTo>
                      <a:pt x="288" y="362"/>
                      <a:pt x="287" y="362"/>
                      <a:pt x="287" y="361"/>
                    </a:cubicBezTo>
                    <a:cubicBezTo>
                      <a:pt x="287" y="362"/>
                      <a:pt x="286" y="364"/>
                      <a:pt x="286" y="363"/>
                    </a:cubicBezTo>
                    <a:cubicBezTo>
                      <a:pt x="287" y="363"/>
                      <a:pt x="286" y="362"/>
                      <a:pt x="287" y="362"/>
                    </a:cubicBezTo>
                    <a:cubicBezTo>
                      <a:pt x="288" y="362"/>
                      <a:pt x="288" y="363"/>
                      <a:pt x="288" y="363"/>
                    </a:cubicBezTo>
                    <a:cubicBezTo>
                      <a:pt x="289" y="363"/>
                      <a:pt x="289" y="361"/>
                      <a:pt x="291" y="361"/>
                    </a:cubicBezTo>
                    <a:close/>
                    <a:moveTo>
                      <a:pt x="327" y="320"/>
                    </a:moveTo>
                    <a:cubicBezTo>
                      <a:pt x="328" y="320"/>
                      <a:pt x="329" y="319"/>
                      <a:pt x="328" y="319"/>
                    </a:cubicBezTo>
                    <a:cubicBezTo>
                      <a:pt x="328" y="319"/>
                      <a:pt x="327" y="319"/>
                      <a:pt x="327" y="320"/>
                    </a:cubicBezTo>
                    <a:close/>
                    <a:moveTo>
                      <a:pt x="328" y="313"/>
                    </a:moveTo>
                    <a:cubicBezTo>
                      <a:pt x="328" y="314"/>
                      <a:pt x="327" y="314"/>
                      <a:pt x="328" y="314"/>
                    </a:cubicBezTo>
                    <a:cubicBezTo>
                      <a:pt x="328" y="314"/>
                      <a:pt x="329" y="313"/>
                      <a:pt x="328" y="313"/>
                    </a:cubicBezTo>
                    <a:close/>
                    <a:moveTo>
                      <a:pt x="329" y="309"/>
                    </a:moveTo>
                    <a:cubicBezTo>
                      <a:pt x="329" y="309"/>
                      <a:pt x="328" y="309"/>
                      <a:pt x="328" y="308"/>
                    </a:cubicBezTo>
                    <a:cubicBezTo>
                      <a:pt x="327" y="308"/>
                      <a:pt x="327" y="308"/>
                      <a:pt x="327" y="308"/>
                    </a:cubicBezTo>
                    <a:cubicBezTo>
                      <a:pt x="327" y="309"/>
                      <a:pt x="328" y="309"/>
                      <a:pt x="328" y="310"/>
                    </a:cubicBezTo>
                    <a:cubicBezTo>
                      <a:pt x="328" y="309"/>
                      <a:pt x="329" y="310"/>
                      <a:pt x="329" y="309"/>
                    </a:cubicBezTo>
                    <a:close/>
                    <a:moveTo>
                      <a:pt x="329" y="327"/>
                    </a:moveTo>
                    <a:cubicBezTo>
                      <a:pt x="329" y="328"/>
                      <a:pt x="329" y="327"/>
                      <a:pt x="330" y="328"/>
                    </a:cubicBezTo>
                    <a:cubicBezTo>
                      <a:pt x="330" y="326"/>
                      <a:pt x="329" y="327"/>
                      <a:pt x="329" y="327"/>
                    </a:cubicBezTo>
                    <a:close/>
                    <a:moveTo>
                      <a:pt x="323" y="323"/>
                    </a:moveTo>
                    <a:cubicBezTo>
                      <a:pt x="324" y="323"/>
                      <a:pt x="324" y="322"/>
                      <a:pt x="324" y="322"/>
                    </a:cubicBezTo>
                    <a:cubicBezTo>
                      <a:pt x="324" y="322"/>
                      <a:pt x="323" y="321"/>
                      <a:pt x="323" y="321"/>
                    </a:cubicBezTo>
                    <a:lnTo>
                      <a:pt x="323" y="323"/>
                    </a:lnTo>
                    <a:close/>
                    <a:moveTo>
                      <a:pt x="324" y="318"/>
                    </a:moveTo>
                    <a:cubicBezTo>
                      <a:pt x="323" y="318"/>
                      <a:pt x="322" y="318"/>
                      <a:pt x="323" y="318"/>
                    </a:cubicBezTo>
                    <a:cubicBezTo>
                      <a:pt x="323" y="318"/>
                      <a:pt x="324" y="319"/>
                      <a:pt x="324" y="318"/>
                    </a:cubicBezTo>
                    <a:close/>
                    <a:moveTo>
                      <a:pt x="324" y="320"/>
                    </a:moveTo>
                    <a:cubicBezTo>
                      <a:pt x="324" y="320"/>
                      <a:pt x="324" y="320"/>
                      <a:pt x="325" y="320"/>
                    </a:cubicBezTo>
                    <a:cubicBezTo>
                      <a:pt x="325" y="319"/>
                      <a:pt x="324" y="319"/>
                      <a:pt x="324" y="320"/>
                    </a:cubicBezTo>
                    <a:close/>
                    <a:moveTo>
                      <a:pt x="326" y="312"/>
                    </a:moveTo>
                    <a:cubicBezTo>
                      <a:pt x="326" y="312"/>
                      <a:pt x="326" y="312"/>
                      <a:pt x="326" y="313"/>
                    </a:cubicBezTo>
                    <a:cubicBezTo>
                      <a:pt x="327" y="313"/>
                      <a:pt x="327" y="312"/>
                      <a:pt x="326" y="312"/>
                    </a:cubicBezTo>
                    <a:close/>
                    <a:moveTo>
                      <a:pt x="338" y="301"/>
                    </a:moveTo>
                    <a:cubicBezTo>
                      <a:pt x="338" y="302"/>
                      <a:pt x="337" y="301"/>
                      <a:pt x="338" y="302"/>
                    </a:cubicBezTo>
                    <a:cubicBezTo>
                      <a:pt x="339" y="302"/>
                      <a:pt x="339" y="301"/>
                      <a:pt x="338" y="301"/>
                    </a:cubicBezTo>
                    <a:close/>
                    <a:moveTo>
                      <a:pt x="339" y="306"/>
                    </a:moveTo>
                    <a:cubicBezTo>
                      <a:pt x="339" y="307"/>
                      <a:pt x="339" y="307"/>
                      <a:pt x="340" y="307"/>
                    </a:cubicBezTo>
                    <a:cubicBezTo>
                      <a:pt x="340" y="307"/>
                      <a:pt x="340" y="306"/>
                      <a:pt x="339" y="306"/>
                    </a:cubicBezTo>
                    <a:close/>
                    <a:moveTo>
                      <a:pt x="306" y="350"/>
                    </a:moveTo>
                    <a:cubicBezTo>
                      <a:pt x="306" y="350"/>
                      <a:pt x="306" y="350"/>
                      <a:pt x="307" y="350"/>
                    </a:cubicBezTo>
                    <a:cubicBezTo>
                      <a:pt x="307" y="350"/>
                      <a:pt x="307" y="349"/>
                      <a:pt x="307" y="349"/>
                    </a:cubicBezTo>
                    <a:cubicBezTo>
                      <a:pt x="308" y="349"/>
                      <a:pt x="308" y="350"/>
                      <a:pt x="309" y="350"/>
                    </a:cubicBezTo>
                    <a:cubicBezTo>
                      <a:pt x="309" y="349"/>
                      <a:pt x="309" y="349"/>
                      <a:pt x="309" y="349"/>
                    </a:cubicBezTo>
                    <a:cubicBezTo>
                      <a:pt x="307" y="348"/>
                      <a:pt x="306" y="349"/>
                      <a:pt x="306" y="350"/>
                    </a:cubicBezTo>
                    <a:close/>
                    <a:moveTo>
                      <a:pt x="336" y="295"/>
                    </a:moveTo>
                    <a:cubicBezTo>
                      <a:pt x="336" y="294"/>
                      <a:pt x="336" y="294"/>
                      <a:pt x="336" y="293"/>
                    </a:cubicBezTo>
                    <a:cubicBezTo>
                      <a:pt x="335" y="293"/>
                      <a:pt x="335" y="292"/>
                      <a:pt x="334" y="292"/>
                    </a:cubicBezTo>
                    <a:cubicBezTo>
                      <a:pt x="334" y="293"/>
                      <a:pt x="335" y="293"/>
                      <a:pt x="334" y="294"/>
                    </a:cubicBezTo>
                    <a:cubicBezTo>
                      <a:pt x="334" y="295"/>
                      <a:pt x="335" y="295"/>
                      <a:pt x="336" y="295"/>
                    </a:cubicBezTo>
                    <a:close/>
                    <a:moveTo>
                      <a:pt x="53" y="333"/>
                    </a:moveTo>
                    <a:cubicBezTo>
                      <a:pt x="53" y="333"/>
                      <a:pt x="54" y="333"/>
                      <a:pt x="54" y="333"/>
                    </a:cubicBezTo>
                    <a:cubicBezTo>
                      <a:pt x="54" y="332"/>
                      <a:pt x="53" y="332"/>
                      <a:pt x="53" y="333"/>
                    </a:cubicBezTo>
                    <a:close/>
                    <a:moveTo>
                      <a:pt x="335" y="297"/>
                    </a:moveTo>
                    <a:cubicBezTo>
                      <a:pt x="336" y="297"/>
                      <a:pt x="336" y="297"/>
                      <a:pt x="336" y="296"/>
                    </a:cubicBezTo>
                    <a:cubicBezTo>
                      <a:pt x="335" y="296"/>
                      <a:pt x="335" y="297"/>
                      <a:pt x="335" y="297"/>
                    </a:cubicBezTo>
                    <a:close/>
                    <a:moveTo>
                      <a:pt x="341" y="310"/>
                    </a:moveTo>
                    <a:cubicBezTo>
                      <a:pt x="341" y="310"/>
                      <a:pt x="341" y="311"/>
                      <a:pt x="342" y="311"/>
                    </a:cubicBezTo>
                    <a:cubicBezTo>
                      <a:pt x="342" y="311"/>
                      <a:pt x="342" y="310"/>
                      <a:pt x="341" y="310"/>
                    </a:cubicBezTo>
                    <a:close/>
                    <a:moveTo>
                      <a:pt x="312" y="342"/>
                    </a:moveTo>
                    <a:cubicBezTo>
                      <a:pt x="312" y="341"/>
                      <a:pt x="310" y="342"/>
                      <a:pt x="310" y="343"/>
                    </a:cubicBezTo>
                    <a:cubicBezTo>
                      <a:pt x="311" y="343"/>
                      <a:pt x="312" y="343"/>
                      <a:pt x="312" y="342"/>
                    </a:cubicBezTo>
                    <a:close/>
                    <a:moveTo>
                      <a:pt x="311" y="347"/>
                    </a:moveTo>
                    <a:cubicBezTo>
                      <a:pt x="312" y="347"/>
                      <a:pt x="313" y="347"/>
                      <a:pt x="313" y="346"/>
                    </a:cubicBezTo>
                    <a:cubicBezTo>
                      <a:pt x="312" y="346"/>
                      <a:pt x="311" y="346"/>
                      <a:pt x="311" y="347"/>
                    </a:cubicBezTo>
                    <a:close/>
                    <a:moveTo>
                      <a:pt x="314" y="348"/>
                    </a:moveTo>
                    <a:cubicBezTo>
                      <a:pt x="314" y="349"/>
                      <a:pt x="313" y="349"/>
                      <a:pt x="314" y="350"/>
                    </a:cubicBezTo>
                    <a:cubicBezTo>
                      <a:pt x="314" y="349"/>
                      <a:pt x="315" y="349"/>
                      <a:pt x="314" y="348"/>
                    </a:cubicBezTo>
                    <a:close/>
                    <a:moveTo>
                      <a:pt x="310" y="341"/>
                    </a:moveTo>
                    <a:cubicBezTo>
                      <a:pt x="309" y="341"/>
                      <a:pt x="309" y="341"/>
                      <a:pt x="309" y="342"/>
                    </a:cubicBezTo>
                    <a:cubicBezTo>
                      <a:pt x="310" y="342"/>
                      <a:pt x="310" y="341"/>
                      <a:pt x="310" y="341"/>
                    </a:cubicBezTo>
                    <a:close/>
                    <a:moveTo>
                      <a:pt x="315" y="346"/>
                    </a:moveTo>
                    <a:cubicBezTo>
                      <a:pt x="314" y="346"/>
                      <a:pt x="314" y="346"/>
                      <a:pt x="314" y="346"/>
                    </a:cubicBezTo>
                    <a:cubicBezTo>
                      <a:pt x="314" y="347"/>
                      <a:pt x="314" y="347"/>
                      <a:pt x="314" y="347"/>
                    </a:cubicBezTo>
                    <a:cubicBezTo>
                      <a:pt x="315" y="347"/>
                      <a:pt x="315" y="346"/>
                      <a:pt x="315" y="346"/>
                    </a:cubicBezTo>
                    <a:close/>
                    <a:moveTo>
                      <a:pt x="307" y="341"/>
                    </a:moveTo>
                    <a:cubicBezTo>
                      <a:pt x="308" y="342"/>
                      <a:pt x="308" y="341"/>
                      <a:pt x="308" y="341"/>
                    </a:cubicBezTo>
                    <a:cubicBezTo>
                      <a:pt x="307" y="343"/>
                      <a:pt x="307" y="343"/>
                      <a:pt x="307" y="345"/>
                    </a:cubicBezTo>
                    <a:cubicBezTo>
                      <a:pt x="307" y="345"/>
                      <a:pt x="308" y="346"/>
                      <a:pt x="308" y="346"/>
                    </a:cubicBezTo>
                    <a:cubicBezTo>
                      <a:pt x="309" y="344"/>
                      <a:pt x="309" y="342"/>
                      <a:pt x="308" y="340"/>
                    </a:cubicBezTo>
                    <a:cubicBezTo>
                      <a:pt x="308" y="340"/>
                      <a:pt x="307" y="340"/>
                      <a:pt x="307" y="341"/>
                    </a:cubicBezTo>
                    <a:close/>
                    <a:moveTo>
                      <a:pt x="316" y="330"/>
                    </a:moveTo>
                    <a:cubicBezTo>
                      <a:pt x="315" y="329"/>
                      <a:pt x="316" y="328"/>
                      <a:pt x="317" y="327"/>
                    </a:cubicBezTo>
                    <a:cubicBezTo>
                      <a:pt x="316" y="328"/>
                      <a:pt x="316" y="328"/>
                      <a:pt x="315" y="329"/>
                    </a:cubicBezTo>
                    <a:cubicBezTo>
                      <a:pt x="316" y="330"/>
                      <a:pt x="316" y="331"/>
                      <a:pt x="315" y="331"/>
                    </a:cubicBezTo>
                    <a:cubicBezTo>
                      <a:pt x="316" y="332"/>
                      <a:pt x="316" y="330"/>
                      <a:pt x="316" y="330"/>
                    </a:cubicBezTo>
                    <a:close/>
                    <a:moveTo>
                      <a:pt x="321" y="334"/>
                    </a:moveTo>
                    <a:cubicBezTo>
                      <a:pt x="321" y="333"/>
                      <a:pt x="320" y="333"/>
                      <a:pt x="319" y="333"/>
                    </a:cubicBezTo>
                    <a:cubicBezTo>
                      <a:pt x="319" y="333"/>
                      <a:pt x="319" y="334"/>
                      <a:pt x="319" y="334"/>
                    </a:cubicBezTo>
                    <a:cubicBezTo>
                      <a:pt x="320" y="334"/>
                      <a:pt x="320" y="334"/>
                      <a:pt x="321" y="334"/>
                    </a:cubicBezTo>
                    <a:close/>
                    <a:moveTo>
                      <a:pt x="315" y="332"/>
                    </a:moveTo>
                    <a:cubicBezTo>
                      <a:pt x="315" y="332"/>
                      <a:pt x="315" y="332"/>
                      <a:pt x="315" y="332"/>
                    </a:cubicBezTo>
                    <a:cubicBezTo>
                      <a:pt x="315" y="332"/>
                      <a:pt x="315" y="332"/>
                      <a:pt x="314" y="332"/>
                    </a:cubicBezTo>
                    <a:cubicBezTo>
                      <a:pt x="314" y="332"/>
                      <a:pt x="313" y="333"/>
                      <a:pt x="313" y="333"/>
                    </a:cubicBezTo>
                    <a:cubicBezTo>
                      <a:pt x="314" y="332"/>
                      <a:pt x="314" y="334"/>
                      <a:pt x="314" y="334"/>
                    </a:cubicBezTo>
                    <a:cubicBezTo>
                      <a:pt x="313" y="334"/>
                      <a:pt x="312" y="334"/>
                      <a:pt x="311" y="335"/>
                    </a:cubicBezTo>
                    <a:cubicBezTo>
                      <a:pt x="312" y="335"/>
                      <a:pt x="312" y="335"/>
                      <a:pt x="312" y="335"/>
                    </a:cubicBezTo>
                    <a:cubicBezTo>
                      <a:pt x="313" y="335"/>
                      <a:pt x="313" y="334"/>
                      <a:pt x="314" y="334"/>
                    </a:cubicBezTo>
                    <a:cubicBezTo>
                      <a:pt x="314" y="335"/>
                      <a:pt x="313" y="335"/>
                      <a:pt x="314" y="335"/>
                    </a:cubicBezTo>
                    <a:cubicBezTo>
                      <a:pt x="314" y="335"/>
                      <a:pt x="314" y="336"/>
                      <a:pt x="315" y="336"/>
                    </a:cubicBezTo>
                    <a:cubicBezTo>
                      <a:pt x="314" y="335"/>
                      <a:pt x="315" y="335"/>
                      <a:pt x="315" y="334"/>
                    </a:cubicBezTo>
                    <a:cubicBezTo>
                      <a:pt x="314" y="335"/>
                      <a:pt x="314" y="332"/>
                      <a:pt x="315" y="332"/>
                    </a:cubicBezTo>
                    <a:close/>
                    <a:moveTo>
                      <a:pt x="320" y="327"/>
                    </a:moveTo>
                    <a:cubicBezTo>
                      <a:pt x="320" y="327"/>
                      <a:pt x="320" y="327"/>
                      <a:pt x="320" y="327"/>
                    </a:cubicBezTo>
                    <a:cubicBezTo>
                      <a:pt x="319" y="327"/>
                      <a:pt x="318" y="329"/>
                      <a:pt x="319" y="329"/>
                    </a:cubicBezTo>
                    <a:cubicBezTo>
                      <a:pt x="319" y="328"/>
                      <a:pt x="320" y="328"/>
                      <a:pt x="320" y="327"/>
                    </a:cubicBezTo>
                    <a:close/>
                    <a:moveTo>
                      <a:pt x="320" y="342"/>
                    </a:moveTo>
                    <a:cubicBezTo>
                      <a:pt x="320" y="343"/>
                      <a:pt x="321" y="343"/>
                      <a:pt x="321" y="342"/>
                    </a:cubicBezTo>
                    <a:lnTo>
                      <a:pt x="320" y="342"/>
                    </a:lnTo>
                    <a:close/>
                    <a:moveTo>
                      <a:pt x="322" y="320"/>
                    </a:moveTo>
                    <a:cubicBezTo>
                      <a:pt x="322" y="321"/>
                      <a:pt x="321" y="320"/>
                      <a:pt x="321" y="321"/>
                    </a:cubicBezTo>
                    <a:cubicBezTo>
                      <a:pt x="322" y="321"/>
                      <a:pt x="321" y="322"/>
                      <a:pt x="322" y="322"/>
                    </a:cubicBezTo>
                    <a:cubicBezTo>
                      <a:pt x="322" y="320"/>
                      <a:pt x="323" y="320"/>
                      <a:pt x="322" y="320"/>
                    </a:cubicBezTo>
                    <a:close/>
                    <a:moveTo>
                      <a:pt x="317" y="333"/>
                    </a:moveTo>
                    <a:cubicBezTo>
                      <a:pt x="317" y="333"/>
                      <a:pt x="316" y="334"/>
                      <a:pt x="316" y="335"/>
                    </a:cubicBezTo>
                    <a:cubicBezTo>
                      <a:pt x="317" y="335"/>
                      <a:pt x="318" y="334"/>
                      <a:pt x="318" y="333"/>
                    </a:cubicBezTo>
                    <a:cubicBezTo>
                      <a:pt x="318" y="333"/>
                      <a:pt x="318" y="333"/>
                      <a:pt x="317" y="333"/>
                    </a:cubicBezTo>
                    <a:close/>
                    <a:moveTo>
                      <a:pt x="332" y="295"/>
                    </a:moveTo>
                    <a:cubicBezTo>
                      <a:pt x="332" y="295"/>
                      <a:pt x="332" y="296"/>
                      <a:pt x="332" y="296"/>
                    </a:cubicBezTo>
                    <a:cubicBezTo>
                      <a:pt x="332" y="296"/>
                      <a:pt x="332" y="296"/>
                      <a:pt x="332" y="296"/>
                    </a:cubicBezTo>
                    <a:cubicBezTo>
                      <a:pt x="332" y="295"/>
                      <a:pt x="334" y="295"/>
                      <a:pt x="334" y="294"/>
                    </a:cubicBezTo>
                    <a:cubicBezTo>
                      <a:pt x="333" y="294"/>
                      <a:pt x="333" y="295"/>
                      <a:pt x="332" y="295"/>
                    </a:cubicBezTo>
                    <a:close/>
                    <a:moveTo>
                      <a:pt x="64" y="326"/>
                    </a:moveTo>
                    <a:cubicBezTo>
                      <a:pt x="65" y="328"/>
                      <a:pt x="64" y="329"/>
                      <a:pt x="64" y="331"/>
                    </a:cubicBezTo>
                    <a:cubicBezTo>
                      <a:pt x="65" y="331"/>
                      <a:pt x="65" y="331"/>
                      <a:pt x="65" y="331"/>
                    </a:cubicBezTo>
                    <a:cubicBezTo>
                      <a:pt x="65" y="330"/>
                      <a:pt x="65" y="327"/>
                      <a:pt x="64" y="326"/>
                    </a:cubicBezTo>
                    <a:close/>
                    <a:moveTo>
                      <a:pt x="64" y="338"/>
                    </a:moveTo>
                    <a:cubicBezTo>
                      <a:pt x="63" y="338"/>
                      <a:pt x="63" y="339"/>
                      <a:pt x="64" y="339"/>
                    </a:cubicBezTo>
                    <a:cubicBezTo>
                      <a:pt x="64" y="338"/>
                      <a:pt x="64" y="338"/>
                      <a:pt x="64" y="338"/>
                    </a:cubicBezTo>
                    <a:close/>
                    <a:moveTo>
                      <a:pt x="65" y="325"/>
                    </a:moveTo>
                    <a:cubicBezTo>
                      <a:pt x="65" y="325"/>
                      <a:pt x="65" y="325"/>
                      <a:pt x="65" y="325"/>
                    </a:cubicBezTo>
                    <a:cubicBezTo>
                      <a:pt x="64" y="326"/>
                      <a:pt x="65" y="327"/>
                      <a:pt x="66" y="327"/>
                    </a:cubicBezTo>
                    <a:cubicBezTo>
                      <a:pt x="66" y="327"/>
                      <a:pt x="66" y="327"/>
                      <a:pt x="66" y="327"/>
                    </a:cubicBezTo>
                    <a:cubicBezTo>
                      <a:pt x="66" y="326"/>
                      <a:pt x="65" y="326"/>
                      <a:pt x="65" y="325"/>
                    </a:cubicBezTo>
                    <a:close/>
                    <a:moveTo>
                      <a:pt x="62" y="334"/>
                    </a:moveTo>
                    <a:cubicBezTo>
                      <a:pt x="61" y="333"/>
                      <a:pt x="61" y="335"/>
                      <a:pt x="60" y="336"/>
                    </a:cubicBezTo>
                    <a:cubicBezTo>
                      <a:pt x="61" y="337"/>
                      <a:pt x="62" y="335"/>
                      <a:pt x="61" y="336"/>
                    </a:cubicBezTo>
                    <a:cubicBezTo>
                      <a:pt x="62" y="336"/>
                      <a:pt x="63" y="336"/>
                      <a:pt x="63" y="335"/>
                    </a:cubicBezTo>
                    <a:cubicBezTo>
                      <a:pt x="62" y="335"/>
                      <a:pt x="61" y="334"/>
                      <a:pt x="62" y="334"/>
                    </a:cubicBezTo>
                    <a:close/>
                    <a:moveTo>
                      <a:pt x="63" y="321"/>
                    </a:moveTo>
                    <a:cubicBezTo>
                      <a:pt x="62" y="321"/>
                      <a:pt x="62" y="320"/>
                      <a:pt x="62" y="320"/>
                    </a:cubicBezTo>
                    <a:cubicBezTo>
                      <a:pt x="62" y="320"/>
                      <a:pt x="61" y="320"/>
                      <a:pt x="61" y="320"/>
                    </a:cubicBezTo>
                    <a:cubicBezTo>
                      <a:pt x="62" y="320"/>
                      <a:pt x="62" y="321"/>
                      <a:pt x="63" y="321"/>
                    </a:cubicBezTo>
                    <a:cubicBezTo>
                      <a:pt x="63" y="321"/>
                      <a:pt x="63" y="321"/>
                      <a:pt x="63" y="321"/>
                    </a:cubicBezTo>
                    <a:close/>
                    <a:moveTo>
                      <a:pt x="61" y="322"/>
                    </a:moveTo>
                    <a:cubicBezTo>
                      <a:pt x="62" y="322"/>
                      <a:pt x="62" y="323"/>
                      <a:pt x="62" y="323"/>
                    </a:cubicBezTo>
                    <a:cubicBezTo>
                      <a:pt x="62" y="322"/>
                      <a:pt x="63" y="323"/>
                      <a:pt x="62" y="322"/>
                    </a:cubicBezTo>
                    <a:cubicBezTo>
                      <a:pt x="62" y="322"/>
                      <a:pt x="62" y="322"/>
                      <a:pt x="61" y="322"/>
                    </a:cubicBezTo>
                    <a:close/>
                    <a:moveTo>
                      <a:pt x="64" y="343"/>
                    </a:moveTo>
                    <a:cubicBezTo>
                      <a:pt x="64" y="344"/>
                      <a:pt x="63" y="344"/>
                      <a:pt x="63" y="344"/>
                    </a:cubicBezTo>
                    <a:cubicBezTo>
                      <a:pt x="65" y="345"/>
                      <a:pt x="65" y="343"/>
                      <a:pt x="64" y="343"/>
                    </a:cubicBezTo>
                    <a:close/>
                    <a:moveTo>
                      <a:pt x="63" y="332"/>
                    </a:moveTo>
                    <a:cubicBezTo>
                      <a:pt x="63" y="333"/>
                      <a:pt x="64" y="333"/>
                      <a:pt x="64" y="334"/>
                    </a:cubicBezTo>
                    <a:cubicBezTo>
                      <a:pt x="65" y="334"/>
                      <a:pt x="65" y="333"/>
                      <a:pt x="66" y="333"/>
                    </a:cubicBezTo>
                    <a:cubicBezTo>
                      <a:pt x="65" y="333"/>
                      <a:pt x="64" y="332"/>
                      <a:pt x="63" y="332"/>
                    </a:cubicBezTo>
                    <a:close/>
                    <a:moveTo>
                      <a:pt x="66" y="341"/>
                    </a:moveTo>
                    <a:cubicBezTo>
                      <a:pt x="66" y="342"/>
                      <a:pt x="66" y="342"/>
                      <a:pt x="66" y="343"/>
                    </a:cubicBezTo>
                    <a:cubicBezTo>
                      <a:pt x="66" y="342"/>
                      <a:pt x="67" y="342"/>
                      <a:pt x="67" y="342"/>
                    </a:cubicBezTo>
                    <a:cubicBezTo>
                      <a:pt x="66" y="342"/>
                      <a:pt x="66" y="341"/>
                      <a:pt x="66" y="341"/>
                    </a:cubicBezTo>
                    <a:close/>
                    <a:moveTo>
                      <a:pt x="68" y="334"/>
                    </a:moveTo>
                    <a:cubicBezTo>
                      <a:pt x="67" y="334"/>
                      <a:pt x="68" y="334"/>
                      <a:pt x="67" y="334"/>
                    </a:cubicBezTo>
                    <a:cubicBezTo>
                      <a:pt x="67" y="335"/>
                      <a:pt x="67" y="335"/>
                      <a:pt x="67" y="335"/>
                    </a:cubicBezTo>
                    <a:cubicBezTo>
                      <a:pt x="67" y="335"/>
                      <a:pt x="67" y="335"/>
                      <a:pt x="67" y="335"/>
                    </a:cubicBezTo>
                    <a:cubicBezTo>
                      <a:pt x="67" y="334"/>
                      <a:pt x="68" y="335"/>
                      <a:pt x="68" y="334"/>
                    </a:cubicBezTo>
                    <a:close/>
                    <a:moveTo>
                      <a:pt x="68" y="344"/>
                    </a:moveTo>
                    <a:cubicBezTo>
                      <a:pt x="69" y="343"/>
                      <a:pt x="70" y="342"/>
                      <a:pt x="70" y="342"/>
                    </a:cubicBezTo>
                    <a:cubicBezTo>
                      <a:pt x="69" y="342"/>
                      <a:pt x="68" y="342"/>
                      <a:pt x="68" y="344"/>
                    </a:cubicBezTo>
                    <a:close/>
                    <a:moveTo>
                      <a:pt x="69" y="335"/>
                    </a:moveTo>
                    <a:cubicBezTo>
                      <a:pt x="68" y="335"/>
                      <a:pt x="66" y="337"/>
                      <a:pt x="67" y="337"/>
                    </a:cubicBezTo>
                    <a:cubicBezTo>
                      <a:pt x="68" y="337"/>
                      <a:pt x="69" y="336"/>
                      <a:pt x="69" y="335"/>
                    </a:cubicBezTo>
                    <a:close/>
                    <a:moveTo>
                      <a:pt x="68" y="332"/>
                    </a:moveTo>
                    <a:cubicBezTo>
                      <a:pt x="67" y="332"/>
                      <a:pt x="66" y="333"/>
                      <a:pt x="67" y="333"/>
                    </a:cubicBezTo>
                    <a:cubicBezTo>
                      <a:pt x="67" y="333"/>
                      <a:pt x="68" y="333"/>
                      <a:pt x="68" y="332"/>
                    </a:cubicBezTo>
                    <a:close/>
                    <a:moveTo>
                      <a:pt x="67" y="329"/>
                    </a:moveTo>
                    <a:cubicBezTo>
                      <a:pt x="67" y="329"/>
                      <a:pt x="66" y="329"/>
                      <a:pt x="66" y="329"/>
                    </a:cubicBezTo>
                    <a:cubicBezTo>
                      <a:pt x="67" y="329"/>
                      <a:pt x="67" y="329"/>
                      <a:pt x="68" y="329"/>
                    </a:cubicBezTo>
                    <a:cubicBezTo>
                      <a:pt x="68" y="329"/>
                      <a:pt x="68" y="329"/>
                      <a:pt x="67" y="329"/>
                    </a:cubicBezTo>
                    <a:close/>
                    <a:moveTo>
                      <a:pt x="57" y="317"/>
                    </a:moveTo>
                    <a:cubicBezTo>
                      <a:pt x="57" y="317"/>
                      <a:pt x="57" y="317"/>
                      <a:pt x="57" y="317"/>
                    </a:cubicBezTo>
                    <a:cubicBezTo>
                      <a:pt x="56" y="317"/>
                      <a:pt x="56" y="318"/>
                      <a:pt x="56" y="318"/>
                    </a:cubicBezTo>
                    <a:cubicBezTo>
                      <a:pt x="56" y="318"/>
                      <a:pt x="56" y="318"/>
                      <a:pt x="56" y="319"/>
                    </a:cubicBezTo>
                    <a:cubicBezTo>
                      <a:pt x="58" y="318"/>
                      <a:pt x="57" y="319"/>
                      <a:pt x="58" y="320"/>
                    </a:cubicBezTo>
                    <a:cubicBezTo>
                      <a:pt x="60" y="319"/>
                      <a:pt x="57" y="318"/>
                      <a:pt x="58" y="316"/>
                    </a:cubicBezTo>
                    <a:cubicBezTo>
                      <a:pt x="57" y="316"/>
                      <a:pt x="57" y="315"/>
                      <a:pt x="56" y="315"/>
                    </a:cubicBezTo>
                    <a:cubicBezTo>
                      <a:pt x="56" y="315"/>
                      <a:pt x="56" y="316"/>
                      <a:pt x="55" y="317"/>
                    </a:cubicBezTo>
                    <a:cubicBezTo>
                      <a:pt x="56" y="317"/>
                      <a:pt x="57" y="316"/>
                      <a:pt x="57" y="317"/>
                    </a:cubicBezTo>
                    <a:close/>
                    <a:moveTo>
                      <a:pt x="55" y="327"/>
                    </a:moveTo>
                    <a:cubicBezTo>
                      <a:pt x="56" y="327"/>
                      <a:pt x="57" y="328"/>
                      <a:pt x="57" y="326"/>
                    </a:cubicBezTo>
                    <a:cubicBezTo>
                      <a:pt x="56" y="327"/>
                      <a:pt x="55" y="326"/>
                      <a:pt x="55" y="327"/>
                    </a:cubicBezTo>
                    <a:close/>
                    <a:moveTo>
                      <a:pt x="58" y="328"/>
                    </a:moveTo>
                    <a:cubicBezTo>
                      <a:pt x="58" y="327"/>
                      <a:pt x="58" y="327"/>
                      <a:pt x="58" y="327"/>
                    </a:cubicBezTo>
                    <a:cubicBezTo>
                      <a:pt x="57" y="327"/>
                      <a:pt x="57" y="328"/>
                      <a:pt x="57" y="328"/>
                    </a:cubicBezTo>
                    <a:cubicBezTo>
                      <a:pt x="57" y="328"/>
                      <a:pt x="57" y="328"/>
                      <a:pt x="58" y="328"/>
                    </a:cubicBezTo>
                    <a:close/>
                    <a:moveTo>
                      <a:pt x="61" y="317"/>
                    </a:moveTo>
                    <a:cubicBezTo>
                      <a:pt x="60" y="318"/>
                      <a:pt x="59" y="319"/>
                      <a:pt x="59" y="320"/>
                    </a:cubicBezTo>
                    <a:cubicBezTo>
                      <a:pt x="59" y="320"/>
                      <a:pt x="59" y="321"/>
                      <a:pt x="58" y="321"/>
                    </a:cubicBezTo>
                    <a:cubicBezTo>
                      <a:pt x="58" y="321"/>
                      <a:pt x="58" y="321"/>
                      <a:pt x="57" y="321"/>
                    </a:cubicBezTo>
                    <a:cubicBezTo>
                      <a:pt x="58" y="322"/>
                      <a:pt x="60" y="322"/>
                      <a:pt x="59" y="324"/>
                    </a:cubicBezTo>
                    <a:cubicBezTo>
                      <a:pt x="60" y="324"/>
                      <a:pt x="60" y="324"/>
                      <a:pt x="60" y="324"/>
                    </a:cubicBezTo>
                    <a:cubicBezTo>
                      <a:pt x="61" y="323"/>
                      <a:pt x="58" y="321"/>
                      <a:pt x="60" y="321"/>
                    </a:cubicBezTo>
                    <a:cubicBezTo>
                      <a:pt x="60" y="321"/>
                      <a:pt x="60" y="322"/>
                      <a:pt x="61" y="322"/>
                    </a:cubicBezTo>
                    <a:cubicBezTo>
                      <a:pt x="61" y="321"/>
                      <a:pt x="60" y="321"/>
                      <a:pt x="61" y="320"/>
                    </a:cubicBezTo>
                    <a:cubicBezTo>
                      <a:pt x="60" y="321"/>
                      <a:pt x="60" y="320"/>
                      <a:pt x="60" y="320"/>
                    </a:cubicBezTo>
                    <a:cubicBezTo>
                      <a:pt x="61" y="319"/>
                      <a:pt x="60" y="319"/>
                      <a:pt x="61" y="317"/>
                    </a:cubicBezTo>
                    <a:cubicBezTo>
                      <a:pt x="61" y="317"/>
                      <a:pt x="61" y="317"/>
                      <a:pt x="61" y="317"/>
                    </a:cubicBezTo>
                    <a:close/>
                    <a:moveTo>
                      <a:pt x="55" y="324"/>
                    </a:moveTo>
                    <a:cubicBezTo>
                      <a:pt x="56" y="325"/>
                      <a:pt x="57" y="326"/>
                      <a:pt x="57" y="326"/>
                    </a:cubicBezTo>
                    <a:cubicBezTo>
                      <a:pt x="57" y="326"/>
                      <a:pt x="57" y="326"/>
                      <a:pt x="57" y="326"/>
                    </a:cubicBezTo>
                    <a:cubicBezTo>
                      <a:pt x="57" y="326"/>
                      <a:pt x="58" y="326"/>
                      <a:pt x="58" y="325"/>
                    </a:cubicBezTo>
                    <a:cubicBezTo>
                      <a:pt x="57" y="326"/>
                      <a:pt x="57" y="324"/>
                      <a:pt x="55" y="324"/>
                    </a:cubicBezTo>
                    <a:close/>
                    <a:moveTo>
                      <a:pt x="53" y="321"/>
                    </a:moveTo>
                    <a:cubicBezTo>
                      <a:pt x="53" y="323"/>
                      <a:pt x="53" y="323"/>
                      <a:pt x="53" y="323"/>
                    </a:cubicBezTo>
                    <a:cubicBezTo>
                      <a:pt x="54" y="323"/>
                      <a:pt x="55" y="323"/>
                      <a:pt x="55" y="322"/>
                    </a:cubicBezTo>
                    <a:cubicBezTo>
                      <a:pt x="54" y="321"/>
                      <a:pt x="53" y="322"/>
                      <a:pt x="53" y="321"/>
                    </a:cubicBezTo>
                    <a:close/>
                    <a:moveTo>
                      <a:pt x="55" y="320"/>
                    </a:moveTo>
                    <a:cubicBezTo>
                      <a:pt x="54" y="320"/>
                      <a:pt x="54" y="320"/>
                      <a:pt x="54" y="320"/>
                    </a:cubicBezTo>
                    <a:cubicBezTo>
                      <a:pt x="54" y="320"/>
                      <a:pt x="54" y="321"/>
                      <a:pt x="54" y="320"/>
                    </a:cubicBezTo>
                    <a:cubicBezTo>
                      <a:pt x="54" y="321"/>
                      <a:pt x="54" y="321"/>
                      <a:pt x="54" y="321"/>
                    </a:cubicBezTo>
                    <a:cubicBezTo>
                      <a:pt x="54" y="321"/>
                      <a:pt x="54" y="321"/>
                      <a:pt x="54" y="321"/>
                    </a:cubicBezTo>
                    <a:cubicBezTo>
                      <a:pt x="55" y="321"/>
                      <a:pt x="55" y="321"/>
                      <a:pt x="55" y="321"/>
                    </a:cubicBezTo>
                    <a:cubicBezTo>
                      <a:pt x="55" y="321"/>
                      <a:pt x="55" y="321"/>
                      <a:pt x="55" y="321"/>
                    </a:cubicBezTo>
                    <a:cubicBezTo>
                      <a:pt x="55" y="320"/>
                      <a:pt x="55" y="320"/>
                      <a:pt x="55" y="320"/>
                    </a:cubicBezTo>
                    <a:cubicBezTo>
                      <a:pt x="55" y="320"/>
                      <a:pt x="55" y="320"/>
                      <a:pt x="55" y="320"/>
                    </a:cubicBezTo>
                    <a:close/>
                    <a:moveTo>
                      <a:pt x="57" y="322"/>
                    </a:moveTo>
                    <a:cubicBezTo>
                      <a:pt x="58" y="323"/>
                      <a:pt x="58" y="323"/>
                      <a:pt x="58" y="323"/>
                    </a:cubicBezTo>
                    <a:cubicBezTo>
                      <a:pt x="58" y="323"/>
                      <a:pt x="58" y="322"/>
                      <a:pt x="58" y="322"/>
                    </a:cubicBezTo>
                    <a:cubicBezTo>
                      <a:pt x="58" y="322"/>
                      <a:pt x="57" y="322"/>
                      <a:pt x="57" y="322"/>
                    </a:cubicBezTo>
                    <a:close/>
                    <a:moveTo>
                      <a:pt x="58" y="314"/>
                    </a:moveTo>
                    <a:cubicBezTo>
                      <a:pt x="58" y="314"/>
                      <a:pt x="58" y="314"/>
                      <a:pt x="59" y="314"/>
                    </a:cubicBezTo>
                    <a:cubicBezTo>
                      <a:pt x="58" y="313"/>
                      <a:pt x="58" y="313"/>
                      <a:pt x="58" y="313"/>
                    </a:cubicBezTo>
                    <a:cubicBezTo>
                      <a:pt x="58" y="313"/>
                      <a:pt x="58" y="313"/>
                      <a:pt x="58" y="313"/>
                    </a:cubicBezTo>
                    <a:cubicBezTo>
                      <a:pt x="58" y="313"/>
                      <a:pt x="58" y="313"/>
                      <a:pt x="57" y="313"/>
                    </a:cubicBezTo>
                    <a:cubicBezTo>
                      <a:pt x="57" y="313"/>
                      <a:pt x="57" y="313"/>
                      <a:pt x="57" y="313"/>
                    </a:cubicBezTo>
                    <a:cubicBezTo>
                      <a:pt x="57" y="313"/>
                      <a:pt x="56" y="313"/>
                      <a:pt x="56" y="312"/>
                    </a:cubicBezTo>
                    <a:cubicBezTo>
                      <a:pt x="56" y="313"/>
                      <a:pt x="56" y="313"/>
                      <a:pt x="55" y="314"/>
                    </a:cubicBezTo>
                    <a:cubicBezTo>
                      <a:pt x="56" y="314"/>
                      <a:pt x="56" y="315"/>
                      <a:pt x="56" y="315"/>
                    </a:cubicBezTo>
                    <a:cubicBezTo>
                      <a:pt x="57" y="314"/>
                      <a:pt x="58" y="314"/>
                      <a:pt x="58" y="314"/>
                    </a:cubicBezTo>
                    <a:close/>
                    <a:moveTo>
                      <a:pt x="61" y="329"/>
                    </a:moveTo>
                    <a:cubicBezTo>
                      <a:pt x="61" y="328"/>
                      <a:pt x="60" y="327"/>
                      <a:pt x="59" y="328"/>
                    </a:cubicBezTo>
                    <a:cubicBezTo>
                      <a:pt x="60" y="329"/>
                      <a:pt x="60" y="329"/>
                      <a:pt x="61" y="329"/>
                    </a:cubicBezTo>
                    <a:close/>
                    <a:moveTo>
                      <a:pt x="59" y="337"/>
                    </a:moveTo>
                    <a:cubicBezTo>
                      <a:pt x="59" y="337"/>
                      <a:pt x="58" y="337"/>
                      <a:pt x="59" y="338"/>
                    </a:cubicBezTo>
                    <a:cubicBezTo>
                      <a:pt x="59" y="338"/>
                      <a:pt x="59" y="338"/>
                      <a:pt x="60" y="338"/>
                    </a:cubicBezTo>
                    <a:cubicBezTo>
                      <a:pt x="60" y="338"/>
                      <a:pt x="60" y="337"/>
                      <a:pt x="59" y="337"/>
                    </a:cubicBezTo>
                    <a:close/>
                    <a:moveTo>
                      <a:pt x="60" y="330"/>
                    </a:moveTo>
                    <a:cubicBezTo>
                      <a:pt x="60" y="330"/>
                      <a:pt x="60" y="330"/>
                      <a:pt x="60" y="329"/>
                    </a:cubicBezTo>
                    <a:cubicBezTo>
                      <a:pt x="59" y="329"/>
                      <a:pt x="59" y="329"/>
                      <a:pt x="59" y="329"/>
                    </a:cubicBezTo>
                    <a:cubicBezTo>
                      <a:pt x="59" y="330"/>
                      <a:pt x="59" y="330"/>
                      <a:pt x="59" y="331"/>
                    </a:cubicBezTo>
                    <a:cubicBezTo>
                      <a:pt x="59" y="330"/>
                      <a:pt x="61" y="331"/>
                      <a:pt x="60" y="330"/>
                    </a:cubicBezTo>
                    <a:close/>
                    <a:moveTo>
                      <a:pt x="70" y="336"/>
                    </a:moveTo>
                    <a:cubicBezTo>
                      <a:pt x="70" y="337"/>
                      <a:pt x="69" y="337"/>
                      <a:pt x="69" y="338"/>
                    </a:cubicBezTo>
                    <a:cubicBezTo>
                      <a:pt x="70" y="338"/>
                      <a:pt x="71" y="337"/>
                      <a:pt x="70" y="336"/>
                    </a:cubicBezTo>
                    <a:close/>
                    <a:moveTo>
                      <a:pt x="60" y="327"/>
                    </a:moveTo>
                    <a:cubicBezTo>
                      <a:pt x="60" y="326"/>
                      <a:pt x="60" y="326"/>
                      <a:pt x="60" y="326"/>
                    </a:cubicBezTo>
                    <a:cubicBezTo>
                      <a:pt x="60" y="326"/>
                      <a:pt x="60" y="326"/>
                      <a:pt x="59" y="326"/>
                    </a:cubicBezTo>
                    <a:cubicBezTo>
                      <a:pt x="59" y="327"/>
                      <a:pt x="60" y="327"/>
                      <a:pt x="60" y="327"/>
                    </a:cubicBezTo>
                    <a:close/>
                    <a:moveTo>
                      <a:pt x="241" y="391"/>
                    </a:moveTo>
                    <a:cubicBezTo>
                      <a:pt x="242" y="391"/>
                      <a:pt x="243" y="390"/>
                      <a:pt x="243" y="389"/>
                    </a:cubicBezTo>
                    <a:cubicBezTo>
                      <a:pt x="242" y="390"/>
                      <a:pt x="242" y="390"/>
                      <a:pt x="241" y="391"/>
                    </a:cubicBezTo>
                    <a:close/>
                    <a:moveTo>
                      <a:pt x="227" y="394"/>
                    </a:moveTo>
                    <a:cubicBezTo>
                      <a:pt x="227" y="393"/>
                      <a:pt x="228" y="393"/>
                      <a:pt x="228" y="393"/>
                    </a:cubicBezTo>
                    <a:cubicBezTo>
                      <a:pt x="227" y="392"/>
                      <a:pt x="226" y="394"/>
                      <a:pt x="227" y="394"/>
                    </a:cubicBezTo>
                    <a:close/>
                    <a:moveTo>
                      <a:pt x="69" y="344"/>
                    </a:moveTo>
                    <a:cubicBezTo>
                      <a:pt x="70" y="344"/>
                      <a:pt x="71" y="344"/>
                      <a:pt x="71" y="343"/>
                    </a:cubicBezTo>
                    <a:cubicBezTo>
                      <a:pt x="70" y="343"/>
                      <a:pt x="70" y="344"/>
                      <a:pt x="69" y="344"/>
                    </a:cubicBezTo>
                    <a:close/>
                    <a:moveTo>
                      <a:pt x="250" y="388"/>
                    </a:moveTo>
                    <a:cubicBezTo>
                      <a:pt x="251" y="388"/>
                      <a:pt x="251" y="387"/>
                      <a:pt x="252" y="386"/>
                    </a:cubicBezTo>
                    <a:cubicBezTo>
                      <a:pt x="251" y="386"/>
                      <a:pt x="251" y="385"/>
                      <a:pt x="250" y="385"/>
                    </a:cubicBezTo>
                    <a:cubicBezTo>
                      <a:pt x="250" y="386"/>
                      <a:pt x="249" y="387"/>
                      <a:pt x="250" y="388"/>
                    </a:cubicBezTo>
                    <a:close/>
                    <a:moveTo>
                      <a:pt x="236" y="390"/>
                    </a:moveTo>
                    <a:cubicBezTo>
                      <a:pt x="237" y="390"/>
                      <a:pt x="236" y="389"/>
                      <a:pt x="237" y="388"/>
                    </a:cubicBezTo>
                    <a:cubicBezTo>
                      <a:pt x="236" y="388"/>
                      <a:pt x="236" y="388"/>
                      <a:pt x="236" y="389"/>
                    </a:cubicBezTo>
                    <a:cubicBezTo>
                      <a:pt x="235" y="389"/>
                      <a:pt x="235" y="390"/>
                      <a:pt x="236" y="390"/>
                    </a:cubicBezTo>
                    <a:close/>
                    <a:moveTo>
                      <a:pt x="232" y="390"/>
                    </a:moveTo>
                    <a:cubicBezTo>
                      <a:pt x="232" y="390"/>
                      <a:pt x="233" y="390"/>
                      <a:pt x="233" y="390"/>
                    </a:cubicBezTo>
                    <a:cubicBezTo>
                      <a:pt x="233" y="389"/>
                      <a:pt x="233" y="389"/>
                      <a:pt x="234" y="389"/>
                    </a:cubicBezTo>
                    <a:cubicBezTo>
                      <a:pt x="234" y="389"/>
                      <a:pt x="234" y="389"/>
                      <a:pt x="234" y="389"/>
                    </a:cubicBezTo>
                    <a:cubicBezTo>
                      <a:pt x="233" y="389"/>
                      <a:pt x="233" y="389"/>
                      <a:pt x="232" y="390"/>
                    </a:cubicBezTo>
                    <a:close/>
                    <a:moveTo>
                      <a:pt x="235" y="392"/>
                    </a:moveTo>
                    <a:cubicBezTo>
                      <a:pt x="235" y="391"/>
                      <a:pt x="235" y="390"/>
                      <a:pt x="235" y="390"/>
                    </a:cubicBezTo>
                    <a:cubicBezTo>
                      <a:pt x="235" y="390"/>
                      <a:pt x="234" y="390"/>
                      <a:pt x="234" y="391"/>
                    </a:cubicBezTo>
                    <a:cubicBezTo>
                      <a:pt x="234" y="391"/>
                      <a:pt x="234" y="392"/>
                      <a:pt x="235" y="392"/>
                    </a:cubicBezTo>
                    <a:close/>
                    <a:moveTo>
                      <a:pt x="234" y="395"/>
                    </a:moveTo>
                    <a:cubicBezTo>
                      <a:pt x="234" y="394"/>
                      <a:pt x="235" y="394"/>
                      <a:pt x="235" y="394"/>
                    </a:cubicBezTo>
                    <a:cubicBezTo>
                      <a:pt x="234" y="393"/>
                      <a:pt x="234" y="394"/>
                      <a:pt x="234" y="395"/>
                    </a:cubicBezTo>
                    <a:close/>
                    <a:moveTo>
                      <a:pt x="238" y="392"/>
                    </a:moveTo>
                    <a:cubicBezTo>
                      <a:pt x="238" y="393"/>
                      <a:pt x="237" y="394"/>
                      <a:pt x="238" y="394"/>
                    </a:cubicBezTo>
                    <a:cubicBezTo>
                      <a:pt x="239" y="393"/>
                      <a:pt x="238" y="392"/>
                      <a:pt x="238" y="392"/>
                    </a:cubicBezTo>
                    <a:close/>
                    <a:moveTo>
                      <a:pt x="238" y="390"/>
                    </a:moveTo>
                    <a:cubicBezTo>
                      <a:pt x="239" y="391"/>
                      <a:pt x="239" y="390"/>
                      <a:pt x="239" y="389"/>
                    </a:cubicBezTo>
                    <a:cubicBezTo>
                      <a:pt x="239" y="389"/>
                      <a:pt x="239" y="389"/>
                      <a:pt x="239" y="389"/>
                    </a:cubicBezTo>
                    <a:cubicBezTo>
                      <a:pt x="239" y="389"/>
                      <a:pt x="238" y="390"/>
                      <a:pt x="238" y="390"/>
                    </a:cubicBezTo>
                    <a:close/>
                    <a:moveTo>
                      <a:pt x="249" y="388"/>
                    </a:moveTo>
                    <a:cubicBezTo>
                      <a:pt x="249" y="387"/>
                      <a:pt x="248" y="387"/>
                      <a:pt x="248" y="386"/>
                    </a:cubicBezTo>
                    <a:cubicBezTo>
                      <a:pt x="248" y="386"/>
                      <a:pt x="248" y="386"/>
                      <a:pt x="249" y="385"/>
                    </a:cubicBezTo>
                    <a:cubicBezTo>
                      <a:pt x="249" y="386"/>
                      <a:pt x="248" y="387"/>
                      <a:pt x="249" y="387"/>
                    </a:cubicBezTo>
                    <a:cubicBezTo>
                      <a:pt x="250" y="386"/>
                      <a:pt x="250" y="385"/>
                      <a:pt x="250" y="385"/>
                    </a:cubicBezTo>
                    <a:cubicBezTo>
                      <a:pt x="252" y="385"/>
                      <a:pt x="252" y="386"/>
                      <a:pt x="253" y="387"/>
                    </a:cubicBezTo>
                    <a:cubicBezTo>
                      <a:pt x="253" y="385"/>
                      <a:pt x="254" y="385"/>
                      <a:pt x="254" y="384"/>
                    </a:cubicBezTo>
                    <a:cubicBezTo>
                      <a:pt x="255" y="385"/>
                      <a:pt x="254" y="386"/>
                      <a:pt x="254" y="386"/>
                    </a:cubicBezTo>
                    <a:cubicBezTo>
                      <a:pt x="255" y="386"/>
                      <a:pt x="256" y="384"/>
                      <a:pt x="256" y="383"/>
                    </a:cubicBezTo>
                    <a:cubicBezTo>
                      <a:pt x="256" y="384"/>
                      <a:pt x="255" y="384"/>
                      <a:pt x="255" y="383"/>
                    </a:cubicBezTo>
                    <a:cubicBezTo>
                      <a:pt x="257" y="383"/>
                      <a:pt x="255" y="382"/>
                      <a:pt x="256" y="381"/>
                    </a:cubicBezTo>
                    <a:cubicBezTo>
                      <a:pt x="256" y="381"/>
                      <a:pt x="256" y="381"/>
                      <a:pt x="255" y="381"/>
                    </a:cubicBezTo>
                    <a:cubicBezTo>
                      <a:pt x="254" y="381"/>
                      <a:pt x="254" y="382"/>
                      <a:pt x="253" y="382"/>
                    </a:cubicBezTo>
                    <a:cubicBezTo>
                      <a:pt x="253" y="382"/>
                      <a:pt x="253" y="383"/>
                      <a:pt x="252" y="383"/>
                    </a:cubicBezTo>
                    <a:cubicBezTo>
                      <a:pt x="252" y="383"/>
                      <a:pt x="252" y="383"/>
                      <a:pt x="252" y="382"/>
                    </a:cubicBezTo>
                    <a:cubicBezTo>
                      <a:pt x="252" y="383"/>
                      <a:pt x="251" y="383"/>
                      <a:pt x="251" y="383"/>
                    </a:cubicBezTo>
                    <a:cubicBezTo>
                      <a:pt x="251" y="383"/>
                      <a:pt x="251" y="383"/>
                      <a:pt x="252" y="383"/>
                    </a:cubicBezTo>
                    <a:cubicBezTo>
                      <a:pt x="252" y="384"/>
                      <a:pt x="252" y="384"/>
                      <a:pt x="252" y="384"/>
                    </a:cubicBezTo>
                    <a:cubicBezTo>
                      <a:pt x="251" y="384"/>
                      <a:pt x="250" y="384"/>
                      <a:pt x="250" y="383"/>
                    </a:cubicBezTo>
                    <a:cubicBezTo>
                      <a:pt x="249" y="384"/>
                      <a:pt x="249" y="384"/>
                      <a:pt x="249" y="384"/>
                    </a:cubicBezTo>
                    <a:cubicBezTo>
                      <a:pt x="249" y="384"/>
                      <a:pt x="249" y="384"/>
                      <a:pt x="249" y="384"/>
                    </a:cubicBezTo>
                    <a:cubicBezTo>
                      <a:pt x="249" y="385"/>
                      <a:pt x="248" y="385"/>
                      <a:pt x="247" y="387"/>
                    </a:cubicBezTo>
                    <a:cubicBezTo>
                      <a:pt x="248" y="387"/>
                      <a:pt x="248" y="387"/>
                      <a:pt x="249" y="388"/>
                    </a:cubicBezTo>
                    <a:close/>
                    <a:moveTo>
                      <a:pt x="244" y="388"/>
                    </a:moveTo>
                    <a:cubicBezTo>
                      <a:pt x="244" y="389"/>
                      <a:pt x="243" y="390"/>
                      <a:pt x="244" y="390"/>
                    </a:cubicBezTo>
                    <a:cubicBezTo>
                      <a:pt x="244" y="389"/>
                      <a:pt x="246" y="389"/>
                      <a:pt x="245" y="387"/>
                    </a:cubicBezTo>
                    <a:cubicBezTo>
                      <a:pt x="245" y="388"/>
                      <a:pt x="244" y="388"/>
                      <a:pt x="244" y="388"/>
                    </a:cubicBezTo>
                    <a:close/>
                    <a:moveTo>
                      <a:pt x="245" y="385"/>
                    </a:moveTo>
                    <a:cubicBezTo>
                      <a:pt x="245" y="386"/>
                      <a:pt x="244" y="386"/>
                      <a:pt x="244" y="387"/>
                    </a:cubicBezTo>
                    <a:cubicBezTo>
                      <a:pt x="245" y="387"/>
                      <a:pt x="245" y="386"/>
                      <a:pt x="246" y="386"/>
                    </a:cubicBezTo>
                    <a:cubicBezTo>
                      <a:pt x="246" y="386"/>
                      <a:pt x="246" y="385"/>
                      <a:pt x="245" y="385"/>
                    </a:cubicBezTo>
                    <a:close/>
                    <a:moveTo>
                      <a:pt x="239" y="388"/>
                    </a:moveTo>
                    <a:cubicBezTo>
                      <a:pt x="239" y="388"/>
                      <a:pt x="241" y="388"/>
                      <a:pt x="241" y="387"/>
                    </a:cubicBezTo>
                    <a:cubicBezTo>
                      <a:pt x="240" y="387"/>
                      <a:pt x="240" y="387"/>
                      <a:pt x="239" y="387"/>
                    </a:cubicBezTo>
                    <a:cubicBezTo>
                      <a:pt x="239" y="388"/>
                      <a:pt x="239" y="388"/>
                      <a:pt x="239" y="388"/>
                    </a:cubicBezTo>
                    <a:close/>
                    <a:moveTo>
                      <a:pt x="245" y="393"/>
                    </a:moveTo>
                    <a:cubicBezTo>
                      <a:pt x="244" y="393"/>
                      <a:pt x="244" y="393"/>
                      <a:pt x="243" y="393"/>
                    </a:cubicBezTo>
                    <a:cubicBezTo>
                      <a:pt x="243" y="395"/>
                      <a:pt x="241" y="394"/>
                      <a:pt x="241" y="395"/>
                    </a:cubicBezTo>
                    <a:cubicBezTo>
                      <a:pt x="242" y="396"/>
                      <a:pt x="243" y="394"/>
                      <a:pt x="245" y="394"/>
                    </a:cubicBezTo>
                    <a:cubicBezTo>
                      <a:pt x="244" y="394"/>
                      <a:pt x="245" y="394"/>
                      <a:pt x="245" y="393"/>
                    </a:cubicBezTo>
                    <a:close/>
                    <a:moveTo>
                      <a:pt x="243" y="386"/>
                    </a:moveTo>
                    <a:cubicBezTo>
                      <a:pt x="242" y="386"/>
                      <a:pt x="242" y="386"/>
                      <a:pt x="241" y="387"/>
                    </a:cubicBezTo>
                    <a:cubicBezTo>
                      <a:pt x="241" y="387"/>
                      <a:pt x="241" y="387"/>
                      <a:pt x="241" y="387"/>
                    </a:cubicBezTo>
                    <a:cubicBezTo>
                      <a:pt x="242" y="387"/>
                      <a:pt x="242" y="387"/>
                      <a:pt x="243" y="387"/>
                    </a:cubicBezTo>
                    <a:cubicBezTo>
                      <a:pt x="243" y="387"/>
                      <a:pt x="243" y="386"/>
                      <a:pt x="243" y="386"/>
                    </a:cubicBezTo>
                    <a:close/>
                    <a:moveTo>
                      <a:pt x="77" y="353"/>
                    </a:moveTo>
                    <a:cubicBezTo>
                      <a:pt x="77" y="353"/>
                      <a:pt x="78" y="353"/>
                      <a:pt x="78" y="352"/>
                    </a:cubicBezTo>
                    <a:cubicBezTo>
                      <a:pt x="77" y="352"/>
                      <a:pt x="77" y="353"/>
                      <a:pt x="77" y="353"/>
                    </a:cubicBezTo>
                    <a:close/>
                    <a:moveTo>
                      <a:pt x="75" y="344"/>
                    </a:moveTo>
                    <a:cubicBezTo>
                      <a:pt x="75" y="345"/>
                      <a:pt x="75" y="345"/>
                      <a:pt x="76" y="345"/>
                    </a:cubicBezTo>
                    <a:cubicBezTo>
                      <a:pt x="76" y="345"/>
                      <a:pt x="76" y="345"/>
                      <a:pt x="76" y="344"/>
                    </a:cubicBezTo>
                    <a:cubicBezTo>
                      <a:pt x="76" y="344"/>
                      <a:pt x="76" y="344"/>
                      <a:pt x="75" y="344"/>
                    </a:cubicBezTo>
                    <a:close/>
                    <a:moveTo>
                      <a:pt x="78" y="343"/>
                    </a:moveTo>
                    <a:cubicBezTo>
                      <a:pt x="78" y="342"/>
                      <a:pt x="78" y="342"/>
                      <a:pt x="77" y="342"/>
                    </a:cubicBezTo>
                    <a:cubicBezTo>
                      <a:pt x="77" y="342"/>
                      <a:pt x="77" y="342"/>
                      <a:pt x="77" y="343"/>
                    </a:cubicBezTo>
                    <a:cubicBezTo>
                      <a:pt x="78" y="343"/>
                      <a:pt x="78" y="343"/>
                      <a:pt x="78" y="343"/>
                    </a:cubicBezTo>
                    <a:close/>
                    <a:moveTo>
                      <a:pt x="78" y="349"/>
                    </a:moveTo>
                    <a:cubicBezTo>
                      <a:pt x="79" y="349"/>
                      <a:pt x="79" y="348"/>
                      <a:pt x="79" y="348"/>
                    </a:cubicBezTo>
                    <a:cubicBezTo>
                      <a:pt x="78" y="348"/>
                      <a:pt x="78" y="348"/>
                      <a:pt x="78" y="348"/>
                    </a:cubicBezTo>
                    <a:cubicBezTo>
                      <a:pt x="78" y="348"/>
                      <a:pt x="78" y="349"/>
                      <a:pt x="78" y="349"/>
                    </a:cubicBezTo>
                    <a:close/>
                    <a:moveTo>
                      <a:pt x="70" y="334"/>
                    </a:moveTo>
                    <a:cubicBezTo>
                      <a:pt x="70" y="334"/>
                      <a:pt x="71" y="334"/>
                      <a:pt x="71" y="334"/>
                    </a:cubicBezTo>
                    <a:cubicBezTo>
                      <a:pt x="71" y="333"/>
                      <a:pt x="71" y="333"/>
                      <a:pt x="70" y="333"/>
                    </a:cubicBezTo>
                    <a:cubicBezTo>
                      <a:pt x="70" y="333"/>
                      <a:pt x="70" y="334"/>
                      <a:pt x="70" y="334"/>
                    </a:cubicBezTo>
                    <a:close/>
                    <a:moveTo>
                      <a:pt x="75" y="340"/>
                    </a:moveTo>
                    <a:cubicBezTo>
                      <a:pt x="75" y="340"/>
                      <a:pt x="76" y="340"/>
                      <a:pt x="76" y="340"/>
                    </a:cubicBezTo>
                    <a:cubicBezTo>
                      <a:pt x="76" y="340"/>
                      <a:pt x="75" y="339"/>
                      <a:pt x="75" y="339"/>
                    </a:cubicBezTo>
                    <a:cubicBezTo>
                      <a:pt x="75" y="340"/>
                      <a:pt x="75" y="340"/>
                      <a:pt x="74" y="340"/>
                    </a:cubicBezTo>
                    <a:cubicBezTo>
                      <a:pt x="74" y="341"/>
                      <a:pt x="74" y="341"/>
                      <a:pt x="75" y="342"/>
                    </a:cubicBezTo>
                    <a:cubicBezTo>
                      <a:pt x="75" y="341"/>
                      <a:pt x="74" y="340"/>
                      <a:pt x="75" y="340"/>
                    </a:cubicBezTo>
                    <a:close/>
                    <a:moveTo>
                      <a:pt x="200" y="395"/>
                    </a:moveTo>
                    <a:cubicBezTo>
                      <a:pt x="201" y="396"/>
                      <a:pt x="201" y="395"/>
                      <a:pt x="201" y="395"/>
                    </a:cubicBezTo>
                    <a:cubicBezTo>
                      <a:pt x="201" y="395"/>
                      <a:pt x="201" y="395"/>
                      <a:pt x="201" y="395"/>
                    </a:cubicBezTo>
                    <a:cubicBezTo>
                      <a:pt x="200" y="395"/>
                      <a:pt x="200" y="395"/>
                      <a:pt x="200" y="395"/>
                    </a:cubicBezTo>
                    <a:close/>
                    <a:moveTo>
                      <a:pt x="88" y="355"/>
                    </a:moveTo>
                    <a:cubicBezTo>
                      <a:pt x="89" y="355"/>
                      <a:pt x="88" y="356"/>
                      <a:pt x="89" y="356"/>
                    </a:cubicBezTo>
                    <a:cubicBezTo>
                      <a:pt x="89" y="356"/>
                      <a:pt x="89" y="355"/>
                      <a:pt x="88" y="355"/>
                    </a:cubicBezTo>
                    <a:close/>
                    <a:moveTo>
                      <a:pt x="49" y="293"/>
                    </a:moveTo>
                    <a:cubicBezTo>
                      <a:pt x="50" y="293"/>
                      <a:pt x="50" y="293"/>
                      <a:pt x="50" y="293"/>
                    </a:cubicBezTo>
                    <a:cubicBezTo>
                      <a:pt x="50" y="293"/>
                      <a:pt x="50" y="293"/>
                      <a:pt x="50" y="292"/>
                    </a:cubicBezTo>
                    <a:cubicBezTo>
                      <a:pt x="50" y="293"/>
                      <a:pt x="50" y="293"/>
                      <a:pt x="49" y="293"/>
                    </a:cubicBezTo>
                    <a:close/>
                    <a:moveTo>
                      <a:pt x="79" y="344"/>
                    </a:moveTo>
                    <a:cubicBezTo>
                      <a:pt x="78" y="344"/>
                      <a:pt x="78" y="344"/>
                      <a:pt x="78" y="344"/>
                    </a:cubicBezTo>
                    <a:cubicBezTo>
                      <a:pt x="78" y="344"/>
                      <a:pt x="78" y="345"/>
                      <a:pt x="78" y="345"/>
                    </a:cubicBezTo>
                    <a:cubicBezTo>
                      <a:pt x="79" y="345"/>
                      <a:pt x="79" y="345"/>
                      <a:pt x="79" y="345"/>
                    </a:cubicBezTo>
                    <a:lnTo>
                      <a:pt x="79" y="344"/>
                    </a:lnTo>
                    <a:close/>
                    <a:moveTo>
                      <a:pt x="87" y="359"/>
                    </a:moveTo>
                    <a:cubicBezTo>
                      <a:pt x="88" y="359"/>
                      <a:pt x="88" y="358"/>
                      <a:pt x="88" y="357"/>
                    </a:cubicBezTo>
                    <a:cubicBezTo>
                      <a:pt x="88" y="357"/>
                      <a:pt x="88" y="357"/>
                      <a:pt x="87" y="357"/>
                    </a:cubicBezTo>
                    <a:cubicBezTo>
                      <a:pt x="87" y="358"/>
                      <a:pt x="87" y="358"/>
                      <a:pt x="87" y="359"/>
                    </a:cubicBezTo>
                    <a:close/>
                    <a:moveTo>
                      <a:pt x="83" y="349"/>
                    </a:moveTo>
                    <a:cubicBezTo>
                      <a:pt x="83" y="349"/>
                      <a:pt x="83" y="349"/>
                      <a:pt x="83" y="348"/>
                    </a:cubicBezTo>
                    <a:cubicBezTo>
                      <a:pt x="83" y="348"/>
                      <a:pt x="83" y="348"/>
                      <a:pt x="83" y="348"/>
                    </a:cubicBezTo>
                    <a:cubicBezTo>
                      <a:pt x="82" y="348"/>
                      <a:pt x="82" y="349"/>
                      <a:pt x="83" y="349"/>
                    </a:cubicBezTo>
                    <a:close/>
                    <a:moveTo>
                      <a:pt x="79" y="345"/>
                    </a:moveTo>
                    <a:cubicBezTo>
                      <a:pt x="79" y="346"/>
                      <a:pt x="78" y="346"/>
                      <a:pt x="78" y="346"/>
                    </a:cubicBezTo>
                    <a:cubicBezTo>
                      <a:pt x="79" y="346"/>
                      <a:pt x="80" y="346"/>
                      <a:pt x="80" y="345"/>
                    </a:cubicBezTo>
                    <a:lnTo>
                      <a:pt x="79" y="34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129264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15.0,&quot;FooterHeight&quot;:9.0,&quot;SideMargin&quot;:3.1,&quot;TopMargin&quot;:0.0,&quot;BottomMargin&quot;:0.0,&quot;IntervalMargin&quot;:1.5,&quot;SettingType&quot;:&quot;System&quot;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11679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11679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11679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15559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26846;#111383;#178849;#176980;#176647;#177048;#177065;#177060;#178781;#177247;#177223;#177039;#176754;#404789;#166233;#167226;#50387;#49716;#62406;#137273;#52072;#52538;#26403;#46642;#42944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11679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9526;#102766;#373587;"/>
</p:tagLst>
</file>

<file path=ppt/theme/theme1.xml><?xml version="1.0" encoding="utf-8"?>
<a:theme xmlns:a="http://schemas.openxmlformats.org/drawingml/2006/main" name="Office 主题​​">
  <a:themeElements>
    <a:clrScheme name="故宫">
      <a:dk1>
        <a:sysClr val="windowText" lastClr="000000"/>
      </a:dk1>
      <a:lt1>
        <a:sysClr val="window" lastClr="FFFFFF"/>
      </a:lt1>
      <a:dk2>
        <a:srgbClr val="E6D8C5"/>
      </a:dk2>
      <a:lt2>
        <a:srgbClr val="FCF5E3"/>
      </a:lt2>
      <a:accent1>
        <a:srgbClr val="77150F"/>
      </a:accent1>
      <a:accent2>
        <a:srgbClr val="A00000"/>
      </a:accent2>
      <a:accent3>
        <a:srgbClr val="7A2221"/>
      </a:accent3>
      <a:accent4>
        <a:srgbClr val="1C374A"/>
      </a:accent4>
      <a:accent5>
        <a:srgbClr val="FFEED4"/>
      </a:accent5>
      <a:accent6>
        <a:srgbClr val="B22600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8930</TotalTime>
  <Words>2924</Words>
  <Application>Microsoft Office PowerPoint</Application>
  <PresentationFormat>宽屏</PresentationFormat>
  <Paragraphs>262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Abadi</vt:lpstr>
      <vt:lpstr>YouSheBiaoTiHei</vt:lpstr>
      <vt:lpstr>等线</vt:lpstr>
      <vt:lpstr>文悦古典明朝体 (非商业使用) W5</vt:lpstr>
      <vt:lpstr>喜鹊聚珍体 regular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Hsu Kelvin;卜煜</dc:creator>
  <cp:keywords>51PPT模板网</cp:keywords>
  <dc:description>www.51ppt moba n.com</dc:description>
  <cp:lastModifiedBy>YANGs</cp:lastModifiedBy>
  <cp:revision>589</cp:revision>
  <dcterms:created xsi:type="dcterms:W3CDTF">2020-10-27T05:04:53Z</dcterms:created>
  <dcterms:modified xsi:type="dcterms:W3CDTF">2020-12-09T15:28:17Z</dcterms:modified>
</cp:coreProperties>
</file>