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69" r:id="rId4"/>
    <p:sldId id="272" r:id="rId5"/>
    <p:sldId id="591" r:id="rId6"/>
    <p:sldId id="590" r:id="rId7"/>
    <p:sldId id="59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DF91"/>
    <a:srgbClr val="81F7AE"/>
    <a:srgbClr val="94E573"/>
    <a:srgbClr val="262626"/>
    <a:srgbClr val="99BEAD"/>
    <a:srgbClr val="F2F2F2"/>
    <a:srgbClr val="F80D56"/>
    <a:srgbClr val="538CFF"/>
    <a:srgbClr val="58E7FA"/>
    <a:srgbClr val="008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3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44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7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743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40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62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187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936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7640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5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87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6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20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97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3330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82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504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6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0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5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5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003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948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31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41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7BA2F-E811-452A-B9BD-9B26FF0DFD9D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97A43-BFE4-4C5D-B2A6-AF423962A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4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46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hyperlink" Target="http://www.rapidesign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50" y="-38100"/>
            <a:ext cx="12249150" cy="695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50" y="-38100"/>
            <a:ext cx="12249150" cy="6934200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3960706" y="2547911"/>
            <a:ext cx="4503001" cy="2513333"/>
          </a:xfrm>
          <a:prstGeom prst="frame">
            <a:avLst>
              <a:gd name="adj1" fmla="val 5155"/>
            </a:avLst>
          </a:prstGeom>
          <a:solidFill>
            <a:srgbClr val="79DF91"/>
          </a:solidFill>
          <a:ln>
            <a:noFill/>
          </a:ln>
          <a:effectLst>
            <a:outerShdw blurRad="177800" sx="102000" sy="102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4143027" y="2038743"/>
            <a:ext cx="4143404" cy="3282688"/>
            <a:chOff x="3779838" y="7754938"/>
            <a:chExt cx="4065587" cy="3221038"/>
          </a:xfrm>
          <a:solidFill>
            <a:schemeClr val="bg1"/>
          </a:solidFill>
          <a:effectLst>
            <a:outerShdw blurRad="2921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3779838" y="7754938"/>
              <a:ext cx="3386137" cy="1616075"/>
            </a:xfrm>
            <a:custGeom>
              <a:avLst/>
              <a:gdLst>
                <a:gd name="T0" fmla="*/ 843 w 1722"/>
                <a:gd name="T1" fmla="*/ 598 h 822"/>
                <a:gd name="T2" fmla="*/ 752 w 1722"/>
                <a:gd name="T3" fmla="*/ 657 h 822"/>
                <a:gd name="T4" fmla="*/ 619 w 1722"/>
                <a:gd name="T5" fmla="*/ 641 h 822"/>
                <a:gd name="T6" fmla="*/ 464 w 1722"/>
                <a:gd name="T7" fmla="*/ 596 h 822"/>
                <a:gd name="T8" fmla="*/ 456 w 1722"/>
                <a:gd name="T9" fmla="*/ 478 h 822"/>
                <a:gd name="T10" fmla="*/ 359 w 1722"/>
                <a:gd name="T11" fmla="*/ 614 h 822"/>
                <a:gd name="T12" fmla="*/ 178 w 1722"/>
                <a:gd name="T13" fmla="*/ 768 h 822"/>
                <a:gd name="T14" fmla="*/ 92 w 1722"/>
                <a:gd name="T15" fmla="*/ 624 h 822"/>
                <a:gd name="T16" fmla="*/ 12 w 1722"/>
                <a:gd name="T17" fmla="*/ 437 h 822"/>
                <a:gd name="T18" fmla="*/ 111 w 1722"/>
                <a:gd name="T19" fmla="*/ 191 h 822"/>
                <a:gd name="T20" fmla="*/ 209 w 1722"/>
                <a:gd name="T21" fmla="*/ 65 h 822"/>
                <a:gd name="T22" fmla="*/ 453 w 1722"/>
                <a:gd name="T23" fmla="*/ 97 h 822"/>
                <a:gd name="T24" fmla="*/ 438 w 1722"/>
                <a:gd name="T25" fmla="*/ 418 h 822"/>
                <a:gd name="T26" fmla="*/ 617 w 1722"/>
                <a:gd name="T27" fmla="*/ 64 h 822"/>
                <a:gd name="T28" fmla="*/ 683 w 1722"/>
                <a:gd name="T29" fmla="*/ 237 h 822"/>
                <a:gd name="T30" fmla="*/ 618 w 1722"/>
                <a:gd name="T31" fmla="*/ 470 h 822"/>
                <a:gd name="T32" fmla="*/ 580 w 1722"/>
                <a:gd name="T33" fmla="*/ 616 h 822"/>
                <a:gd name="T34" fmla="*/ 638 w 1722"/>
                <a:gd name="T35" fmla="*/ 585 h 822"/>
                <a:gd name="T36" fmla="*/ 794 w 1722"/>
                <a:gd name="T37" fmla="*/ 266 h 822"/>
                <a:gd name="T38" fmla="*/ 918 w 1722"/>
                <a:gd name="T39" fmla="*/ 251 h 822"/>
                <a:gd name="T40" fmla="*/ 996 w 1722"/>
                <a:gd name="T41" fmla="*/ 310 h 822"/>
                <a:gd name="T42" fmla="*/ 941 w 1722"/>
                <a:gd name="T43" fmla="*/ 560 h 822"/>
                <a:gd name="T44" fmla="*/ 1015 w 1722"/>
                <a:gd name="T45" fmla="*/ 496 h 822"/>
                <a:gd name="T46" fmla="*/ 1108 w 1722"/>
                <a:gd name="T47" fmla="*/ 200 h 822"/>
                <a:gd name="T48" fmla="*/ 1188 w 1722"/>
                <a:gd name="T49" fmla="*/ 249 h 822"/>
                <a:gd name="T50" fmla="*/ 1371 w 1722"/>
                <a:gd name="T51" fmla="*/ 319 h 822"/>
                <a:gd name="T52" fmla="*/ 1395 w 1722"/>
                <a:gd name="T53" fmla="*/ 296 h 822"/>
                <a:gd name="T54" fmla="*/ 1501 w 1722"/>
                <a:gd name="T55" fmla="*/ 235 h 822"/>
                <a:gd name="T56" fmla="*/ 1626 w 1722"/>
                <a:gd name="T57" fmla="*/ 133 h 822"/>
                <a:gd name="T58" fmla="*/ 1694 w 1722"/>
                <a:gd name="T59" fmla="*/ 388 h 822"/>
                <a:gd name="T60" fmla="*/ 1514 w 1722"/>
                <a:gd name="T61" fmla="*/ 539 h 822"/>
                <a:gd name="T62" fmla="*/ 1574 w 1722"/>
                <a:gd name="T63" fmla="*/ 307 h 822"/>
                <a:gd name="T64" fmla="*/ 1534 w 1722"/>
                <a:gd name="T65" fmla="*/ 469 h 822"/>
                <a:gd name="T66" fmla="*/ 1637 w 1722"/>
                <a:gd name="T67" fmla="*/ 253 h 822"/>
                <a:gd name="T68" fmla="*/ 1544 w 1722"/>
                <a:gd name="T69" fmla="*/ 252 h 822"/>
                <a:gd name="T70" fmla="*/ 1428 w 1722"/>
                <a:gd name="T71" fmla="*/ 533 h 822"/>
                <a:gd name="T72" fmla="*/ 1389 w 1722"/>
                <a:gd name="T73" fmla="*/ 648 h 822"/>
                <a:gd name="T74" fmla="*/ 1259 w 1722"/>
                <a:gd name="T75" fmla="*/ 757 h 822"/>
                <a:gd name="T76" fmla="*/ 1308 w 1722"/>
                <a:gd name="T77" fmla="*/ 534 h 822"/>
                <a:gd name="T78" fmla="*/ 1141 w 1722"/>
                <a:gd name="T79" fmla="*/ 494 h 822"/>
                <a:gd name="T80" fmla="*/ 1200 w 1722"/>
                <a:gd name="T81" fmla="*/ 453 h 822"/>
                <a:gd name="T82" fmla="*/ 1227 w 1722"/>
                <a:gd name="T83" fmla="*/ 531 h 822"/>
                <a:gd name="T84" fmla="*/ 1271 w 1722"/>
                <a:gd name="T85" fmla="*/ 255 h 822"/>
                <a:gd name="T86" fmla="*/ 1126 w 1722"/>
                <a:gd name="T87" fmla="*/ 462 h 822"/>
                <a:gd name="T88" fmla="*/ 997 w 1722"/>
                <a:gd name="T89" fmla="*/ 812 h 822"/>
                <a:gd name="T90" fmla="*/ 974 w 1722"/>
                <a:gd name="T91" fmla="*/ 619 h 822"/>
                <a:gd name="T92" fmla="*/ 101 w 1722"/>
                <a:gd name="T93" fmla="*/ 537 h 822"/>
                <a:gd name="T94" fmla="*/ 260 w 1722"/>
                <a:gd name="T95" fmla="*/ 464 h 822"/>
                <a:gd name="T96" fmla="*/ 354 w 1722"/>
                <a:gd name="T97" fmla="*/ 111 h 822"/>
                <a:gd name="T98" fmla="*/ 236 w 1722"/>
                <a:gd name="T99" fmla="*/ 130 h 822"/>
                <a:gd name="T100" fmla="*/ 138 w 1722"/>
                <a:gd name="T101" fmla="*/ 324 h 822"/>
                <a:gd name="T102" fmla="*/ 101 w 1722"/>
                <a:gd name="T103" fmla="*/ 459 h 822"/>
                <a:gd name="T104" fmla="*/ 760 w 1722"/>
                <a:gd name="T105" fmla="*/ 587 h 822"/>
                <a:gd name="T106" fmla="*/ 845 w 1722"/>
                <a:gd name="T107" fmla="*/ 459 h 822"/>
                <a:gd name="T108" fmla="*/ 842 w 1722"/>
                <a:gd name="T109" fmla="*/ 300 h 822"/>
                <a:gd name="T110" fmla="*/ 769 w 1722"/>
                <a:gd name="T111" fmla="*/ 48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22" h="822">
                  <a:moveTo>
                    <a:pt x="975" y="602"/>
                  </a:moveTo>
                  <a:cubicBezTo>
                    <a:pt x="970" y="608"/>
                    <a:pt x="964" y="613"/>
                    <a:pt x="958" y="619"/>
                  </a:cubicBezTo>
                  <a:cubicBezTo>
                    <a:pt x="940" y="638"/>
                    <a:pt x="918" y="642"/>
                    <a:pt x="894" y="635"/>
                  </a:cubicBezTo>
                  <a:cubicBezTo>
                    <a:pt x="872" y="629"/>
                    <a:pt x="854" y="619"/>
                    <a:pt x="843" y="598"/>
                  </a:cubicBezTo>
                  <a:cubicBezTo>
                    <a:pt x="841" y="594"/>
                    <a:pt x="838" y="590"/>
                    <a:pt x="835" y="585"/>
                  </a:cubicBezTo>
                  <a:cubicBezTo>
                    <a:pt x="826" y="591"/>
                    <a:pt x="822" y="598"/>
                    <a:pt x="817" y="606"/>
                  </a:cubicBezTo>
                  <a:cubicBezTo>
                    <a:pt x="812" y="613"/>
                    <a:pt x="808" y="620"/>
                    <a:pt x="803" y="627"/>
                  </a:cubicBezTo>
                  <a:cubicBezTo>
                    <a:pt x="791" y="645"/>
                    <a:pt x="773" y="654"/>
                    <a:pt x="752" y="657"/>
                  </a:cubicBezTo>
                  <a:cubicBezTo>
                    <a:pt x="733" y="661"/>
                    <a:pt x="713" y="659"/>
                    <a:pt x="694" y="654"/>
                  </a:cubicBezTo>
                  <a:cubicBezTo>
                    <a:pt x="675" y="649"/>
                    <a:pt x="660" y="638"/>
                    <a:pt x="651" y="620"/>
                  </a:cubicBezTo>
                  <a:cubicBezTo>
                    <a:pt x="649" y="617"/>
                    <a:pt x="647" y="615"/>
                    <a:pt x="644" y="610"/>
                  </a:cubicBezTo>
                  <a:cubicBezTo>
                    <a:pt x="635" y="621"/>
                    <a:pt x="626" y="630"/>
                    <a:pt x="619" y="641"/>
                  </a:cubicBezTo>
                  <a:cubicBezTo>
                    <a:pt x="602" y="663"/>
                    <a:pt x="581" y="678"/>
                    <a:pt x="557" y="688"/>
                  </a:cubicBezTo>
                  <a:cubicBezTo>
                    <a:pt x="535" y="697"/>
                    <a:pt x="514" y="698"/>
                    <a:pt x="493" y="686"/>
                  </a:cubicBezTo>
                  <a:cubicBezTo>
                    <a:pt x="481" y="679"/>
                    <a:pt x="473" y="669"/>
                    <a:pt x="469" y="655"/>
                  </a:cubicBezTo>
                  <a:cubicBezTo>
                    <a:pt x="463" y="636"/>
                    <a:pt x="463" y="616"/>
                    <a:pt x="464" y="596"/>
                  </a:cubicBezTo>
                  <a:cubicBezTo>
                    <a:pt x="466" y="565"/>
                    <a:pt x="470" y="535"/>
                    <a:pt x="479" y="505"/>
                  </a:cubicBezTo>
                  <a:cubicBezTo>
                    <a:pt x="483" y="491"/>
                    <a:pt x="484" y="476"/>
                    <a:pt x="487" y="457"/>
                  </a:cubicBezTo>
                  <a:cubicBezTo>
                    <a:pt x="480" y="461"/>
                    <a:pt x="475" y="463"/>
                    <a:pt x="471" y="466"/>
                  </a:cubicBezTo>
                  <a:cubicBezTo>
                    <a:pt x="466" y="470"/>
                    <a:pt x="461" y="474"/>
                    <a:pt x="456" y="478"/>
                  </a:cubicBezTo>
                  <a:cubicBezTo>
                    <a:pt x="438" y="493"/>
                    <a:pt x="420" y="508"/>
                    <a:pt x="401" y="521"/>
                  </a:cubicBezTo>
                  <a:cubicBezTo>
                    <a:pt x="388" y="530"/>
                    <a:pt x="379" y="540"/>
                    <a:pt x="378" y="556"/>
                  </a:cubicBezTo>
                  <a:cubicBezTo>
                    <a:pt x="378" y="560"/>
                    <a:pt x="377" y="563"/>
                    <a:pt x="376" y="566"/>
                  </a:cubicBezTo>
                  <a:cubicBezTo>
                    <a:pt x="370" y="582"/>
                    <a:pt x="365" y="598"/>
                    <a:pt x="359" y="614"/>
                  </a:cubicBezTo>
                  <a:cubicBezTo>
                    <a:pt x="346" y="647"/>
                    <a:pt x="333" y="679"/>
                    <a:pt x="319" y="712"/>
                  </a:cubicBezTo>
                  <a:cubicBezTo>
                    <a:pt x="318" y="715"/>
                    <a:pt x="316" y="719"/>
                    <a:pt x="315" y="723"/>
                  </a:cubicBezTo>
                  <a:cubicBezTo>
                    <a:pt x="306" y="755"/>
                    <a:pt x="285" y="779"/>
                    <a:pt x="257" y="797"/>
                  </a:cubicBezTo>
                  <a:cubicBezTo>
                    <a:pt x="230" y="814"/>
                    <a:pt x="189" y="798"/>
                    <a:pt x="178" y="768"/>
                  </a:cubicBezTo>
                  <a:cubicBezTo>
                    <a:pt x="171" y="749"/>
                    <a:pt x="176" y="731"/>
                    <a:pt x="179" y="712"/>
                  </a:cubicBezTo>
                  <a:cubicBezTo>
                    <a:pt x="182" y="694"/>
                    <a:pt x="188" y="676"/>
                    <a:pt x="192" y="658"/>
                  </a:cubicBezTo>
                  <a:cubicBezTo>
                    <a:pt x="196" y="643"/>
                    <a:pt x="194" y="634"/>
                    <a:pt x="172" y="635"/>
                  </a:cubicBezTo>
                  <a:cubicBezTo>
                    <a:pt x="145" y="635"/>
                    <a:pt x="118" y="633"/>
                    <a:pt x="92" y="624"/>
                  </a:cubicBezTo>
                  <a:cubicBezTo>
                    <a:pt x="66" y="615"/>
                    <a:pt x="45" y="601"/>
                    <a:pt x="28" y="578"/>
                  </a:cubicBezTo>
                  <a:cubicBezTo>
                    <a:pt x="13" y="558"/>
                    <a:pt x="4" y="536"/>
                    <a:pt x="2" y="511"/>
                  </a:cubicBezTo>
                  <a:cubicBezTo>
                    <a:pt x="2" y="498"/>
                    <a:pt x="0" y="484"/>
                    <a:pt x="5" y="470"/>
                  </a:cubicBezTo>
                  <a:cubicBezTo>
                    <a:pt x="9" y="459"/>
                    <a:pt x="9" y="448"/>
                    <a:pt x="12" y="437"/>
                  </a:cubicBezTo>
                  <a:cubicBezTo>
                    <a:pt x="16" y="418"/>
                    <a:pt x="23" y="400"/>
                    <a:pt x="26" y="381"/>
                  </a:cubicBezTo>
                  <a:cubicBezTo>
                    <a:pt x="31" y="354"/>
                    <a:pt x="46" y="332"/>
                    <a:pt x="55" y="307"/>
                  </a:cubicBezTo>
                  <a:cubicBezTo>
                    <a:pt x="62" y="289"/>
                    <a:pt x="69" y="271"/>
                    <a:pt x="76" y="253"/>
                  </a:cubicBezTo>
                  <a:cubicBezTo>
                    <a:pt x="86" y="231"/>
                    <a:pt x="96" y="209"/>
                    <a:pt x="111" y="191"/>
                  </a:cubicBezTo>
                  <a:cubicBezTo>
                    <a:pt x="113" y="188"/>
                    <a:pt x="114" y="186"/>
                    <a:pt x="115" y="183"/>
                  </a:cubicBezTo>
                  <a:cubicBezTo>
                    <a:pt x="122" y="166"/>
                    <a:pt x="136" y="153"/>
                    <a:pt x="147" y="138"/>
                  </a:cubicBezTo>
                  <a:cubicBezTo>
                    <a:pt x="157" y="125"/>
                    <a:pt x="167" y="111"/>
                    <a:pt x="178" y="98"/>
                  </a:cubicBezTo>
                  <a:cubicBezTo>
                    <a:pt x="188" y="87"/>
                    <a:pt x="198" y="75"/>
                    <a:pt x="209" y="65"/>
                  </a:cubicBezTo>
                  <a:cubicBezTo>
                    <a:pt x="223" y="53"/>
                    <a:pt x="237" y="41"/>
                    <a:pt x="252" y="31"/>
                  </a:cubicBezTo>
                  <a:cubicBezTo>
                    <a:pt x="282" y="10"/>
                    <a:pt x="314" y="0"/>
                    <a:pt x="350" y="7"/>
                  </a:cubicBezTo>
                  <a:cubicBezTo>
                    <a:pt x="360" y="10"/>
                    <a:pt x="371" y="12"/>
                    <a:pt x="381" y="16"/>
                  </a:cubicBezTo>
                  <a:cubicBezTo>
                    <a:pt x="420" y="29"/>
                    <a:pt x="443" y="56"/>
                    <a:pt x="453" y="97"/>
                  </a:cubicBezTo>
                  <a:cubicBezTo>
                    <a:pt x="462" y="137"/>
                    <a:pt x="461" y="176"/>
                    <a:pt x="455" y="216"/>
                  </a:cubicBezTo>
                  <a:cubicBezTo>
                    <a:pt x="447" y="276"/>
                    <a:pt x="437" y="336"/>
                    <a:pt x="428" y="397"/>
                  </a:cubicBezTo>
                  <a:cubicBezTo>
                    <a:pt x="427" y="404"/>
                    <a:pt x="423" y="412"/>
                    <a:pt x="427" y="422"/>
                  </a:cubicBezTo>
                  <a:cubicBezTo>
                    <a:pt x="431" y="421"/>
                    <a:pt x="435" y="420"/>
                    <a:pt x="438" y="418"/>
                  </a:cubicBezTo>
                  <a:cubicBezTo>
                    <a:pt x="457" y="405"/>
                    <a:pt x="479" y="397"/>
                    <a:pt x="501" y="388"/>
                  </a:cubicBezTo>
                  <a:cubicBezTo>
                    <a:pt x="509" y="385"/>
                    <a:pt x="514" y="380"/>
                    <a:pt x="516" y="372"/>
                  </a:cubicBezTo>
                  <a:cubicBezTo>
                    <a:pt x="532" y="321"/>
                    <a:pt x="549" y="271"/>
                    <a:pt x="565" y="220"/>
                  </a:cubicBezTo>
                  <a:cubicBezTo>
                    <a:pt x="582" y="168"/>
                    <a:pt x="599" y="116"/>
                    <a:pt x="617" y="64"/>
                  </a:cubicBezTo>
                  <a:cubicBezTo>
                    <a:pt x="622" y="46"/>
                    <a:pt x="631" y="43"/>
                    <a:pt x="647" y="54"/>
                  </a:cubicBezTo>
                  <a:cubicBezTo>
                    <a:pt x="664" y="65"/>
                    <a:pt x="675" y="81"/>
                    <a:pt x="681" y="100"/>
                  </a:cubicBezTo>
                  <a:cubicBezTo>
                    <a:pt x="689" y="123"/>
                    <a:pt x="692" y="146"/>
                    <a:pt x="692" y="170"/>
                  </a:cubicBezTo>
                  <a:cubicBezTo>
                    <a:pt x="692" y="193"/>
                    <a:pt x="688" y="215"/>
                    <a:pt x="683" y="237"/>
                  </a:cubicBezTo>
                  <a:cubicBezTo>
                    <a:pt x="677" y="265"/>
                    <a:pt x="670" y="293"/>
                    <a:pt x="663" y="321"/>
                  </a:cubicBezTo>
                  <a:cubicBezTo>
                    <a:pt x="658" y="339"/>
                    <a:pt x="651" y="357"/>
                    <a:pt x="645" y="375"/>
                  </a:cubicBezTo>
                  <a:cubicBezTo>
                    <a:pt x="640" y="393"/>
                    <a:pt x="635" y="411"/>
                    <a:pt x="630" y="430"/>
                  </a:cubicBezTo>
                  <a:cubicBezTo>
                    <a:pt x="626" y="443"/>
                    <a:pt x="622" y="456"/>
                    <a:pt x="618" y="470"/>
                  </a:cubicBezTo>
                  <a:cubicBezTo>
                    <a:pt x="617" y="472"/>
                    <a:pt x="616" y="473"/>
                    <a:pt x="616" y="475"/>
                  </a:cubicBezTo>
                  <a:cubicBezTo>
                    <a:pt x="611" y="492"/>
                    <a:pt x="605" y="509"/>
                    <a:pt x="602" y="526"/>
                  </a:cubicBezTo>
                  <a:cubicBezTo>
                    <a:pt x="598" y="545"/>
                    <a:pt x="596" y="563"/>
                    <a:pt x="586" y="581"/>
                  </a:cubicBezTo>
                  <a:cubicBezTo>
                    <a:pt x="581" y="591"/>
                    <a:pt x="581" y="604"/>
                    <a:pt x="580" y="616"/>
                  </a:cubicBezTo>
                  <a:cubicBezTo>
                    <a:pt x="579" y="621"/>
                    <a:pt x="582" y="629"/>
                    <a:pt x="586" y="630"/>
                  </a:cubicBezTo>
                  <a:cubicBezTo>
                    <a:pt x="591" y="631"/>
                    <a:pt x="599" y="631"/>
                    <a:pt x="603" y="627"/>
                  </a:cubicBezTo>
                  <a:cubicBezTo>
                    <a:pt x="614" y="618"/>
                    <a:pt x="624" y="608"/>
                    <a:pt x="634" y="597"/>
                  </a:cubicBezTo>
                  <a:cubicBezTo>
                    <a:pt x="637" y="594"/>
                    <a:pt x="638" y="589"/>
                    <a:pt x="638" y="585"/>
                  </a:cubicBezTo>
                  <a:cubicBezTo>
                    <a:pt x="638" y="575"/>
                    <a:pt x="638" y="564"/>
                    <a:pt x="637" y="554"/>
                  </a:cubicBezTo>
                  <a:cubicBezTo>
                    <a:pt x="635" y="527"/>
                    <a:pt x="642" y="502"/>
                    <a:pt x="651" y="477"/>
                  </a:cubicBezTo>
                  <a:cubicBezTo>
                    <a:pt x="666" y="437"/>
                    <a:pt x="683" y="399"/>
                    <a:pt x="706" y="363"/>
                  </a:cubicBezTo>
                  <a:cubicBezTo>
                    <a:pt x="730" y="326"/>
                    <a:pt x="757" y="291"/>
                    <a:pt x="794" y="266"/>
                  </a:cubicBezTo>
                  <a:cubicBezTo>
                    <a:pt x="809" y="256"/>
                    <a:pt x="826" y="248"/>
                    <a:pt x="844" y="242"/>
                  </a:cubicBezTo>
                  <a:cubicBezTo>
                    <a:pt x="862" y="236"/>
                    <a:pt x="880" y="241"/>
                    <a:pt x="896" y="253"/>
                  </a:cubicBezTo>
                  <a:cubicBezTo>
                    <a:pt x="900" y="256"/>
                    <a:pt x="904" y="260"/>
                    <a:pt x="910" y="265"/>
                  </a:cubicBezTo>
                  <a:cubicBezTo>
                    <a:pt x="913" y="260"/>
                    <a:pt x="916" y="256"/>
                    <a:pt x="918" y="251"/>
                  </a:cubicBezTo>
                  <a:cubicBezTo>
                    <a:pt x="922" y="242"/>
                    <a:pt x="924" y="233"/>
                    <a:pt x="928" y="224"/>
                  </a:cubicBezTo>
                  <a:cubicBezTo>
                    <a:pt x="931" y="214"/>
                    <a:pt x="934" y="213"/>
                    <a:pt x="944" y="213"/>
                  </a:cubicBezTo>
                  <a:cubicBezTo>
                    <a:pt x="965" y="211"/>
                    <a:pt x="978" y="225"/>
                    <a:pt x="989" y="240"/>
                  </a:cubicBezTo>
                  <a:cubicBezTo>
                    <a:pt x="1005" y="261"/>
                    <a:pt x="1002" y="286"/>
                    <a:pt x="996" y="310"/>
                  </a:cubicBezTo>
                  <a:cubicBezTo>
                    <a:pt x="990" y="336"/>
                    <a:pt x="984" y="363"/>
                    <a:pt x="977" y="389"/>
                  </a:cubicBezTo>
                  <a:cubicBezTo>
                    <a:pt x="972" y="406"/>
                    <a:pt x="967" y="422"/>
                    <a:pt x="962" y="438"/>
                  </a:cubicBezTo>
                  <a:cubicBezTo>
                    <a:pt x="954" y="467"/>
                    <a:pt x="946" y="496"/>
                    <a:pt x="945" y="527"/>
                  </a:cubicBezTo>
                  <a:cubicBezTo>
                    <a:pt x="945" y="538"/>
                    <a:pt x="942" y="549"/>
                    <a:pt x="941" y="560"/>
                  </a:cubicBezTo>
                  <a:cubicBezTo>
                    <a:pt x="941" y="567"/>
                    <a:pt x="942" y="574"/>
                    <a:pt x="944" y="580"/>
                  </a:cubicBezTo>
                  <a:cubicBezTo>
                    <a:pt x="947" y="591"/>
                    <a:pt x="953" y="592"/>
                    <a:pt x="961" y="585"/>
                  </a:cubicBezTo>
                  <a:cubicBezTo>
                    <a:pt x="966" y="581"/>
                    <a:pt x="970" y="577"/>
                    <a:pt x="974" y="573"/>
                  </a:cubicBezTo>
                  <a:cubicBezTo>
                    <a:pt x="996" y="552"/>
                    <a:pt x="1010" y="527"/>
                    <a:pt x="1015" y="496"/>
                  </a:cubicBezTo>
                  <a:cubicBezTo>
                    <a:pt x="1021" y="469"/>
                    <a:pt x="1031" y="443"/>
                    <a:pt x="1038" y="416"/>
                  </a:cubicBezTo>
                  <a:cubicBezTo>
                    <a:pt x="1045" y="383"/>
                    <a:pt x="1056" y="350"/>
                    <a:pt x="1066" y="318"/>
                  </a:cubicBezTo>
                  <a:cubicBezTo>
                    <a:pt x="1073" y="299"/>
                    <a:pt x="1077" y="279"/>
                    <a:pt x="1084" y="261"/>
                  </a:cubicBezTo>
                  <a:cubicBezTo>
                    <a:pt x="1091" y="240"/>
                    <a:pt x="1099" y="220"/>
                    <a:pt x="1108" y="200"/>
                  </a:cubicBezTo>
                  <a:cubicBezTo>
                    <a:pt x="1112" y="190"/>
                    <a:pt x="1114" y="189"/>
                    <a:pt x="1125" y="191"/>
                  </a:cubicBezTo>
                  <a:cubicBezTo>
                    <a:pt x="1147" y="194"/>
                    <a:pt x="1162" y="206"/>
                    <a:pt x="1168" y="227"/>
                  </a:cubicBezTo>
                  <a:cubicBezTo>
                    <a:pt x="1172" y="237"/>
                    <a:pt x="1173" y="249"/>
                    <a:pt x="1175" y="261"/>
                  </a:cubicBezTo>
                  <a:cubicBezTo>
                    <a:pt x="1179" y="257"/>
                    <a:pt x="1184" y="253"/>
                    <a:pt x="1188" y="249"/>
                  </a:cubicBezTo>
                  <a:cubicBezTo>
                    <a:pt x="1211" y="227"/>
                    <a:pt x="1239" y="212"/>
                    <a:pt x="1270" y="205"/>
                  </a:cubicBezTo>
                  <a:cubicBezTo>
                    <a:pt x="1299" y="199"/>
                    <a:pt x="1326" y="208"/>
                    <a:pt x="1348" y="228"/>
                  </a:cubicBezTo>
                  <a:cubicBezTo>
                    <a:pt x="1354" y="233"/>
                    <a:pt x="1358" y="240"/>
                    <a:pt x="1361" y="247"/>
                  </a:cubicBezTo>
                  <a:cubicBezTo>
                    <a:pt x="1370" y="270"/>
                    <a:pt x="1375" y="294"/>
                    <a:pt x="1371" y="319"/>
                  </a:cubicBezTo>
                  <a:cubicBezTo>
                    <a:pt x="1370" y="330"/>
                    <a:pt x="1369" y="340"/>
                    <a:pt x="1368" y="351"/>
                  </a:cubicBezTo>
                  <a:cubicBezTo>
                    <a:pt x="1368" y="354"/>
                    <a:pt x="1368" y="357"/>
                    <a:pt x="1371" y="362"/>
                  </a:cubicBezTo>
                  <a:cubicBezTo>
                    <a:pt x="1373" y="359"/>
                    <a:pt x="1376" y="356"/>
                    <a:pt x="1377" y="353"/>
                  </a:cubicBezTo>
                  <a:cubicBezTo>
                    <a:pt x="1383" y="334"/>
                    <a:pt x="1389" y="315"/>
                    <a:pt x="1395" y="296"/>
                  </a:cubicBezTo>
                  <a:cubicBezTo>
                    <a:pt x="1409" y="251"/>
                    <a:pt x="1422" y="206"/>
                    <a:pt x="1436" y="161"/>
                  </a:cubicBezTo>
                  <a:cubicBezTo>
                    <a:pt x="1440" y="147"/>
                    <a:pt x="1445" y="144"/>
                    <a:pt x="1458" y="152"/>
                  </a:cubicBezTo>
                  <a:cubicBezTo>
                    <a:pt x="1481" y="165"/>
                    <a:pt x="1497" y="184"/>
                    <a:pt x="1499" y="212"/>
                  </a:cubicBezTo>
                  <a:cubicBezTo>
                    <a:pt x="1499" y="220"/>
                    <a:pt x="1500" y="227"/>
                    <a:pt x="1501" y="235"/>
                  </a:cubicBezTo>
                  <a:cubicBezTo>
                    <a:pt x="1502" y="235"/>
                    <a:pt x="1503" y="235"/>
                    <a:pt x="1504" y="236"/>
                  </a:cubicBezTo>
                  <a:cubicBezTo>
                    <a:pt x="1509" y="229"/>
                    <a:pt x="1514" y="223"/>
                    <a:pt x="1519" y="216"/>
                  </a:cubicBezTo>
                  <a:cubicBezTo>
                    <a:pt x="1532" y="199"/>
                    <a:pt x="1544" y="181"/>
                    <a:pt x="1559" y="166"/>
                  </a:cubicBezTo>
                  <a:cubicBezTo>
                    <a:pt x="1577" y="146"/>
                    <a:pt x="1599" y="134"/>
                    <a:pt x="1626" y="133"/>
                  </a:cubicBezTo>
                  <a:cubicBezTo>
                    <a:pt x="1632" y="133"/>
                    <a:pt x="1638" y="133"/>
                    <a:pt x="1644" y="133"/>
                  </a:cubicBezTo>
                  <a:cubicBezTo>
                    <a:pt x="1671" y="132"/>
                    <a:pt x="1692" y="145"/>
                    <a:pt x="1706" y="167"/>
                  </a:cubicBezTo>
                  <a:cubicBezTo>
                    <a:pt x="1716" y="182"/>
                    <a:pt x="1721" y="198"/>
                    <a:pt x="1722" y="217"/>
                  </a:cubicBezTo>
                  <a:cubicBezTo>
                    <a:pt x="1722" y="275"/>
                    <a:pt x="1713" y="332"/>
                    <a:pt x="1694" y="388"/>
                  </a:cubicBezTo>
                  <a:cubicBezTo>
                    <a:pt x="1692" y="394"/>
                    <a:pt x="1691" y="400"/>
                    <a:pt x="1689" y="406"/>
                  </a:cubicBezTo>
                  <a:cubicBezTo>
                    <a:pt x="1686" y="417"/>
                    <a:pt x="1685" y="430"/>
                    <a:pt x="1679" y="439"/>
                  </a:cubicBezTo>
                  <a:cubicBezTo>
                    <a:pt x="1659" y="469"/>
                    <a:pt x="1638" y="501"/>
                    <a:pt x="1606" y="521"/>
                  </a:cubicBezTo>
                  <a:cubicBezTo>
                    <a:pt x="1578" y="538"/>
                    <a:pt x="1547" y="543"/>
                    <a:pt x="1514" y="539"/>
                  </a:cubicBezTo>
                  <a:cubicBezTo>
                    <a:pt x="1498" y="536"/>
                    <a:pt x="1484" y="516"/>
                    <a:pt x="1480" y="498"/>
                  </a:cubicBezTo>
                  <a:cubicBezTo>
                    <a:pt x="1474" y="463"/>
                    <a:pt x="1482" y="430"/>
                    <a:pt x="1495" y="397"/>
                  </a:cubicBezTo>
                  <a:cubicBezTo>
                    <a:pt x="1507" y="366"/>
                    <a:pt x="1527" y="340"/>
                    <a:pt x="1553" y="319"/>
                  </a:cubicBezTo>
                  <a:cubicBezTo>
                    <a:pt x="1559" y="314"/>
                    <a:pt x="1566" y="310"/>
                    <a:pt x="1574" y="307"/>
                  </a:cubicBezTo>
                  <a:cubicBezTo>
                    <a:pt x="1578" y="306"/>
                    <a:pt x="1583" y="308"/>
                    <a:pt x="1587" y="309"/>
                  </a:cubicBezTo>
                  <a:cubicBezTo>
                    <a:pt x="1587" y="313"/>
                    <a:pt x="1587" y="319"/>
                    <a:pt x="1585" y="322"/>
                  </a:cubicBezTo>
                  <a:cubicBezTo>
                    <a:pt x="1569" y="344"/>
                    <a:pt x="1556" y="366"/>
                    <a:pt x="1546" y="390"/>
                  </a:cubicBezTo>
                  <a:cubicBezTo>
                    <a:pt x="1535" y="415"/>
                    <a:pt x="1531" y="442"/>
                    <a:pt x="1534" y="469"/>
                  </a:cubicBezTo>
                  <a:cubicBezTo>
                    <a:pt x="1537" y="489"/>
                    <a:pt x="1547" y="493"/>
                    <a:pt x="1563" y="480"/>
                  </a:cubicBezTo>
                  <a:cubicBezTo>
                    <a:pt x="1569" y="475"/>
                    <a:pt x="1574" y="467"/>
                    <a:pt x="1577" y="460"/>
                  </a:cubicBezTo>
                  <a:cubicBezTo>
                    <a:pt x="1597" y="422"/>
                    <a:pt x="1609" y="382"/>
                    <a:pt x="1618" y="340"/>
                  </a:cubicBezTo>
                  <a:cubicBezTo>
                    <a:pt x="1624" y="311"/>
                    <a:pt x="1631" y="282"/>
                    <a:pt x="1637" y="253"/>
                  </a:cubicBezTo>
                  <a:cubicBezTo>
                    <a:pt x="1639" y="240"/>
                    <a:pt x="1639" y="227"/>
                    <a:pt x="1639" y="214"/>
                  </a:cubicBezTo>
                  <a:cubicBezTo>
                    <a:pt x="1639" y="201"/>
                    <a:pt x="1632" y="192"/>
                    <a:pt x="1620" y="188"/>
                  </a:cubicBezTo>
                  <a:cubicBezTo>
                    <a:pt x="1610" y="183"/>
                    <a:pt x="1600" y="187"/>
                    <a:pt x="1593" y="195"/>
                  </a:cubicBezTo>
                  <a:cubicBezTo>
                    <a:pt x="1576" y="213"/>
                    <a:pt x="1558" y="231"/>
                    <a:pt x="1544" y="252"/>
                  </a:cubicBezTo>
                  <a:cubicBezTo>
                    <a:pt x="1524" y="282"/>
                    <a:pt x="1505" y="312"/>
                    <a:pt x="1491" y="346"/>
                  </a:cubicBezTo>
                  <a:cubicBezTo>
                    <a:pt x="1479" y="377"/>
                    <a:pt x="1464" y="407"/>
                    <a:pt x="1457" y="441"/>
                  </a:cubicBezTo>
                  <a:cubicBezTo>
                    <a:pt x="1453" y="461"/>
                    <a:pt x="1444" y="479"/>
                    <a:pt x="1436" y="498"/>
                  </a:cubicBezTo>
                  <a:cubicBezTo>
                    <a:pt x="1431" y="509"/>
                    <a:pt x="1427" y="520"/>
                    <a:pt x="1428" y="533"/>
                  </a:cubicBezTo>
                  <a:cubicBezTo>
                    <a:pt x="1429" y="538"/>
                    <a:pt x="1427" y="544"/>
                    <a:pt x="1425" y="548"/>
                  </a:cubicBezTo>
                  <a:cubicBezTo>
                    <a:pt x="1419" y="563"/>
                    <a:pt x="1413" y="578"/>
                    <a:pt x="1406" y="592"/>
                  </a:cubicBezTo>
                  <a:cubicBezTo>
                    <a:pt x="1405" y="594"/>
                    <a:pt x="1404" y="597"/>
                    <a:pt x="1404" y="599"/>
                  </a:cubicBezTo>
                  <a:cubicBezTo>
                    <a:pt x="1403" y="617"/>
                    <a:pt x="1393" y="631"/>
                    <a:pt x="1389" y="648"/>
                  </a:cubicBezTo>
                  <a:cubicBezTo>
                    <a:pt x="1386" y="666"/>
                    <a:pt x="1380" y="682"/>
                    <a:pt x="1375" y="699"/>
                  </a:cubicBezTo>
                  <a:cubicBezTo>
                    <a:pt x="1367" y="723"/>
                    <a:pt x="1356" y="746"/>
                    <a:pt x="1337" y="764"/>
                  </a:cubicBezTo>
                  <a:cubicBezTo>
                    <a:pt x="1321" y="779"/>
                    <a:pt x="1302" y="782"/>
                    <a:pt x="1281" y="779"/>
                  </a:cubicBezTo>
                  <a:cubicBezTo>
                    <a:pt x="1270" y="777"/>
                    <a:pt x="1263" y="768"/>
                    <a:pt x="1259" y="757"/>
                  </a:cubicBezTo>
                  <a:cubicBezTo>
                    <a:pt x="1255" y="745"/>
                    <a:pt x="1255" y="733"/>
                    <a:pt x="1257" y="720"/>
                  </a:cubicBezTo>
                  <a:cubicBezTo>
                    <a:pt x="1266" y="680"/>
                    <a:pt x="1280" y="641"/>
                    <a:pt x="1293" y="602"/>
                  </a:cubicBezTo>
                  <a:cubicBezTo>
                    <a:pt x="1302" y="578"/>
                    <a:pt x="1309" y="554"/>
                    <a:pt x="1315" y="528"/>
                  </a:cubicBezTo>
                  <a:cubicBezTo>
                    <a:pt x="1313" y="530"/>
                    <a:pt x="1310" y="531"/>
                    <a:pt x="1308" y="534"/>
                  </a:cubicBezTo>
                  <a:cubicBezTo>
                    <a:pt x="1291" y="555"/>
                    <a:pt x="1272" y="573"/>
                    <a:pt x="1247" y="584"/>
                  </a:cubicBezTo>
                  <a:cubicBezTo>
                    <a:pt x="1232" y="590"/>
                    <a:pt x="1218" y="599"/>
                    <a:pt x="1202" y="600"/>
                  </a:cubicBezTo>
                  <a:cubicBezTo>
                    <a:pt x="1172" y="602"/>
                    <a:pt x="1151" y="589"/>
                    <a:pt x="1142" y="561"/>
                  </a:cubicBezTo>
                  <a:cubicBezTo>
                    <a:pt x="1136" y="539"/>
                    <a:pt x="1134" y="517"/>
                    <a:pt x="1141" y="494"/>
                  </a:cubicBezTo>
                  <a:cubicBezTo>
                    <a:pt x="1153" y="453"/>
                    <a:pt x="1174" y="419"/>
                    <a:pt x="1208" y="393"/>
                  </a:cubicBezTo>
                  <a:cubicBezTo>
                    <a:pt x="1215" y="388"/>
                    <a:pt x="1224" y="385"/>
                    <a:pt x="1232" y="381"/>
                  </a:cubicBezTo>
                  <a:cubicBezTo>
                    <a:pt x="1238" y="389"/>
                    <a:pt x="1233" y="394"/>
                    <a:pt x="1229" y="398"/>
                  </a:cubicBezTo>
                  <a:cubicBezTo>
                    <a:pt x="1216" y="415"/>
                    <a:pt x="1206" y="433"/>
                    <a:pt x="1200" y="453"/>
                  </a:cubicBezTo>
                  <a:cubicBezTo>
                    <a:pt x="1194" y="471"/>
                    <a:pt x="1188" y="488"/>
                    <a:pt x="1184" y="506"/>
                  </a:cubicBezTo>
                  <a:cubicBezTo>
                    <a:pt x="1182" y="517"/>
                    <a:pt x="1183" y="528"/>
                    <a:pt x="1185" y="539"/>
                  </a:cubicBezTo>
                  <a:cubicBezTo>
                    <a:pt x="1187" y="554"/>
                    <a:pt x="1199" y="558"/>
                    <a:pt x="1211" y="549"/>
                  </a:cubicBezTo>
                  <a:cubicBezTo>
                    <a:pt x="1217" y="544"/>
                    <a:pt x="1223" y="538"/>
                    <a:pt x="1227" y="531"/>
                  </a:cubicBezTo>
                  <a:cubicBezTo>
                    <a:pt x="1239" y="513"/>
                    <a:pt x="1248" y="494"/>
                    <a:pt x="1253" y="474"/>
                  </a:cubicBezTo>
                  <a:cubicBezTo>
                    <a:pt x="1265" y="427"/>
                    <a:pt x="1276" y="380"/>
                    <a:pt x="1286" y="333"/>
                  </a:cubicBezTo>
                  <a:cubicBezTo>
                    <a:pt x="1289" y="318"/>
                    <a:pt x="1290" y="301"/>
                    <a:pt x="1289" y="285"/>
                  </a:cubicBezTo>
                  <a:cubicBezTo>
                    <a:pt x="1289" y="272"/>
                    <a:pt x="1285" y="259"/>
                    <a:pt x="1271" y="255"/>
                  </a:cubicBezTo>
                  <a:cubicBezTo>
                    <a:pt x="1257" y="250"/>
                    <a:pt x="1245" y="256"/>
                    <a:pt x="1237" y="266"/>
                  </a:cubicBezTo>
                  <a:cubicBezTo>
                    <a:pt x="1220" y="287"/>
                    <a:pt x="1204" y="307"/>
                    <a:pt x="1190" y="329"/>
                  </a:cubicBezTo>
                  <a:cubicBezTo>
                    <a:pt x="1172" y="357"/>
                    <a:pt x="1155" y="386"/>
                    <a:pt x="1140" y="415"/>
                  </a:cubicBezTo>
                  <a:cubicBezTo>
                    <a:pt x="1133" y="430"/>
                    <a:pt x="1131" y="446"/>
                    <a:pt x="1126" y="462"/>
                  </a:cubicBezTo>
                  <a:cubicBezTo>
                    <a:pt x="1112" y="514"/>
                    <a:pt x="1098" y="567"/>
                    <a:pt x="1084" y="620"/>
                  </a:cubicBezTo>
                  <a:cubicBezTo>
                    <a:pt x="1075" y="652"/>
                    <a:pt x="1065" y="685"/>
                    <a:pt x="1055" y="718"/>
                  </a:cubicBezTo>
                  <a:cubicBezTo>
                    <a:pt x="1050" y="733"/>
                    <a:pt x="1042" y="748"/>
                    <a:pt x="1037" y="764"/>
                  </a:cubicBezTo>
                  <a:cubicBezTo>
                    <a:pt x="1029" y="785"/>
                    <a:pt x="1014" y="799"/>
                    <a:pt x="997" y="812"/>
                  </a:cubicBezTo>
                  <a:cubicBezTo>
                    <a:pt x="983" y="822"/>
                    <a:pt x="969" y="822"/>
                    <a:pt x="954" y="813"/>
                  </a:cubicBezTo>
                  <a:cubicBezTo>
                    <a:pt x="947" y="809"/>
                    <a:pt x="942" y="804"/>
                    <a:pt x="941" y="796"/>
                  </a:cubicBezTo>
                  <a:cubicBezTo>
                    <a:pt x="940" y="784"/>
                    <a:pt x="939" y="771"/>
                    <a:pt x="941" y="758"/>
                  </a:cubicBezTo>
                  <a:cubicBezTo>
                    <a:pt x="948" y="711"/>
                    <a:pt x="960" y="665"/>
                    <a:pt x="974" y="619"/>
                  </a:cubicBezTo>
                  <a:cubicBezTo>
                    <a:pt x="975" y="614"/>
                    <a:pt x="976" y="609"/>
                    <a:pt x="978" y="604"/>
                  </a:cubicBezTo>
                  <a:cubicBezTo>
                    <a:pt x="977" y="603"/>
                    <a:pt x="976" y="603"/>
                    <a:pt x="975" y="602"/>
                  </a:cubicBezTo>
                  <a:close/>
                  <a:moveTo>
                    <a:pt x="97" y="500"/>
                  </a:moveTo>
                  <a:cubicBezTo>
                    <a:pt x="98" y="513"/>
                    <a:pt x="98" y="526"/>
                    <a:pt x="101" y="537"/>
                  </a:cubicBezTo>
                  <a:cubicBezTo>
                    <a:pt x="111" y="567"/>
                    <a:pt x="125" y="578"/>
                    <a:pt x="152" y="576"/>
                  </a:cubicBezTo>
                  <a:cubicBezTo>
                    <a:pt x="174" y="573"/>
                    <a:pt x="196" y="567"/>
                    <a:pt x="216" y="559"/>
                  </a:cubicBezTo>
                  <a:cubicBezTo>
                    <a:pt x="227" y="555"/>
                    <a:pt x="233" y="547"/>
                    <a:pt x="237" y="536"/>
                  </a:cubicBezTo>
                  <a:cubicBezTo>
                    <a:pt x="244" y="512"/>
                    <a:pt x="252" y="488"/>
                    <a:pt x="260" y="464"/>
                  </a:cubicBezTo>
                  <a:cubicBezTo>
                    <a:pt x="272" y="430"/>
                    <a:pt x="284" y="397"/>
                    <a:pt x="295" y="363"/>
                  </a:cubicBezTo>
                  <a:cubicBezTo>
                    <a:pt x="305" y="333"/>
                    <a:pt x="314" y="302"/>
                    <a:pt x="322" y="271"/>
                  </a:cubicBezTo>
                  <a:cubicBezTo>
                    <a:pt x="331" y="240"/>
                    <a:pt x="340" y="209"/>
                    <a:pt x="347" y="177"/>
                  </a:cubicBezTo>
                  <a:cubicBezTo>
                    <a:pt x="352" y="155"/>
                    <a:pt x="359" y="134"/>
                    <a:pt x="354" y="111"/>
                  </a:cubicBezTo>
                  <a:cubicBezTo>
                    <a:pt x="353" y="101"/>
                    <a:pt x="350" y="92"/>
                    <a:pt x="347" y="83"/>
                  </a:cubicBezTo>
                  <a:cubicBezTo>
                    <a:pt x="343" y="73"/>
                    <a:pt x="333" y="68"/>
                    <a:pt x="323" y="71"/>
                  </a:cubicBezTo>
                  <a:cubicBezTo>
                    <a:pt x="314" y="73"/>
                    <a:pt x="304" y="75"/>
                    <a:pt x="296" y="80"/>
                  </a:cubicBezTo>
                  <a:cubicBezTo>
                    <a:pt x="274" y="94"/>
                    <a:pt x="251" y="107"/>
                    <a:pt x="236" y="130"/>
                  </a:cubicBezTo>
                  <a:cubicBezTo>
                    <a:pt x="231" y="140"/>
                    <a:pt x="226" y="149"/>
                    <a:pt x="219" y="157"/>
                  </a:cubicBezTo>
                  <a:cubicBezTo>
                    <a:pt x="193" y="188"/>
                    <a:pt x="181" y="225"/>
                    <a:pt x="166" y="261"/>
                  </a:cubicBezTo>
                  <a:cubicBezTo>
                    <a:pt x="164" y="265"/>
                    <a:pt x="163" y="270"/>
                    <a:pt x="160" y="274"/>
                  </a:cubicBezTo>
                  <a:cubicBezTo>
                    <a:pt x="150" y="289"/>
                    <a:pt x="143" y="307"/>
                    <a:pt x="138" y="324"/>
                  </a:cubicBezTo>
                  <a:cubicBezTo>
                    <a:pt x="132" y="342"/>
                    <a:pt x="125" y="360"/>
                    <a:pt x="120" y="378"/>
                  </a:cubicBezTo>
                  <a:cubicBezTo>
                    <a:pt x="114" y="399"/>
                    <a:pt x="105" y="418"/>
                    <a:pt x="108" y="441"/>
                  </a:cubicBezTo>
                  <a:cubicBezTo>
                    <a:pt x="109" y="442"/>
                    <a:pt x="107" y="445"/>
                    <a:pt x="106" y="447"/>
                  </a:cubicBezTo>
                  <a:cubicBezTo>
                    <a:pt x="104" y="451"/>
                    <a:pt x="101" y="455"/>
                    <a:pt x="101" y="459"/>
                  </a:cubicBezTo>
                  <a:cubicBezTo>
                    <a:pt x="99" y="473"/>
                    <a:pt x="98" y="487"/>
                    <a:pt x="97" y="500"/>
                  </a:cubicBezTo>
                  <a:close/>
                  <a:moveTo>
                    <a:pt x="756" y="565"/>
                  </a:moveTo>
                  <a:cubicBezTo>
                    <a:pt x="757" y="565"/>
                    <a:pt x="757" y="565"/>
                    <a:pt x="758" y="565"/>
                  </a:cubicBezTo>
                  <a:cubicBezTo>
                    <a:pt x="758" y="572"/>
                    <a:pt x="759" y="580"/>
                    <a:pt x="760" y="587"/>
                  </a:cubicBezTo>
                  <a:cubicBezTo>
                    <a:pt x="762" y="597"/>
                    <a:pt x="768" y="601"/>
                    <a:pt x="778" y="596"/>
                  </a:cubicBezTo>
                  <a:cubicBezTo>
                    <a:pt x="782" y="593"/>
                    <a:pt x="787" y="590"/>
                    <a:pt x="790" y="585"/>
                  </a:cubicBezTo>
                  <a:cubicBezTo>
                    <a:pt x="812" y="555"/>
                    <a:pt x="834" y="525"/>
                    <a:pt x="839" y="486"/>
                  </a:cubicBezTo>
                  <a:cubicBezTo>
                    <a:pt x="840" y="477"/>
                    <a:pt x="842" y="468"/>
                    <a:pt x="845" y="459"/>
                  </a:cubicBezTo>
                  <a:cubicBezTo>
                    <a:pt x="859" y="413"/>
                    <a:pt x="869" y="365"/>
                    <a:pt x="888" y="321"/>
                  </a:cubicBezTo>
                  <a:cubicBezTo>
                    <a:pt x="892" y="311"/>
                    <a:pt x="889" y="303"/>
                    <a:pt x="882" y="296"/>
                  </a:cubicBezTo>
                  <a:cubicBezTo>
                    <a:pt x="875" y="289"/>
                    <a:pt x="866" y="288"/>
                    <a:pt x="857" y="292"/>
                  </a:cubicBezTo>
                  <a:cubicBezTo>
                    <a:pt x="852" y="294"/>
                    <a:pt x="847" y="296"/>
                    <a:pt x="842" y="300"/>
                  </a:cubicBezTo>
                  <a:cubicBezTo>
                    <a:pt x="818" y="322"/>
                    <a:pt x="802" y="349"/>
                    <a:pt x="793" y="380"/>
                  </a:cubicBezTo>
                  <a:cubicBezTo>
                    <a:pt x="788" y="396"/>
                    <a:pt x="786" y="413"/>
                    <a:pt x="777" y="427"/>
                  </a:cubicBezTo>
                  <a:cubicBezTo>
                    <a:pt x="775" y="430"/>
                    <a:pt x="773" y="435"/>
                    <a:pt x="774" y="438"/>
                  </a:cubicBezTo>
                  <a:cubicBezTo>
                    <a:pt x="777" y="455"/>
                    <a:pt x="769" y="471"/>
                    <a:pt x="769" y="487"/>
                  </a:cubicBezTo>
                  <a:cubicBezTo>
                    <a:pt x="769" y="489"/>
                    <a:pt x="768" y="492"/>
                    <a:pt x="767" y="494"/>
                  </a:cubicBezTo>
                  <a:cubicBezTo>
                    <a:pt x="763" y="518"/>
                    <a:pt x="760" y="541"/>
                    <a:pt x="756" y="5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7034213" y="7872413"/>
              <a:ext cx="811212" cy="1547813"/>
            </a:xfrm>
            <a:custGeom>
              <a:avLst/>
              <a:gdLst>
                <a:gd name="T0" fmla="*/ 412 w 413"/>
                <a:gd name="T1" fmla="*/ 69 h 787"/>
                <a:gd name="T2" fmla="*/ 381 w 413"/>
                <a:gd name="T3" fmla="*/ 10 h 787"/>
                <a:gd name="T4" fmla="*/ 353 w 413"/>
                <a:gd name="T5" fmla="*/ 0 h 787"/>
                <a:gd name="T6" fmla="*/ 340 w 413"/>
                <a:gd name="T7" fmla="*/ 8 h 787"/>
                <a:gd name="T8" fmla="*/ 331 w 413"/>
                <a:gd name="T9" fmla="*/ 34 h 787"/>
                <a:gd name="T10" fmla="*/ 305 w 413"/>
                <a:gd name="T11" fmla="*/ 133 h 787"/>
                <a:gd name="T12" fmla="*/ 295 w 413"/>
                <a:gd name="T13" fmla="*/ 172 h 787"/>
                <a:gd name="T14" fmla="*/ 270 w 413"/>
                <a:gd name="T15" fmla="*/ 255 h 787"/>
                <a:gd name="T16" fmla="*/ 255 w 413"/>
                <a:gd name="T17" fmla="*/ 308 h 787"/>
                <a:gd name="T18" fmla="*/ 248 w 413"/>
                <a:gd name="T19" fmla="*/ 327 h 787"/>
                <a:gd name="T20" fmla="*/ 219 w 413"/>
                <a:gd name="T21" fmla="*/ 360 h 787"/>
                <a:gd name="T22" fmla="*/ 200 w 413"/>
                <a:gd name="T23" fmla="*/ 349 h 787"/>
                <a:gd name="T24" fmla="*/ 202 w 413"/>
                <a:gd name="T25" fmla="*/ 323 h 787"/>
                <a:gd name="T26" fmla="*/ 229 w 413"/>
                <a:gd name="T27" fmla="*/ 184 h 787"/>
                <a:gd name="T28" fmla="*/ 225 w 413"/>
                <a:gd name="T29" fmla="*/ 71 h 787"/>
                <a:gd name="T30" fmla="*/ 179 w 413"/>
                <a:gd name="T31" fmla="*/ 32 h 787"/>
                <a:gd name="T32" fmla="*/ 150 w 413"/>
                <a:gd name="T33" fmla="*/ 50 h 787"/>
                <a:gd name="T34" fmla="*/ 141 w 413"/>
                <a:gd name="T35" fmla="*/ 81 h 787"/>
                <a:gd name="T36" fmla="*/ 118 w 413"/>
                <a:gd name="T37" fmla="*/ 151 h 787"/>
                <a:gd name="T38" fmla="*/ 77 w 413"/>
                <a:gd name="T39" fmla="*/ 281 h 787"/>
                <a:gd name="T40" fmla="*/ 72 w 413"/>
                <a:gd name="T41" fmla="*/ 355 h 787"/>
                <a:gd name="T42" fmla="*/ 192 w 413"/>
                <a:gd name="T43" fmla="*/ 425 h 787"/>
                <a:gd name="T44" fmla="*/ 230 w 413"/>
                <a:gd name="T45" fmla="*/ 411 h 787"/>
                <a:gd name="T46" fmla="*/ 226 w 413"/>
                <a:gd name="T47" fmla="*/ 428 h 787"/>
                <a:gd name="T48" fmla="*/ 205 w 413"/>
                <a:gd name="T49" fmla="*/ 507 h 787"/>
                <a:gd name="T50" fmla="*/ 176 w 413"/>
                <a:gd name="T51" fmla="*/ 602 h 787"/>
                <a:gd name="T52" fmla="*/ 120 w 413"/>
                <a:gd name="T53" fmla="*/ 690 h 787"/>
                <a:gd name="T54" fmla="*/ 86 w 413"/>
                <a:gd name="T55" fmla="*/ 697 h 787"/>
                <a:gd name="T56" fmla="*/ 79 w 413"/>
                <a:gd name="T57" fmla="*/ 691 h 787"/>
                <a:gd name="T58" fmla="*/ 74 w 413"/>
                <a:gd name="T59" fmla="*/ 676 h 787"/>
                <a:gd name="T60" fmla="*/ 88 w 413"/>
                <a:gd name="T61" fmla="*/ 616 h 787"/>
                <a:gd name="T62" fmla="*/ 112 w 413"/>
                <a:gd name="T63" fmla="*/ 603 h 787"/>
                <a:gd name="T64" fmla="*/ 123 w 413"/>
                <a:gd name="T65" fmla="*/ 625 h 787"/>
                <a:gd name="T66" fmla="*/ 137 w 413"/>
                <a:gd name="T67" fmla="*/ 613 h 787"/>
                <a:gd name="T68" fmla="*/ 129 w 413"/>
                <a:gd name="T69" fmla="*/ 581 h 787"/>
                <a:gd name="T70" fmla="*/ 77 w 413"/>
                <a:gd name="T71" fmla="*/ 584 h 787"/>
                <a:gd name="T72" fmla="*/ 71 w 413"/>
                <a:gd name="T73" fmla="*/ 588 h 787"/>
                <a:gd name="T74" fmla="*/ 37 w 413"/>
                <a:gd name="T75" fmla="*/ 645 h 787"/>
                <a:gd name="T76" fmla="*/ 86 w 413"/>
                <a:gd name="T77" fmla="*/ 779 h 787"/>
                <a:gd name="T78" fmla="*/ 178 w 413"/>
                <a:gd name="T79" fmla="*/ 747 h 787"/>
                <a:gd name="T80" fmla="*/ 271 w 413"/>
                <a:gd name="T81" fmla="*/ 630 h 787"/>
                <a:gd name="T82" fmla="*/ 316 w 413"/>
                <a:gd name="T83" fmla="*/ 512 h 787"/>
                <a:gd name="T84" fmla="*/ 351 w 413"/>
                <a:gd name="T85" fmla="*/ 399 h 787"/>
                <a:gd name="T86" fmla="*/ 378 w 413"/>
                <a:gd name="T87" fmla="*/ 283 h 787"/>
                <a:gd name="T88" fmla="*/ 391 w 413"/>
                <a:gd name="T89" fmla="*/ 216 h 787"/>
                <a:gd name="T90" fmla="*/ 402 w 413"/>
                <a:gd name="T91" fmla="*/ 165 h 787"/>
                <a:gd name="T92" fmla="*/ 412 w 413"/>
                <a:gd name="T93" fmla="*/ 69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3" h="787">
                  <a:moveTo>
                    <a:pt x="412" y="69"/>
                  </a:moveTo>
                  <a:cubicBezTo>
                    <a:pt x="411" y="44"/>
                    <a:pt x="398" y="26"/>
                    <a:pt x="381" y="10"/>
                  </a:cubicBezTo>
                  <a:cubicBezTo>
                    <a:pt x="373" y="3"/>
                    <a:pt x="363" y="0"/>
                    <a:pt x="353" y="0"/>
                  </a:cubicBezTo>
                  <a:cubicBezTo>
                    <a:pt x="347" y="0"/>
                    <a:pt x="342" y="2"/>
                    <a:pt x="340" y="8"/>
                  </a:cubicBezTo>
                  <a:cubicBezTo>
                    <a:pt x="337" y="16"/>
                    <a:pt x="333" y="25"/>
                    <a:pt x="331" y="34"/>
                  </a:cubicBezTo>
                  <a:cubicBezTo>
                    <a:pt x="322" y="67"/>
                    <a:pt x="314" y="100"/>
                    <a:pt x="305" y="133"/>
                  </a:cubicBezTo>
                  <a:cubicBezTo>
                    <a:pt x="302" y="146"/>
                    <a:pt x="299" y="159"/>
                    <a:pt x="295" y="172"/>
                  </a:cubicBezTo>
                  <a:cubicBezTo>
                    <a:pt x="287" y="200"/>
                    <a:pt x="278" y="227"/>
                    <a:pt x="270" y="255"/>
                  </a:cubicBezTo>
                  <a:cubicBezTo>
                    <a:pt x="264" y="272"/>
                    <a:pt x="260" y="290"/>
                    <a:pt x="255" y="308"/>
                  </a:cubicBezTo>
                  <a:cubicBezTo>
                    <a:pt x="253" y="314"/>
                    <a:pt x="249" y="321"/>
                    <a:pt x="248" y="327"/>
                  </a:cubicBezTo>
                  <a:cubicBezTo>
                    <a:pt x="246" y="346"/>
                    <a:pt x="232" y="353"/>
                    <a:pt x="219" y="360"/>
                  </a:cubicBezTo>
                  <a:cubicBezTo>
                    <a:pt x="209" y="365"/>
                    <a:pt x="201" y="360"/>
                    <a:pt x="200" y="349"/>
                  </a:cubicBezTo>
                  <a:cubicBezTo>
                    <a:pt x="200" y="341"/>
                    <a:pt x="200" y="332"/>
                    <a:pt x="202" y="323"/>
                  </a:cubicBezTo>
                  <a:cubicBezTo>
                    <a:pt x="210" y="277"/>
                    <a:pt x="220" y="230"/>
                    <a:pt x="229" y="184"/>
                  </a:cubicBezTo>
                  <a:cubicBezTo>
                    <a:pt x="236" y="146"/>
                    <a:pt x="236" y="109"/>
                    <a:pt x="225" y="71"/>
                  </a:cubicBezTo>
                  <a:cubicBezTo>
                    <a:pt x="219" y="50"/>
                    <a:pt x="201" y="35"/>
                    <a:pt x="179" y="32"/>
                  </a:cubicBezTo>
                  <a:cubicBezTo>
                    <a:pt x="162" y="31"/>
                    <a:pt x="156" y="33"/>
                    <a:pt x="150" y="50"/>
                  </a:cubicBezTo>
                  <a:cubicBezTo>
                    <a:pt x="146" y="60"/>
                    <a:pt x="145" y="70"/>
                    <a:pt x="141" y="81"/>
                  </a:cubicBezTo>
                  <a:cubicBezTo>
                    <a:pt x="134" y="104"/>
                    <a:pt x="125" y="127"/>
                    <a:pt x="118" y="151"/>
                  </a:cubicBezTo>
                  <a:cubicBezTo>
                    <a:pt x="105" y="195"/>
                    <a:pt x="87" y="236"/>
                    <a:pt x="77" y="281"/>
                  </a:cubicBezTo>
                  <a:cubicBezTo>
                    <a:pt x="71" y="305"/>
                    <a:pt x="68" y="330"/>
                    <a:pt x="72" y="355"/>
                  </a:cubicBezTo>
                  <a:cubicBezTo>
                    <a:pt x="81" y="412"/>
                    <a:pt x="148" y="441"/>
                    <a:pt x="192" y="425"/>
                  </a:cubicBezTo>
                  <a:cubicBezTo>
                    <a:pt x="203" y="420"/>
                    <a:pt x="215" y="416"/>
                    <a:pt x="230" y="411"/>
                  </a:cubicBezTo>
                  <a:cubicBezTo>
                    <a:pt x="228" y="419"/>
                    <a:pt x="228" y="424"/>
                    <a:pt x="226" y="428"/>
                  </a:cubicBezTo>
                  <a:cubicBezTo>
                    <a:pt x="219" y="455"/>
                    <a:pt x="212" y="481"/>
                    <a:pt x="205" y="507"/>
                  </a:cubicBezTo>
                  <a:cubicBezTo>
                    <a:pt x="198" y="540"/>
                    <a:pt x="187" y="571"/>
                    <a:pt x="176" y="602"/>
                  </a:cubicBezTo>
                  <a:cubicBezTo>
                    <a:pt x="159" y="652"/>
                    <a:pt x="133" y="680"/>
                    <a:pt x="120" y="690"/>
                  </a:cubicBezTo>
                  <a:cubicBezTo>
                    <a:pt x="109" y="697"/>
                    <a:pt x="98" y="697"/>
                    <a:pt x="86" y="697"/>
                  </a:cubicBezTo>
                  <a:cubicBezTo>
                    <a:pt x="83" y="697"/>
                    <a:pt x="80" y="694"/>
                    <a:pt x="79" y="691"/>
                  </a:cubicBezTo>
                  <a:cubicBezTo>
                    <a:pt x="76" y="687"/>
                    <a:pt x="74" y="681"/>
                    <a:pt x="74" y="676"/>
                  </a:cubicBezTo>
                  <a:cubicBezTo>
                    <a:pt x="75" y="655"/>
                    <a:pt x="75" y="634"/>
                    <a:pt x="88" y="616"/>
                  </a:cubicBezTo>
                  <a:cubicBezTo>
                    <a:pt x="94" y="607"/>
                    <a:pt x="100" y="602"/>
                    <a:pt x="112" y="603"/>
                  </a:cubicBezTo>
                  <a:cubicBezTo>
                    <a:pt x="115" y="609"/>
                    <a:pt x="119" y="616"/>
                    <a:pt x="123" y="625"/>
                  </a:cubicBezTo>
                  <a:cubicBezTo>
                    <a:pt x="128" y="620"/>
                    <a:pt x="133" y="617"/>
                    <a:pt x="137" y="613"/>
                  </a:cubicBezTo>
                  <a:cubicBezTo>
                    <a:pt x="147" y="601"/>
                    <a:pt x="144" y="587"/>
                    <a:pt x="129" y="581"/>
                  </a:cubicBezTo>
                  <a:cubicBezTo>
                    <a:pt x="111" y="573"/>
                    <a:pt x="94" y="571"/>
                    <a:pt x="77" y="584"/>
                  </a:cubicBezTo>
                  <a:cubicBezTo>
                    <a:pt x="75" y="586"/>
                    <a:pt x="73" y="587"/>
                    <a:pt x="71" y="588"/>
                  </a:cubicBezTo>
                  <a:cubicBezTo>
                    <a:pt x="60" y="591"/>
                    <a:pt x="39" y="633"/>
                    <a:pt x="37" y="645"/>
                  </a:cubicBezTo>
                  <a:cubicBezTo>
                    <a:pt x="32" y="671"/>
                    <a:pt x="0" y="761"/>
                    <a:pt x="86" y="779"/>
                  </a:cubicBezTo>
                  <a:cubicBezTo>
                    <a:pt x="120" y="787"/>
                    <a:pt x="151" y="767"/>
                    <a:pt x="178" y="747"/>
                  </a:cubicBezTo>
                  <a:cubicBezTo>
                    <a:pt x="218" y="715"/>
                    <a:pt x="249" y="676"/>
                    <a:pt x="271" y="630"/>
                  </a:cubicBezTo>
                  <a:cubicBezTo>
                    <a:pt x="276" y="619"/>
                    <a:pt x="307" y="536"/>
                    <a:pt x="316" y="512"/>
                  </a:cubicBezTo>
                  <a:cubicBezTo>
                    <a:pt x="330" y="475"/>
                    <a:pt x="343" y="438"/>
                    <a:pt x="351" y="399"/>
                  </a:cubicBezTo>
                  <a:cubicBezTo>
                    <a:pt x="359" y="360"/>
                    <a:pt x="373" y="323"/>
                    <a:pt x="378" y="283"/>
                  </a:cubicBezTo>
                  <a:cubicBezTo>
                    <a:pt x="380" y="260"/>
                    <a:pt x="390" y="239"/>
                    <a:pt x="391" y="216"/>
                  </a:cubicBezTo>
                  <a:cubicBezTo>
                    <a:pt x="391" y="199"/>
                    <a:pt x="398" y="182"/>
                    <a:pt x="402" y="165"/>
                  </a:cubicBezTo>
                  <a:cubicBezTo>
                    <a:pt x="409" y="133"/>
                    <a:pt x="413" y="101"/>
                    <a:pt x="41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4135438" y="9418638"/>
              <a:ext cx="1822450" cy="1557338"/>
            </a:xfrm>
            <a:custGeom>
              <a:avLst/>
              <a:gdLst>
                <a:gd name="T0" fmla="*/ 206 w 927"/>
                <a:gd name="T1" fmla="*/ 612 h 792"/>
                <a:gd name="T2" fmla="*/ 25 w 927"/>
                <a:gd name="T3" fmla="*/ 663 h 792"/>
                <a:gd name="T4" fmla="*/ 2 w 927"/>
                <a:gd name="T5" fmla="*/ 595 h 792"/>
                <a:gd name="T6" fmla="*/ 66 w 927"/>
                <a:gd name="T7" fmla="*/ 484 h 792"/>
                <a:gd name="T8" fmla="*/ 123 w 927"/>
                <a:gd name="T9" fmla="*/ 460 h 792"/>
                <a:gd name="T10" fmla="*/ 210 w 927"/>
                <a:gd name="T11" fmla="*/ 475 h 792"/>
                <a:gd name="T12" fmla="*/ 271 w 927"/>
                <a:gd name="T13" fmla="*/ 384 h 792"/>
                <a:gd name="T14" fmla="*/ 359 w 927"/>
                <a:gd name="T15" fmla="*/ 217 h 792"/>
                <a:gd name="T16" fmla="*/ 379 w 927"/>
                <a:gd name="T17" fmla="*/ 122 h 792"/>
                <a:gd name="T18" fmla="*/ 335 w 927"/>
                <a:gd name="T19" fmla="*/ 70 h 792"/>
                <a:gd name="T20" fmla="*/ 217 w 927"/>
                <a:gd name="T21" fmla="*/ 187 h 792"/>
                <a:gd name="T22" fmla="*/ 190 w 927"/>
                <a:gd name="T23" fmla="*/ 290 h 792"/>
                <a:gd name="T24" fmla="*/ 223 w 927"/>
                <a:gd name="T25" fmla="*/ 328 h 792"/>
                <a:gd name="T26" fmla="*/ 285 w 927"/>
                <a:gd name="T27" fmla="*/ 233 h 792"/>
                <a:gd name="T28" fmla="*/ 279 w 927"/>
                <a:gd name="T29" fmla="*/ 213 h 792"/>
                <a:gd name="T30" fmla="*/ 259 w 927"/>
                <a:gd name="T31" fmla="*/ 232 h 792"/>
                <a:gd name="T32" fmla="*/ 243 w 927"/>
                <a:gd name="T33" fmla="*/ 228 h 792"/>
                <a:gd name="T34" fmla="*/ 293 w 927"/>
                <a:gd name="T35" fmla="*/ 192 h 792"/>
                <a:gd name="T36" fmla="*/ 303 w 927"/>
                <a:gd name="T37" fmla="*/ 268 h 792"/>
                <a:gd name="T38" fmla="*/ 217 w 927"/>
                <a:gd name="T39" fmla="*/ 364 h 792"/>
                <a:gd name="T40" fmla="*/ 152 w 927"/>
                <a:gd name="T41" fmla="*/ 283 h 792"/>
                <a:gd name="T42" fmla="*/ 206 w 927"/>
                <a:gd name="T43" fmla="*/ 112 h 792"/>
                <a:gd name="T44" fmla="*/ 276 w 927"/>
                <a:gd name="T45" fmla="*/ 27 h 792"/>
                <a:gd name="T46" fmla="*/ 390 w 927"/>
                <a:gd name="T47" fmla="*/ 17 h 792"/>
                <a:gd name="T48" fmla="*/ 453 w 927"/>
                <a:gd name="T49" fmla="*/ 94 h 792"/>
                <a:gd name="T50" fmla="*/ 461 w 927"/>
                <a:gd name="T51" fmla="*/ 193 h 792"/>
                <a:gd name="T52" fmla="*/ 414 w 927"/>
                <a:gd name="T53" fmla="*/ 328 h 792"/>
                <a:gd name="T54" fmla="*/ 327 w 927"/>
                <a:gd name="T55" fmla="*/ 459 h 792"/>
                <a:gd name="T56" fmla="*/ 287 w 927"/>
                <a:gd name="T57" fmla="*/ 536 h 792"/>
                <a:gd name="T58" fmla="*/ 400 w 927"/>
                <a:gd name="T59" fmla="*/ 613 h 792"/>
                <a:gd name="T60" fmla="*/ 523 w 927"/>
                <a:gd name="T61" fmla="*/ 672 h 792"/>
                <a:gd name="T62" fmla="*/ 610 w 927"/>
                <a:gd name="T63" fmla="*/ 694 h 792"/>
                <a:gd name="T64" fmla="*/ 717 w 927"/>
                <a:gd name="T65" fmla="*/ 705 h 792"/>
                <a:gd name="T66" fmla="*/ 770 w 927"/>
                <a:gd name="T67" fmla="*/ 693 h 792"/>
                <a:gd name="T68" fmla="*/ 835 w 927"/>
                <a:gd name="T69" fmla="*/ 650 h 792"/>
                <a:gd name="T70" fmla="*/ 856 w 927"/>
                <a:gd name="T71" fmla="*/ 578 h 792"/>
                <a:gd name="T72" fmla="*/ 832 w 927"/>
                <a:gd name="T73" fmla="*/ 575 h 792"/>
                <a:gd name="T74" fmla="*/ 870 w 927"/>
                <a:gd name="T75" fmla="*/ 549 h 792"/>
                <a:gd name="T76" fmla="*/ 899 w 927"/>
                <a:gd name="T77" fmla="*/ 704 h 792"/>
                <a:gd name="T78" fmla="*/ 747 w 927"/>
                <a:gd name="T79" fmla="*/ 787 h 792"/>
                <a:gd name="T80" fmla="*/ 597 w 927"/>
                <a:gd name="T81" fmla="*/ 781 h 792"/>
                <a:gd name="T82" fmla="*/ 499 w 927"/>
                <a:gd name="T83" fmla="*/ 751 h 792"/>
                <a:gd name="T84" fmla="*/ 282 w 927"/>
                <a:gd name="T85" fmla="*/ 620 h 792"/>
                <a:gd name="T86" fmla="*/ 236 w 927"/>
                <a:gd name="T87" fmla="*/ 584 h 792"/>
                <a:gd name="T88" fmla="*/ 98 w 927"/>
                <a:gd name="T89" fmla="*/ 529 h 792"/>
                <a:gd name="T90" fmla="*/ 55 w 927"/>
                <a:gd name="T91" fmla="*/ 590 h 792"/>
                <a:gd name="T92" fmla="*/ 107 w 927"/>
                <a:gd name="T93" fmla="*/ 599 h 792"/>
                <a:gd name="T94" fmla="*/ 172 w 927"/>
                <a:gd name="T95" fmla="*/ 534 h 792"/>
                <a:gd name="T96" fmla="*/ 335 w 927"/>
                <a:gd name="T97" fmla="*/ 43 h 792"/>
                <a:gd name="T98" fmla="*/ 352 w 927"/>
                <a:gd name="T99" fmla="*/ 52 h 792"/>
                <a:gd name="T100" fmla="*/ 376 w 927"/>
                <a:gd name="T101" fmla="*/ 66 h 792"/>
                <a:gd name="T102" fmla="*/ 386 w 927"/>
                <a:gd name="T103" fmla="*/ 58 h 792"/>
                <a:gd name="T104" fmla="*/ 389 w 927"/>
                <a:gd name="T105" fmla="*/ 66 h 792"/>
                <a:gd name="T106" fmla="*/ 386 w 927"/>
                <a:gd name="T107" fmla="*/ 58 h 792"/>
                <a:gd name="T108" fmla="*/ 421 w 927"/>
                <a:gd name="T109" fmla="*/ 53 h 792"/>
                <a:gd name="T110" fmla="*/ 416 w 927"/>
                <a:gd name="T111" fmla="*/ 49 h 792"/>
                <a:gd name="T112" fmla="*/ 377 w 927"/>
                <a:gd name="T113" fmla="*/ 54 h 792"/>
                <a:gd name="T114" fmla="*/ 374 w 927"/>
                <a:gd name="T115" fmla="*/ 49 h 792"/>
                <a:gd name="T116" fmla="*/ 377 w 927"/>
                <a:gd name="T117" fmla="*/ 5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27" h="792">
                  <a:moveTo>
                    <a:pt x="236" y="584"/>
                  </a:moveTo>
                  <a:cubicBezTo>
                    <a:pt x="226" y="594"/>
                    <a:pt x="216" y="603"/>
                    <a:pt x="206" y="612"/>
                  </a:cubicBezTo>
                  <a:cubicBezTo>
                    <a:pt x="182" y="633"/>
                    <a:pt x="158" y="655"/>
                    <a:pt x="129" y="670"/>
                  </a:cubicBezTo>
                  <a:cubicBezTo>
                    <a:pt x="93" y="689"/>
                    <a:pt x="59" y="683"/>
                    <a:pt x="25" y="663"/>
                  </a:cubicBezTo>
                  <a:cubicBezTo>
                    <a:pt x="15" y="656"/>
                    <a:pt x="10" y="645"/>
                    <a:pt x="6" y="633"/>
                  </a:cubicBezTo>
                  <a:cubicBezTo>
                    <a:pt x="1" y="621"/>
                    <a:pt x="0" y="608"/>
                    <a:pt x="2" y="595"/>
                  </a:cubicBezTo>
                  <a:cubicBezTo>
                    <a:pt x="5" y="576"/>
                    <a:pt x="9" y="557"/>
                    <a:pt x="18" y="539"/>
                  </a:cubicBezTo>
                  <a:cubicBezTo>
                    <a:pt x="29" y="516"/>
                    <a:pt x="46" y="499"/>
                    <a:pt x="66" y="484"/>
                  </a:cubicBezTo>
                  <a:cubicBezTo>
                    <a:pt x="73" y="478"/>
                    <a:pt x="81" y="472"/>
                    <a:pt x="90" y="469"/>
                  </a:cubicBezTo>
                  <a:cubicBezTo>
                    <a:pt x="100" y="465"/>
                    <a:pt x="112" y="463"/>
                    <a:pt x="123" y="460"/>
                  </a:cubicBezTo>
                  <a:cubicBezTo>
                    <a:pt x="152" y="455"/>
                    <a:pt x="180" y="461"/>
                    <a:pt x="206" y="474"/>
                  </a:cubicBezTo>
                  <a:cubicBezTo>
                    <a:pt x="207" y="474"/>
                    <a:pt x="208" y="474"/>
                    <a:pt x="210" y="475"/>
                  </a:cubicBezTo>
                  <a:cubicBezTo>
                    <a:pt x="214" y="469"/>
                    <a:pt x="218" y="462"/>
                    <a:pt x="223" y="456"/>
                  </a:cubicBezTo>
                  <a:cubicBezTo>
                    <a:pt x="239" y="432"/>
                    <a:pt x="256" y="408"/>
                    <a:pt x="271" y="384"/>
                  </a:cubicBezTo>
                  <a:cubicBezTo>
                    <a:pt x="294" y="345"/>
                    <a:pt x="315" y="306"/>
                    <a:pt x="337" y="266"/>
                  </a:cubicBezTo>
                  <a:cubicBezTo>
                    <a:pt x="345" y="251"/>
                    <a:pt x="352" y="234"/>
                    <a:pt x="359" y="217"/>
                  </a:cubicBezTo>
                  <a:cubicBezTo>
                    <a:pt x="363" y="210"/>
                    <a:pt x="368" y="202"/>
                    <a:pt x="369" y="195"/>
                  </a:cubicBezTo>
                  <a:cubicBezTo>
                    <a:pt x="375" y="171"/>
                    <a:pt x="383" y="147"/>
                    <a:pt x="379" y="122"/>
                  </a:cubicBezTo>
                  <a:cubicBezTo>
                    <a:pt x="378" y="112"/>
                    <a:pt x="379" y="101"/>
                    <a:pt x="375" y="91"/>
                  </a:cubicBezTo>
                  <a:cubicBezTo>
                    <a:pt x="367" y="73"/>
                    <a:pt x="355" y="66"/>
                    <a:pt x="335" y="70"/>
                  </a:cubicBezTo>
                  <a:cubicBezTo>
                    <a:pt x="326" y="72"/>
                    <a:pt x="318" y="75"/>
                    <a:pt x="310" y="81"/>
                  </a:cubicBezTo>
                  <a:cubicBezTo>
                    <a:pt x="272" y="110"/>
                    <a:pt x="239" y="143"/>
                    <a:pt x="217" y="187"/>
                  </a:cubicBezTo>
                  <a:cubicBezTo>
                    <a:pt x="205" y="210"/>
                    <a:pt x="196" y="234"/>
                    <a:pt x="194" y="260"/>
                  </a:cubicBezTo>
                  <a:cubicBezTo>
                    <a:pt x="193" y="270"/>
                    <a:pt x="191" y="280"/>
                    <a:pt x="190" y="290"/>
                  </a:cubicBezTo>
                  <a:cubicBezTo>
                    <a:pt x="189" y="301"/>
                    <a:pt x="190" y="312"/>
                    <a:pt x="197" y="321"/>
                  </a:cubicBezTo>
                  <a:cubicBezTo>
                    <a:pt x="203" y="329"/>
                    <a:pt x="214" y="332"/>
                    <a:pt x="223" y="328"/>
                  </a:cubicBezTo>
                  <a:cubicBezTo>
                    <a:pt x="244" y="319"/>
                    <a:pt x="261" y="306"/>
                    <a:pt x="269" y="283"/>
                  </a:cubicBezTo>
                  <a:cubicBezTo>
                    <a:pt x="274" y="267"/>
                    <a:pt x="280" y="250"/>
                    <a:pt x="285" y="233"/>
                  </a:cubicBezTo>
                  <a:cubicBezTo>
                    <a:pt x="286" y="231"/>
                    <a:pt x="286" y="229"/>
                    <a:pt x="286" y="228"/>
                  </a:cubicBezTo>
                  <a:cubicBezTo>
                    <a:pt x="287" y="220"/>
                    <a:pt x="284" y="215"/>
                    <a:pt x="279" y="213"/>
                  </a:cubicBezTo>
                  <a:cubicBezTo>
                    <a:pt x="272" y="211"/>
                    <a:pt x="269" y="216"/>
                    <a:pt x="266" y="220"/>
                  </a:cubicBezTo>
                  <a:cubicBezTo>
                    <a:pt x="263" y="224"/>
                    <a:pt x="261" y="228"/>
                    <a:pt x="259" y="232"/>
                  </a:cubicBezTo>
                  <a:cubicBezTo>
                    <a:pt x="257" y="236"/>
                    <a:pt x="254" y="239"/>
                    <a:pt x="250" y="238"/>
                  </a:cubicBezTo>
                  <a:cubicBezTo>
                    <a:pt x="245" y="237"/>
                    <a:pt x="242" y="233"/>
                    <a:pt x="243" y="228"/>
                  </a:cubicBezTo>
                  <a:cubicBezTo>
                    <a:pt x="244" y="214"/>
                    <a:pt x="248" y="201"/>
                    <a:pt x="261" y="193"/>
                  </a:cubicBezTo>
                  <a:cubicBezTo>
                    <a:pt x="271" y="186"/>
                    <a:pt x="282" y="185"/>
                    <a:pt x="293" y="192"/>
                  </a:cubicBezTo>
                  <a:cubicBezTo>
                    <a:pt x="305" y="199"/>
                    <a:pt x="314" y="209"/>
                    <a:pt x="313" y="224"/>
                  </a:cubicBezTo>
                  <a:cubicBezTo>
                    <a:pt x="313" y="239"/>
                    <a:pt x="308" y="254"/>
                    <a:pt x="303" y="268"/>
                  </a:cubicBezTo>
                  <a:cubicBezTo>
                    <a:pt x="295" y="290"/>
                    <a:pt x="285" y="311"/>
                    <a:pt x="272" y="330"/>
                  </a:cubicBezTo>
                  <a:cubicBezTo>
                    <a:pt x="259" y="349"/>
                    <a:pt x="241" y="362"/>
                    <a:pt x="217" y="364"/>
                  </a:cubicBezTo>
                  <a:cubicBezTo>
                    <a:pt x="203" y="366"/>
                    <a:pt x="190" y="360"/>
                    <a:pt x="180" y="350"/>
                  </a:cubicBezTo>
                  <a:cubicBezTo>
                    <a:pt x="160" y="333"/>
                    <a:pt x="152" y="309"/>
                    <a:pt x="152" y="283"/>
                  </a:cubicBezTo>
                  <a:cubicBezTo>
                    <a:pt x="151" y="252"/>
                    <a:pt x="160" y="224"/>
                    <a:pt x="170" y="195"/>
                  </a:cubicBezTo>
                  <a:cubicBezTo>
                    <a:pt x="179" y="166"/>
                    <a:pt x="192" y="139"/>
                    <a:pt x="206" y="112"/>
                  </a:cubicBezTo>
                  <a:cubicBezTo>
                    <a:pt x="211" y="101"/>
                    <a:pt x="219" y="92"/>
                    <a:pt x="225" y="82"/>
                  </a:cubicBezTo>
                  <a:cubicBezTo>
                    <a:pt x="238" y="60"/>
                    <a:pt x="257" y="43"/>
                    <a:pt x="276" y="27"/>
                  </a:cubicBezTo>
                  <a:cubicBezTo>
                    <a:pt x="291" y="16"/>
                    <a:pt x="307" y="6"/>
                    <a:pt x="326" y="3"/>
                  </a:cubicBezTo>
                  <a:cubicBezTo>
                    <a:pt x="349" y="0"/>
                    <a:pt x="370" y="6"/>
                    <a:pt x="390" y="17"/>
                  </a:cubicBezTo>
                  <a:cubicBezTo>
                    <a:pt x="405" y="24"/>
                    <a:pt x="417" y="34"/>
                    <a:pt x="429" y="46"/>
                  </a:cubicBezTo>
                  <a:cubicBezTo>
                    <a:pt x="442" y="60"/>
                    <a:pt x="449" y="76"/>
                    <a:pt x="453" y="94"/>
                  </a:cubicBezTo>
                  <a:cubicBezTo>
                    <a:pt x="454" y="99"/>
                    <a:pt x="455" y="104"/>
                    <a:pt x="456" y="109"/>
                  </a:cubicBezTo>
                  <a:cubicBezTo>
                    <a:pt x="465" y="136"/>
                    <a:pt x="464" y="165"/>
                    <a:pt x="461" y="193"/>
                  </a:cubicBezTo>
                  <a:cubicBezTo>
                    <a:pt x="458" y="223"/>
                    <a:pt x="446" y="250"/>
                    <a:pt x="436" y="277"/>
                  </a:cubicBezTo>
                  <a:cubicBezTo>
                    <a:pt x="429" y="294"/>
                    <a:pt x="422" y="311"/>
                    <a:pt x="414" y="328"/>
                  </a:cubicBezTo>
                  <a:cubicBezTo>
                    <a:pt x="409" y="339"/>
                    <a:pt x="404" y="350"/>
                    <a:pt x="397" y="360"/>
                  </a:cubicBezTo>
                  <a:cubicBezTo>
                    <a:pt x="374" y="393"/>
                    <a:pt x="351" y="426"/>
                    <a:pt x="327" y="459"/>
                  </a:cubicBezTo>
                  <a:cubicBezTo>
                    <a:pt x="311" y="482"/>
                    <a:pt x="295" y="504"/>
                    <a:pt x="278" y="527"/>
                  </a:cubicBezTo>
                  <a:cubicBezTo>
                    <a:pt x="281" y="530"/>
                    <a:pt x="284" y="533"/>
                    <a:pt x="287" y="536"/>
                  </a:cubicBezTo>
                  <a:cubicBezTo>
                    <a:pt x="322" y="563"/>
                    <a:pt x="356" y="591"/>
                    <a:pt x="396" y="611"/>
                  </a:cubicBezTo>
                  <a:cubicBezTo>
                    <a:pt x="397" y="611"/>
                    <a:pt x="399" y="612"/>
                    <a:pt x="400" y="613"/>
                  </a:cubicBezTo>
                  <a:cubicBezTo>
                    <a:pt x="416" y="630"/>
                    <a:pt x="438" y="637"/>
                    <a:pt x="458" y="646"/>
                  </a:cubicBezTo>
                  <a:cubicBezTo>
                    <a:pt x="480" y="656"/>
                    <a:pt x="501" y="665"/>
                    <a:pt x="523" y="672"/>
                  </a:cubicBezTo>
                  <a:cubicBezTo>
                    <a:pt x="547" y="680"/>
                    <a:pt x="570" y="686"/>
                    <a:pt x="594" y="693"/>
                  </a:cubicBezTo>
                  <a:cubicBezTo>
                    <a:pt x="599" y="694"/>
                    <a:pt x="605" y="694"/>
                    <a:pt x="610" y="694"/>
                  </a:cubicBezTo>
                  <a:cubicBezTo>
                    <a:pt x="620" y="693"/>
                    <a:pt x="629" y="695"/>
                    <a:pt x="638" y="698"/>
                  </a:cubicBezTo>
                  <a:cubicBezTo>
                    <a:pt x="664" y="708"/>
                    <a:pt x="690" y="709"/>
                    <a:pt x="717" y="705"/>
                  </a:cubicBezTo>
                  <a:cubicBezTo>
                    <a:pt x="723" y="704"/>
                    <a:pt x="728" y="705"/>
                    <a:pt x="733" y="704"/>
                  </a:cubicBezTo>
                  <a:cubicBezTo>
                    <a:pt x="746" y="701"/>
                    <a:pt x="758" y="698"/>
                    <a:pt x="770" y="693"/>
                  </a:cubicBezTo>
                  <a:cubicBezTo>
                    <a:pt x="789" y="685"/>
                    <a:pt x="808" y="676"/>
                    <a:pt x="825" y="662"/>
                  </a:cubicBezTo>
                  <a:cubicBezTo>
                    <a:pt x="829" y="659"/>
                    <a:pt x="832" y="654"/>
                    <a:pt x="835" y="650"/>
                  </a:cubicBezTo>
                  <a:cubicBezTo>
                    <a:pt x="844" y="640"/>
                    <a:pt x="852" y="629"/>
                    <a:pt x="860" y="619"/>
                  </a:cubicBezTo>
                  <a:cubicBezTo>
                    <a:pt x="869" y="608"/>
                    <a:pt x="867" y="588"/>
                    <a:pt x="856" y="578"/>
                  </a:cubicBezTo>
                  <a:cubicBezTo>
                    <a:pt x="854" y="577"/>
                    <a:pt x="851" y="576"/>
                    <a:pt x="848" y="575"/>
                  </a:cubicBezTo>
                  <a:cubicBezTo>
                    <a:pt x="843" y="575"/>
                    <a:pt x="837" y="575"/>
                    <a:pt x="832" y="575"/>
                  </a:cubicBezTo>
                  <a:cubicBezTo>
                    <a:pt x="826" y="564"/>
                    <a:pt x="828" y="555"/>
                    <a:pt x="838" y="550"/>
                  </a:cubicBezTo>
                  <a:cubicBezTo>
                    <a:pt x="849" y="545"/>
                    <a:pt x="859" y="544"/>
                    <a:pt x="870" y="549"/>
                  </a:cubicBezTo>
                  <a:cubicBezTo>
                    <a:pt x="884" y="556"/>
                    <a:pt x="897" y="566"/>
                    <a:pt x="905" y="581"/>
                  </a:cubicBezTo>
                  <a:cubicBezTo>
                    <a:pt x="927" y="623"/>
                    <a:pt x="927" y="665"/>
                    <a:pt x="899" y="704"/>
                  </a:cubicBezTo>
                  <a:cubicBezTo>
                    <a:pt x="885" y="724"/>
                    <a:pt x="865" y="738"/>
                    <a:pt x="845" y="751"/>
                  </a:cubicBezTo>
                  <a:cubicBezTo>
                    <a:pt x="814" y="770"/>
                    <a:pt x="781" y="779"/>
                    <a:pt x="747" y="787"/>
                  </a:cubicBezTo>
                  <a:cubicBezTo>
                    <a:pt x="734" y="790"/>
                    <a:pt x="720" y="789"/>
                    <a:pt x="707" y="790"/>
                  </a:cubicBezTo>
                  <a:cubicBezTo>
                    <a:pt x="670" y="792"/>
                    <a:pt x="633" y="790"/>
                    <a:pt x="597" y="781"/>
                  </a:cubicBezTo>
                  <a:cubicBezTo>
                    <a:pt x="571" y="775"/>
                    <a:pt x="545" y="767"/>
                    <a:pt x="519" y="759"/>
                  </a:cubicBezTo>
                  <a:cubicBezTo>
                    <a:pt x="512" y="757"/>
                    <a:pt x="505" y="754"/>
                    <a:pt x="499" y="751"/>
                  </a:cubicBezTo>
                  <a:cubicBezTo>
                    <a:pt x="448" y="729"/>
                    <a:pt x="400" y="703"/>
                    <a:pt x="355" y="671"/>
                  </a:cubicBezTo>
                  <a:cubicBezTo>
                    <a:pt x="331" y="654"/>
                    <a:pt x="306" y="637"/>
                    <a:pt x="282" y="620"/>
                  </a:cubicBezTo>
                  <a:cubicBezTo>
                    <a:pt x="271" y="612"/>
                    <a:pt x="261" y="602"/>
                    <a:pt x="250" y="593"/>
                  </a:cubicBezTo>
                  <a:cubicBezTo>
                    <a:pt x="246" y="590"/>
                    <a:pt x="241" y="587"/>
                    <a:pt x="236" y="584"/>
                  </a:cubicBezTo>
                  <a:close/>
                  <a:moveTo>
                    <a:pt x="172" y="534"/>
                  </a:moveTo>
                  <a:cubicBezTo>
                    <a:pt x="153" y="514"/>
                    <a:pt x="120" y="511"/>
                    <a:pt x="98" y="529"/>
                  </a:cubicBezTo>
                  <a:cubicBezTo>
                    <a:pt x="92" y="534"/>
                    <a:pt x="86" y="539"/>
                    <a:pt x="80" y="545"/>
                  </a:cubicBezTo>
                  <a:cubicBezTo>
                    <a:pt x="66" y="557"/>
                    <a:pt x="60" y="573"/>
                    <a:pt x="55" y="590"/>
                  </a:cubicBezTo>
                  <a:cubicBezTo>
                    <a:pt x="51" y="603"/>
                    <a:pt x="58" y="612"/>
                    <a:pt x="72" y="610"/>
                  </a:cubicBezTo>
                  <a:cubicBezTo>
                    <a:pt x="84" y="609"/>
                    <a:pt x="96" y="606"/>
                    <a:pt x="107" y="599"/>
                  </a:cubicBezTo>
                  <a:cubicBezTo>
                    <a:pt x="125" y="588"/>
                    <a:pt x="141" y="574"/>
                    <a:pt x="154" y="558"/>
                  </a:cubicBezTo>
                  <a:cubicBezTo>
                    <a:pt x="161" y="550"/>
                    <a:pt x="166" y="542"/>
                    <a:pt x="172" y="534"/>
                  </a:cubicBezTo>
                  <a:close/>
                  <a:moveTo>
                    <a:pt x="352" y="52"/>
                  </a:moveTo>
                  <a:cubicBezTo>
                    <a:pt x="349" y="43"/>
                    <a:pt x="341" y="44"/>
                    <a:pt x="335" y="43"/>
                  </a:cubicBezTo>
                  <a:cubicBezTo>
                    <a:pt x="335" y="43"/>
                    <a:pt x="335" y="44"/>
                    <a:pt x="335" y="45"/>
                  </a:cubicBezTo>
                  <a:cubicBezTo>
                    <a:pt x="340" y="47"/>
                    <a:pt x="346" y="49"/>
                    <a:pt x="352" y="52"/>
                  </a:cubicBezTo>
                  <a:close/>
                  <a:moveTo>
                    <a:pt x="365" y="53"/>
                  </a:moveTo>
                  <a:cubicBezTo>
                    <a:pt x="363" y="61"/>
                    <a:pt x="365" y="62"/>
                    <a:pt x="376" y="66"/>
                  </a:cubicBezTo>
                  <a:cubicBezTo>
                    <a:pt x="371" y="61"/>
                    <a:pt x="368" y="57"/>
                    <a:pt x="365" y="53"/>
                  </a:cubicBezTo>
                  <a:close/>
                  <a:moveTo>
                    <a:pt x="386" y="58"/>
                  </a:moveTo>
                  <a:cubicBezTo>
                    <a:pt x="385" y="59"/>
                    <a:pt x="385" y="59"/>
                    <a:pt x="384" y="60"/>
                  </a:cubicBezTo>
                  <a:cubicBezTo>
                    <a:pt x="386" y="62"/>
                    <a:pt x="387" y="64"/>
                    <a:pt x="389" y="66"/>
                  </a:cubicBezTo>
                  <a:cubicBezTo>
                    <a:pt x="390" y="66"/>
                    <a:pt x="390" y="65"/>
                    <a:pt x="391" y="65"/>
                  </a:cubicBezTo>
                  <a:cubicBezTo>
                    <a:pt x="389" y="63"/>
                    <a:pt x="387" y="60"/>
                    <a:pt x="386" y="58"/>
                  </a:cubicBezTo>
                  <a:close/>
                  <a:moveTo>
                    <a:pt x="420" y="54"/>
                  </a:moveTo>
                  <a:cubicBezTo>
                    <a:pt x="420" y="53"/>
                    <a:pt x="421" y="53"/>
                    <a:pt x="421" y="53"/>
                  </a:cubicBezTo>
                  <a:cubicBezTo>
                    <a:pt x="420" y="51"/>
                    <a:pt x="419" y="49"/>
                    <a:pt x="418" y="48"/>
                  </a:cubicBezTo>
                  <a:cubicBezTo>
                    <a:pt x="417" y="48"/>
                    <a:pt x="417" y="48"/>
                    <a:pt x="416" y="49"/>
                  </a:cubicBezTo>
                  <a:cubicBezTo>
                    <a:pt x="417" y="50"/>
                    <a:pt x="419" y="52"/>
                    <a:pt x="420" y="54"/>
                  </a:cubicBezTo>
                  <a:close/>
                  <a:moveTo>
                    <a:pt x="377" y="54"/>
                  </a:moveTo>
                  <a:cubicBezTo>
                    <a:pt x="377" y="54"/>
                    <a:pt x="378" y="53"/>
                    <a:pt x="378" y="53"/>
                  </a:cubicBezTo>
                  <a:cubicBezTo>
                    <a:pt x="377" y="52"/>
                    <a:pt x="375" y="51"/>
                    <a:pt x="374" y="49"/>
                  </a:cubicBezTo>
                  <a:cubicBezTo>
                    <a:pt x="374" y="50"/>
                    <a:pt x="373" y="50"/>
                    <a:pt x="373" y="51"/>
                  </a:cubicBezTo>
                  <a:cubicBezTo>
                    <a:pt x="374" y="52"/>
                    <a:pt x="376" y="53"/>
                    <a:pt x="37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6249988" y="9312275"/>
              <a:ext cx="887412" cy="1028700"/>
            </a:xfrm>
            <a:custGeom>
              <a:avLst/>
              <a:gdLst>
                <a:gd name="T0" fmla="*/ 384 w 452"/>
                <a:gd name="T1" fmla="*/ 140 h 523"/>
                <a:gd name="T2" fmla="*/ 371 w 452"/>
                <a:gd name="T3" fmla="*/ 153 h 523"/>
                <a:gd name="T4" fmla="*/ 327 w 452"/>
                <a:gd name="T5" fmla="*/ 220 h 523"/>
                <a:gd name="T6" fmla="*/ 332 w 452"/>
                <a:gd name="T7" fmla="*/ 239 h 523"/>
                <a:gd name="T8" fmla="*/ 432 w 452"/>
                <a:gd name="T9" fmla="*/ 251 h 523"/>
                <a:gd name="T10" fmla="*/ 409 w 452"/>
                <a:gd name="T11" fmla="*/ 274 h 523"/>
                <a:gd name="T12" fmla="*/ 292 w 452"/>
                <a:gd name="T13" fmla="*/ 302 h 523"/>
                <a:gd name="T14" fmla="*/ 260 w 452"/>
                <a:gd name="T15" fmla="*/ 337 h 523"/>
                <a:gd name="T16" fmla="*/ 234 w 452"/>
                <a:gd name="T17" fmla="*/ 384 h 523"/>
                <a:gd name="T18" fmla="*/ 185 w 452"/>
                <a:gd name="T19" fmla="*/ 508 h 523"/>
                <a:gd name="T20" fmla="*/ 128 w 452"/>
                <a:gd name="T21" fmla="*/ 519 h 523"/>
                <a:gd name="T22" fmla="*/ 108 w 452"/>
                <a:gd name="T23" fmla="*/ 454 h 523"/>
                <a:gd name="T24" fmla="*/ 134 w 452"/>
                <a:gd name="T25" fmla="*/ 372 h 523"/>
                <a:gd name="T26" fmla="*/ 119 w 452"/>
                <a:gd name="T27" fmla="*/ 374 h 523"/>
                <a:gd name="T28" fmla="*/ 39 w 452"/>
                <a:gd name="T29" fmla="*/ 414 h 523"/>
                <a:gd name="T30" fmla="*/ 5 w 452"/>
                <a:gd name="T31" fmla="*/ 384 h 523"/>
                <a:gd name="T32" fmla="*/ 87 w 452"/>
                <a:gd name="T33" fmla="*/ 319 h 523"/>
                <a:gd name="T34" fmla="*/ 182 w 452"/>
                <a:gd name="T35" fmla="*/ 273 h 523"/>
                <a:gd name="T36" fmla="*/ 222 w 452"/>
                <a:gd name="T37" fmla="*/ 213 h 523"/>
                <a:gd name="T38" fmla="*/ 269 w 452"/>
                <a:gd name="T39" fmla="*/ 139 h 523"/>
                <a:gd name="T40" fmla="*/ 166 w 452"/>
                <a:gd name="T41" fmla="*/ 171 h 523"/>
                <a:gd name="T42" fmla="*/ 171 w 452"/>
                <a:gd name="T43" fmla="*/ 225 h 523"/>
                <a:gd name="T44" fmla="*/ 142 w 452"/>
                <a:gd name="T45" fmla="*/ 254 h 523"/>
                <a:gd name="T46" fmla="*/ 106 w 452"/>
                <a:gd name="T47" fmla="*/ 239 h 523"/>
                <a:gd name="T48" fmla="*/ 89 w 452"/>
                <a:gd name="T49" fmla="*/ 178 h 523"/>
                <a:gd name="T50" fmla="*/ 100 w 452"/>
                <a:gd name="T51" fmla="*/ 143 h 523"/>
                <a:gd name="T52" fmla="*/ 113 w 452"/>
                <a:gd name="T53" fmla="*/ 103 h 523"/>
                <a:gd name="T54" fmla="*/ 137 w 452"/>
                <a:gd name="T55" fmla="*/ 17 h 523"/>
                <a:gd name="T56" fmla="*/ 165 w 452"/>
                <a:gd name="T57" fmla="*/ 12 h 523"/>
                <a:gd name="T58" fmla="*/ 203 w 452"/>
                <a:gd name="T59" fmla="*/ 87 h 523"/>
                <a:gd name="T60" fmla="*/ 295 w 452"/>
                <a:gd name="T61" fmla="*/ 95 h 523"/>
                <a:gd name="T62" fmla="*/ 388 w 452"/>
                <a:gd name="T63" fmla="*/ 23 h 523"/>
                <a:gd name="T64" fmla="*/ 442 w 452"/>
                <a:gd name="T65" fmla="*/ 6 h 523"/>
                <a:gd name="T66" fmla="*/ 428 w 452"/>
                <a:gd name="T67" fmla="*/ 75 h 523"/>
                <a:gd name="T68" fmla="*/ 374 w 452"/>
                <a:gd name="T69" fmla="*/ 14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2" h="523">
                  <a:moveTo>
                    <a:pt x="376" y="145"/>
                  </a:moveTo>
                  <a:cubicBezTo>
                    <a:pt x="379" y="143"/>
                    <a:pt x="382" y="142"/>
                    <a:pt x="384" y="140"/>
                  </a:cubicBezTo>
                  <a:cubicBezTo>
                    <a:pt x="385" y="141"/>
                    <a:pt x="385" y="142"/>
                    <a:pt x="386" y="142"/>
                  </a:cubicBezTo>
                  <a:cubicBezTo>
                    <a:pt x="381" y="146"/>
                    <a:pt x="375" y="149"/>
                    <a:pt x="371" y="153"/>
                  </a:cubicBezTo>
                  <a:cubicBezTo>
                    <a:pt x="367" y="157"/>
                    <a:pt x="363" y="160"/>
                    <a:pt x="360" y="164"/>
                  </a:cubicBezTo>
                  <a:cubicBezTo>
                    <a:pt x="349" y="182"/>
                    <a:pt x="338" y="201"/>
                    <a:pt x="327" y="220"/>
                  </a:cubicBezTo>
                  <a:cubicBezTo>
                    <a:pt x="325" y="225"/>
                    <a:pt x="325" y="231"/>
                    <a:pt x="324" y="238"/>
                  </a:cubicBezTo>
                  <a:cubicBezTo>
                    <a:pt x="327" y="238"/>
                    <a:pt x="329" y="239"/>
                    <a:pt x="332" y="239"/>
                  </a:cubicBezTo>
                  <a:cubicBezTo>
                    <a:pt x="355" y="239"/>
                    <a:pt x="379" y="239"/>
                    <a:pt x="403" y="240"/>
                  </a:cubicBezTo>
                  <a:cubicBezTo>
                    <a:pt x="414" y="240"/>
                    <a:pt x="424" y="242"/>
                    <a:pt x="432" y="251"/>
                  </a:cubicBezTo>
                  <a:cubicBezTo>
                    <a:pt x="438" y="257"/>
                    <a:pt x="438" y="263"/>
                    <a:pt x="430" y="267"/>
                  </a:cubicBezTo>
                  <a:cubicBezTo>
                    <a:pt x="423" y="271"/>
                    <a:pt x="416" y="273"/>
                    <a:pt x="409" y="274"/>
                  </a:cubicBezTo>
                  <a:cubicBezTo>
                    <a:pt x="394" y="277"/>
                    <a:pt x="378" y="278"/>
                    <a:pt x="362" y="281"/>
                  </a:cubicBezTo>
                  <a:cubicBezTo>
                    <a:pt x="338" y="286"/>
                    <a:pt x="315" y="293"/>
                    <a:pt x="292" y="302"/>
                  </a:cubicBezTo>
                  <a:cubicBezTo>
                    <a:pt x="290" y="303"/>
                    <a:pt x="288" y="304"/>
                    <a:pt x="286" y="304"/>
                  </a:cubicBezTo>
                  <a:cubicBezTo>
                    <a:pt x="268" y="308"/>
                    <a:pt x="262" y="321"/>
                    <a:pt x="260" y="337"/>
                  </a:cubicBezTo>
                  <a:cubicBezTo>
                    <a:pt x="260" y="339"/>
                    <a:pt x="259" y="342"/>
                    <a:pt x="257" y="344"/>
                  </a:cubicBezTo>
                  <a:cubicBezTo>
                    <a:pt x="245" y="354"/>
                    <a:pt x="239" y="370"/>
                    <a:pt x="234" y="384"/>
                  </a:cubicBezTo>
                  <a:cubicBezTo>
                    <a:pt x="223" y="413"/>
                    <a:pt x="213" y="442"/>
                    <a:pt x="203" y="471"/>
                  </a:cubicBezTo>
                  <a:cubicBezTo>
                    <a:pt x="199" y="484"/>
                    <a:pt x="193" y="496"/>
                    <a:pt x="185" y="508"/>
                  </a:cubicBezTo>
                  <a:cubicBezTo>
                    <a:pt x="180" y="515"/>
                    <a:pt x="173" y="520"/>
                    <a:pt x="163" y="522"/>
                  </a:cubicBezTo>
                  <a:cubicBezTo>
                    <a:pt x="151" y="523"/>
                    <a:pt x="140" y="522"/>
                    <a:pt x="128" y="519"/>
                  </a:cubicBezTo>
                  <a:cubicBezTo>
                    <a:pt x="120" y="518"/>
                    <a:pt x="116" y="512"/>
                    <a:pt x="113" y="505"/>
                  </a:cubicBezTo>
                  <a:cubicBezTo>
                    <a:pt x="106" y="488"/>
                    <a:pt x="105" y="471"/>
                    <a:pt x="108" y="454"/>
                  </a:cubicBezTo>
                  <a:cubicBezTo>
                    <a:pt x="110" y="438"/>
                    <a:pt x="115" y="423"/>
                    <a:pt x="120" y="408"/>
                  </a:cubicBezTo>
                  <a:cubicBezTo>
                    <a:pt x="124" y="396"/>
                    <a:pt x="129" y="384"/>
                    <a:pt x="134" y="372"/>
                  </a:cubicBezTo>
                  <a:cubicBezTo>
                    <a:pt x="134" y="371"/>
                    <a:pt x="134" y="370"/>
                    <a:pt x="135" y="366"/>
                  </a:cubicBezTo>
                  <a:cubicBezTo>
                    <a:pt x="129" y="369"/>
                    <a:pt x="124" y="371"/>
                    <a:pt x="119" y="374"/>
                  </a:cubicBezTo>
                  <a:cubicBezTo>
                    <a:pt x="105" y="382"/>
                    <a:pt x="91" y="391"/>
                    <a:pt x="77" y="400"/>
                  </a:cubicBezTo>
                  <a:cubicBezTo>
                    <a:pt x="66" y="408"/>
                    <a:pt x="54" y="415"/>
                    <a:pt x="39" y="414"/>
                  </a:cubicBezTo>
                  <a:cubicBezTo>
                    <a:pt x="27" y="413"/>
                    <a:pt x="14" y="410"/>
                    <a:pt x="6" y="399"/>
                  </a:cubicBezTo>
                  <a:cubicBezTo>
                    <a:pt x="0" y="393"/>
                    <a:pt x="0" y="391"/>
                    <a:pt x="5" y="384"/>
                  </a:cubicBezTo>
                  <a:cubicBezTo>
                    <a:pt x="15" y="371"/>
                    <a:pt x="28" y="360"/>
                    <a:pt x="41" y="350"/>
                  </a:cubicBezTo>
                  <a:cubicBezTo>
                    <a:pt x="57" y="340"/>
                    <a:pt x="71" y="328"/>
                    <a:pt x="87" y="319"/>
                  </a:cubicBezTo>
                  <a:cubicBezTo>
                    <a:pt x="103" y="309"/>
                    <a:pt x="119" y="301"/>
                    <a:pt x="136" y="293"/>
                  </a:cubicBezTo>
                  <a:cubicBezTo>
                    <a:pt x="151" y="286"/>
                    <a:pt x="167" y="280"/>
                    <a:pt x="182" y="273"/>
                  </a:cubicBezTo>
                  <a:cubicBezTo>
                    <a:pt x="185" y="272"/>
                    <a:pt x="188" y="269"/>
                    <a:pt x="190" y="266"/>
                  </a:cubicBezTo>
                  <a:cubicBezTo>
                    <a:pt x="201" y="248"/>
                    <a:pt x="211" y="230"/>
                    <a:pt x="222" y="213"/>
                  </a:cubicBezTo>
                  <a:cubicBezTo>
                    <a:pt x="236" y="191"/>
                    <a:pt x="250" y="170"/>
                    <a:pt x="264" y="149"/>
                  </a:cubicBezTo>
                  <a:cubicBezTo>
                    <a:pt x="266" y="146"/>
                    <a:pt x="267" y="143"/>
                    <a:pt x="269" y="139"/>
                  </a:cubicBezTo>
                  <a:cubicBezTo>
                    <a:pt x="238" y="140"/>
                    <a:pt x="208" y="135"/>
                    <a:pt x="179" y="120"/>
                  </a:cubicBezTo>
                  <a:cubicBezTo>
                    <a:pt x="174" y="138"/>
                    <a:pt x="170" y="155"/>
                    <a:pt x="166" y="171"/>
                  </a:cubicBezTo>
                  <a:cubicBezTo>
                    <a:pt x="163" y="182"/>
                    <a:pt x="160" y="193"/>
                    <a:pt x="162" y="205"/>
                  </a:cubicBezTo>
                  <a:cubicBezTo>
                    <a:pt x="163" y="212"/>
                    <a:pt x="165" y="219"/>
                    <a:pt x="171" y="225"/>
                  </a:cubicBezTo>
                  <a:cubicBezTo>
                    <a:pt x="175" y="228"/>
                    <a:pt x="175" y="231"/>
                    <a:pt x="172" y="235"/>
                  </a:cubicBezTo>
                  <a:cubicBezTo>
                    <a:pt x="164" y="244"/>
                    <a:pt x="155" y="253"/>
                    <a:pt x="142" y="254"/>
                  </a:cubicBezTo>
                  <a:cubicBezTo>
                    <a:pt x="134" y="254"/>
                    <a:pt x="127" y="253"/>
                    <a:pt x="120" y="248"/>
                  </a:cubicBezTo>
                  <a:cubicBezTo>
                    <a:pt x="116" y="244"/>
                    <a:pt x="111" y="242"/>
                    <a:pt x="106" y="239"/>
                  </a:cubicBezTo>
                  <a:cubicBezTo>
                    <a:pt x="96" y="231"/>
                    <a:pt x="90" y="220"/>
                    <a:pt x="87" y="210"/>
                  </a:cubicBezTo>
                  <a:cubicBezTo>
                    <a:pt x="85" y="200"/>
                    <a:pt x="88" y="189"/>
                    <a:pt x="89" y="178"/>
                  </a:cubicBezTo>
                  <a:cubicBezTo>
                    <a:pt x="90" y="173"/>
                    <a:pt x="91" y="167"/>
                    <a:pt x="92" y="162"/>
                  </a:cubicBezTo>
                  <a:cubicBezTo>
                    <a:pt x="94" y="156"/>
                    <a:pt x="98" y="149"/>
                    <a:pt x="100" y="143"/>
                  </a:cubicBezTo>
                  <a:cubicBezTo>
                    <a:pt x="104" y="131"/>
                    <a:pt x="108" y="119"/>
                    <a:pt x="112" y="107"/>
                  </a:cubicBezTo>
                  <a:cubicBezTo>
                    <a:pt x="112" y="105"/>
                    <a:pt x="113" y="104"/>
                    <a:pt x="113" y="103"/>
                  </a:cubicBezTo>
                  <a:cubicBezTo>
                    <a:pt x="121" y="93"/>
                    <a:pt x="126" y="81"/>
                    <a:pt x="128" y="69"/>
                  </a:cubicBezTo>
                  <a:cubicBezTo>
                    <a:pt x="132" y="52"/>
                    <a:pt x="141" y="36"/>
                    <a:pt x="137" y="17"/>
                  </a:cubicBezTo>
                  <a:cubicBezTo>
                    <a:pt x="135" y="10"/>
                    <a:pt x="138" y="7"/>
                    <a:pt x="146" y="7"/>
                  </a:cubicBezTo>
                  <a:cubicBezTo>
                    <a:pt x="153" y="6"/>
                    <a:pt x="159" y="7"/>
                    <a:pt x="165" y="12"/>
                  </a:cubicBezTo>
                  <a:cubicBezTo>
                    <a:pt x="182" y="26"/>
                    <a:pt x="189" y="44"/>
                    <a:pt x="190" y="64"/>
                  </a:cubicBezTo>
                  <a:cubicBezTo>
                    <a:pt x="190" y="75"/>
                    <a:pt x="193" y="83"/>
                    <a:pt x="203" y="87"/>
                  </a:cubicBezTo>
                  <a:cubicBezTo>
                    <a:pt x="213" y="91"/>
                    <a:pt x="222" y="97"/>
                    <a:pt x="231" y="100"/>
                  </a:cubicBezTo>
                  <a:cubicBezTo>
                    <a:pt x="253" y="105"/>
                    <a:pt x="274" y="101"/>
                    <a:pt x="295" y="95"/>
                  </a:cubicBezTo>
                  <a:cubicBezTo>
                    <a:pt x="313" y="89"/>
                    <a:pt x="326" y="77"/>
                    <a:pt x="340" y="65"/>
                  </a:cubicBezTo>
                  <a:cubicBezTo>
                    <a:pt x="356" y="51"/>
                    <a:pt x="371" y="36"/>
                    <a:pt x="388" y="23"/>
                  </a:cubicBezTo>
                  <a:cubicBezTo>
                    <a:pt x="397" y="16"/>
                    <a:pt x="408" y="10"/>
                    <a:pt x="418" y="4"/>
                  </a:cubicBezTo>
                  <a:cubicBezTo>
                    <a:pt x="426" y="0"/>
                    <a:pt x="436" y="1"/>
                    <a:pt x="442" y="6"/>
                  </a:cubicBezTo>
                  <a:cubicBezTo>
                    <a:pt x="448" y="11"/>
                    <a:pt x="452" y="19"/>
                    <a:pt x="451" y="29"/>
                  </a:cubicBezTo>
                  <a:cubicBezTo>
                    <a:pt x="450" y="48"/>
                    <a:pt x="440" y="62"/>
                    <a:pt x="428" y="75"/>
                  </a:cubicBezTo>
                  <a:cubicBezTo>
                    <a:pt x="415" y="91"/>
                    <a:pt x="402" y="107"/>
                    <a:pt x="389" y="123"/>
                  </a:cubicBezTo>
                  <a:cubicBezTo>
                    <a:pt x="384" y="129"/>
                    <a:pt x="379" y="136"/>
                    <a:pt x="374" y="143"/>
                  </a:cubicBezTo>
                  <a:cubicBezTo>
                    <a:pt x="375" y="144"/>
                    <a:pt x="375" y="144"/>
                    <a:pt x="37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4994275" y="9434513"/>
              <a:ext cx="754062" cy="1071563"/>
            </a:xfrm>
            <a:custGeom>
              <a:avLst/>
              <a:gdLst>
                <a:gd name="T0" fmla="*/ 370 w 383"/>
                <a:gd name="T1" fmla="*/ 182 h 545"/>
                <a:gd name="T2" fmla="*/ 302 w 383"/>
                <a:gd name="T3" fmla="*/ 356 h 545"/>
                <a:gd name="T4" fmla="*/ 203 w 383"/>
                <a:gd name="T5" fmla="*/ 497 h 545"/>
                <a:gd name="T6" fmla="*/ 161 w 383"/>
                <a:gd name="T7" fmla="*/ 527 h 545"/>
                <a:gd name="T8" fmla="*/ 37 w 383"/>
                <a:gd name="T9" fmla="*/ 520 h 545"/>
                <a:gd name="T10" fmla="*/ 3 w 383"/>
                <a:gd name="T11" fmla="*/ 389 h 545"/>
                <a:gd name="T12" fmla="*/ 22 w 383"/>
                <a:gd name="T13" fmla="*/ 296 h 545"/>
                <a:gd name="T14" fmla="*/ 52 w 383"/>
                <a:gd name="T15" fmla="*/ 225 h 545"/>
                <a:gd name="T16" fmla="*/ 87 w 383"/>
                <a:gd name="T17" fmla="*/ 155 h 545"/>
                <a:gd name="T18" fmla="*/ 176 w 383"/>
                <a:gd name="T19" fmla="*/ 41 h 545"/>
                <a:gd name="T20" fmla="*/ 215 w 383"/>
                <a:gd name="T21" fmla="*/ 32 h 545"/>
                <a:gd name="T22" fmla="*/ 289 w 383"/>
                <a:gd name="T23" fmla="*/ 2 h 545"/>
                <a:gd name="T24" fmla="*/ 374 w 383"/>
                <a:gd name="T25" fmla="*/ 68 h 545"/>
                <a:gd name="T26" fmla="*/ 236 w 383"/>
                <a:gd name="T27" fmla="*/ 234 h 545"/>
                <a:gd name="T28" fmla="*/ 190 w 383"/>
                <a:gd name="T29" fmla="*/ 210 h 545"/>
                <a:gd name="T30" fmla="*/ 176 w 383"/>
                <a:gd name="T31" fmla="*/ 219 h 545"/>
                <a:gd name="T32" fmla="*/ 130 w 383"/>
                <a:gd name="T33" fmla="*/ 329 h 545"/>
                <a:gd name="T34" fmla="*/ 108 w 383"/>
                <a:gd name="T35" fmla="*/ 446 h 545"/>
                <a:gd name="T36" fmla="*/ 149 w 383"/>
                <a:gd name="T37" fmla="*/ 497 h 545"/>
                <a:gd name="T38" fmla="*/ 202 w 383"/>
                <a:gd name="T39" fmla="*/ 457 h 545"/>
                <a:gd name="T40" fmla="*/ 284 w 383"/>
                <a:gd name="T41" fmla="*/ 321 h 545"/>
                <a:gd name="T42" fmla="*/ 293 w 383"/>
                <a:gd name="T43" fmla="*/ 304 h 545"/>
                <a:gd name="T44" fmla="*/ 334 w 383"/>
                <a:gd name="T45" fmla="*/ 164 h 545"/>
                <a:gd name="T46" fmla="*/ 300 w 383"/>
                <a:gd name="T47" fmla="*/ 41 h 545"/>
                <a:gd name="T48" fmla="*/ 236 w 383"/>
                <a:gd name="T49" fmla="*/ 65 h 545"/>
                <a:gd name="T50" fmla="*/ 219 w 383"/>
                <a:gd name="T51" fmla="*/ 169 h 545"/>
                <a:gd name="T52" fmla="*/ 236 w 383"/>
                <a:gd name="T53" fmla="*/ 234 h 545"/>
                <a:gd name="T54" fmla="*/ 161 w 383"/>
                <a:gd name="T55" fmla="*/ 191 h 545"/>
                <a:gd name="T56" fmla="*/ 174 w 383"/>
                <a:gd name="T57" fmla="*/ 172 h 545"/>
                <a:gd name="T58" fmla="*/ 42 w 383"/>
                <a:gd name="T59" fmla="*/ 289 h 545"/>
                <a:gd name="T60" fmla="*/ 168 w 383"/>
                <a:gd name="T61" fmla="*/ 161 h 545"/>
                <a:gd name="T62" fmla="*/ 168 w 383"/>
                <a:gd name="T63" fmla="*/ 161 h 545"/>
                <a:gd name="T64" fmla="*/ 18 w 383"/>
                <a:gd name="T65" fmla="*/ 483 h 545"/>
                <a:gd name="T66" fmla="*/ 25 w 383"/>
                <a:gd name="T67" fmla="*/ 49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3" h="545">
                  <a:moveTo>
                    <a:pt x="379" y="121"/>
                  </a:moveTo>
                  <a:cubicBezTo>
                    <a:pt x="383" y="142"/>
                    <a:pt x="376" y="162"/>
                    <a:pt x="370" y="182"/>
                  </a:cubicBezTo>
                  <a:cubicBezTo>
                    <a:pt x="360" y="218"/>
                    <a:pt x="349" y="253"/>
                    <a:pt x="336" y="288"/>
                  </a:cubicBezTo>
                  <a:cubicBezTo>
                    <a:pt x="327" y="311"/>
                    <a:pt x="314" y="334"/>
                    <a:pt x="302" y="356"/>
                  </a:cubicBezTo>
                  <a:cubicBezTo>
                    <a:pt x="292" y="376"/>
                    <a:pt x="281" y="395"/>
                    <a:pt x="268" y="413"/>
                  </a:cubicBezTo>
                  <a:cubicBezTo>
                    <a:pt x="248" y="443"/>
                    <a:pt x="227" y="471"/>
                    <a:pt x="203" y="497"/>
                  </a:cubicBezTo>
                  <a:cubicBezTo>
                    <a:pt x="192" y="509"/>
                    <a:pt x="179" y="520"/>
                    <a:pt x="163" y="526"/>
                  </a:cubicBezTo>
                  <a:cubicBezTo>
                    <a:pt x="163" y="527"/>
                    <a:pt x="162" y="527"/>
                    <a:pt x="161" y="527"/>
                  </a:cubicBezTo>
                  <a:cubicBezTo>
                    <a:pt x="130" y="545"/>
                    <a:pt x="98" y="542"/>
                    <a:pt x="65" y="534"/>
                  </a:cubicBezTo>
                  <a:cubicBezTo>
                    <a:pt x="55" y="531"/>
                    <a:pt x="46" y="526"/>
                    <a:pt x="37" y="520"/>
                  </a:cubicBezTo>
                  <a:cubicBezTo>
                    <a:pt x="23" y="510"/>
                    <a:pt x="15" y="496"/>
                    <a:pt x="11" y="480"/>
                  </a:cubicBezTo>
                  <a:cubicBezTo>
                    <a:pt x="1" y="451"/>
                    <a:pt x="0" y="420"/>
                    <a:pt x="3" y="389"/>
                  </a:cubicBezTo>
                  <a:cubicBezTo>
                    <a:pt x="6" y="366"/>
                    <a:pt x="10" y="343"/>
                    <a:pt x="15" y="320"/>
                  </a:cubicBezTo>
                  <a:cubicBezTo>
                    <a:pt x="16" y="312"/>
                    <a:pt x="19" y="304"/>
                    <a:pt x="22" y="296"/>
                  </a:cubicBezTo>
                  <a:cubicBezTo>
                    <a:pt x="28" y="285"/>
                    <a:pt x="30" y="272"/>
                    <a:pt x="35" y="260"/>
                  </a:cubicBezTo>
                  <a:cubicBezTo>
                    <a:pt x="40" y="248"/>
                    <a:pt x="46" y="236"/>
                    <a:pt x="52" y="225"/>
                  </a:cubicBezTo>
                  <a:cubicBezTo>
                    <a:pt x="56" y="216"/>
                    <a:pt x="62" y="208"/>
                    <a:pt x="65" y="199"/>
                  </a:cubicBezTo>
                  <a:cubicBezTo>
                    <a:pt x="70" y="183"/>
                    <a:pt x="79" y="169"/>
                    <a:pt x="87" y="155"/>
                  </a:cubicBezTo>
                  <a:cubicBezTo>
                    <a:pt x="99" y="135"/>
                    <a:pt x="110" y="114"/>
                    <a:pt x="123" y="96"/>
                  </a:cubicBezTo>
                  <a:cubicBezTo>
                    <a:pt x="138" y="75"/>
                    <a:pt x="154" y="55"/>
                    <a:pt x="176" y="41"/>
                  </a:cubicBezTo>
                  <a:cubicBezTo>
                    <a:pt x="185" y="36"/>
                    <a:pt x="194" y="30"/>
                    <a:pt x="205" y="36"/>
                  </a:cubicBezTo>
                  <a:cubicBezTo>
                    <a:pt x="209" y="38"/>
                    <a:pt x="212" y="34"/>
                    <a:pt x="215" y="32"/>
                  </a:cubicBezTo>
                  <a:cubicBezTo>
                    <a:pt x="222" y="27"/>
                    <a:pt x="227" y="21"/>
                    <a:pt x="233" y="16"/>
                  </a:cubicBezTo>
                  <a:cubicBezTo>
                    <a:pt x="250" y="3"/>
                    <a:pt x="269" y="0"/>
                    <a:pt x="289" y="2"/>
                  </a:cubicBezTo>
                  <a:cubicBezTo>
                    <a:pt x="314" y="6"/>
                    <a:pt x="335" y="14"/>
                    <a:pt x="353" y="32"/>
                  </a:cubicBezTo>
                  <a:cubicBezTo>
                    <a:pt x="363" y="42"/>
                    <a:pt x="370" y="54"/>
                    <a:pt x="374" y="68"/>
                  </a:cubicBezTo>
                  <a:cubicBezTo>
                    <a:pt x="378" y="85"/>
                    <a:pt x="379" y="103"/>
                    <a:pt x="379" y="121"/>
                  </a:cubicBezTo>
                  <a:close/>
                  <a:moveTo>
                    <a:pt x="236" y="234"/>
                  </a:moveTo>
                  <a:cubicBezTo>
                    <a:pt x="222" y="237"/>
                    <a:pt x="214" y="236"/>
                    <a:pt x="206" y="227"/>
                  </a:cubicBezTo>
                  <a:cubicBezTo>
                    <a:pt x="200" y="222"/>
                    <a:pt x="196" y="216"/>
                    <a:pt x="190" y="210"/>
                  </a:cubicBezTo>
                  <a:cubicBezTo>
                    <a:pt x="189" y="209"/>
                    <a:pt x="187" y="207"/>
                    <a:pt x="185" y="205"/>
                  </a:cubicBezTo>
                  <a:cubicBezTo>
                    <a:pt x="182" y="210"/>
                    <a:pt x="179" y="214"/>
                    <a:pt x="176" y="219"/>
                  </a:cubicBezTo>
                  <a:cubicBezTo>
                    <a:pt x="172" y="228"/>
                    <a:pt x="167" y="237"/>
                    <a:pt x="162" y="247"/>
                  </a:cubicBezTo>
                  <a:cubicBezTo>
                    <a:pt x="149" y="273"/>
                    <a:pt x="136" y="300"/>
                    <a:pt x="130" y="329"/>
                  </a:cubicBezTo>
                  <a:cubicBezTo>
                    <a:pt x="128" y="337"/>
                    <a:pt x="126" y="346"/>
                    <a:pt x="124" y="354"/>
                  </a:cubicBezTo>
                  <a:cubicBezTo>
                    <a:pt x="115" y="384"/>
                    <a:pt x="107" y="414"/>
                    <a:pt x="108" y="446"/>
                  </a:cubicBezTo>
                  <a:cubicBezTo>
                    <a:pt x="108" y="455"/>
                    <a:pt x="108" y="464"/>
                    <a:pt x="110" y="474"/>
                  </a:cubicBezTo>
                  <a:cubicBezTo>
                    <a:pt x="114" y="493"/>
                    <a:pt x="129" y="503"/>
                    <a:pt x="149" y="497"/>
                  </a:cubicBezTo>
                  <a:cubicBezTo>
                    <a:pt x="153" y="496"/>
                    <a:pt x="157" y="494"/>
                    <a:pt x="160" y="492"/>
                  </a:cubicBezTo>
                  <a:cubicBezTo>
                    <a:pt x="176" y="482"/>
                    <a:pt x="190" y="471"/>
                    <a:pt x="202" y="457"/>
                  </a:cubicBezTo>
                  <a:cubicBezTo>
                    <a:pt x="225" y="432"/>
                    <a:pt x="244" y="403"/>
                    <a:pt x="260" y="373"/>
                  </a:cubicBezTo>
                  <a:cubicBezTo>
                    <a:pt x="269" y="356"/>
                    <a:pt x="281" y="341"/>
                    <a:pt x="284" y="321"/>
                  </a:cubicBezTo>
                  <a:cubicBezTo>
                    <a:pt x="285" y="319"/>
                    <a:pt x="287" y="316"/>
                    <a:pt x="288" y="314"/>
                  </a:cubicBezTo>
                  <a:cubicBezTo>
                    <a:pt x="290" y="311"/>
                    <a:pt x="292" y="307"/>
                    <a:pt x="293" y="304"/>
                  </a:cubicBezTo>
                  <a:cubicBezTo>
                    <a:pt x="296" y="295"/>
                    <a:pt x="299" y="285"/>
                    <a:pt x="303" y="275"/>
                  </a:cubicBezTo>
                  <a:cubicBezTo>
                    <a:pt x="317" y="239"/>
                    <a:pt x="324" y="201"/>
                    <a:pt x="334" y="164"/>
                  </a:cubicBezTo>
                  <a:cubicBezTo>
                    <a:pt x="338" y="146"/>
                    <a:pt x="341" y="128"/>
                    <a:pt x="339" y="110"/>
                  </a:cubicBezTo>
                  <a:cubicBezTo>
                    <a:pt x="337" y="81"/>
                    <a:pt x="328" y="56"/>
                    <a:pt x="300" y="41"/>
                  </a:cubicBezTo>
                  <a:cubicBezTo>
                    <a:pt x="295" y="38"/>
                    <a:pt x="289" y="35"/>
                    <a:pt x="283" y="36"/>
                  </a:cubicBezTo>
                  <a:cubicBezTo>
                    <a:pt x="263" y="39"/>
                    <a:pt x="247" y="48"/>
                    <a:pt x="236" y="65"/>
                  </a:cubicBezTo>
                  <a:cubicBezTo>
                    <a:pt x="223" y="86"/>
                    <a:pt x="220" y="111"/>
                    <a:pt x="217" y="136"/>
                  </a:cubicBezTo>
                  <a:cubicBezTo>
                    <a:pt x="216" y="147"/>
                    <a:pt x="218" y="158"/>
                    <a:pt x="219" y="169"/>
                  </a:cubicBezTo>
                  <a:cubicBezTo>
                    <a:pt x="220" y="189"/>
                    <a:pt x="223" y="208"/>
                    <a:pt x="239" y="222"/>
                  </a:cubicBezTo>
                  <a:cubicBezTo>
                    <a:pt x="238" y="227"/>
                    <a:pt x="237" y="230"/>
                    <a:pt x="236" y="234"/>
                  </a:cubicBezTo>
                  <a:close/>
                  <a:moveTo>
                    <a:pt x="174" y="172"/>
                  </a:moveTo>
                  <a:cubicBezTo>
                    <a:pt x="171" y="179"/>
                    <a:pt x="162" y="182"/>
                    <a:pt x="161" y="191"/>
                  </a:cubicBezTo>
                  <a:cubicBezTo>
                    <a:pt x="166" y="189"/>
                    <a:pt x="171" y="186"/>
                    <a:pt x="176" y="182"/>
                  </a:cubicBezTo>
                  <a:cubicBezTo>
                    <a:pt x="180" y="179"/>
                    <a:pt x="178" y="176"/>
                    <a:pt x="174" y="172"/>
                  </a:cubicBezTo>
                  <a:close/>
                  <a:moveTo>
                    <a:pt x="35" y="300"/>
                  </a:moveTo>
                  <a:cubicBezTo>
                    <a:pt x="38" y="295"/>
                    <a:pt x="40" y="292"/>
                    <a:pt x="42" y="289"/>
                  </a:cubicBezTo>
                  <a:cubicBezTo>
                    <a:pt x="35" y="288"/>
                    <a:pt x="35" y="288"/>
                    <a:pt x="35" y="300"/>
                  </a:cubicBezTo>
                  <a:close/>
                  <a:moveTo>
                    <a:pt x="168" y="161"/>
                  </a:moveTo>
                  <a:cubicBezTo>
                    <a:pt x="171" y="164"/>
                    <a:pt x="172" y="166"/>
                    <a:pt x="175" y="169"/>
                  </a:cubicBezTo>
                  <a:cubicBezTo>
                    <a:pt x="176" y="163"/>
                    <a:pt x="175" y="161"/>
                    <a:pt x="168" y="161"/>
                  </a:cubicBezTo>
                  <a:close/>
                  <a:moveTo>
                    <a:pt x="19" y="481"/>
                  </a:moveTo>
                  <a:cubicBezTo>
                    <a:pt x="19" y="482"/>
                    <a:pt x="18" y="482"/>
                    <a:pt x="18" y="483"/>
                  </a:cubicBezTo>
                  <a:cubicBezTo>
                    <a:pt x="19" y="485"/>
                    <a:pt x="21" y="488"/>
                    <a:pt x="23" y="491"/>
                  </a:cubicBezTo>
                  <a:cubicBezTo>
                    <a:pt x="24" y="491"/>
                    <a:pt x="24" y="491"/>
                    <a:pt x="25" y="490"/>
                  </a:cubicBezTo>
                  <a:cubicBezTo>
                    <a:pt x="23" y="487"/>
                    <a:pt x="21" y="484"/>
                    <a:pt x="19" y="4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"/>
            <p:cNvSpPr>
              <a:spLocks noEditPoints="1"/>
            </p:cNvSpPr>
            <p:nvPr/>
          </p:nvSpPr>
          <p:spPr bwMode="auto">
            <a:xfrm>
              <a:off x="5608638" y="9375775"/>
              <a:ext cx="684212" cy="1081088"/>
            </a:xfrm>
            <a:custGeom>
              <a:avLst/>
              <a:gdLst>
                <a:gd name="T0" fmla="*/ 157 w 348"/>
                <a:gd name="T1" fmla="*/ 351 h 550"/>
                <a:gd name="T2" fmla="*/ 110 w 348"/>
                <a:gd name="T3" fmla="*/ 382 h 550"/>
                <a:gd name="T4" fmla="*/ 33 w 348"/>
                <a:gd name="T5" fmla="*/ 406 h 550"/>
                <a:gd name="T6" fmla="*/ 0 w 348"/>
                <a:gd name="T7" fmla="*/ 392 h 550"/>
                <a:gd name="T8" fmla="*/ 6 w 348"/>
                <a:gd name="T9" fmla="*/ 387 h 550"/>
                <a:gd name="T10" fmla="*/ 53 w 348"/>
                <a:gd name="T11" fmla="*/ 358 h 550"/>
                <a:gd name="T12" fmla="*/ 129 w 348"/>
                <a:gd name="T13" fmla="*/ 283 h 550"/>
                <a:gd name="T14" fmla="*/ 188 w 348"/>
                <a:gd name="T15" fmla="*/ 197 h 550"/>
                <a:gd name="T16" fmla="*/ 217 w 348"/>
                <a:gd name="T17" fmla="*/ 138 h 550"/>
                <a:gd name="T18" fmla="*/ 253 w 348"/>
                <a:gd name="T19" fmla="*/ 69 h 550"/>
                <a:gd name="T20" fmla="*/ 283 w 348"/>
                <a:gd name="T21" fmla="*/ 13 h 550"/>
                <a:gd name="T22" fmla="*/ 298 w 348"/>
                <a:gd name="T23" fmla="*/ 3 h 550"/>
                <a:gd name="T24" fmla="*/ 344 w 348"/>
                <a:gd name="T25" fmla="*/ 22 h 550"/>
                <a:gd name="T26" fmla="*/ 348 w 348"/>
                <a:gd name="T27" fmla="*/ 39 h 550"/>
                <a:gd name="T28" fmla="*/ 334 w 348"/>
                <a:gd name="T29" fmla="*/ 100 h 550"/>
                <a:gd name="T30" fmla="*/ 329 w 348"/>
                <a:gd name="T31" fmla="*/ 119 h 550"/>
                <a:gd name="T32" fmla="*/ 303 w 348"/>
                <a:gd name="T33" fmla="*/ 212 h 550"/>
                <a:gd name="T34" fmla="*/ 291 w 348"/>
                <a:gd name="T35" fmla="*/ 265 h 550"/>
                <a:gd name="T36" fmla="*/ 281 w 348"/>
                <a:gd name="T37" fmla="*/ 312 h 550"/>
                <a:gd name="T38" fmla="*/ 269 w 348"/>
                <a:gd name="T39" fmla="*/ 344 h 550"/>
                <a:gd name="T40" fmla="*/ 253 w 348"/>
                <a:gd name="T41" fmla="*/ 390 h 550"/>
                <a:gd name="T42" fmla="*/ 252 w 348"/>
                <a:gd name="T43" fmla="*/ 395 h 550"/>
                <a:gd name="T44" fmla="*/ 235 w 348"/>
                <a:gd name="T45" fmla="*/ 440 h 550"/>
                <a:gd name="T46" fmla="*/ 219 w 348"/>
                <a:gd name="T47" fmla="*/ 502 h 550"/>
                <a:gd name="T48" fmla="*/ 202 w 348"/>
                <a:gd name="T49" fmla="*/ 533 h 550"/>
                <a:gd name="T50" fmla="*/ 171 w 348"/>
                <a:gd name="T51" fmla="*/ 547 h 550"/>
                <a:gd name="T52" fmla="*/ 130 w 348"/>
                <a:gd name="T53" fmla="*/ 547 h 550"/>
                <a:gd name="T54" fmla="*/ 119 w 348"/>
                <a:gd name="T55" fmla="*/ 544 h 550"/>
                <a:gd name="T56" fmla="*/ 98 w 348"/>
                <a:gd name="T57" fmla="*/ 498 h 550"/>
                <a:gd name="T58" fmla="*/ 118 w 348"/>
                <a:gd name="T59" fmla="*/ 447 h 550"/>
                <a:gd name="T60" fmla="*/ 154 w 348"/>
                <a:gd name="T61" fmla="*/ 360 h 550"/>
                <a:gd name="T62" fmla="*/ 157 w 348"/>
                <a:gd name="T63" fmla="*/ 351 h 550"/>
                <a:gd name="T64" fmla="*/ 324 w 348"/>
                <a:gd name="T65" fmla="*/ 94 h 550"/>
                <a:gd name="T66" fmla="*/ 326 w 348"/>
                <a:gd name="T67" fmla="*/ 95 h 550"/>
                <a:gd name="T68" fmla="*/ 329 w 348"/>
                <a:gd name="T69" fmla="*/ 89 h 550"/>
                <a:gd name="T70" fmla="*/ 328 w 348"/>
                <a:gd name="T71" fmla="*/ 88 h 550"/>
                <a:gd name="T72" fmla="*/ 324 w 348"/>
                <a:gd name="T73" fmla="*/ 9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8" h="550">
                  <a:moveTo>
                    <a:pt x="157" y="351"/>
                  </a:moveTo>
                  <a:cubicBezTo>
                    <a:pt x="141" y="362"/>
                    <a:pt x="125" y="372"/>
                    <a:pt x="110" y="382"/>
                  </a:cubicBezTo>
                  <a:cubicBezTo>
                    <a:pt x="87" y="397"/>
                    <a:pt x="60" y="403"/>
                    <a:pt x="33" y="406"/>
                  </a:cubicBezTo>
                  <a:cubicBezTo>
                    <a:pt x="23" y="407"/>
                    <a:pt x="6" y="399"/>
                    <a:pt x="0" y="392"/>
                  </a:cubicBezTo>
                  <a:cubicBezTo>
                    <a:pt x="2" y="390"/>
                    <a:pt x="3" y="387"/>
                    <a:pt x="6" y="387"/>
                  </a:cubicBezTo>
                  <a:cubicBezTo>
                    <a:pt x="23" y="380"/>
                    <a:pt x="38" y="370"/>
                    <a:pt x="53" y="358"/>
                  </a:cubicBezTo>
                  <a:cubicBezTo>
                    <a:pt x="81" y="336"/>
                    <a:pt x="105" y="310"/>
                    <a:pt x="129" y="283"/>
                  </a:cubicBezTo>
                  <a:cubicBezTo>
                    <a:pt x="152" y="257"/>
                    <a:pt x="171" y="228"/>
                    <a:pt x="188" y="197"/>
                  </a:cubicBezTo>
                  <a:cubicBezTo>
                    <a:pt x="198" y="177"/>
                    <a:pt x="207" y="157"/>
                    <a:pt x="217" y="138"/>
                  </a:cubicBezTo>
                  <a:cubicBezTo>
                    <a:pt x="229" y="115"/>
                    <a:pt x="241" y="92"/>
                    <a:pt x="253" y="69"/>
                  </a:cubicBezTo>
                  <a:cubicBezTo>
                    <a:pt x="263" y="50"/>
                    <a:pt x="273" y="32"/>
                    <a:pt x="283" y="13"/>
                  </a:cubicBezTo>
                  <a:cubicBezTo>
                    <a:pt x="287" y="7"/>
                    <a:pt x="292" y="5"/>
                    <a:pt x="298" y="3"/>
                  </a:cubicBezTo>
                  <a:cubicBezTo>
                    <a:pt x="315" y="0"/>
                    <a:pt x="335" y="7"/>
                    <a:pt x="344" y="22"/>
                  </a:cubicBezTo>
                  <a:cubicBezTo>
                    <a:pt x="347" y="27"/>
                    <a:pt x="348" y="33"/>
                    <a:pt x="348" y="39"/>
                  </a:cubicBezTo>
                  <a:cubicBezTo>
                    <a:pt x="346" y="60"/>
                    <a:pt x="341" y="80"/>
                    <a:pt x="334" y="100"/>
                  </a:cubicBezTo>
                  <a:cubicBezTo>
                    <a:pt x="332" y="106"/>
                    <a:pt x="331" y="113"/>
                    <a:pt x="329" y="119"/>
                  </a:cubicBezTo>
                  <a:cubicBezTo>
                    <a:pt x="320" y="150"/>
                    <a:pt x="311" y="181"/>
                    <a:pt x="303" y="212"/>
                  </a:cubicBezTo>
                  <a:cubicBezTo>
                    <a:pt x="298" y="230"/>
                    <a:pt x="292" y="247"/>
                    <a:pt x="291" y="265"/>
                  </a:cubicBezTo>
                  <a:cubicBezTo>
                    <a:pt x="289" y="281"/>
                    <a:pt x="285" y="297"/>
                    <a:pt x="281" y="312"/>
                  </a:cubicBezTo>
                  <a:cubicBezTo>
                    <a:pt x="278" y="323"/>
                    <a:pt x="273" y="333"/>
                    <a:pt x="269" y="344"/>
                  </a:cubicBezTo>
                  <a:cubicBezTo>
                    <a:pt x="264" y="359"/>
                    <a:pt x="259" y="375"/>
                    <a:pt x="253" y="390"/>
                  </a:cubicBezTo>
                  <a:cubicBezTo>
                    <a:pt x="253" y="392"/>
                    <a:pt x="253" y="393"/>
                    <a:pt x="252" y="395"/>
                  </a:cubicBezTo>
                  <a:cubicBezTo>
                    <a:pt x="242" y="408"/>
                    <a:pt x="240" y="424"/>
                    <a:pt x="235" y="440"/>
                  </a:cubicBezTo>
                  <a:cubicBezTo>
                    <a:pt x="229" y="460"/>
                    <a:pt x="223" y="481"/>
                    <a:pt x="219" y="502"/>
                  </a:cubicBezTo>
                  <a:cubicBezTo>
                    <a:pt x="216" y="515"/>
                    <a:pt x="210" y="525"/>
                    <a:pt x="202" y="533"/>
                  </a:cubicBezTo>
                  <a:cubicBezTo>
                    <a:pt x="194" y="542"/>
                    <a:pt x="183" y="546"/>
                    <a:pt x="171" y="547"/>
                  </a:cubicBezTo>
                  <a:cubicBezTo>
                    <a:pt x="157" y="548"/>
                    <a:pt x="144" y="550"/>
                    <a:pt x="130" y="547"/>
                  </a:cubicBezTo>
                  <a:cubicBezTo>
                    <a:pt x="126" y="547"/>
                    <a:pt x="122" y="546"/>
                    <a:pt x="119" y="544"/>
                  </a:cubicBezTo>
                  <a:cubicBezTo>
                    <a:pt x="98" y="534"/>
                    <a:pt x="92" y="521"/>
                    <a:pt x="98" y="498"/>
                  </a:cubicBezTo>
                  <a:cubicBezTo>
                    <a:pt x="103" y="480"/>
                    <a:pt x="111" y="464"/>
                    <a:pt x="118" y="447"/>
                  </a:cubicBezTo>
                  <a:cubicBezTo>
                    <a:pt x="130" y="418"/>
                    <a:pt x="142" y="389"/>
                    <a:pt x="154" y="360"/>
                  </a:cubicBezTo>
                  <a:cubicBezTo>
                    <a:pt x="155" y="357"/>
                    <a:pt x="156" y="355"/>
                    <a:pt x="157" y="351"/>
                  </a:cubicBezTo>
                  <a:close/>
                  <a:moveTo>
                    <a:pt x="324" y="94"/>
                  </a:moveTo>
                  <a:cubicBezTo>
                    <a:pt x="325" y="94"/>
                    <a:pt x="325" y="95"/>
                    <a:pt x="326" y="95"/>
                  </a:cubicBezTo>
                  <a:cubicBezTo>
                    <a:pt x="327" y="93"/>
                    <a:pt x="328" y="91"/>
                    <a:pt x="329" y="89"/>
                  </a:cubicBezTo>
                  <a:cubicBezTo>
                    <a:pt x="329" y="89"/>
                    <a:pt x="328" y="88"/>
                    <a:pt x="328" y="88"/>
                  </a:cubicBezTo>
                  <a:cubicBezTo>
                    <a:pt x="326" y="90"/>
                    <a:pt x="325" y="92"/>
                    <a:pt x="32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rot="20534983">
            <a:off x="990486" y="2904954"/>
            <a:ext cx="913567" cy="819697"/>
            <a:chOff x="-1100138" y="-2155825"/>
            <a:chExt cx="1096963" cy="984250"/>
          </a:xfrm>
          <a:solidFill>
            <a:schemeClr val="bg1"/>
          </a:solidFill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-776288" y="-2155825"/>
              <a:ext cx="239713" cy="439738"/>
            </a:xfrm>
            <a:custGeom>
              <a:avLst/>
              <a:gdLst>
                <a:gd name="T0" fmla="*/ 0 w 151"/>
                <a:gd name="T1" fmla="*/ 0 h 277"/>
                <a:gd name="T2" fmla="*/ 0 w 151"/>
                <a:gd name="T3" fmla="*/ 277 h 277"/>
                <a:gd name="T4" fmla="*/ 151 w 151"/>
                <a:gd name="T5" fmla="*/ 0 h 277"/>
                <a:gd name="T6" fmla="*/ 0 w 151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77">
                  <a:moveTo>
                    <a:pt x="0" y="0"/>
                  </a:moveTo>
                  <a:lnTo>
                    <a:pt x="0" y="277"/>
                  </a:lnTo>
                  <a:lnTo>
                    <a:pt x="15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-668338" y="-2125663"/>
              <a:ext cx="341313" cy="409575"/>
            </a:xfrm>
            <a:custGeom>
              <a:avLst/>
              <a:gdLst>
                <a:gd name="T0" fmla="*/ 126 w 215"/>
                <a:gd name="T1" fmla="*/ 0 h 258"/>
                <a:gd name="T2" fmla="*/ 83 w 215"/>
                <a:gd name="T3" fmla="*/ 75 h 258"/>
                <a:gd name="T4" fmla="*/ 118 w 215"/>
                <a:gd name="T5" fmla="*/ 123 h 258"/>
                <a:gd name="T6" fmla="*/ 49 w 215"/>
                <a:gd name="T7" fmla="*/ 143 h 258"/>
                <a:gd name="T8" fmla="*/ 0 w 215"/>
                <a:gd name="T9" fmla="*/ 229 h 258"/>
                <a:gd name="T10" fmla="*/ 96 w 215"/>
                <a:gd name="T11" fmla="*/ 195 h 258"/>
                <a:gd name="T12" fmla="*/ 138 w 215"/>
                <a:gd name="T13" fmla="*/ 258 h 258"/>
                <a:gd name="T14" fmla="*/ 130 w 215"/>
                <a:gd name="T15" fmla="*/ 184 h 258"/>
                <a:gd name="T16" fmla="*/ 215 w 215"/>
                <a:gd name="T17" fmla="*/ 156 h 258"/>
                <a:gd name="T18" fmla="*/ 126 w 215"/>
                <a:gd name="T1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58">
                  <a:moveTo>
                    <a:pt x="126" y="0"/>
                  </a:moveTo>
                  <a:lnTo>
                    <a:pt x="83" y="75"/>
                  </a:lnTo>
                  <a:lnTo>
                    <a:pt x="118" y="123"/>
                  </a:lnTo>
                  <a:lnTo>
                    <a:pt x="49" y="143"/>
                  </a:lnTo>
                  <a:lnTo>
                    <a:pt x="0" y="229"/>
                  </a:lnTo>
                  <a:lnTo>
                    <a:pt x="96" y="195"/>
                  </a:lnTo>
                  <a:lnTo>
                    <a:pt x="138" y="258"/>
                  </a:lnTo>
                  <a:lnTo>
                    <a:pt x="130" y="184"/>
                  </a:lnTo>
                  <a:lnTo>
                    <a:pt x="215" y="156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"/>
            <p:cNvSpPr>
              <a:spLocks noEditPoints="1"/>
            </p:cNvSpPr>
            <p:nvPr/>
          </p:nvSpPr>
          <p:spPr bwMode="auto">
            <a:xfrm>
              <a:off x="-1087438" y="-1282700"/>
              <a:ext cx="112713" cy="111125"/>
            </a:xfrm>
            <a:custGeom>
              <a:avLst/>
              <a:gdLst>
                <a:gd name="T0" fmla="*/ 36 w 45"/>
                <a:gd name="T1" fmla="*/ 22 h 44"/>
                <a:gd name="T2" fmla="*/ 40 w 45"/>
                <a:gd name="T3" fmla="*/ 20 h 44"/>
                <a:gd name="T4" fmla="*/ 42 w 45"/>
                <a:gd name="T5" fmla="*/ 17 h 44"/>
                <a:gd name="T6" fmla="*/ 43 w 45"/>
                <a:gd name="T7" fmla="*/ 12 h 44"/>
                <a:gd name="T8" fmla="*/ 42 w 45"/>
                <a:gd name="T9" fmla="*/ 8 h 44"/>
                <a:gd name="T10" fmla="*/ 40 w 45"/>
                <a:gd name="T11" fmla="*/ 5 h 44"/>
                <a:gd name="T12" fmla="*/ 36 w 45"/>
                <a:gd name="T13" fmla="*/ 3 h 44"/>
                <a:gd name="T14" fmla="*/ 32 w 45"/>
                <a:gd name="T15" fmla="*/ 2 h 44"/>
                <a:gd name="T16" fmla="*/ 2 w 45"/>
                <a:gd name="T17" fmla="*/ 2 h 44"/>
                <a:gd name="T18" fmla="*/ 2 w 45"/>
                <a:gd name="T19" fmla="*/ 23 h 44"/>
                <a:gd name="T20" fmla="*/ 32 w 45"/>
                <a:gd name="T21" fmla="*/ 23 h 44"/>
                <a:gd name="T22" fmla="*/ 36 w 45"/>
                <a:gd name="T23" fmla="*/ 22 h 44"/>
                <a:gd name="T24" fmla="*/ 36 w 45"/>
                <a:gd name="T25" fmla="*/ 22 h 44"/>
                <a:gd name="T26" fmla="*/ 0 w 45"/>
                <a:gd name="T27" fmla="*/ 0 h 44"/>
                <a:gd name="T28" fmla="*/ 32 w 45"/>
                <a:gd name="T29" fmla="*/ 0 h 44"/>
                <a:gd name="T30" fmla="*/ 37 w 45"/>
                <a:gd name="T31" fmla="*/ 1 h 44"/>
                <a:gd name="T32" fmla="*/ 41 w 45"/>
                <a:gd name="T33" fmla="*/ 4 h 44"/>
                <a:gd name="T34" fmla="*/ 44 w 45"/>
                <a:gd name="T35" fmla="*/ 8 h 44"/>
                <a:gd name="T36" fmla="*/ 45 w 45"/>
                <a:gd name="T37" fmla="*/ 12 h 44"/>
                <a:gd name="T38" fmla="*/ 44 w 45"/>
                <a:gd name="T39" fmla="*/ 17 h 44"/>
                <a:gd name="T40" fmla="*/ 41 w 45"/>
                <a:gd name="T41" fmla="*/ 21 h 44"/>
                <a:gd name="T42" fmla="*/ 37 w 45"/>
                <a:gd name="T43" fmla="*/ 24 h 44"/>
                <a:gd name="T44" fmla="*/ 32 w 45"/>
                <a:gd name="T45" fmla="*/ 25 h 44"/>
                <a:gd name="T46" fmla="*/ 32 w 45"/>
                <a:gd name="T47" fmla="*/ 25 h 44"/>
                <a:gd name="T48" fmla="*/ 45 w 45"/>
                <a:gd name="T49" fmla="*/ 44 h 44"/>
                <a:gd name="T50" fmla="*/ 43 w 45"/>
                <a:gd name="T51" fmla="*/ 44 h 44"/>
                <a:gd name="T52" fmla="*/ 30 w 45"/>
                <a:gd name="T53" fmla="*/ 25 h 44"/>
                <a:gd name="T54" fmla="*/ 2 w 45"/>
                <a:gd name="T55" fmla="*/ 25 h 44"/>
                <a:gd name="T56" fmla="*/ 2 w 45"/>
                <a:gd name="T57" fmla="*/ 44 h 44"/>
                <a:gd name="T58" fmla="*/ 0 w 45"/>
                <a:gd name="T59" fmla="*/ 44 h 44"/>
                <a:gd name="T60" fmla="*/ 0 w 45"/>
                <a:gd name="T6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4">
                  <a:moveTo>
                    <a:pt x="36" y="22"/>
                  </a:moveTo>
                  <a:cubicBezTo>
                    <a:pt x="38" y="22"/>
                    <a:pt x="39" y="21"/>
                    <a:pt x="40" y="20"/>
                  </a:cubicBezTo>
                  <a:cubicBezTo>
                    <a:pt x="41" y="19"/>
                    <a:pt x="41" y="18"/>
                    <a:pt x="42" y="17"/>
                  </a:cubicBezTo>
                  <a:cubicBezTo>
                    <a:pt x="43" y="15"/>
                    <a:pt x="43" y="14"/>
                    <a:pt x="43" y="12"/>
                  </a:cubicBezTo>
                  <a:cubicBezTo>
                    <a:pt x="43" y="11"/>
                    <a:pt x="43" y="10"/>
                    <a:pt x="42" y="8"/>
                  </a:cubicBezTo>
                  <a:cubicBezTo>
                    <a:pt x="41" y="7"/>
                    <a:pt x="41" y="6"/>
                    <a:pt x="40" y="5"/>
                  </a:cubicBezTo>
                  <a:cubicBezTo>
                    <a:pt x="39" y="4"/>
                    <a:pt x="38" y="3"/>
                    <a:pt x="36" y="3"/>
                  </a:cubicBezTo>
                  <a:cubicBezTo>
                    <a:pt x="35" y="2"/>
                    <a:pt x="34" y="2"/>
                    <a:pt x="3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3"/>
                    <a:pt x="35" y="23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9" y="2"/>
                    <a:pt x="40" y="3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9"/>
                    <a:pt x="45" y="11"/>
                    <a:pt x="45" y="12"/>
                  </a:cubicBezTo>
                  <a:cubicBezTo>
                    <a:pt x="45" y="14"/>
                    <a:pt x="44" y="16"/>
                    <a:pt x="44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-969963" y="-1282700"/>
              <a:ext cx="109538" cy="111125"/>
            </a:xfrm>
            <a:custGeom>
              <a:avLst/>
              <a:gdLst>
                <a:gd name="T0" fmla="*/ 6 w 69"/>
                <a:gd name="T1" fmla="*/ 62 h 70"/>
                <a:gd name="T2" fmla="*/ 63 w 69"/>
                <a:gd name="T3" fmla="*/ 62 h 70"/>
                <a:gd name="T4" fmla="*/ 34 w 69"/>
                <a:gd name="T5" fmla="*/ 3 h 70"/>
                <a:gd name="T6" fmla="*/ 6 w 69"/>
                <a:gd name="T7" fmla="*/ 62 h 70"/>
                <a:gd name="T8" fmla="*/ 6 w 69"/>
                <a:gd name="T9" fmla="*/ 62 h 70"/>
                <a:gd name="T10" fmla="*/ 69 w 69"/>
                <a:gd name="T11" fmla="*/ 70 h 70"/>
                <a:gd name="T12" fmla="*/ 66 w 69"/>
                <a:gd name="T13" fmla="*/ 70 h 70"/>
                <a:gd name="T14" fmla="*/ 64 w 69"/>
                <a:gd name="T15" fmla="*/ 65 h 70"/>
                <a:gd name="T16" fmla="*/ 4 w 69"/>
                <a:gd name="T17" fmla="*/ 65 h 70"/>
                <a:gd name="T18" fmla="*/ 3 w 69"/>
                <a:gd name="T19" fmla="*/ 70 h 70"/>
                <a:gd name="T20" fmla="*/ 0 w 69"/>
                <a:gd name="T21" fmla="*/ 70 h 70"/>
                <a:gd name="T22" fmla="*/ 33 w 69"/>
                <a:gd name="T23" fmla="*/ 0 h 70"/>
                <a:gd name="T24" fmla="*/ 36 w 69"/>
                <a:gd name="T25" fmla="*/ 0 h 70"/>
                <a:gd name="T26" fmla="*/ 69 w 69"/>
                <a:gd name="T2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0">
                  <a:moveTo>
                    <a:pt x="6" y="62"/>
                  </a:moveTo>
                  <a:lnTo>
                    <a:pt x="63" y="62"/>
                  </a:lnTo>
                  <a:lnTo>
                    <a:pt x="34" y="3"/>
                  </a:lnTo>
                  <a:lnTo>
                    <a:pt x="6" y="62"/>
                  </a:lnTo>
                  <a:lnTo>
                    <a:pt x="6" y="62"/>
                  </a:lnTo>
                  <a:close/>
                  <a:moveTo>
                    <a:pt x="69" y="70"/>
                  </a:moveTo>
                  <a:lnTo>
                    <a:pt x="66" y="70"/>
                  </a:lnTo>
                  <a:lnTo>
                    <a:pt x="64" y="65"/>
                  </a:lnTo>
                  <a:lnTo>
                    <a:pt x="4" y="6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6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 noEditPoints="1"/>
            </p:cNvSpPr>
            <p:nvPr/>
          </p:nvSpPr>
          <p:spPr bwMode="auto">
            <a:xfrm>
              <a:off x="-852488" y="-1282700"/>
              <a:ext cx="109538" cy="111125"/>
            </a:xfrm>
            <a:custGeom>
              <a:avLst/>
              <a:gdLst>
                <a:gd name="T0" fmla="*/ 32 w 44"/>
                <a:gd name="T1" fmla="*/ 23 h 44"/>
                <a:gd name="T2" fmla="*/ 36 w 44"/>
                <a:gd name="T3" fmla="*/ 22 h 44"/>
                <a:gd name="T4" fmla="*/ 39 w 44"/>
                <a:gd name="T5" fmla="*/ 20 h 44"/>
                <a:gd name="T6" fmla="*/ 42 w 44"/>
                <a:gd name="T7" fmla="*/ 17 h 44"/>
                <a:gd name="T8" fmla="*/ 42 w 44"/>
                <a:gd name="T9" fmla="*/ 12 h 44"/>
                <a:gd name="T10" fmla="*/ 42 w 44"/>
                <a:gd name="T11" fmla="*/ 8 h 44"/>
                <a:gd name="T12" fmla="*/ 39 w 44"/>
                <a:gd name="T13" fmla="*/ 5 h 44"/>
                <a:gd name="T14" fmla="*/ 36 w 44"/>
                <a:gd name="T15" fmla="*/ 3 h 44"/>
                <a:gd name="T16" fmla="*/ 32 w 44"/>
                <a:gd name="T17" fmla="*/ 2 h 44"/>
                <a:gd name="T18" fmla="*/ 1 w 44"/>
                <a:gd name="T19" fmla="*/ 2 h 44"/>
                <a:gd name="T20" fmla="*/ 1 w 44"/>
                <a:gd name="T21" fmla="*/ 23 h 44"/>
                <a:gd name="T22" fmla="*/ 32 w 44"/>
                <a:gd name="T23" fmla="*/ 23 h 44"/>
                <a:gd name="T24" fmla="*/ 0 w 44"/>
                <a:gd name="T25" fmla="*/ 0 h 44"/>
                <a:gd name="T26" fmla="*/ 32 w 44"/>
                <a:gd name="T27" fmla="*/ 0 h 44"/>
                <a:gd name="T28" fmla="*/ 37 w 44"/>
                <a:gd name="T29" fmla="*/ 1 h 44"/>
                <a:gd name="T30" fmla="*/ 41 w 44"/>
                <a:gd name="T31" fmla="*/ 4 h 44"/>
                <a:gd name="T32" fmla="*/ 43 w 44"/>
                <a:gd name="T33" fmla="*/ 8 h 44"/>
                <a:gd name="T34" fmla="*/ 44 w 44"/>
                <a:gd name="T35" fmla="*/ 12 h 44"/>
                <a:gd name="T36" fmla="*/ 43 w 44"/>
                <a:gd name="T37" fmla="*/ 17 h 44"/>
                <a:gd name="T38" fmla="*/ 41 w 44"/>
                <a:gd name="T39" fmla="*/ 21 h 44"/>
                <a:gd name="T40" fmla="*/ 37 w 44"/>
                <a:gd name="T41" fmla="*/ 24 h 44"/>
                <a:gd name="T42" fmla="*/ 32 w 44"/>
                <a:gd name="T43" fmla="*/ 25 h 44"/>
                <a:gd name="T44" fmla="*/ 1 w 44"/>
                <a:gd name="T45" fmla="*/ 25 h 44"/>
                <a:gd name="T46" fmla="*/ 1 w 44"/>
                <a:gd name="T47" fmla="*/ 44 h 44"/>
                <a:gd name="T48" fmla="*/ 0 w 44"/>
                <a:gd name="T49" fmla="*/ 44 h 44"/>
                <a:gd name="T50" fmla="*/ 0 w 44"/>
                <a:gd name="T5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44">
                  <a:moveTo>
                    <a:pt x="32" y="23"/>
                  </a:moveTo>
                  <a:cubicBezTo>
                    <a:pt x="33" y="23"/>
                    <a:pt x="35" y="23"/>
                    <a:pt x="36" y="22"/>
                  </a:cubicBezTo>
                  <a:cubicBezTo>
                    <a:pt x="37" y="22"/>
                    <a:pt x="38" y="21"/>
                    <a:pt x="39" y="20"/>
                  </a:cubicBezTo>
                  <a:cubicBezTo>
                    <a:pt x="40" y="19"/>
                    <a:pt x="41" y="18"/>
                    <a:pt x="42" y="17"/>
                  </a:cubicBezTo>
                  <a:cubicBezTo>
                    <a:pt x="42" y="15"/>
                    <a:pt x="42" y="14"/>
                    <a:pt x="42" y="12"/>
                  </a:cubicBezTo>
                  <a:cubicBezTo>
                    <a:pt x="42" y="11"/>
                    <a:pt x="42" y="10"/>
                    <a:pt x="42" y="8"/>
                  </a:cubicBezTo>
                  <a:cubicBezTo>
                    <a:pt x="41" y="7"/>
                    <a:pt x="40" y="6"/>
                    <a:pt x="39" y="5"/>
                  </a:cubicBezTo>
                  <a:cubicBezTo>
                    <a:pt x="38" y="4"/>
                    <a:pt x="37" y="3"/>
                    <a:pt x="36" y="3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8" y="2"/>
                    <a:pt x="40" y="3"/>
                    <a:pt x="41" y="4"/>
                  </a:cubicBezTo>
                  <a:cubicBezTo>
                    <a:pt x="42" y="5"/>
                    <a:pt x="43" y="6"/>
                    <a:pt x="43" y="8"/>
                  </a:cubicBezTo>
                  <a:cubicBezTo>
                    <a:pt x="44" y="9"/>
                    <a:pt x="44" y="11"/>
                    <a:pt x="44" y="12"/>
                  </a:cubicBezTo>
                  <a:cubicBezTo>
                    <a:pt x="44" y="14"/>
                    <a:pt x="44" y="16"/>
                    <a:pt x="43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8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19"/>
            <p:cNvSpPr>
              <a:spLocks noChangeArrowheads="1"/>
            </p:cNvSpPr>
            <p:nvPr/>
          </p:nvSpPr>
          <p:spPr bwMode="auto">
            <a:xfrm>
              <a:off x="-738188" y="-1282700"/>
              <a:ext cx="4763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0"/>
            <p:cNvSpPr>
              <a:spLocks noEditPoints="1"/>
            </p:cNvSpPr>
            <p:nvPr/>
          </p:nvSpPr>
          <p:spPr bwMode="auto">
            <a:xfrm>
              <a:off x="-723900" y="-1282700"/>
              <a:ext cx="112713" cy="111125"/>
            </a:xfrm>
            <a:custGeom>
              <a:avLst/>
              <a:gdLst>
                <a:gd name="T0" fmla="*/ 22 w 45"/>
                <a:gd name="T1" fmla="*/ 42 h 44"/>
                <a:gd name="T2" fmla="*/ 31 w 45"/>
                <a:gd name="T3" fmla="*/ 41 h 44"/>
                <a:gd name="T4" fmla="*/ 37 w 45"/>
                <a:gd name="T5" fmla="*/ 36 h 44"/>
                <a:gd name="T6" fmla="*/ 41 w 45"/>
                <a:gd name="T7" fmla="*/ 30 h 44"/>
                <a:gd name="T8" fmla="*/ 43 w 45"/>
                <a:gd name="T9" fmla="*/ 22 h 44"/>
                <a:gd name="T10" fmla="*/ 41 w 45"/>
                <a:gd name="T11" fmla="*/ 14 h 44"/>
                <a:gd name="T12" fmla="*/ 37 w 45"/>
                <a:gd name="T13" fmla="*/ 8 h 44"/>
                <a:gd name="T14" fmla="*/ 31 w 45"/>
                <a:gd name="T15" fmla="*/ 4 h 44"/>
                <a:gd name="T16" fmla="*/ 22 w 45"/>
                <a:gd name="T17" fmla="*/ 2 h 44"/>
                <a:gd name="T18" fmla="*/ 2 w 45"/>
                <a:gd name="T19" fmla="*/ 2 h 44"/>
                <a:gd name="T20" fmla="*/ 2 w 45"/>
                <a:gd name="T21" fmla="*/ 42 h 44"/>
                <a:gd name="T22" fmla="*/ 22 w 45"/>
                <a:gd name="T23" fmla="*/ 42 h 44"/>
                <a:gd name="T24" fmla="*/ 0 w 45"/>
                <a:gd name="T25" fmla="*/ 0 h 44"/>
                <a:gd name="T26" fmla="*/ 22 w 45"/>
                <a:gd name="T27" fmla="*/ 0 h 44"/>
                <a:gd name="T28" fmla="*/ 31 w 45"/>
                <a:gd name="T29" fmla="*/ 2 h 44"/>
                <a:gd name="T30" fmla="*/ 38 w 45"/>
                <a:gd name="T31" fmla="*/ 7 h 44"/>
                <a:gd name="T32" fmla="*/ 43 w 45"/>
                <a:gd name="T33" fmla="*/ 13 h 44"/>
                <a:gd name="T34" fmla="*/ 45 w 45"/>
                <a:gd name="T35" fmla="*/ 22 h 44"/>
                <a:gd name="T36" fmla="*/ 43 w 45"/>
                <a:gd name="T37" fmla="*/ 31 h 44"/>
                <a:gd name="T38" fmla="*/ 38 w 45"/>
                <a:gd name="T39" fmla="*/ 38 h 44"/>
                <a:gd name="T40" fmla="*/ 31 w 45"/>
                <a:gd name="T41" fmla="*/ 42 h 44"/>
                <a:gd name="T42" fmla="*/ 22 w 45"/>
                <a:gd name="T43" fmla="*/ 44 h 44"/>
                <a:gd name="T44" fmla="*/ 0 w 45"/>
                <a:gd name="T45" fmla="*/ 44 h 44"/>
                <a:gd name="T46" fmla="*/ 0 w 45"/>
                <a:gd name="T4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44">
                  <a:moveTo>
                    <a:pt x="22" y="42"/>
                  </a:moveTo>
                  <a:cubicBezTo>
                    <a:pt x="25" y="42"/>
                    <a:pt x="28" y="42"/>
                    <a:pt x="31" y="41"/>
                  </a:cubicBezTo>
                  <a:cubicBezTo>
                    <a:pt x="33" y="40"/>
                    <a:pt x="35" y="38"/>
                    <a:pt x="37" y="36"/>
                  </a:cubicBezTo>
                  <a:cubicBezTo>
                    <a:pt x="39" y="35"/>
                    <a:pt x="40" y="32"/>
                    <a:pt x="41" y="30"/>
                  </a:cubicBezTo>
                  <a:cubicBezTo>
                    <a:pt x="42" y="28"/>
                    <a:pt x="43" y="25"/>
                    <a:pt x="43" y="22"/>
                  </a:cubicBezTo>
                  <a:cubicBezTo>
                    <a:pt x="43" y="19"/>
                    <a:pt x="42" y="17"/>
                    <a:pt x="41" y="14"/>
                  </a:cubicBezTo>
                  <a:cubicBezTo>
                    <a:pt x="40" y="12"/>
                    <a:pt x="39" y="10"/>
                    <a:pt x="37" y="8"/>
                  </a:cubicBezTo>
                  <a:cubicBezTo>
                    <a:pt x="35" y="6"/>
                    <a:pt x="33" y="5"/>
                    <a:pt x="31" y="4"/>
                  </a:cubicBezTo>
                  <a:cubicBezTo>
                    <a:pt x="28" y="2"/>
                    <a:pt x="25" y="2"/>
                    <a:pt x="2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5"/>
                    <a:pt x="38" y="7"/>
                  </a:cubicBezTo>
                  <a:cubicBezTo>
                    <a:pt x="40" y="9"/>
                    <a:pt x="42" y="11"/>
                    <a:pt x="43" y="13"/>
                  </a:cubicBezTo>
                  <a:cubicBezTo>
                    <a:pt x="44" y="16"/>
                    <a:pt x="45" y="19"/>
                    <a:pt x="45" y="22"/>
                  </a:cubicBezTo>
                  <a:cubicBezTo>
                    <a:pt x="45" y="25"/>
                    <a:pt x="44" y="28"/>
                    <a:pt x="43" y="31"/>
                  </a:cubicBezTo>
                  <a:cubicBezTo>
                    <a:pt x="42" y="33"/>
                    <a:pt x="40" y="36"/>
                    <a:pt x="38" y="38"/>
                  </a:cubicBezTo>
                  <a:cubicBezTo>
                    <a:pt x="36" y="40"/>
                    <a:pt x="34" y="41"/>
                    <a:pt x="31" y="42"/>
                  </a:cubicBezTo>
                  <a:cubicBezTo>
                    <a:pt x="28" y="44"/>
                    <a:pt x="25" y="44"/>
                    <a:pt x="2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auto">
            <a:xfrm>
              <a:off x="-603250" y="-1282700"/>
              <a:ext cx="109538" cy="111125"/>
            </a:xfrm>
            <a:custGeom>
              <a:avLst/>
              <a:gdLst>
                <a:gd name="T0" fmla="*/ 0 w 69"/>
                <a:gd name="T1" fmla="*/ 0 h 70"/>
                <a:gd name="T2" fmla="*/ 69 w 69"/>
                <a:gd name="T3" fmla="*/ 0 h 70"/>
                <a:gd name="T4" fmla="*/ 69 w 69"/>
                <a:gd name="T5" fmla="*/ 3 h 70"/>
                <a:gd name="T6" fmla="*/ 1 w 69"/>
                <a:gd name="T7" fmla="*/ 3 h 70"/>
                <a:gd name="T8" fmla="*/ 1 w 69"/>
                <a:gd name="T9" fmla="*/ 33 h 70"/>
                <a:gd name="T10" fmla="*/ 67 w 69"/>
                <a:gd name="T11" fmla="*/ 33 h 70"/>
                <a:gd name="T12" fmla="*/ 67 w 69"/>
                <a:gd name="T13" fmla="*/ 37 h 70"/>
                <a:gd name="T14" fmla="*/ 1 w 69"/>
                <a:gd name="T15" fmla="*/ 37 h 70"/>
                <a:gd name="T16" fmla="*/ 1 w 69"/>
                <a:gd name="T17" fmla="*/ 66 h 70"/>
                <a:gd name="T18" fmla="*/ 69 w 69"/>
                <a:gd name="T19" fmla="*/ 66 h 70"/>
                <a:gd name="T20" fmla="*/ 69 w 69"/>
                <a:gd name="T21" fmla="*/ 70 h 70"/>
                <a:gd name="T22" fmla="*/ 0 w 69"/>
                <a:gd name="T23" fmla="*/ 70 h 70"/>
                <a:gd name="T24" fmla="*/ 0 w 69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lnTo>
                    <a:pt x="69" y="0"/>
                  </a:lnTo>
                  <a:lnTo>
                    <a:pt x="69" y="3"/>
                  </a:lnTo>
                  <a:lnTo>
                    <a:pt x="1" y="3"/>
                  </a:lnTo>
                  <a:lnTo>
                    <a:pt x="1" y="33"/>
                  </a:lnTo>
                  <a:lnTo>
                    <a:pt x="67" y="33"/>
                  </a:lnTo>
                  <a:lnTo>
                    <a:pt x="67" y="37"/>
                  </a:lnTo>
                  <a:lnTo>
                    <a:pt x="1" y="37"/>
                  </a:lnTo>
                  <a:lnTo>
                    <a:pt x="1" y="66"/>
                  </a:lnTo>
                  <a:lnTo>
                    <a:pt x="69" y="66"/>
                  </a:lnTo>
                  <a:lnTo>
                    <a:pt x="69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auto">
            <a:xfrm>
              <a:off x="-488950" y="-1284288"/>
              <a:ext cx="217488" cy="112713"/>
            </a:xfrm>
            <a:custGeom>
              <a:avLst/>
              <a:gdLst>
                <a:gd name="T0" fmla="*/ 85 w 87"/>
                <a:gd name="T1" fmla="*/ 23 h 45"/>
                <a:gd name="T2" fmla="*/ 84 w 87"/>
                <a:gd name="T3" fmla="*/ 15 h 45"/>
                <a:gd name="T4" fmla="*/ 79 w 87"/>
                <a:gd name="T5" fmla="*/ 8 h 45"/>
                <a:gd name="T6" fmla="*/ 73 w 87"/>
                <a:gd name="T7" fmla="*/ 4 h 45"/>
                <a:gd name="T8" fmla="*/ 65 w 87"/>
                <a:gd name="T9" fmla="*/ 2 h 45"/>
                <a:gd name="T10" fmla="*/ 58 w 87"/>
                <a:gd name="T11" fmla="*/ 4 h 45"/>
                <a:gd name="T12" fmla="*/ 52 w 87"/>
                <a:gd name="T13" fmla="*/ 8 h 45"/>
                <a:gd name="T14" fmla="*/ 47 w 87"/>
                <a:gd name="T15" fmla="*/ 14 h 45"/>
                <a:gd name="T16" fmla="*/ 45 w 87"/>
                <a:gd name="T17" fmla="*/ 23 h 45"/>
                <a:gd name="T18" fmla="*/ 42 w 87"/>
                <a:gd name="T19" fmla="*/ 32 h 45"/>
                <a:gd name="T20" fmla="*/ 37 w 87"/>
                <a:gd name="T21" fmla="*/ 39 h 45"/>
                <a:gd name="T22" fmla="*/ 30 w 87"/>
                <a:gd name="T23" fmla="*/ 44 h 45"/>
                <a:gd name="T24" fmla="*/ 22 w 87"/>
                <a:gd name="T25" fmla="*/ 45 h 45"/>
                <a:gd name="T26" fmla="*/ 13 w 87"/>
                <a:gd name="T27" fmla="*/ 43 h 45"/>
                <a:gd name="T28" fmla="*/ 6 w 87"/>
                <a:gd name="T29" fmla="*/ 39 h 45"/>
                <a:gd name="T30" fmla="*/ 1 w 87"/>
                <a:gd name="T31" fmla="*/ 31 h 45"/>
                <a:gd name="T32" fmla="*/ 0 w 87"/>
                <a:gd name="T33" fmla="*/ 23 h 45"/>
                <a:gd name="T34" fmla="*/ 1 w 87"/>
                <a:gd name="T35" fmla="*/ 14 h 45"/>
                <a:gd name="T36" fmla="*/ 6 w 87"/>
                <a:gd name="T37" fmla="*/ 7 h 45"/>
                <a:gd name="T38" fmla="*/ 13 w 87"/>
                <a:gd name="T39" fmla="*/ 2 h 45"/>
                <a:gd name="T40" fmla="*/ 22 w 87"/>
                <a:gd name="T41" fmla="*/ 0 h 45"/>
                <a:gd name="T42" fmla="*/ 22 w 87"/>
                <a:gd name="T43" fmla="*/ 2 h 45"/>
                <a:gd name="T44" fmla="*/ 14 w 87"/>
                <a:gd name="T45" fmla="*/ 4 h 45"/>
                <a:gd name="T46" fmla="*/ 7 w 87"/>
                <a:gd name="T47" fmla="*/ 8 h 45"/>
                <a:gd name="T48" fmla="*/ 3 w 87"/>
                <a:gd name="T49" fmla="*/ 15 h 45"/>
                <a:gd name="T50" fmla="*/ 1 w 87"/>
                <a:gd name="T51" fmla="*/ 23 h 45"/>
                <a:gd name="T52" fmla="*/ 3 w 87"/>
                <a:gd name="T53" fmla="*/ 31 h 45"/>
                <a:gd name="T54" fmla="*/ 7 w 87"/>
                <a:gd name="T55" fmla="*/ 37 h 45"/>
                <a:gd name="T56" fmla="*/ 14 w 87"/>
                <a:gd name="T57" fmla="*/ 42 h 45"/>
                <a:gd name="T58" fmla="*/ 22 w 87"/>
                <a:gd name="T59" fmla="*/ 43 h 45"/>
                <a:gd name="T60" fmla="*/ 30 w 87"/>
                <a:gd name="T61" fmla="*/ 42 h 45"/>
                <a:gd name="T62" fmla="*/ 36 w 87"/>
                <a:gd name="T63" fmla="*/ 38 h 45"/>
                <a:gd name="T64" fmla="*/ 40 w 87"/>
                <a:gd name="T65" fmla="*/ 31 h 45"/>
                <a:gd name="T66" fmla="*/ 42 w 87"/>
                <a:gd name="T67" fmla="*/ 23 h 45"/>
                <a:gd name="T68" fmla="*/ 45 w 87"/>
                <a:gd name="T69" fmla="*/ 14 h 45"/>
                <a:gd name="T70" fmla="*/ 50 w 87"/>
                <a:gd name="T71" fmla="*/ 7 h 45"/>
                <a:gd name="T72" fmla="*/ 56 w 87"/>
                <a:gd name="T73" fmla="*/ 2 h 45"/>
                <a:gd name="T74" fmla="*/ 65 w 87"/>
                <a:gd name="T75" fmla="*/ 1 h 45"/>
                <a:gd name="T76" fmla="*/ 73 w 87"/>
                <a:gd name="T77" fmla="*/ 2 h 45"/>
                <a:gd name="T78" fmla="*/ 80 w 87"/>
                <a:gd name="T79" fmla="*/ 7 h 45"/>
                <a:gd name="T80" fmla="*/ 85 w 87"/>
                <a:gd name="T81" fmla="*/ 14 h 45"/>
                <a:gd name="T82" fmla="*/ 87 w 87"/>
                <a:gd name="T83" fmla="*/ 23 h 45"/>
                <a:gd name="T84" fmla="*/ 86 w 87"/>
                <a:gd name="T85" fmla="*/ 29 h 45"/>
                <a:gd name="T86" fmla="*/ 83 w 87"/>
                <a:gd name="T87" fmla="*/ 35 h 45"/>
                <a:gd name="T88" fmla="*/ 79 w 87"/>
                <a:gd name="T89" fmla="*/ 40 h 45"/>
                <a:gd name="T90" fmla="*/ 74 w 87"/>
                <a:gd name="T91" fmla="*/ 43 h 45"/>
                <a:gd name="T92" fmla="*/ 74 w 87"/>
                <a:gd name="T93" fmla="*/ 41 h 45"/>
                <a:gd name="T94" fmla="*/ 79 w 87"/>
                <a:gd name="T95" fmla="*/ 38 h 45"/>
                <a:gd name="T96" fmla="*/ 82 w 87"/>
                <a:gd name="T97" fmla="*/ 34 h 45"/>
                <a:gd name="T98" fmla="*/ 84 w 87"/>
                <a:gd name="T99" fmla="*/ 29 h 45"/>
                <a:gd name="T100" fmla="*/ 85 w 87"/>
                <a:gd name="T10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45">
                  <a:moveTo>
                    <a:pt x="85" y="23"/>
                  </a:moveTo>
                  <a:cubicBezTo>
                    <a:pt x="85" y="20"/>
                    <a:pt x="85" y="17"/>
                    <a:pt x="84" y="15"/>
                  </a:cubicBezTo>
                  <a:cubicBezTo>
                    <a:pt x="83" y="12"/>
                    <a:pt x="81" y="10"/>
                    <a:pt x="79" y="8"/>
                  </a:cubicBezTo>
                  <a:cubicBezTo>
                    <a:pt x="77" y="6"/>
                    <a:pt x="75" y="5"/>
                    <a:pt x="73" y="4"/>
                  </a:cubicBezTo>
                  <a:cubicBezTo>
                    <a:pt x="70" y="3"/>
                    <a:pt x="68" y="2"/>
                    <a:pt x="65" y="2"/>
                  </a:cubicBezTo>
                  <a:cubicBezTo>
                    <a:pt x="62" y="2"/>
                    <a:pt x="60" y="3"/>
                    <a:pt x="58" y="4"/>
                  </a:cubicBezTo>
                  <a:cubicBezTo>
                    <a:pt x="55" y="5"/>
                    <a:pt x="53" y="6"/>
                    <a:pt x="52" y="8"/>
                  </a:cubicBezTo>
                  <a:cubicBezTo>
                    <a:pt x="50" y="9"/>
                    <a:pt x="48" y="11"/>
                    <a:pt x="47" y="14"/>
                  </a:cubicBezTo>
                  <a:cubicBezTo>
                    <a:pt x="46" y="17"/>
                    <a:pt x="45" y="20"/>
                    <a:pt x="45" y="23"/>
                  </a:cubicBezTo>
                  <a:cubicBezTo>
                    <a:pt x="44" y="26"/>
                    <a:pt x="43" y="30"/>
                    <a:pt x="42" y="32"/>
                  </a:cubicBezTo>
                  <a:cubicBezTo>
                    <a:pt x="41" y="35"/>
                    <a:pt x="39" y="37"/>
                    <a:pt x="37" y="39"/>
                  </a:cubicBezTo>
                  <a:cubicBezTo>
                    <a:pt x="35" y="41"/>
                    <a:pt x="33" y="43"/>
                    <a:pt x="30" y="44"/>
                  </a:cubicBezTo>
                  <a:cubicBezTo>
                    <a:pt x="28" y="45"/>
                    <a:pt x="25" y="45"/>
                    <a:pt x="22" y="45"/>
                  </a:cubicBezTo>
                  <a:cubicBezTo>
                    <a:pt x="19" y="45"/>
                    <a:pt x="16" y="45"/>
                    <a:pt x="13" y="43"/>
                  </a:cubicBezTo>
                  <a:cubicBezTo>
                    <a:pt x="11" y="42"/>
                    <a:pt x="8" y="41"/>
                    <a:pt x="6" y="39"/>
                  </a:cubicBezTo>
                  <a:cubicBezTo>
                    <a:pt x="4" y="36"/>
                    <a:pt x="2" y="34"/>
                    <a:pt x="1" y="31"/>
                  </a:cubicBezTo>
                  <a:cubicBezTo>
                    <a:pt x="0" y="29"/>
                    <a:pt x="0" y="26"/>
                    <a:pt x="0" y="23"/>
                  </a:cubicBezTo>
                  <a:cubicBezTo>
                    <a:pt x="0" y="20"/>
                    <a:pt x="0" y="17"/>
                    <a:pt x="1" y="14"/>
                  </a:cubicBezTo>
                  <a:cubicBezTo>
                    <a:pt x="2" y="11"/>
                    <a:pt x="4" y="9"/>
                    <a:pt x="6" y="7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2"/>
                    <a:pt x="16" y="3"/>
                    <a:pt x="14" y="4"/>
                  </a:cubicBezTo>
                  <a:cubicBezTo>
                    <a:pt x="11" y="5"/>
                    <a:pt x="9" y="6"/>
                    <a:pt x="7" y="8"/>
                  </a:cubicBezTo>
                  <a:cubicBezTo>
                    <a:pt x="6" y="10"/>
                    <a:pt x="4" y="12"/>
                    <a:pt x="3" y="15"/>
                  </a:cubicBezTo>
                  <a:cubicBezTo>
                    <a:pt x="2" y="17"/>
                    <a:pt x="1" y="20"/>
                    <a:pt x="1" y="23"/>
                  </a:cubicBezTo>
                  <a:cubicBezTo>
                    <a:pt x="1" y="26"/>
                    <a:pt x="2" y="28"/>
                    <a:pt x="3" y="31"/>
                  </a:cubicBezTo>
                  <a:cubicBezTo>
                    <a:pt x="4" y="33"/>
                    <a:pt x="6" y="35"/>
                    <a:pt x="7" y="37"/>
                  </a:cubicBezTo>
                  <a:cubicBezTo>
                    <a:pt x="9" y="39"/>
                    <a:pt x="11" y="41"/>
                    <a:pt x="14" y="42"/>
                  </a:cubicBezTo>
                  <a:cubicBezTo>
                    <a:pt x="16" y="43"/>
                    <a:pt x="19" y="43"/>
                    <a:pt x="22" y="43"/>
                  </a:cubicBezTo>
                  <a:cubicBezTo>
                    <a:pt x="25" y="43"/>
                    <a:pt x="27" y="43"/>
                    <a:pt x="30" y="42"/>
                  </a:cubicBezTo>
                  <a:cubicBezTo>
                    <a:pt x="32" y="41"/>
                    <a:pt x="34" y="40"/>
                    <a:pt x="36" y="38"/>
                  </a:cubicBezTo>
                  <a:cubicBezTo>
                    <a:pt x="37" y="36"/>
                    <a:pt x="39" y="34"/>
                    <a:pt x="40" y="31"/>
                  </a:cubicBezTo>
                  <a:cubicBezTo>
                    <a:pt x="41" y="29"/>
                    <a:pt x="42" y="26"/>
                    <a:pt x="42" y="23"/>
                  </a:cubicBezTo>
                  <a:cubicBezTo>
                    <a:pt x="43" y="19"/>
                    <a:pt x="44" y="16"/>
                    <a:pt x="45" y="14"/>
                  </a:cubicBezTo>
                  <a:cubicBezTo>
                    <a:pt x="46" y="11"/>
                    <a:pt x="48" y="9"/>
                    <a:pt x="50" y="7"/>
                  </a:cubicBezTo>
                  <a:cubicBezTo>
                    <a:pt x="52" y="5"/>
                    <a:pt x="54" y="3"/>
                    <a:pt x="56" y="2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68" y="1"/>
                    <a:pt x="71" y="1"/>
                    <a:pt x="73" y="2"/>
                  </a:cubicBezTo>
                  <a:cubicBezTo>
                    <a:pt x="76" y="4"/>
                    <a:pt x="78" y="5"/>
                    <a:pt x="80" y="7"/>
                  </a:cubicBezTo>
                  <a:cubicBezTo>
                    <a:pt x="82" y="9"/>
                    <a:pt x="84" y="11"/>
                    <a:pt x="85" y="14"/>
                  </a:cubicBezTo>
                  <a:cubicBezTo>
                    <a:pt x="86" y="17"/>
                    <a:pt x="87" y="20"/>
                    <a:pt x="87" y="23"/>
                  </a:cubicBezTo>
                  <a:cubicBezTo>
                    <a:pt x="87" y="25"/>
                    <a:pt x="87" y="27"/>
                    <a:pt x="86" y="29"/>
                  </a:cubicBezTo>
                  <a:cubicBezTo>
                    <a:pt x="85" y="31"/>
                    <a:pt x="84" y="33"/>
                    <a:pt x="83" y="35"/>
                  </a:cubicBezTo>
                  <a:cubicBezTo>
                    <a:pt x="82" y="37"/>
                    <a:pt x="81" y="38"/>
                    <a:pt x="79" y="40"/>
                  </a:cubicBezTo>
                  <a:cubicBezTo>
                    <a:pt x="78" y="41"/>
                    <a:pt x="76" y="42"/>
                    <a:pt x="74" y="43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6" y="40"/>
                    <a:pt x="77" y="39"/>
                    <a:pt x="79" y="38"/>
                  </a:cubicBezTo>
                  <a:cubicBezTo>
                    <a:pt x="80" y="37"/>
                    <a:pt x="81" y="35"/>
                    <a:pt x="82" y="34"/>
                  </a:cubicBezTo>
                  <a:cubicBezTo>
                    <a:pt x="83" y="32"/>
                    <a:pt x="84" y="30"/>
                    <a:pt x="84" y="29"/>
                  </a:cubicBezTo>
                  <a:cubicBezTo>
                    <a:pt x="85" y="27"/>
                    <a:pt x="85" y="25"/>
                    <a:pt x="8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23"/>
            <p:cNvSpPr>
              <a:spLocks noChangeArrowheads="1"/>
            </p:cNvSpPr>
            <p:nvPr/>
          </p:nvSpPr>
          <p:spPr bwMode="auto">
            <a:xfrm>
              <a:off x="-265113" y="-1282700"/>
              <a:ext cx="6350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-252413" y="-1284288"/>
              <a:ext cx="112713" cy="112713"/>
            </a:xfrm>
            <a:custGeom>
              <a:avLst/>
              <a:gdLst>
                <a:gd name="T0" fmla="*/ 4 w 45"/>
                <a:gd name="T1" fmla="*/ 31 h 45"/>
                <a:gd name="T2" fmla="*/ 8 w 45"/>
                <a:gd name="T3" fmla="*/ 37 h 45"/>
                <a:gd name="T4" fmla="*/ 15 w 45"/>
                <a:gd name="T5" fmla="*/ 42 h 45"/>
                <a:gd name="T6" fmla="*/ 23 w 45"/>
                <a:gd name="T7" fmla="*/ 43 h 45"/>
                <a:gd name="T8" fmla="*/ 31 w 45"/>
                <a:gd name="T9" fmla="*/ 42 h 45"/>
                <a:gd name="T10" fmla="*/ 37 w 45"/>
                <a:gd name="T11" fmla="*/ 37 h 45"/>
                <a:gd name="T12" fmla="*/ 42 w 45"/>
                <a:gd name="T13" fmla="*/ 31 h 45"/>
                <a:gd name="T14" fmla="*/ 43 w 45"/>
                <a:gd name="T15" fmla="*/ 23 h 45"/>
                <a:gd name="T16" fmla="*/ 43 w 45"/>
                <a:gd name="T17" fmla="*/ 23 h 45"/>
                <a:gd name="T18" fmla="*/ 24 w 45"/>
                <a:gd name="T19" fmla="*/ 23 h 45"/>
                <a:gd name="T20" fmla="*/ 24 w 45"/>
                <a:gd name="T21" fmla="*/ 21 h 45"/>
                <a:gd name="T22" fmla="*/ 45 w 45"/>
                <a:gd name="T23" fmla="*/ 21 h 45"/>
                <a:gd name="T24" fmla="*/ 45 w 45"/>
                <a:gd name="T25" fmla="*/ 23 h 45"/>
                <a:gd name="T26" fmla="*/ 43 w 45"/>
                <a:gd name="T27" fmla="*/ 31 h 45"/>
                <a:gd name="T28" fmla="*/ 38 w 45"/>
                <a:gd name="T29" fmla="*/ 39 h 45"/>
                <a:gd name="T30" fmla="*/ 31 w 45"/>
                <a:gd name="T31" fmla="*/ 43 h 45"/>
                <a:gd name="T32" fmla="*/ 23 w 45"/>
                <a:gd name="T33" fmla="*/ 45 h 45"/>
                <a:gd name="T34" fmla="*/ 14 w 45"/>
                <a:gd name="T35" fmla="*/ 43 h 45"/>
                <a:gd name="T36" fmla="*/ 7 w 45"/>
                <a:gd name="T37" fmla="*/ 39 h 45"/>
                <a:gd name="T38" fmla="*/ 2 w 45"/>
                <a:gd name="T39" fmla="*/ 31 h 45"/>
                <a:gd name="T40" fmla="*/ 0 w 45"/>
                <a:gd name="T41" fmla="*/ 23 h 45"/>
                <a:gd name="T42" fmla="*/ 0 w 45"/>
                <a:gd name="T43" fmla="*/ 23 h 45"/>
                <a:gd name="T44" fmla="*/ 2 w 45"/>
                <a:gd name="T45" fmla="*/ 14 h 45"/>
                <a:gd name="T46" fmla="*/ 7 w 45"/>
                <a:gd name="T47" fmla="*/ 7 h 45"/>
                <a:gd name="T48" fmla="*/ 14 w 45"/>
                <a:gd name="T49" fmla="*/ 2 h 45"/>
                <a:gd name="T50" fmla="*/ 23 w 45"/>
                <a:gd name="T51" fmla="*/ 0 h 45"/>
                <a:gd name="T52" fmla="*/ 29 w 45"/>
                <a:gd name="T53" fmla="*/ 1 h 45"/>
                <a:gd name="T54" fmla="*/ 35 w 45"/>
                <a:gd name="T55" fmla="*/ 4 h 45"/>
                <a:gd name="T56" fmla="*/ 31 w 45"/>
                <a:gd name="T57" fmla="*/ 4 h 45"/>
                <a:gd name="T58" fmla="*/ 27 w 45"/>
                <a:gd name="T59" fmla="*/ 3 h 45"/>
                <a:gd name="T60" fmla="*/ 23 w 45"/>
                <a:gd name="T61" fmla="*/ 2 h 45"/>
                <a:gd name="T62" fmla="*/ 15 w 45"/>
                <a:gd name="T63" fmla="*/ 4 h 45"/>
                <a:gd name="T64" fmla="*/ 8 w 45"/>
                <a:gd name="T65" fmla="*/ 8 h 45"/>
                <a:gd name="T66" fmla="*/ 4 w 45"/>
                <a:gd name="T67" fmla="*/ 15 h 45"/>
                <a:gd name="T68" fmla="*/ 2 w 45"/>
                <a:gd name="T69" fmla="*/ 23 h 45"/>
                <a:gd name="T70" fmla="*/ 4 w 45"/>
                <a:gd name="T7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45">
                  <a:moveTo>
                    <a:pt x="4" y="31"/>
                  </a:moveTo>
                  <a:cubicBezTo>
                    <a:pt x="5" y="33"/>
                    <a:pt x="6" y="35"/>
                    <a:pt x="8" y="37"/>
                  </a:cubicBezTo>
                  <a:cubicBezTo>
                    <a:pt x="10" y="39"/>
                    <a:pt x="12" y="41"/>
                    <a:pt x="15" y="42"/>
                  </a:cubicBezTo>
                  <a:cubicBezTo>
                    <a:pt x="17" y="43"/>
                    <a:pt x="20" y="43"/>
                    <a:pt x="23" y="43"/>
                  </a:cubicBezTo>
                  <a:cubicBezTo>
                    <a:pt x="25" y="43"/>
                    <a:pt x="28" y="43"/>
                    <a:pt x="31" y="42"/>
                  </a:cubicBezTo>
                  <a:cubicBezTo>
                    <a:pt x="33" y="41"/>
                    <a:pt x="35" y="39"/>
                    <a:pt x="37" y="37"/>
                  </a:cubicBezTo>
                  <a:cubicBezTo>
                    <a:pt x="39" y="35"/>
                    <a:pt x="41" y="33"/>
                    <a:pt x="42" y="31"/>
                  </a:cubicBezTo>
                  <a:cubicBezTo>
                    <a:pt x="43" y="28"/>
                    <a:pt x="43" y="26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4" y="29"/>
                    <a:pt x="43" y="31"/>
                  </a:cubicBezTo>
                  <a:cubicBezTo>
                    <a:pt x="42" y="34"/>
                    <a:pt x="41" y="37"/>
                    <a:pt x="38" y="39"/>
                  </a:cubicBezTo>
                  <a:cubicBezTo>
                    <a:pt x="36" y="41"/>
                    <a:pt x="34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ubicBezTo>
                    <a:pt x="20" y="45"/>
                    <a:pt x="17" y="45"/>
                    <a:pt x="14" y="43"/>
                  </a:cubicBezTo>
                  <a:cubicBezTo>
                    <a:pt x="11" y="42"/>
                    <a:pt x="9" y="41"/>
                    <a:pt x="7" y="39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5"/>
                    <a:pt x="11" y="3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5" y="0"/>
                    <a:pt x="27" y="1"/>
                    <a:pt x="29" y="1"/>
                  </a:cubicBezTo>
                  <a:cubicBezTo>
                    <a:pt x="31" y="2"/>
                    <a:pt x="33" y="3"/>
                    <a:pt x="35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29" y="3"/>
                    <a:pt x="27" y="3"/>
                  </a:cubicBezTo>
                  <a:cubicBezTo>
                    <a:pt x="26" y="2"/>
                    <a:pt x="24" y="2"/>
                    <a:pt x="23" y="2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2" y="5"/>
                    <a:pt x="10" y="6"/>
                    <a:pt x="8" y="8"/>
                  </a:cubicBezTo>
                  <a:cubicBezTo>
                    <a:pt x="6" y="10"/>
                    <a:pt x="5" y="12"/>
                    <a:pt x="4" y="15"/>
                  </a:cubicBezTo>
                  <a:cubicBezTo>
                    <a:pt x="3" y="17"/>
                    <a:pt x="2" y="20"/>
                    <a:pt x="2" y="23"/>
                  </a:cubicBezTo>
                  <a:cubicBezTo>
                    <a:pt x="2" y="26"/>
                    <a:pt x="3" y="28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"/>
            <p:cNvSpPr>
              <a:spLocks/>
            </p:cNvSpPr>
            <p:nvPr/>
          </p:nvSpPr>
          <p:spPr bwMode="auto">
            <a:xfrm>
              <a:off x="-134938" y="-1282700"/>
              <a:ext cx="112713" cy="111125"/>
            </a:xfrm>
            <a:custGeom>
              <a:avLst/>
              <a:gdLst>
                <a:gd name="T0" fmla="*/ 68 w 71"/>
                <a:gd name="T1" fmla="*/ 0 h 70"/>
                <a:gd name="T2" fmla="*/ 71 w 71"/>
                <a:gd name="T3" fmla="*/ 0 h 70"/>
                <a:gd name="T4" fmla="*/ 71 w 71"/>
                <a:gd name="T5" fmla="*/ 70 h 70"/>
                <a:gd name="T6" fmla="*/ 68 w 71"/>
                <a:gd name="T7" fmla="*/ 70 h 70"/>
                <a:gd name="T8" fmla="*/ 3 w 71"/>
                <a:gd name="T9" fmla="*/ 5 h 70"/>
                <a:gd name="T10" fmla="*/ 3 w 71"/>
                <a:gd name="T11" fmla="*/ 70 h 70"/>
                <a:gd name="T12" fmla="*/ 0 w 71"/>
                <a:gd name="T13" fmla="*/ 70 h 70"/>
                <a:gd name="T14" fmla="*/ 0 w 71"/>
                <a:gd name="T15" fmla="*/ 0 h 70"/>
                <a:gd name="T16" fmla="*/ 3 w 71"/>
                <a:gd name="T17" fmla="*/ 0 h 70"/>
                <a:gd name="T18" fmla="*/ 68 w 71"/>
                <a:gd name="T19" fmla="*/ 66 h 70"/>
                <a:gd name="T20" fmla="*/ 68 w 71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0">
                  <a:moveTo>
                    <a:pt x="68" y="0"/>
                  </a:moveTo>
                  <a:lnTo>
                    <a:pt x="71" y="0"/>
                  </a:lnTo>
                  <a:lnTo>
                    <a:pt x="71" y="70"/>
                  </a:lnTo>
                  <a:lnTo>
                    <a:pt x="68" y="70"/>
                  </a:lnTo>
                  <a:lnTo>
                    <a:pt x="3" y="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3" y="0"/>
                  </a:lnTo>
                  <a:lnTo>
                    <a:pt x="68" y="66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 noEditPoints="1"/>
            </p:cNvSpPr>
            <p:nvPr/>
          </p:nvSpPr>
          <p:spPr bwMode="auto">
            <a:xfrm>
              <a:off x="-1087438" y="-1282700"/>
              <a:ext cx="112713" cy="111125"/>
            </a:xfrm>
            <a:custGeom>
              <a:avLst/>
              <a:gdLst>
                <a:gd name="T0" fmla="*/ 36 w 45"/>
                <a:gd name="T1" fmla="*/ 22 h 44"/>
                <a:gd name="T2" fmla="*/ 40 w 45"/>
                <a:gd name="T3" fmla="*/ 20 h 44"/>
                <a:gd name="T4" fmla="*/ 42 w 45"/>
                <a:gd name="T5" fmla="*/ 17 h 44"/>
                <a:gd name="T6" fmla="*/ 43 w 45"/>
                <a:gd name="T7" fmla="*/ 12 h 44"/>
                <a:gd name="T8" fmla="*/ 42 w 45"/>
                <a:gd name="T9" fmla="*/ 8 h 44"/>
                <a:gd name="T10" fmla="*/ 40 w 45"/>
                <a:gd name="T11" fmla="*/ 5 h 44"/>
                <a:gd name="T12" fmla="*/ 36 w 45"/>
                <a:gd name="T13" fmla="*/ 3 h 44"/>
                <a:gd name="T14" fmla="*/ 32 w 45"/>
                <a:gd name="T15" fmla="*/ 2 h 44"/>
                <a:gd name="T16" fmla="*/ 2 w 45"/>
                <a:gd name="T17" fmla="*/ 2 h 44"/>
                <a:gd name="T18" fmla="*/ 2 w 45"/>
                <a:gd name="T19" fmla="*/ 23 h 44"/>
                <a:gd name="T20" fmla="*/ 32 w 45"/>
                <a:gd name="T21" fmla="*/ 23 h 44"/>
                <a:gd name="T22" fmla="*/ 36 w 45"/>
                <a:gd name="T23" fmla="*/ 22 h 44"/>
                <a:gd name="T24" fmla="*/ 36 w 45"/>
                <a:gd name="T25" fmla="*/ 22 h 44"/>
                <a:gd name="T26" fmla="*/ 0 w 45"/>
                <a:gd name="T27" fmla="*/ 0 h 44"/>
                <a:gd name="T28" fmla="*/ 32 w 45"/>
                <a:gd name="T29" fmla="*/ 0 h 44"/>
                <a:gd name="T30" fmla="*/ 37 w 45"/>
                <a:gd name="T31" fmla="*/ 1 h 44"/>
                <a:gd name="T32" fmla="*/ 41 w 45"/>
                <a:gd name="T33" fmla="*/ 4 h 44"/>
                <a:gd name="T34" fmla="*/ 44 w 45"/>
                <a:gd name="T35" fmla="*/ 8 h 44"/>
                <a:gd name="T36" fmla="*/ 45 w 45"/>
                <a:gd name="T37" fmla="*/ 12 h 44"/>
                <a:gd name="T38" fmla="*/ 44 w 45"/>
                <a:gd name="T39" fmla="*/ 17 h 44"/>
                <a:gd name="T40" fmla="*/ 41 w 45"/>
                <a:gd name="T41" fmla="*/ 21 h 44"/>
                <a:gd name="T42" fmla="*/ 37 w 45"/>
                <a:gd name="T43" fmla="*/ 24 h 44"/>
                <a:gd name="T44" fmla="*/ 32 w 45"/>
                <a:gd name="T45" fmla="*/ 25 h 44"/>
                <a:gd name="T46" fmla="*/ 32 w 45"/>
                <a:gd name="T47" fmla="*/ 25 h 44"/>
                <a:gd name="T48" fmla="*/ 45 w 45"/>
                <a:gd name="T49" fmla="*/ 44 h 44"/>
                <a:gd name="T50" fmla="*/ 43 w 45"/>
                <a:gd name="T51" fmla="*/ 44 h 44"/>
                <a:gd name="T52" fmla="*/ 30 w 45"/>
                <a:gd name="T53" fmla="*/ 25 h 44"/>
                <a:gd name="T54" fmla="*/ 2 w 45"/>
                <a:gd name="T55" fmla="*/ 25 h 44"/>
                <a:gd name="T56" fmla="*/ 2 w 45"/>
                <a:gd name="T57" fmla="*/ 44 h 44"/>
                <a:gd name="T58" fmla="*/ 0 w 45"/>
                <a:gd name="T59" fmla="*/ 44 h 44"/>
                <a:gd name="T60" fmla="*/ 0 w 45"/>
                <a:gd name="T6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4">
                  <a:moveTo>
                    <a:pt x="36" y="22"/>
                  </a:moveTo>
                  <a:cubicBezTo>
                    <a:pt x="38" y="22"/>
                    <a:pt x="39" y="21"/>
                    <a:pt x="40" y="20"/>
                  </a:cubicBezTo>
                  <a:cubicBezTo>
                    <a:pt x="41" y="19"/>
                    <a:pt x="41" y="18"/>
                    <a:pt x="42" y="17"/>
                  </a:cubicBezTo>
                  <a:cubicBezTo>
                    <a:pt x="43" y="15"/>
                    <a:pt x="43" y="14"/>
                    <a:pt x="43" y="12"/>
                  </a:cubicBezTo>
                  <a:cubicBezTo>
                    <a:pt x="43" y="11"/>
                    <a:pt x="43" y="10"/>
                    <a:pt x="42" y="8"/>
                  </a:cubicBezTo>
                  <a:cubicBezTo>
                    <a:pt x="41" y="7"/>
                    <a:pt x="41" y="6"/>
                    <a:pt x="40" y="5"/>
                  </a:cubicBezTo>
                  <a:cubicBezTo>
                    <a:pt x="39" y="4"/>
                    <a:pt x="38" y="3"/>
                    <a:pt x="36" y="3"/>
                  </a:cubicBezTo>
                  <a:cubicBezTo>
                    <a:pt x="35" y="2"/>
                    <a:pt x="34" y="2"/>
                    <a:pt x="3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3"/>
                    <a:pt x="35" y="23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9" y="2"/>
                    <a:pt x="40" y="3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9"/>
                    <a:pt x="45" y="11"/>
                    <a:pt x="45" y="12"/>
                  </a:cubicBezTo>
                  <a:cubicBezTo>
                    <a:pt x="45" y="14"/>
                    <a:pt x="44" y="16"/>
                    <a:pt x="44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 noEditPoints="1"/>
            </p:cNvSpPr>
            <p:nvPr/>
          </p:nvSpPr>
          <p:spPr bwMode="auto">
            <a:xfrm>
              <a:off x="-969963" y="-1282700"/>
              <a:ext cx="109538" cy="111125"/>
            </a:xfrm>
            <a:custGeom>
              <a:avLst/>
              <a:gdLst>
                <a:gd name="T0" fmla="*/ 6 w 69"/>
                <a:gd name="T1" fmla="*/ 62 h 70"/>
                <a:gd name="T2" fmla="*/ 63 w 69"/>
                <a:gd name="T3" fmla="*/ 62 h 70"/>
                <a:gd name="T4" fmla="*/ 34 w 69"/>
                <a:gd name="T5" fmla="*/ 3 h 70"/>
                <a:gd name="T6" fmla="*/ 6 w 69"/>
                <a:gd name="T7" fmla="*/ 62 h 70"/>
                <a:gd name="T8" fmla="*/ 6 w 69"/>
                <a:gd name="T9" fmla="*/ 62 h 70"/>
                <a:gd name="T10" fmla="*/ 69 w 69"/>
                <a:gd name="T11" fmla="*/ 70 h 70"/>
                <a:gd name="T12" fmla="*/ 66 w 69"/>
                <a:gd name="T13" fmla="*/ 70 h 70"/>
                <a:gd name="T14" fmla="*/ 64 w 69"/>
                <a:gd name="T15" fmla="*/ 65 h 70"/>
                <a:gd name="T16" fmla="*/ 4 w 69"/>
                <a:gd name="T17" fmla="*/ 65 h 70"/>
                <a:gd name="T18" fmla="*/ 3 w 69"/>
                <a:gd name="T19" fmla="*/ 70 h 70"/>
                <a:gd name="T20" fmla="*/ 0 w 69"/>
                <a:gd name="T21" fmla="*/ 70 h 70"/>
                <a:gd name="T22" fmla="*/ 33 w 69"/>
                <a:gd name="T23" fmla="*/ 0 h 70"/>
                <a:gd name="T24" fmla="*/ 36 w 69"/>
                <a:gd name="T25" fmla="*/ 0 h 70"/>
                <a:gd name="T26" fmla="*/ 69 w 69"/>
                <a:gd name="T2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0">
                  <a:moveTo>
                    <a:pt x="6" y="62"/>
                  </a:moveTo>
                  <a:lnTo>
                    <a:pt x="63" y="62"/>
                  </a:lnTo>
                  <a:lnTo>
                    <a:pt x="34" y="3"/>
                  </a:lnTo>
                  <a:lnTo>
                    <a:pt x="6" y="62"/>
                  </a:lnTo>
                  <a:lnTo>
                    <a:pt x="6" y="62"/>
                  </a:lnTo>
                  <a:close/>
                  <a:moveTo>
                    <a:pt x="69" y="70"/>
                  </a:moveTo>
                  <a:lnTo>
                    <a:pt x="66" y="70"/>
                  </a:lnTo>
                  <a:lnTo>
                    <a:pt x="64" y="65"/>
                  </a:lnTo>
                  <a:lnTo>
                    <a:pt x="4" y="6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6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 noEditPoints="1"/>
            </p:cNvSpPr>
            <p:nvPr/>
          </p:nvSpPr>
          <p:spPr bwMode="auto">
            <a:xfrm>
              <a:off x="-852488" y="-1282700"/>
              <a:ext cx="109538" cy="111125"/>
            </a:xfrm>
            <a:custGeom>
              <a:avLst/>
              <a:gdLst>
                <a:gd name="T0" fmla="*/ 32 w 44"/>
                <a:gd name="T1" fmla="*/ 23 h 44"/>
                <a:gd name="T2" fmla="*/ 36 w 44"/>
                <a:gd name="T3" fmla="*/ 22 h 44"/>
                <a:gd name="T4" fmla="*/ 39 w 44"/>
                <a:gd name="T5" fmla="*/ 20 h 44"/>
                <a:gd name="T6" fmla="*/ 42 w 44"/>
                <a:gd name="T7" fmla="*/ 17 h 44"/>
                <a:gd name="T8" fmla="*/ 42 w 44"/>
                <a:gd name="T9" fmla="*/ 12 h 44"/>
                <a:gd name="T10" fmla="*/ 42 w 44"/>
                <a:gd name="T11" fmla="*/ 8 h 44"/>
                <a:gd name="T12" fmla="*/ 39 w 44"/>
                <a:gd name="T13" fmla="*/ 5 h 44"/>
                <a:gd name="T14" fmla="*/ 36 w 44"/>
                <a:gd name="T15" fmla="*/ 3 h 44"/>
                <a:gd name="T16" fmla="*/ 32 w 44"/>
                <a:gd name="T17" fmla="*/ 2 h 44"/>
                <a:gd name="T18" fmla="*/ 1 w 44"/>
                <a:gd name="T19" fmla="*/ 2 h 44"/>
                <a:gd name="T20" fmla="*/ 1 w 44"/>
                <a:gd name="T21" fmla="*/ 23 h 44"/>
                <a:gd name="T22" fmla="*/ 32 w 44"/>
                <a:gd name="T23" fmla="*/ 23 h 44"/>
                <a:gd name="T24" fmla="*/ 0 w 44"/>
                <a:gd name="T25" fmla="*/ 0 h 44"/>
                <a:gd name="T26" fmla="*/ 32 w 44"/>
                <a:gd name="T27" fmla="*/ 0 h 44"/>
                <a:gd name="T28" fmla="*/ 37 w 44"/>
                <a:gd name="T29" fmla="*/ 1 h 44"/>
                <a:gd name="T30" fmla="*/ 41 w 44"/>
                <a:gd name="T31" fmla="*/ 4 h 44"/>
                <a:gd name="T32" fmla="*/ 43 w 44"/>
                <a:gd name="T33" fmla="*/ 8 h 44"/>
                <a:gd name="T34" fmla="*/ 44 w 44"/>
                <a:gd name="T35" fmla="*/ 12 h 44"/>
                <a:gd name="T36" fmla="*/ 43 w 44"/>
                <a:gd name="T37" fmla="*/ 17 h 44"/>
                <a:gd name="T38" fmla="*/ 41 w 44"/>
                <a:gd name="T39" fmla="*/ 21 h 44"/>
                <a:gd name="T40" fmla="*/ 37 w 44"/>
                <a:gd name="T41" fmla="*/ 24 h 44"/>
                <a:gd name="T42" fmla="*/ 32 w 44"/>
                <a:gd name="T43" fmla="*/ 25 h 44"/>
                <a:gd name="T44" fmla="*/ 1 w 44"/>
                <a:gd name="T45" fmla="*/ 25 h 44"/>
                <a:gd name="T46" fmla="*/ 1 w 44"/>
                <a:gd name="T47" fmla="*/ 44 h 44"/>
                <a:gd name="T48" fmla="*/ 0 w 44"/>
                <a:gd name="T49" fmla="*/ 44 h 44"/>
                <a:gd name="T50" fmla="*/ 0 w 44"/>
                <a:gd name="T5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44">
                  <a:moveTo>
                    <a:pt x="32" y="23"/>
                  </a:moveTo>
                  <a:cubicBezTo>
                    <a:pt x="33" y="23"/>
                    <a:pt x="35" y="23"/>
                    <a:pt x="36" y="22"/>
                  </a:cubicBezTo>
                  <a:cubicBezTo>
                    <a:pt x="37" y="22"/>
                    <a:pt x="38" y="21"/>
                    <a:pt x="39" y="20"/>
                  </a:cubicBezTo>
                  <a:cubicBezTo>
                    <a:pt x="40" y="19"/>
                    <a:pt x="41" y="18"/>
                    <a:pt x="42" y="17"/>
                  </a:cubicBezTo>
                  <a:cubicBezTo>
                    <a:pt x="42" y="15"/>
                    <a:pt x="42" y="14"/>
                    <a:pt x="42" y="12"/>
                  </a:cubicBezTo>
                  <a:cubicBezTo>
                    <a:pt x="42" y="11"/>
                    <a:pt x="42" y="10"/>
                    <a:pt x="42" y="8"/>
                  </a:cubicBezTo>
                  <a:cubicBezTo>
                    <a:pt x="41" y="7"/>
                    <a:pt x="40" y="6"/>
                    <a:pt x="39" y="5"/>
                  </a:cubicBezTo>
                  <a:cubicBezTo>
                    <a:pt x="38" y="4"/>
                    <a:pt x="37" y="3"/>
                    <a:pt x="36" y="3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8" y="2"/>
                    <a:pt x="40" y="3"/>
                    <a:pt x="41" y="4"/>
                  </a:cubicBezTo>
                  <a:cubicBezTo>
                    <a:pt x="42" y="5"/>
                    <a:pt x="43" y="6"/>
                    <a:pt x="43" y="8"/>
                  </a:cubicBezTo>
                  <a:cubicBezTo>
                    <a:pt x="44" y="9"/>
                    <a:pt x="44" y="11"/>
                    <a:pt x="44" y="12"/>
                  </a:cubicBezTo>
                  <a:cubicBezTo>
                    <a:pt x="44" y="14"/>
                    <a:pt x="44" y="16"/>
                    <a:pt x="43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8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29"/>
            <p:cNvSpPr>
              <a:spLocks noChangeArrowheads="1"/>
            </p:cNvSpPr>
            <p:nvPr/>
          </p:nvSpPr>
          <p:spPr bwMode="auto">
            <a:xfrm>
              <a:off x="-738188" y="-1282700"/>
              <a:ext cx="4763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0"/>
            <p:cNvSpPr>
              <a:spLocks noEditPoints="1"/>
            </p:cNvSpPr>
            <p:nvPr/>
          </p:nvSpPr>
          <p:spPr bwMode="auto">
            <a:xfrm>
              <a:off x="-723900" y="-1282700"/>
              <a:ext cx="112713" cy="111125"/>
            </a:xfrm>
            <a:custGeom>
              <a:avLst/>
              <a:gdLst>
                <a:gd name="T0" fmla="*/ 22 w 45"/>
                <a:gd name="T1" fmla="*/ 42 h 44"/>
                <a:gd name="T2" fmla="*/ 31 w 45"/>
                <a:gd name="T3" fmla="*/ 41 h 44"/>
                <a:gd name="T4" fmla="*/ 37 w 45"/>
                <a:gd name="T5" fmla="*/ 36 h 44"/>
                <a:gd name="T6" fmla="*/ 41 w 45"/>
                <a:gd name="T7" fmla="*/ 30 h 44"/>
                <a:gd name="T8" fmla="*/ 43 w 45"/>
                <a:gd name="T9" fmla="*/ 22 h 44"/>
                <a:gd name="T10" fmla="*/ 41 w 45"/>
                <a:gd name="T11" fmla="*/ 14 h 44"/>
                <a:gd name="T12" fmla="*/ 37 w 45"/>
                <a:gd name="T13" fmla="*/ 8 h 44"/>
                <a:gd name="T14" fmla="*/ 31 w 45"/>
                <a:gd name="T15" fmla="*/ 4 h 44"/>
                <a:gd name="T16" fmla="*/ 22 w 45"/>
                <a:gd name="T17" fmla="*/ 2 h 44"/>
                <a:gd name="T18" fmla="*/ 2 w 45"/>
                <a:gd name="T19" fmla="*/ 2 h 44"/>
                <a:gd name="T20" fmla="*/ 2 w 45"/>
                <a:gd name="T21" fmla="*/ 42 h 44"/>
                <a:gd name="T22" fmla="*/ 22 w 45"/>
                <a:gd name="T23" fmla="*/ 42 h 44"/>
                <a:gd name="T24" fmla="*/ 0 w 45"/>
                <a:gd name="T25" fmla="*/ 0 h 44"/>
                <a:gd name="T26" fmla="*/ 22 w 45"/>
                <a:gd name="T27" fmla="*/ 0 h 44"/>
                <a:gd name="T28" fmla="*/ 31 w 45"/>
                <a:gd name="T29" fmla="*/ 2 h 44"/>
                <a:gd name="T30" fmla="*/ 38 w 45"/>
                <a:gd name="T31" fmla="*/ 7 h 44"/>
                <a:gd name="T32" fmla="*/ 43 w 45"/>
                <a:gd name="T33" fmla="*/ 13 h 44"/>
                <a:gd name="T34" fmla="*/ 45 w 45"/>
                <a:gd name="T35" fmla="*/ 22 h 44"/>
                <a:gd name="T36" fmla="*/ 43 w 45"/>
                <a:gd name="T37" fmla="*/ 31 h 44"/>
                <a:gd name="T38" fmla="*/ 38 w 45"/>
                <a:gd name="T39" fmla="*/ 38 h 44"/>
                <a:gd name="T40" fmla="*/ 31 w 45"/>
                <a:gd name="T41" fmla="*/ 42 h 44"/>
                <a:gd name="T42" fmla="*/ 22 w 45"/>
                <a:gd name="T43" fmla="*/ 44 h 44"/>
                <a:gd name="T44" fmla="*/ 0 w 45"/>
                <a:gd name="T45" fmla="*/ 44 h 44"/>
                <a:gd name="T46" fmla="*/ 0 w 45"/>
                <a:gd name="T4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44">
                  <a:moveTo>
                    <a:pt x="22" y="42"/>
                  </a:moveTo>
                  <a:cubicBezTo>
                    <a:pt x="25" y="42"/>
                    <a:pt x="28" y="42"/>
                    <a:pt x="31" y="41"/>
                  </a:cubicBezTo>
                  <a:cubicBezTo>
                    <a:pt x="33" y="40"/>
                    <a:pt x="35" y="38"/>
                    <a:pt x="37" y="36"/>
                  </a:cubicBezTo>
                  <a:cubicBezTo>
                    <a:pt x="39" y="35"/>
                    <a:pt x="40" y="32"/>
                    <a:pt x="41" y="30"/>
                  </a:cubicBezTo>
                  <a:cubicBezTo>
                    <a:pt x="42" y="28"/>
                    <a:pt x="43" y="25"/>
                    <a:pt x="43" y="22"/>
                  </a:cubicBezTo>
                  <a:cubicBezTo>
                    <a:pt x="43" y="19"/>
                    <a:pt x="42" y="17"/>
                    <a:pt x="41" y="14"/>
                  </a:cubicBezTo>
                  <a:cubicBezTo>
                    <a:pt x="40" y="12"/>
                    <a:pt x="39" y="10"/>
                    <a:pt x="37" y="8"/>
                  </a:cubicBezTo>
                  <a:cubicBezTo>
                    <a:pt x="35" y="6"/>
                    <a:pt x="33" y="5"/>
                    <a:pt x="31" y="4"/>
                  </a:cubicBezTo>
                  <a:cubicBezTo>
                    <a:pt x="28" y="2"/>
                    <a:pt x="25" y="2"/>
                    <a:pt x="2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5"/>
                    <a:pt x="38" y="7"/>
                  </a:cubicBezTo>
                  <a:cubicBezTo>
                    <a:pt x="40" y="9"/>
                    <a:pt x="42" y="11"/>
                    <a:pt x="43" y="13"/>
                  </a:cubicBezTo>
                  <a:cubicBezTo>
                    <a:pt x="44" y="16"/>
                    <a:pt x="45" y="19"/>
                    <a:pt x="45" y="22"/>
                  </a:cubicBezTo>
                  <a:cubicBezTo>
                    <a:pt x="45" y="25"/>
                    <a:pt x="44" y="28"/>
                    <a:pt x="43" y="31"/>
                  </a:cubicBezTo>
                  <a:cubicBezTo>
                    <a:pt x="42" y="33"/>
                    <a:pt x="40" y="36"/>
                    <a:pt x="38" y="38"/>
                  </a:cubicBezTo>
                  <a:cubicBezTo>
                    <a:pt x="36" y="40"/>
                    <a:pt x="34" y="41"/>
                    <a:pt x="31" y="42"/>
                  </a:cubicBezTo>
                  <a:cubicBezTo>
                    <a:pt x="28" y="44"/>
                    <a:pt x="25" y="44"/>
                    <a:pt x="2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"/>
            <p:cNvSpPr>
              <a:spLocks/>
            </p:cNvSpPr>
            <p:nvPr/>
          </p:nvSpPr>
          <p:spPr bwMode="auto">
            <a:xfrm>
              <a:off x="-603250" y="-1282700"/>
              <a:ext cx="109538" cy="111125"/>
            </a:xfrm>
            <a:custGeom>
              <a:avLst/>
              <a:gdLst>
                <a:gd name="T0" fmla="*/ 0 w 69"/>
                <a:gd name="T1" fmla="*/ 0 h 70"/>
                <a:gd name="T2" fmla="*/ 69 w 69"/>
                <a:gd name="T3" fmla="*/ 0 h 70"/>
                <a:gd name="T4" fmla="*/ 69 w 69"/>
                <a:gd name="T5" fmla="*/ 3 h 70"/>
                <a:gd name="T6" fmla="*/ 1 w 69"/>
                <a:gd name="T7" fmla="*/ 3 h 70"/>
                <a:gd name="T8" fmla="*/ 1 w 69"/>
                <a:gd name="T9" fmla="*/ 33 h 70"/>
                <a:gd name="T10" fmla="*/ 67 w 69"/>
                <a:gd name="T11" fmla="*/ 33 h 70"/>
                <a:gd name="T12" fmla="*/ 67 w 69"/>
                <a:gd name="T13" fmla="*/ 37 h 70"/>
                <a:gd name="T14" fmla="*/ 1 w 69"/>
                <a:gd name="T15" fmla="*/ 37 h 70"/>
                <a:gd name="T16" fmla="*/ 1 w 69"/>
                <a:gd name="T17" fmla="*/ 66 h 70"/>
                <a:gd name="T18" fmla="*/ 69 w 69"/>
                <a:gd name="T19" fmla="*/ 66 h 70"/>
                <a:gd name="T20" fmla="*/ 69 w 69"/>
                <a:gd name="T21" fmla="*/ 70 h 70"/>
                <a:gd name="T22" fmla="*/ 0 w 69"/>
                <a:gd name="T23" fmla="*/ 70 h 70"/>
                <a:gd name="T24" fmla="*/ 0 w 69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lnTo>
                    <a:pt x="69" y="0"/>
                  </a:lnTo>
                  <a:lnTo>
                    <a:pt x="69" y="3"/>
                  </a:lnTo>
                  <a:lnTo>
                    <a:pt x="1" y="3"/>
                  </a:lnTo>
                  <a:lnTo>
                    <a:pt x="1" y="33"/>
                  </a:lnTo>
                  <a:lnTo>
                    <a:pt x="67" y="33"/>
                  </a:lnTo>
                  <a:lnTo>
                    <a:pt x="67" y="37"/>
                  </a:lnTo>
                  <a:lnTo>
                    <a:pt x="1" y="37"/>
                  </a:lnTo>
                  <a:lnTo>
                    <a:pt x="1" y="66"/>
                  </a:lnTo>
                  <a:lnTo>
                    <a:pt x="69" y="66"/>
                  </a:lnTo>
                  <a:lnTo>
                    <a:pt x="69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2"/>
            <p:cNvSpPr>
              <a:spLocks/>
            </p:cNvSpPr>
            <p:nvPr/>
          </p:nvSpPr>
          <p:spPr bwMode="auto">
            <a:xfrm>
              <a:off x="-488950" y="-1284288"/>
              <a:ext cx="217488" cy="112713"/>
            </a:xfrm>
            <a:custGeom>
              <a:avLst/>
              <a:gdLst>
                <a:gd name="T0" fmla="*/ 85 w 87"/>
                <a:gd name="T1" fmla="*/ 23 h 45"/>
                <a:gd name="T2" fmla="*/ 84 w 87"/>
                <a:gd name="T3" fmla="*/ 15 h 45"/>
                <a:gd name="T4" fmla="*/ 79 w 87"/>
                <a:gd name="T5" fmla="*/ 8 h 45"/>
                <a:gd name="T6" fmla="*/ 73 w 87"/>
                <a:gd name="T7" fmla="*/ 4 h 45"/>
                <a:gd name="T8" fmla="*/ 65 w 87"/>
                <a:gd name="T9" fmla="*/ 2 h 45"/>
                <a:gd name="T10" fmla="*/ 58 w 87"/>
                <a:gd name="T11" fmla="*/ 4 h 45"/>
                <a:gd name="T12" fmla="*/ 52 w 87"/>
                <a:gd name="T13" fmla="*/ 8 h 45"/>
                <a:gd name="T14" fmla="*/ 47 w 87"/>
                <a:gd name="T15" fmla="*/ 14 h 45"/>
                <a:gd name="T16" fmla="*/ 45 w 87"/>
                <a:gd name="T17" fmla="*/ 23 h 45"/>
                <a:gd name="T18" fmla="*/ 42 w 87"/>
                <a:gd name="T19" fmla="*/ 32 h 45"/>
                <a:gd name="T20" fmla="*/ 37 w 87"/>
                <a:gd name="T21" fmla="*/ 39 h 45"/>
                <a:gd name="T22" fmla="*/ 30 w 87"/>
                <a:gd name="T23" fmla="*/ 44 h 45"/>
                <a:gd name="T24" fmla="*/ 22 w 87"/>
                <a:gd name="T25" fmla="*/ 45 h 45"/>
                <a:gd name="T26" fmla="*/ 13 w 87"/>
                <a:gd name="T27" fmla="*/ 43 h 45"/>
                <a:gd name="T28" fmla="*/ 6 w 87"/>
                <a:gd name="T29" fmla="*/ 39 h 45"/>
                <a:gd name="T30" fmla="*/ 1 w 87"/>
                <a:gd name="T31" fmla="*/ 31 h 45"/>
                <a:gd name="T32" fmla="*/ 0 w 87"/>
                <a:gd name="T33" fmla="*/ 23 h 45"/>
                <a:gd name="T34" fmla="*/ 1 w 87"/>
                <a:gd name="T35" fmla="*/ 14 h 45"/>
                <a:gd name="T36" fmla="*/ 6 w 87"/>
                <a:gd name="T37" fmla="*/ 7 h 45"/>
                <a:gd name="T38" fmla="*/ 13 w 87"/>
                <a:gd name="T39" fmla="*/ 2 h 45"/>
                <a:gd name="T40" fmla="*/ 22 w 87"/>
                <a:gd name="T41" fmla="*/ 0 h 45"/>
                <a:gd name="T42" fmla="*/ 22 w 87"/>
                <a:gd name="T43" fmla="*/ 2 h 45"/>
                <a:gd name="T44" fmla="*/ 14 w 87"/>
                <a:gd name="T45" fmla="*/ 4 h 45"/>
                <a:gd name="T46" fmla="*/ 7 w 87"/>
                <a:gd name="T47" fmla="*/ 8 h 45"/>
                <a:gd name="T48" fmla="*/ 3 w 87"/>
                <a:gd name="T49" fmla="*/ 15 h 45"/>
                <a:gd name="T50" fmla="*/ 1 w 87"/>
                <a:gd name="T51" fmla="*/ 23 h 45"/>
                <a:gd name="T52" fmla="*/ 3 w 87"/>
                <a:gd name="T53" fmla="*/ 31 h 45"/>
                <a:gd name="T54" fmla="*/ 7 w 87"/>
                <a:gd name="T55" fmla="*/ 37 h 45"/>
                <a:gd name="T56" fmla="*/ 14 w 87"/>
                <a:gd name="T57" fmla="*/ 42 h 45"/>
                <a:gd name="T58" fmla="*/ 22 w 87"/>
                <a:gd name="T59" fmla="*/ 43 h 45"/>
                <a:gd name="T60" fmla="*/ 30 w 87"/>
                <a:gd name="T61" fmla="*/ 42 h 45"/>
                <a:gd name="T62" fmla="*/ 36 w 87"/>
                <a:gd name="T63" fmla="*/ 38 h 45"/>
                <a:gd name="T64" fmla="*/ 40 w 87"/>
                <a:gd name="T65" fmla="*/ 31 h 45"/>
                <a:gd name="T66" fmla="*/ 42 w 87"/>
                <a:gd name="T67" fmla="*/ 23 h 45"/>
                <a:gd name="T68" fmla="*/ 45 w 87"/>
                <a:gd name="T69" fmla="*/ 14 h 45"/>
                <a:gd name="T70" fmla="*/ 50 w 87"/>
                <a:gd name="T71" fmla="*/ 7 h 45"/>
                <a:gd name="T72" fmla="*/ 56 w 87"/>
                <a:gd name="T73" fmla="*/ 2 h 45"/>
                <a:gd name="T74" fmla="*/ 65 w 87"/>
                <a:gd name="T75" fmla="*/ 1 h 45"/>
                <a:gd name="T76" fmla="*/ 73 w 87"/>
                <a:gd name="T77" fmla="*/ 2 h 45"/>
                <a:gd name="T78" fmla="*/ 80 w 87"/>
                <a:gd name="T79" fmla="*/ 7 h 45"/>
                <a:gd name="T80" fmla="*/ 85 w 87"/>
                <a:gd name="T81" fmla="*/ 14 h 45"/>
                <a:gd name="T82" fmla="*/ 87 w 87"/>
                <a:gd name="T83" fmla="*/ 23 h 45"/>
                <a:gd name="T84" fmla="*/ 86 w 87"/>
                <a:gd name="T85" fmla="*/ 29 h 45"/>
                <a:gd name="T86" fmla="*/ 83 w 87"/>
                <a:gd name="T87" fmla="*/ 35 h 45"/>
                <a:gd name="T88" fmla="*/ 79 w 87"/>
                <a:gd name="T89" fmla="*/ 40 h 45"/>
                <a:gd name="T90" fmla="*/ 74 w 87"/>
                <a:gd name="T91" fmla="*/ 43 h 45"/>
                <a:gd name="T92" fmla="*/ 74 w 87"/>
                <a:gd name="T93" fmla="*/ 41 h 45"/>
                <a:gd name="T94" fmla="*/ 79 w 87"/>
                <a:gd name="T95" fmla="*/ 38 h 45"/>
                <a:gd name="T96" fmla="*/ 82 w 87"/>
                <a:gd name="T97" fmla="*/ 34 h 45"/>
                <a:gd name="T98" fmla="*/ 84 w 87"/>
                <a:gd name="T99" fmla="*/ 29 h 45"/>
                <a:gd name="T100" fmla="*/ 85 w 87"/>
                <a:gd name="T10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45">
                  <a:moveTo>
                    <a:pt x="85" y="23"/>
                  </a:moveTo>
                  <a:cubicBezTo>
                    <a:pt x="85" y="20"/>
                    <a:pt x="85" y="17"/>
                    <a:pt x="84" y="15"/>
                  </a:cubicBezTo>
                  <a:cubicBezTo>
                    <a:pt x="83" y="12"/>
                    <a:pt x="81" y="10"/>
                    <a:pt x="79" y="8"/>
                  </a:cubicBezTo>
                  <a:cubicBezTo>
                    <a:pt x="77" y="6"/>
                    <a:pt x="75" y="5"/>
                    <a:pt x="73" y="4"/>
                  </a:cubicBezTo>
                  <a:cubicBezTo>
                    <a:pt x="70" y="3"/>
                    <a:pt x="68" y="2"/>
                    <a:pt x="65" y="2"/>
                  </a:cubicBezTo>
                  <a:cubicBezTo>
                    <a:pt x="62" y="2"/>
                    <a:pt x="60" y="3"/>
                    <a:pt x="58" y="4"/>
                  </a:cubicBezTo>
                  <a:cubicBezTo>
                    <a:pt x="55" y="5"/>
                    <a:pt x="53" y="6"/>
                    <a:pt x="52" y="8"/>
                  </a:cubicBezTo>
                  <a:cubicBezTo>
                    <a:pt x="50" y="9"/>
                    <a:pt x="48" y="11"/>
                    <a:pt x="47" y="14"/>
                  </a:cubicBezTo>
                  <a:cubicBezTo>
                    <a:pt x="46" y="17"/>
                    <a:pt x="45" y="20"/>
                    <a:pt x="45" y="23"/>
                  </a:cubicBezTo>
                  <a:cubicBezTo>
                    <a:pt x="44" y="26"/>
                    <a:pt x="43" y="30"/>
                    <a:pt x="42" y="32"/>
                  </a:cubicBezTo>
                  <a:cubicBezTo>
                    <a:pt x="41" y="35"/>
                    <a:pt x="39" y="37"/>
                    <a:pt x="37" y="39"/>
                  </a:cubicBezTo>
                  <a:cubicBezTo>
                    <a:pt x="35" y="41"/>
                    <a:pt x="33" y="43"/>
                    <a:pt x="30" y="44"/>
                  </a:cubicBezTo>
                  <a:cubicBezTo>
                    <a:pt x="28" y="45"/>
                    <a:pt x="25" y="45"/>
                    <a:pt x="22" y="45"/>
                  </a:cubicBezTo>
                  <a:cubicBezTo>
                    <a:pt x="19" y="45"/>
                    <a:pt x="16" y="45"/>
                    <a:pt x="13" y="43"/>
                  </a:cubicBezTo>
                  <a:cubicBezTo>
                    <a:pt x="11" y="42"/>
                    <a:pt x="8" y="41"/>
                    <a:pt x="6" y="39"/>
                  </a:cubicBezTo>
                  <a:cubicBezTo>
                    <a:pt x="4" y="36"/>
                    <a:pt x="2" y="34"/>
                    <a:pt x="1" y="31"/>
                  </a:cubicBezTo>
                  <a:cubicBezTo>
                    <a:pt x="0" y="29"/>
                    <a:pt x="0" y="26"/>
                    <a:pt x="0" y="23"/>
                  </a:cubicBezTo>
                  <a:cubicBezTo>
                    <a:pt x="0" y="20"/>
                    <a:pt x="0" y="17"/>
                    <a:pt x="1" y="14"/>
                  </a:cubicBezTo>
                  <a:cubicBezTo>
                    <a:pt x="2" y="11"/>
                    <a:pt x="4" y="9"/>
                    <a:pt x="6" y="7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2"/>
                    <a:pt x="16" y="3"/>
                    <a:pt x="14" y="4"/>
                  </a:cubicBezTo>
                  <a:cubicBezTo>
                    <a:pt x="11" y="5"/>
                    <a:pt x="9" y="6"/>
                    <a:pt x="7" y="8"/>
                  </a:cubicBezTo>
                  <a:cubicBezTo>
                    <a:pt x="6" y="10"/>
                    <a:pt x="4" y="12"/>
                    <a:pt x="3" y="15"/>
                  </a:cubicBezTo>
                  <a:cubicBezTo>
                    <a:pt x="2" y="17"/>
                    <a:pt x="1" y="20"/>
                    <a:pt x="1" y="23"/>
                  </a:cubicBezTo>
                  <a:cubicBezTo>
                    <a:pt x="1" y="26"/>
                    <a:pt x="2" y="28"/>
                    <a:pt x="3" y="31"/>
                  </a:cubicBezTo>
                  <a:cubicBezTo>
                    <a:pt x="4" y="33"/>
                    <a:pt x="6" y="35"/>
                    <a:pt x="7" y="37"/>
                  </a:cubicBezTo>
                  <a:cubicBezTo>
                    <a:pt x="9" y="39"/>
                    <a:pt x="11" y="41"/>
                    <a:pt x="14" y="42"/>
                  </a:cubicBezTo>
                  <a:cubicBezTo>
                    <a:pt x="16" y="43"/>
                    <a:pt x="19" y="43"/>
                    <a:pt x="22" y="43"/>
                  </a:cubicBezTo>
                  <a:cubicBezTo>
                    <a:pt x="25" y="43"/>
                    <a:pt x="27" y="43"/>
                    <a:pt x="30" y="42"/>
                  </a:cubicBezTo>
                  <a:cubicBezTo>
                    <a:pt x="32" y="41"/>
                    <a:pt x="34" y="40"/>
                    <a:pt x="36" y="38"/>
                  </a:cubicBezTo>
                  <a:cubicBezTo>
                    <a:pt x="37" y="36"/>
                    <a:pt x="39" y="34"/>
                    <a:pt x="40" y="31"/>
                  </a:cubicBezTo>
                  <a:cubicBezTo>
                    <a:pt x="41" y="29"/>
                    <a:pt x="42" y="26"/>
                    <a:pt x="42" y="23"/>
                  </a:cubicBezTo>
                  <a:cubicBezTo>
                    <a:pt x="43" y="19"/>
                    <a:pt x="44" y="16"/>
                    <a:pt x="45" y="14"/>
                  </a:cubicBezTo>
                  <a:cubicBezTo>
                    <a:pt x="46" y="11"/>
                    <a:pt x="48" y="9"/>
                    <a:pt x="50" y="7"/>
                  </a:cubicBezTo>
                  <a:cubicBezTo>
                    <a:pt x="52" y="5"/>
                    <a:pt x="54" y="3"/>
                    <a:pt x="56" y="2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68" y="1"/>
                    <a:pt x="71" y="1"/>
                    <a:pt x="73" y="2"/>
                  </a:cubicBezTo>
                  <a:cubicBezTo>
                    <a:pt x="76" y="4"/>
                    <a:pt x="78" y="5"/>
                    <a:pt x="80" y="7"/>
                  </a:cubicBezTo>
                  <a:cubicBezTo>
                    <a:pt x="82" y="9"/>
                    <a:pt x="84" y="11"/>
                    <a:pt x="85" y="14"/>
                  </a:cubicBezTo>
                  <a:cubicBezTo>
                    <a:pt x="86" y="17"/>
                    <a:pt x="87" y="20"/>
                    <a:pt x="87" y="23"/>
                  </a:cubicBezTo>
                  <a:cubicBezTo>
                    <a:pt x="87" y="25"/>
                    <a:pt x="87" y="27"/>
                    <a:pt x="86" y="29"/>
                  </a:cubicBezTo>
                  <a:cubicBezTo>
                    <a:pt x="85" y="31"/>
                    <a:pt x="84" y="33"/>
                    <a:pt x="83" y="35"/>
                  </a:cubicBezTo>
                  <a:cubicBezTo>
                    <a:pt x="82" y="37"/>
                    <a:pt x="81" y="38"/>
                    <a:pt x="79" y="40"/>
                  </a:cubicBezTo>
                  <a:cubicBezTo>
                    <a:pt x="78" y="41"/>
                    <a:pt x="76" y="42"/>
                    <a:pt x="74" y="43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6" y="40"/>
                    <a:pt x="77" y="39"/>
                    <a:pt x="79" y="38"/>
                  </a:cubicBezTo>
                  <a:cubicBezTo>
                    <a:pt x="80" y="37"/>
                    <a:pt x="81" y="35"/>
                    <a:pt x="82" y="34"/>
                  </a:cubicBezTo>
                  <a:cubicBezTo>
                    <a:pt x="83" y="32"/>
                    <a:pt x="84" y="30"/>
                    <a:pt x="84" y="29"/>
                  </a:cubicBezTo>
                  <a:cubicBezTo>
                    <a:pt x="85" y="27"/>
                    <a:pt x="85" y="25"/>
                    <a:pt x="8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33"/>
            <p:cNvSpPr>
              <a:spLocks noChangeArrowheads="1"/>
            </p:cNvSpPr>
            <p:nvPr/>
          </p:nvSpPr>
          <p:spPr bwMode="auto">
            <a:xfrm>
              <a:off x="-265113" y="-1282700"/>
              <a:ext cx="6350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4"/>
            <p:cNvSpPr>
              <a:spLocks/>
            </p:cNvSpPr>
            <p:nvPr/>
          </p:nvSpPr>
          <p:spPr bwMode="auto">
            <a:xfrm>
              <a:off x="-252413" y="-1284288"/>
              <a:ext cx="112713" cy="112713"/>
            </a:xfrm>
            <a:custGeom>
              <a:avLst/>
              <a:gdLst>
                <a:gd name="T0" fmla="*/ 4 w 45"/>
                <a:gd name="T1" fmla="*/ 31 h 45"/>
                <a:gd name="T2" fmla="*/ 8 w 45"/>
                <a:gd name="T3" fmla="*/ 37 h 45"/>
                <a:gd name="T4" fmla="*/ 15 w 45"/>
                <a:gd name="T5" fmla="*/ 42 h 45"/>
                <a:gd name="T6" fmla="*/ 23 w 45"/>
                <a:gd name="T7" fmla="*/ 43 h 45"/>
                <a:gd name="T8" fmla="*/ 31 w 45"/>
                <a:gd name="T9" fmla="*/ 42 h 45"/>
                <a:gd name="T10" fmla="*/ 37 w 45"/>
                <a:gd name="T11" fmla="*/ 37 h 45"/>
                <a:gd name="T12" fmla="*/ 42 w 45"/>
                <a:gd name="T13" fmla="*/ 31 h 45"/>
                <a:gd name="T14" fmla="*/ 43 w 45"/>
                <a:gd name="T15" fmla="*/ 23 h 45"/>
                <a:gd name="T16" fmla="*/ 43 w 45"/>
                <a:gd name="T17" fmla="*/ 23 h 45"/>
                <a:gd name="T18" fmla="*/ 24 w 45"/>
                <a:gd name="T19" fmla="*/ 23 h 45"/>
                <a:gd name="T20" fmla="*/ 24 w 45"/>
                <a:gd name="T21" fmla="*/ 21 h 45"/>
                <a:gd name="T22" fmla="*/ 45 w 45"/>
                <a:gd name="T23" fmla="*/ 21 h 45"/>
                <a:gd name="T24" fmla="*/ 45 w 45"/>
                <a:gd name="T25" fmla="*/ 23 h 45"/>
                <a:gd name="T26" fmla="*/ 43 w 45"/>
                <a:gd name="T27" fmla="*/ 31 h 45"/>
                <a:gd name="T28" fmla="*/ 38 w 45"/>
                <a:gd name="T29" fmla="*/ 39 h 45"/>
                <a:gd name="T30" fmla="*/ 31 w 45"/>
                <a:gd name="T31" fmla="*/ 43 h 45"/>
                <a:gd name="T32" fmla="*/ 23 w 45"/>
                <a:gd name="T33" fmla="*/ 45 h 45"/>
                <a:gd name="T34" fmla="*/ 14 w 45"/>
                <a:gd name="T35" fmla="*/ 43 h 45"/>
                <a:gd name="T36" fmla="*/ 7 w 45"/>
                <a:gd name="T37" fmla="*/ 39 h 45"/>
                <a:gd name="T38" fmla="*/ 2 w 45"/>
                <a:gd name="T39" fmla="*/ 31 h 45"/>
                <a:gd name="T40" fmla="*/ 0 w 45"/>
                <a:gd name="T41" fmla="*/ 23 h 45"/>
                <a:gd name="T42" fmla="*/ 0 w 45"/>
                <a:gd name="T43" fmla="*/ 23 h 45"/>
                <a:gd name="T44" fmla="*/ 2 w 45"/>
                <a:gd name="T45" fmla="*/ 14 h 45"/>
                <a:gd name="T46" fmla="*/ 7 w 45"/>
                <a:gd name="T47" fmla="*/ 7 h 45"/>
                <a:gd name="T48" fmla="*/ 14 w 45"/>
                <a:gd name="T49" fmla="*/ 2 h 45"/>
                <a:gd name="T50" fmla="*/ 23 w 45"/>
                <a:gd name="T51" fmla="*/ 0 h 45"/>
                <a:gd name="T52" fmla="*/ 29 w 45"/>
                <a:gd name="T53" fmla="*/ 1 h 45"/>
                <a:gd name="T54" fmla="*/ 35 w 45"/>
                <a:gd name="T55" fmla="*/ 4 h 45"/>
                <a:gd name="T56" fmla="*/ 31 w 45"/>
                <a:gd name="T57" fmla="*/ 4 h 45"/>
                <a:gd name="T58" fmla="*/ 27 w 45"/>
                <a:gd name="T59" fmla="*/ 3 h 45"/>
                <a:gd name="T60" fmla="*/ 23 w 45"/>
                <a:gd name="T61" fmla="*/ 2 h 45"/>
                <a:gd name="T62" fmla="*/ 15 w 45"/>
                <a:gd name="T63" fmla="*/ 4 h 45"/>
                <a:gd name="T64" fmla="*/ 8 w 45"/>
                <a:gd name="T65" fmla="*/ 8 h 45"/>
                <a:gd name="T66" fmla="*/ 4 w 45"/>
                <a:gd name="T67" fmla="*/ 15 h 45"/>
                <a:gd name="T68" fmla="*/ 2 w 45"/>
                <a:gd name="T69" fmla="*/ 23 h 45"/>
                <a:gd name="T70" fmla="*/ 4 w 45"/>
                <a:gd name="T7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45">
                  <a:moveTo>
                    <a:pt x="4" y="31"/>
                  </a:moveTo>
                  <a:cubicBezTo>
                    <a:pt x="5" y="33"/>
                    <a:pt x="6" y="35"/>
                    <a:pt x="8" y="37"/>
                  </a:cubicBezTo>
                  <a:cubicBezTo>
                    <a:pt x="10" y="39"/>
                    <a:pt x="12" y="41"/>
                    <a:pt x="15" y="42"/>
                  </a:cubicBezTo>
                  <a:cubicBezTo>
                    <a:pt x="17" y="43"/>
                    <a:pt x="20" y="43"/>
                    <a:pt x="23" y="43"/>
                  </a:cubicBezTo>
                  <a:cubicBezTo>
                    <a:pt x="25" y="43"/>
                    <a:pt x="28" y="43"/>
                    <a:pt x="31" y="42"/>
                  </a:cubicBezTo>
                  <a:cubicBezTo>
                    <a:pt x="33" y="41"/>
                    <a:pt x="35" y="39"/>
                    <a:pt x="37" y="37"/>
                  </a:cubicBezTo>
                  <a:cubicBezTo>
                    <a:pt x="39" y="35"/>
                    <a:pt x="41" y="33"/>
                    <a:pt x="42" y="31"/>
                  </a:cubicBezTo>
                  <a:cubicBezTo>
                    <a:pt x="43" y="28"/>
                    <a:pt x="43" y="26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4" y="29"/>
                    <a:pt x="43" y="31"/>
                  </a:cubicBezTo>
                  <a:cubicBezTo>
                    <a:pt x="42" y="34"/>
                    <a:pt x="41" y="37"/>
                    <a:pt x="38" y="39"/>
                  </a:cubicBezTo>
                  <a:cubicBezTo>
                    <a:pt x="36" y="41"/>
                    <a:pt x="34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ubicBezTo>
                    <a:pt x="20" y="45"/>
                    <a:pt x="17" y="45"/>
                    <a:pt x="14" y="43"/>
                  </a:cubicBezTo>
                  <a:cubicBezTo>
                    <a:pt x="11" y="42"/>
                    <a:pt x="9" y="41"/>
                    <a:pt x="7" y="39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5"/>
                    <a:pt x="11" y="3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5" y="0"/>
                    <a:pt x="27" y="1"/>
                    <a:pt x="29" y="1"/>
                  </a:cubicBezTo>
                  <a:cubicBezTo>
                    <a:pt x="31" y="2"/>
                    <a:pt x="33" y="3"/>
                    <a:pt x="35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29" y="3"/>
                    <a:pt x="27" y="3"/>
                  </a:cubicBezTo>
                  <a:cubicBezTo>
                    <a:pt x="26" y="2"/>
                    <a:pt x="24" y="2"/>
                    <a:pt x="23" y="2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2" y="5"/>
                    <a:pt x="10" y="6"/>
                    <a:pt x="8" y="8"/>
                  </a:cubicBezTo>
                  <a:cubicBezTo>
                    <a:pt x="6" y="10"/>
                    <a:pt x="5" y="12"/>
                    <a:pt x="4" y="15"/>
                  </a:cubicBezTo>
                  <a:cubicBezTo>
                    <a:pt x="3" y="17"/>
                    <a:pt x="2" y="20"/>
                    <a:pt x="2" y="23"/>
                  </a:cubicBezTo>
                  <a:cubicBezTo>
                    <a:pt x="2" y="26"/>
                    <a:pt x="3" y="28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"/>
            <p:cNvSpPr>
              <a:spLocks/>
            </p:cNvSpPr>
            <p:nvPr/>
          </p:nvSpPr>
          <p:spPr bwMode="auto">
            <a:xfrm>
              <a:off x="-134938" y="-1282700"/>
              <a:ext cx="112713" cy="111125"/>
            </a:xfrm>
            <a:custGeom>
              <a:avLst/>
              <a:gdLst>
                <a:gd name="T0" fmla="*/ 68 w 71"/>
                <a:gd name="T1" fmla="*/ 0 h 70"/>
                <a:gd name="T2" fmla="*/ 71 w 71"/>
                <a:gd name="T3" fmla="*/ 0 h 70"/>
                <a:gd name="T4" fmla="*/ 71 w 71"/>
                <a:gd name="T5" fmla="*/ 70 h 70"/>
                <a:gd name="T6" fmla="*/ 68 w 71"/>
                <a:gd name="T7" fmla="*/ 70 h 70"/>
                <a:gd name="T8" fmla="*/ 3 w 71"/>
                <a:gd name="T9" fmla="*/ 5 h 70"/>
                <a:gd name="T10" fmla="*/ 3 w 71"/>
                <a:gd name="T11" fmla="*/ 70 h 70"/>
                <a:gd name="T12" fmla="*/ 0 w 71"/>
                <a:gd name="T13" fmla="*/ 70 h 70"/>
                <a:gd name="T14" fmla="*/ 0 w 71"/>
                <a:gd name="T15" fmla="*/ 0 h 70"/>
                <a:gd name="T16" fmla="*/ 3 w 71"/>
                <a:gd name="T17" fmla="*/ 0 h 70"/>
                <a:gd name="T18" fmla="*/ 68 w 71"/>
                <a:gd name="T19" fmla="*/ 66 h 70"/>
                <a:gd name="T20" fmla="*/ 68 w 71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0">
                  <a:moveTo>
                    <a:pt x="68" y="0"/>
                  </a:moveTo>
                  <a:lnTo>
                    <a:pt x="71" y="0"/>
                  </a:lnTo>
                  <a:lnTo>
                    <a:pt x="71" y="70"/>
                  </a:lnTo>
                  <a:lnTo>
                    <a:pt x="68" y="70"/>
                  </a:lnTo>
                  <a:lnTo>
                    <a:pt x="3" y="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3" y="0"/>
                  </a:lnTo>
                  <a:lnTo>
                    <a:pt x="68" y="66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"/>
            <p:cNvSpPr>
              <a:spLocks noEditPoints="1"/>
            </p:cNvSpPr>
            <p:nvPr/>
          </p:nvSpPr>
          <p:spPr bwMode="auto">
            <a:xfrm>
              <a:off x="-1100138" y="-1581150"/>
              <a:ext cx="269875" cy="266700"/>
            </a:xfrm>
            <a:custGeom>
              <a:avLst/>
              <a:gdLst>
                <a:gd name="T0" fmla="*/ 57 w 108"/>
                <a:gd name="T1" fmla="*/ 56 h 107"/>
                <a:gd name="T2" fmla="*/ 90 w 108"/>
                <a:gd name="T3" fmla="*/ 33 h 107"/>
                <a:gd name="T4" fmla="*/ 56 w 108"/>
                <a:gd name="T5" fmla="*/ 1 h 107"/>
                <a:gd name="T6" fmla="*/ 62 w 108"/>
                <a:gd name="T7" fmla="*/ 22 h 107"/>
                <a:gd name="T8" fmla="*/ 56 w 108"/>
                <a:gd name="T9" fmla="*/ 1 h 107"/>
                <a:gd name="T10" fmla="*/ 58 w 108"/>
                <a:gd name="T11" fmla="*/ 62 h 107"/>
                <a:gd name="T12" fmla="*/ 49 w 108"/>
                <a:gd name="T13" fmla="*/ 61 h 107"/>
                <a:gd name="T14" fmla="*/ 50 w 108"/>
                <a:gd name="T15" fmla="*/ 36 h 107"/>
                <a:gd name="T16" fmla="*/ 58 w 108"/>
                <a:gd name="T17" fmla="*/ 27 h 107"/>
                <a:gd name="T18" fmla="*/ 77 w 108"/>
                <a:gd name="T19" fmla="*/ 25 h 107"/>
                <a:gd name="T20" fmla="*/ 95 w 108"/>
                <a:gd name="T21" fmla="*/ 4 h 107"/>
                <a:gd name="T22" fmla="*/ 95 w 108"/>
                <a:gd name="T23" fmla="*/ 6 h 107"/>
                <a:gd name="T24" fmla="*/ 82 w 108"/>
                <a:gd name="T25" fmla="*/ 27 h 107"/>
                <a:gd name="T26" fmla="*/ 97 w 108"/>
                <a:gd name="T27" fmla="*/ 26 h 107"/>
                <a:gd name="T28" fmla="*/ 96 w 108"/>
                <a:gd name="T29" fmla="*/ 53 h 107"/>
                <a:gd name="T30" fmla="*/ 95 w 108"/>
                <a:gd name="T31" fmla="*/ 62 h 107"/>
                <a:gd name="T32" fmla="*/ 85 w 108"/>
                <a:gd name="T33" fmla="*/ 62 h 107"/>
                <a:gd name="T34" fmla="*/ 89 w 108"/>
                <a:gd name="T35" fmla="*/ 99 h 107"/>
                <a:gd name="T36" fmla="*/ 100 w 108"/>
                <a:gd name="T37" fmla="*/ 88 h 107"/>
                <a:gd name="T38" fmla="*/ 93 w 108"/>
                <a:gd name="T39" fmla="*/ 105 h 107"/>
                <a:gd name="T40" fmla="*/ 78 w 108"/>
                <a:gd name="T41" fmla="*/ 97 h 107"/>
                <a:gd name="T42" fmla="*/ 67 w 108"/>
                <a:gd name="T43" fmla="*/ 62 h 107"/>
                <a:gd name="T44" fmla="*/ 39 w 108"/>
                <a:gd name="T45" fmla="*/ 107 h 107"/>
                <a:gd name="T46" fmla="*/ 55 w 108"/>
                <a:gd name="T47" fmla="*/ 88 h 107"/>
                <a:gd name="T48" fmla="*/ 61 w 108"/>
                <a:gd name="T49" fmla="*/ 62 h 107"/>
                <a:gd name="T50" fmla="*/ 13 w 108"/>
                <a:gd name="T51" fmla="*/ 60 h 107"/>
                <a:gd name="T52" fmla="*/ 0 w 108"/>
                <a:gd name="T53" fmla="*/ 66 h 107"/>
                <a:gd name="T54" fmla="*/ 21 w 108"/>
                <a:gd name="T55" fmla="*/ 66 h 107"/>
                <a:gd name="T56" fmla="*/ 18 w 108"/>
                <a:gd name="T57" fmla="*/ 94 h 107"/>
                <a:gd name="T58" fmla="*/ 41 w 108"/>
                <a:gd name="T59" fmla="*/ 87 h 107"/>
                <a:gd name="T60" fmla="*/ 43 w 108"/>
                <a:gd name="T61" fmla="*/ 79 h 107"/>
                <a:gd name="T62" fmla="*/ 28 w 108"/>
                <a:gd name="T63" fmla="*/ 90 h 107"/>
                <a:gd name="T64" fmla="*/ 36 w 108"/>
                <a:gd name="T65" fmla="*/ 66 h 107"/>
                <a:gd name="T66" fmla="*/ 45 w 108"/>
                <a:gd name="T67" fmla="*/ 59 h 107"/>
                <a:gd name="T68" fmla="*/ 28 w 108"/>
                <a:gd name="T69" fmla="*/ 60 h 107"/>
                <a:gd name="T70" fmla="*/ 31 w 108"/>
                <a:gd name="T71" fmla="*/ 45 h 107"/>
                <a:gd name="T72" fmla="*/ 40 w 108"/>
                <a:gd name="T73" fmla="*/ 38 h 107"/>
                <a:gd name="T74" fmla="*/ 31 w 108"/>
                <a:gd name="T75" fmla="*/ 39 h 107"/>
                <a:gd name="T76" fmla="*/ 11 w 108"/>
                <a:gd name="T77" fmla="*/ 38 h 107"/>
                <a:gd name="T78" fmla="*/ 9 w 108"/>
                <a:gd name="T79" fmla="*/ 45 h 107"/>
                <a:gd name="T80" fmla="*/ 21 w 108"/>
                <a:gd name="T81" fmla="*/ 45 h 107"/>
                <a:gd name="T82" fmla="*/ 13 w 108"/>
                <a:gd name="T83" fmla="*/ 60 h 107"/>
                <a:gd name="T84" fmla="*/ 22 w 108"/>
                <a:gd name="T85" fmla="*/ 1 h 107"/>
                <a:gd name="T86" fmla="*/ 8 w 108"/>
                <a:gd name="T87" fmla="*/ 39 h 107"/>
                <a:gd name="T88" fmla="*/ 18 w 108"/>
                <a:gd name="T89" fmla="*/ 24 h 107"/>
                <a:gd name="T90" fmla="*/ 45 w 108"/>
                <a:gd name="T91" fmla="*/ 25 h 107"/>
                <a:gd name="T92" fmla="*/ 35 w 108"/>
                <a:gd name="T93" fmla="*/ 18 h 107"/>
                <a:gd name="T94" fmla="*/ 25 w 108"/>
                <a:gd name="T95" fmla="*/ 12 h 107"/>
                <a:gd name="T96" fmla="*/ 30 w 108"/>
                <a:gd name="T97" fmla="*/ 7 h 107"/>
                <a:gd name="T98" fmla="*/ 30 w 108"/>
                <a:gd name="T99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07">
                  <a:moveTo>
                    <a:pt x="57" y="33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6" y="1"/>
                  </a:moveTo>
                  <a:cubicBezTo>
                    <a:pt x="61" y="6"/>
                    <a:pt x="65" y="12"/>
                    <a:pt x="68" y="18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8" y="15"/>
                    <a:pt x="54" y="9"/>
                    <a:pt x="50" y="4"/>
                  </a:cubicBezTo>
                  <a:cubicBezTo>
                    <a:pt x="56" y="1"/>
                    <a:pt x="56" y="1"/>
                    <a:pt x="56" y="1"/>
                  </a:cubicBezTo>
                  <a:close/>
                  <a:moveTo>
                    <a:pt x="61" y="62"/>
                  </a:moveTo>
                  <a:cubicBezTo>
                    <a:pt x="58" y="62"/>
                    <a:pt x="58" y="62"/>
                    <a:pt x="58" y="62"/>
                  </a:cubicBezTo>
                  <a:cubicBezTo>
                    <a:pt x="57" y="62"/>
                    <a:pt x="54" y="62"/>
                    <a:pt x="49" y="63"/>
                  </a:cubicBezTo>
                  <a:cubicBezTo>
                    <a:pt x="49" y="63"/>
                    <a:pt x="49" y="62"/>
                    <a:pt x="49" y="61"/>
                  </a:cubicBezTo>
                  <a:cubicBezTo>
                    <a:pt x="50" y="59"/>
                    <a:pt x="50" y="56"/>
                    <a:pt x="50" y="53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2"/>
                    <a:pt x="50" y="29"/>
                    <a:pt x="49" y="26"/>
                  </a:cubicBezTo>
                  <a:cubicBezTo>
                    <a:pt x="53" y="26"/>
                    <a:pt x="55" y="27"/>
                    <a:pt x="58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6"/>
                    <a:pt x="76" y="26"/>
                    <a:pt x="77" y="25"/>
                  </a:cubicBezTo>
                  <a:cubicBezTo>
                    <a:pt x="83" y="13"/>
                    <a:pt x="87" y="5"/>
                    <a:pt x="87" y="0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5"/>
                    <a:pt x="97" y="5"/>
                  </a:cubicBezTo>
                  <a:cubicBezTo>
                    <a:pt x="97" y="5"/>
                    <a:pt x="96" y="6"/>
                    <a:pt x="95" y="6"/>
                  </a:cubicBezTo>
                  <a:cubicBezTo>
                    <a:pt x="93" y="7"/>
                    <a:pt x="92" y="8"/>
                    <a:pt x="91" y="10"/>
                  </a:cubicBezTo>
                  <a:cubicBezTo>
                    <a:pt x="88" y="16"/>
                    <a:pt x="86" y="21"/>
                    <a:pt x="82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0" y="27"/>
                    <a:pt x="93" y="26"/>
                    <a:pt x="97" y="26"/>
                  </a:cubicBezTo>
                  <a:cubicBezTo>
                    <a:pt x="97" y="30"/>
                    <a:pt x="96" y="33"/>
                    <a:pt x="96" y="35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6"/>
                    <a:pt x="97" y="59"/>
                    <a:pt x="97" y="63"/>
                  </a:cubicBezTo>
                  <a:cubicBezTo>
                    <a:pt x="97" y="63"/>
                    <a:pt x="96" y="63"/>
                    <a:pt x="95" y="62"/>
                  </a:cubicBezTo>
                  <a:cubicBezTo>
                    <a:pt x="92" y="62"/>
                    <a:pt x="90" y="62"/>
                    <a:pt x="88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93"/>
                    <a:pt x="85" y="94"/>
                    <a:pt x="85" y="94"/>
                  </a:cubicBezTo>
                  <a:cubicBezTo>
                    <a:pt x="84" y="98"/>
                    <a:pt x="86" y="100"/>
                    <a:pt x="89" y="99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8" y="100"/>
                    <a:pt x="101" y="96"/>
                    <a:pt x="100" y="88"/>
                  </a:cubicBezTo>
                  <a:cubicBezTo>
                    <a:pt x="102" y="90"/>
                    <a:pt x="105" y="92"/>
                    <a:pt x="108" y="92"/>
                  </a:cubicBezTo>
                  <a:cubicBezTo>
                    <a:pt x="107" y="102"/>
                    <a:pt x="102" y="106"/>
                    <a:pt x="93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1" y="106"/>
                    <a:pt x="78" y="103"/>
                    <a:pt x="78" y="97"/>
                  </a:cubicBezTo>
                  <a:cubicBezTo>
                    <a:pt x="78" y="63"/>
                    <a:pt x="78" y="62"/>
                    <a:pt x="78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74"/>
                    <a:pt x="65" y="83"/>
                    <a:pt x="62" y="89"/>
                  </a:cubicBezTo>
                  <a:cubicBezTo>
                    <a:pt x="58" y="95"/>
                    <a:pt x="51" y="101"/>
                    <a:pt x="39" y="107"/>
                  </a:cubicBezTo>
                  <a:cubicBezTo>
                    <a:pt x="37" y="103"/>
                    <a:pt x="35" y="101"/>
                    <a:pt x="32" y="100"/>
                  </a:cubicBezTo>
                  <a:cubicBezTo>
                    <a:pt x="45" y="96"/>
                    <a:pt x="52" y="92"/>
                    <a:pt x="55" y="88"/>
                  </a:cubicBezTo>
                  <a:cubicBezTo>
                    <a:pt x="58" y="83"/>
                    <a:pt x="60" y="75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lose/>
                  <a:moveTo>
                    <a:pt x="13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1" y="60"/>
                    <a:pt x="3" y="60"/>
                    <a:pt x="0" y="59"/>
                  </a:cubicBezTo>
                  <a:cubicBezTo>
                    <a:pt x="0" y="59"/>
                    <a:pt x="0" y="59"/>
                    <a:pt x="0" y="66"/>
                  </a:cubicBezTo>
                  <a:cubicBezTo>
                    <a:pt x="3" y="66"/>
                    <a:pt x="11" y="66"/>
                    <a:pt x="13" y="66"/>
                  </a:cubicBezTo>
                  <a:cubicBezTo>
                    <a:pt x="13" y="66"/>
                    <a:pt x="13" y="66"/>
                    <a:pt x="21" y="66"/>
                  </a:cubicBezTo>
                  <a:cubicBezTo>
                    <a:pt x="21" y="66"/>
                    <a:pt x="21" y="66"/>
                    <a:pt x="21" y="89"/>
                  </a:cubicBezTo>
                  <a:cubicBezTo>
                    <a:pt x="21" y="91"/>
                    <a:pt x="20" y="93"/>
                    <a:pt x="18" y="94"/>
                  </a:cubicBezTo>
                  <a:cubicBezTo>
                    <a:pt x="20" y="96"/>
                    <a:pt x="21" y="98"/>
                    <a:pt x="22" y="101"/>
                  </a:cubicBezTo>
                  <a:cubicBezTo>
                    <a:pt x="26" y="97"/>
                    <a:pt x="33" y="93"/>
                    <a:pt x="41" y="87"/>
                  </a:cubicBezTo>
                  <a:cubicBezTo>
                    <a:pt x="43" y="87"/>
                    <a:pt x="44" y="86"/>
                    <a:pt x="44" y="86"/>
                  </a:cubicBezTo>
                  <a:cubicBezTo>
                    <a:pt x="43" y="83"/>
                    <a:pt x="43" y="81"/>
                    <a:pt x="43" y="79"/>
                  </a:cubicBezTo>
                  <a:cubicBezTo>
                    <a:pt x="38" y="82"/>
                    <a:pt x="34" y="85"/>
                    <a:pt x="32" y="87"/>
                  </a:cubicBezTo>
                  <a:cubicBezTo>
                    <a:pt x="30" y="88"/>
                    <a:pt x="29" y="89"/>
                    <a:pt x="28" y="90"/>
                  </a:cubicBezTo>
                  <a:cubicBezTo>
                    <a:pt x="28" y="90"/>
                    <a:pt x="28" y="90"/>
                    <a:pt x="28" y="66"/>
                  </a:cubicBezTo>
                  <a:cubicBezTo>
                    <a:pt x="28" y="66"/>
                    <a:pt x="28" y="66"/>
                    <a:pt x="36" y="66"/>
                  </a:cubicBezTo>
                  <a:cubicBezTo>
                    <a:pt x="39" y="66"/>
                    <a:pt x="42" y="66"/>
                    <a:pt x="45" y="66"/>
                  </a:cubicBezTo>
                  <a:cubicBezTo>
                    <a:pt x="45" y="66"/>
                    <a:pt x="45" y="66"/>
                    <a:pt x="45" y="59"/>
                  </a:cubicBezTo>
                  <a:cubicBezTo>
                    <a:pt x="40" y="60"/>
                    <a:pt x="37" y="60"/>
                    <a:pt x="36" y="60"/>
                  </a:cubicBezTo>
                  <a:cubicBezTo>
                    <a:pt x="36" y="60"/>
                    <a:pt x="36" y="60"/>
                    <a:pt x="28" y="60"/>
                  </a:cubicBezTo>
                  <a:cubicBezTo>
                    <a:pt x="28" y="60"/>
                    <a:pt x="28" y="60"/>
                    <a:pt x="28" y="45"/>
                  </a:cubicBezTo>
                  <a:cubicBezTo>
                    <a:pt x="28" y="45"/>
                    <a:pt x="28" y="45"/>
                    <a:pt x="31" y="45"/>
                  </a:cubicBezTo>
                  <a:cubicBezTo>
                    <a:pt x="35" y="45"/>
                    <a:pt x="38" y="45"/>
                    <a:pt x="40" y="45"/>
                  </a:cubicBezTo>
                  <a:cubicBezTo>
                    <a:pt x="40" y="45"/>
                    <a:pt x="40" y="45"/>
                    <a:pt x="40" y="38"/>
                  </a:cubicBezTo>
                  <a:cubicBezTo>
                    <a:pt x="40" y="38"/>
                    <a:pt x="39" y="38"/>
                    <a:pt x="38" y="38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9"/>
                    <a:pt x="31" y="39"/>
                    <a:pt x="18" y="39"/>
                  </a:cubicBezTo>
                  <a:cubicBezTo>
                    <a:pt x="16" y="39"/>
                    <a:pt x="14" y="39"/>
                    <a:pt x="11" y="38"/>
                  </a:cubicBezTo>
                  <a:cubicBezTo>
                    <a:pt x="10" y="38"/>
                    <a:pt x="9" y="38"/>
                    <a:pt x="9" y="38"/>
                  </a:cubicBezTo>
                  <a:cubicBezTo>
                    <a:pt x="9" y="38"/>
                    <a:pt x="9" y="38"/>
                    <a:pt x="9" y="45"/>
                  </a:cubicBezTo>
                  <a:cubicBezTo>
                    <a:pt x="13" y="45"/>
                    <a:pt x="16" y="45"/>
                    <a:pt x="18" y="45"/>
                  </a:cubicBezTo>
                  <a:cubicBezTo>
                    <a:pt x="18" y="45"/>
                    <a:pt x="18" y="45"/>
                    <a:pt x="21" y="45"/>
                  </a:cubicBezTo>
                  <a:cubicBezTo>
                    <a:pt x="21" y="45"/>
                    <a:pt x="21" y="45"/>
                    <a:pt x="21" y="60"/>
                  </a:cubicBezTo>
                  <a:cubicBezTo>
                    <a:pt x="21" y="60"/>
                    <a:pt x="21" y="60"/>
                    <a:pt x="13" y="60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7" y="16"/>
                    <a:pt x="9" y="28"/>
                    <a:pt x="0" y="35"/>
                  </a:cubicBezTo>
                  <a:cubicBezTo>
                    <a:pt x="3" y="36"/>
                    <a:pt x="6" y="37"/>
                    <a:pt x="8" y="39"/>
                  </a:cubicBezTo>
                  <a:cubicBezTo>
                    <a:pt x="10" y="36"/>
                    <a:pt x="13" y="32"/>
                    <a:pt x="16" y="27"/>
                  </a:cubicBezTo>
                  <a:cubicBezTo>
                    <a:pt x="17" y="26"/>
                    <a:pt x="18" y="25"/>
                    <a:pt x="18" y="24"/>
                  </a:cubicBezTo>
                  <a:cubicBezTo>
                    <a:pt x="18" y="24"/>
                    <a:pt x="18" y="24"/>
                    <a:pt x="35" y="24"/>
                  </a:cubicBezTo>
                  <a:cubicBezTo>
                    <a:pt x="38" y="24"/>
                    <a:pt x="42" y="24"/>
                    <a:pt x="45" y="25"/>
                  </a:cubicBezTo>
                  <a:cubicBezTo>
                    <a:pt x="45" y="25"/>
                    <a:pt x="45" y="25"/>
                    <a:pt x="45" y="18"/>
                  </a:cubicBezTo>
                  <a:cubicBezTo>
                    <a:pt x="42" y="18"/>
                    <a:pt x="38" y="18"/>
                    <a:pt x="35" y="18"/>
                  </a:cubicBezTo>
                  <a:cubicBezTo>
                    <a:pt x="35" y="18"/>
                    <a:pt x="35" y="18"/>
                    <a:pt x="21" y="18"/>
                  </a:cubicBezTo>
                  <a:cubicBezTo>
                    <a:pt x="23" y="17"/>
                    <a:pt x="24" y="15"/>
                    <a:pt x="25" y="12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7" y="8"/>
                    <a:pt x="28" y="7"/>
                    <a:pt x="30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ubicBezTo>
                    <a:pt x="30" y="5"/>
                    <a:pt x="30" y="5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7"/>
            <p:cNvSpPr>
              <a:spLocks noEditPoints="1"/>
            </p:cNvSpPr>
            <p:nvPr/>
          </p:nvSpPr>
          <p:spPr bwMode="auto">
            <a:xfrm>
              <a:off x="-806450" y="-1581150"/>
              <a:ext cx="252413" cy="266700"/>
            </a:xfrm>
            <a:custGeom>
              <a:avLst/>
              <a:gdLst>
                <a:gd name="T0" fmla="*/ 82 w 101"/>
                <a:gd name="T1" fmla="*/ 25 h 107"/>
                <a:gd name="T2" fmla="*/ 90 w 101"/>
                <a:gd name="T3" fmla="*/ 30 h 107"/>
                <a:gd name="T4" fmla="*/ 85 w 101"/>
                <a:gd name="T5" fmla="*/ 34 h 107"/>
                <a:gd name="T6" fmla="*/ 70 w 101"/>
                <a:gd name="T7" fmla="*/ 42 h 107"/>
                <a:gd name="T8" fmla="*/ 44 w 101"/>
                <a:gd name="T9" fmla="*/ 49 h 107"/>
                <a:gd name="T10" fmla="*/ 58 w 101"/>
                <a:gd name="T11" fmla="*/ 22 h 107"/>
                <a:gd name="T12" fmla="*/ 26 w 101"/>
                <a:gd name="T13" fmla="*/ 84 h 107"/>
                <a:gd name="T14" fmla="*/ 76 w 101"/>
                <a:gd name="T15" fmla="*/ 94 h 107"/>
                <a:gd name="T16" fmla="*/ 26 w 101"/>
                <a:gd name="T17" fmla="*/ 84 h 107"/>
                <a:gd name="T18" fmla="*/ 26 w 101"/>
                <a:gd name="T19" fmla="*/ 79 h 107"/>
                <a:gd name="T20" fmla="*/ 76 w 101"/>
                <a:gd name="T21" fmla="*/ 68 h 107"/>
                <a:gd name="T22" fmla="*/ 27 w 101"/>
                <a:gd name="T23" fmla="*/ 107 h 107"/>
                <a:gd name="T24" fmla="*/ 19 w 101"/>
                <a:gd name="T25" fmla="*/ 104 h 107"/>
                <a:gd name="T26" fmla="*/ 20 w 101"/>
                <a:gd name="T27" fmla="*/ 70 h 107"/>
                <a:gd name="T28" fmla="*/ 19 w 101"/>
                <a:gd name="T29" fmla="*/ 62 h 107"/>
                <a:gd name="T30" fmla="*/ 75 w 101"/>
                <a:gd name="T31" fmla="*/ 63 h 107"/>
                <a:gd name="T32" fmla="*/ 82 w 101"/>
                <a:gd name="T33" fmla="*/ 70 h 107"/>
                <a:gd name="T34" fmla="*/ 83 w 101"/>
                <a:gd name="T35" fmla="*/ 106 h 107"/>
                <a:gd name="T36" fmla="*/ 76 w 101"/>
                <a:gd name="T37" fmla="*/ 98 h 107"/>
                <a:gd name="T38" fmla="*/ 26 w 101"/>
                <a:gd name="T39" fmla="*/ 104 h 107"/>
                <a:gd name="T40" fmla="*/ 27 w 101"/>
                <a:gd name="T41" fmla="*/ 107 h 107"/>
                <a:gd name="T42" fmla="*/ 18 w 101"/>
                <a:gd name="T43" fmla="*/ 26 h 107"/>
                <a:gd name="T44" fmla="*/ 30 w 101"/>
                <a:gd name="T45" fmla="*/ 40 h 107"/>
                <a:gd name="T46" fmla="*/ 13 w 101"/>
                <a:gd name="T47" fmla="*/ 30 h 107"/>
                <a:gd name="T48" fmla="*/ 7 w 101"/>
                <a:gd name="T49" fmla="*/ 49 h 107"/>
                <a:gd name="T50" fmla="*/ 0 w 101"/>
                <a:gd name="T51" fmla="*/ 48 h 107"/>
                <a:gd name="T52" fmla="*/ 7 w 101"/>
                <a:gd name="T53" fmla="*/ 54 h 107"/>
                <a:gd name="T54" fmla="*/ 101 w 101"/>
                <a:gd name="T55" fmla="*/ 55 h 107"/>
                <a:gd name="T56" fmla="*/ 94 w 101"/>
                <a:gd name="T57" fmla="*/ 49 h 107"/>
                <a:gd name="T58" fmla="*/ 64 w 101"/>
                <a:gd name="T59" fmla="*/ 22 h 107"/>
                <a:gd name="T60" fmla="*/ 94 w 101"/>
                <a:gd name="T61" fmla="*/ 23 h 107"/>
                <a:gd name="T62" fmla="*/ 87 w 101"/>
                <a:gd name="T63" fmla="*/ 17 h 107"/>
                <a:gd name="T64" fmla="*/ 69 w 101"/>
                <a:gd name="T65" fmla="*/ 13 h 107"/>
                <a:gd name="T66" fmla="*/ 75 w 101"/>
                <a:gd name="T67" fmla="*/ 7 h 107"/>
                <a:gd name="T68" fmla="*/ 76 w 101"/>
                <a:gd name="T69" fmla="*/ 5 h 107"/>
                <a:gd name="T70" fmla="*/ 59 w 101"/>
                <a:gd name="T71" fmla="*/ 17 h 107"/>
                <a:gd name="T72" fmla="*/ 40 w 101"/>
                <a:gd name="T73" fmla="*/ 13 h 107"/>
                <a:gd name="T74" fmla="*/ 22 w 101"/>
                <a:gd name="T75" fmla="*/ 6 h 107"/>
                <a:gd name="T76" fmla="*/ 13 w 101"/>
                <a:gd name="T77" fmla="*/ 17 h 107"/>
                <a:gd name="T78" fmla="*/ 6 w 101"/>
                <a:gd name="T79" fmla="*/ 23 h 107"/>
                <a:gd name="T80" fmla="*/ 38 w 101"/>
                <a:gd name="T81" fmla="*/ 22 h 107"/>
                <a:gd name="T82" fmla="*/ 7 w 101"/>
                <a:gd name="T83" fmla="*/ 4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1" h="107">
                  <a:moveTo>
                    <a:pt x="70" y="42"/>
                  </a:moveTo>
                  <a:cubicBezTo>
                    <a:pt x="77" y="35"/>
                    <a:pt x="80" y="29"/>
                    <a:pt x="82" y="25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32"/>
                    <a:pt x="86" y="33"/>
                    <a:pt x="85" y="34"/>
                  </a:cubicBezTo>
                  <a:cubicBezTo>
                    <a:pt x="82" y="38"/>
                    <a:pt x="79" y="42"/>
                    <a:pt x="76" y="46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44" y="2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6" y="84"/>
                  </a:moveTo>
                  <a:cubicBezTo>
                    <a:pt x="26" y="94"/>
                    <a:pt x="26" y="94"/>
                    <a:pt x="26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26" y="84"/>
                    <a:pt x="26" y="84"/>
                    <a:pt x="26" y="84"/>
                  </a:cubicBezTo>
                  <a:close/>
                  <a:moveTo>
                    <a:pt x="26" y="68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26" y="68"/>
                    <a:pt x="26" y="68"/>
                    <a:pt x="26" y="68"/>
                  </a:cubicBezTo>
                  <a:close/>
                  <a:moveTo>
                    <a:pt x="27" y="107"/>
                  </a:moveTo>
                  <a:cubicBezTo>
                    <a:pt x="19" y="107"/>
                    <a:pt x="19" y="107"/>
                    <a:pt x="19" y="107"/>
                  </a:cubicBezTo>
                  <a:cubicBezTo>
                    <a:pt x="19" y="106"/>
                    <a:pt x="19" y="105"/>
                    <a:pt x="19" y="104"/>
                  </a:cubicBezTo>
                  <a:cubicBezTo>
                    <a:pt x="20" y="102"/>
                    <a:pt x="20" y="98"/>
                    <a:pt x="20" y="9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9"/>
                    <a:pt x="20" y="67"/>
                    <a:pt x="19" y="65"/>
                  </a:cubicBezTo>
                  <a:cubicBezTo>
                    <a:pt x="19" y="64"/>
                    <a:pt x="19" y="63"/>
                    <a:pt x="19" y="62"/>
                  </a:cubicBezTo>
                  <a:cubicBezTo>
                    <a:pt x="21" y="63"/>
                    <a:pt x="24" y="63"/>
                    <a:pt x="27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80" y="63"/>
                    <a:pt x="83" y="62"/>
                  </a:cubicBezTo>
                  <a:cubicBezTo>
                    <a:pt x="82" y="64"/>
                    <a:pt x="82" y="67"/>
                    <a:pt x="82" y="70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2" y="99"/>
                    <a:pt x="82" y="104"/>
                    <a:pt x="83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6" y="101"/>
                    <a:pt x="7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9"/>
                    <a:pt x="26" y="103"/>
                    <a:pt x="26" y="104"/>
                  </a:cubicBezTo>
                  <a:cubicBezTo>
                    <a:pt x="26" y="105"/>
                    <a:pt x="27" y="106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lose/>
                  <a:moveTo>
                    <a:pt x="13" y="30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7"/>
                  </a:cubicBezTo>
                  <a:cubicBezTo>
                    <a:pt x="23" y="32"/>
                    <a:pt x="27" y="36"/>
                    <a:pt x="30" y="40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1" y="39"/>
                    <a:pt x="17" y="35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4" y="49"/>
                    <a:pt x="2" y="49"/>
                    <a:pt x="0" y="48"/>
                  </a:cubicBezTo>
                  <a:cubicBezTo>
                    <a:pt x="0" y="48"/>
                    <a:pt x="0" y="48"/>
                    <a:pt x="0" y="55"/>
                  </a:cubicBezTo>
                  <a:cubicBezTo>
                    <a:pt x="3" y="54"/>
                    <a:pt x="5" y="54"/>
                    <a:pt x="7" y="54"/>
                  </a:cubicBezTo>
                  <a:cubicBezTo>
                    <a:pt x="7" y="54"/>
                    <a:pt x="7" y="54"/>
                    <a:pt x="94" y="54"/>
                  </a:cubicBezTo>
                  <a:cubicBezTo>
                    <a:pt x="96" y="54"/>
                    <a:pt x="99" y="54"/>
                    <a:pt x="101" y="55"/>
                  </a:cubicBezTo>
                  <a:cubicBezTo>
                    <a:pt x="101" y="55"/>
                    <a:pt x="101" y="55"/>
                    <a:pt x="101" y="48"/>
                  </a:cubicBezTo>
                  <a:cubicBezTo>
                    <a:pt x="98" y="49"/>
                    <a:pt x="96" y="49"/>
                    <a:pt x="94" y="49"/>
                  </a:cubicBezTo>
                  <a:cubicBezTo>
                    <a:pt x="94" y="49"/>
                    <a:pt x="94" y="49"/>
                    <a:pt x="64" y="49"/>
                  </a:cubicBezTo>
                  <a:cubicBezTo>
                    <a:pt x="64" y="49"/>
                    <a:pt x="64" y="49"/>
                    <a:pt x="64" y="22"/>
                  </a:cubicBezTo>
                  <a:cubicBezTo>
                    <a:pt x="64" y="22"/>
                    <a:pt x="64" y="22"/>
                    <a:pt x="87" y="22"/>
                  </a:cubicBezTo>
                  <a:cubicBezTo>
                    <a:pt x="90" y="22"/>
                    <a:pt x="92" y="23"/>
                    <a:pt x="94" y="23"/>
                  </a:cubicBezTo>
                  <a:cubicBezTo>
                    <a:pt x="94" y="23"/>
                    <a:pt x="94" y="23"/>
                    <a:pt x="94" y="16"/>
                  </a:cubicBezTo>
                  <a:cubicBezTo>
                    <a:pt x="92" y="17"/>
                    <a:pt x="90" y="17"/>
                    <a:pt x="87" y="17"/>
                  </a:cubicBezTo>
                  <a:cubicBezTo>
                    <a:pt x="87" y="17"/>
                    <a:pt x="87" y="17"/>
                    <a:pt x="66" y="17"/>
                  </a:cubicBezTo>
                  <a:cubicBezTo>
                    <a:pt x="67" y="16"/>
                    <a:pt x="68" y="15"/>
                    <a:pt x="69" y="13"/>
                  </a:cubicBezTo>
                  <a:cubicBezTo>
                    <a:pt x="70" y="11"/>
                    <a:pt x="71" y="10"/>
                    <a:pt x="72" y="9"/>
                  </a:cubicBezTo>
                  <a:cubicBezTo>
                    <a:pt x="72" y="8"/>
                    <a:pt x="73" y="8"/>
                    <a:pt x="75" y="7"/>
                  </a:cubicBezTo>
                  <a:cubicBezTo>
                    <a:pt x="76" y="7"/>
                    <a:pt x="77" y="6"/>
                    <a:pt x="77" y="6"/>
                  </a:cubicBezTo>
                  <a:cubicBezTo>
                    <a:pt x="77" y="6"/>
                    <a:pt x="77" y="5"/>
                    <a:pt x="76" y="5"/>
                  </a:cubicBezTo>
                  <a:cubicBezTo>
                    <a:pt x="76" y="5"/>
                    <a:pt x="76" y="5"/>
                    <a:pt x="68" y="0"/>
                  </a:cubicBezTo>
                  <a:cubicBezTo>
                    <a:pt x="67" y="5"/>
                    <a:pt x="64" y="10"/>
                    <a:pt x="59" y="17"/>
                  </a:cubicBezTo>
                  <a:cubicBezTo>
                    <a:pt x="59" y="17"/>
                    <a:pt x="59" y="17"/>
                    <a:pt x="35" y="17"/>
                  </a:cubicBezTo>
                  <a:cubicBezTo>
                    <a:pt x="35" y="17"/>
                    <a:pt x="35" y="17"/>
                    <a:pt x="40" y="13"/>
                  </a:cubicBezTo>
                  <a:cubicBezTo>
                    <a:pt x="35" y="8"/>
                    <a:pt x="31" y="4"/>
                    <a:pt x="27" y="1"/>
                  </a:cubicBezTo>
                  <a:cubicBezTo>
                    <a:pt x="27" y="1"/>
                    <a:pt x="27" y="1"/>
                    <a:pt x="22" y="6"/>
                  </a:cubicBezTo>
                  <a:cubicBezTo>
                    <a:pt x="25" y="9"/>
                    <a:pt x="29" y="12"/>
                    <a:pt x="34" y="17"/>
                  </a:cubicBezTo>
                  <a:cubicBezTo>
                    <a:pt x="34" y="17"/>
                    <a:pt x="34" y="17"/>
                    <a:pt x="13" y="17"/>
                  </a:cubicBezTo>
                  <a:cubicBezTo>
                    <a:pt x="10" y="17"/>
                    <a:pt x="8" y="17"/>
                    <a:pt x="6" y="16"/>
                  </a:cubicBezTo>
                  <a:cubicBezTo>
                    <a:pt x="6" y="16"/>
                    <a:pt x="6" y="16"/>
                    <a:pt x="6" y="23"/>
                  </a:cubicBezTo>
                  <a:cubicBezTo>
                    <a:pt x="9" y="23"/>
                    <a:pt x="11" y="22"/>
                    <a:pt x="14" y="22"/>
                  </a:cubicBezTo>
                  <a:cubicBezTo>
                    <a:pt x="14" y="22"/>
                    <a:pt x="14" y="22"/>
                    <a:pt x="38" y="22"/>
                  </a:cubicBezTo>
                  <a:cubicBezTo>
                    <a:pt x="38" y="22"/>
                    <a:pt x="38" y="22"/>
                    <a:pt x="38" y="49"/>
                  </a:cubicBezTo>
                  <a:cubicBezTo>
                    <a:pt x="38" y="49"/>
                    <a:pt x="38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8"/>
            <p:cNvSpPr>
              <a:spLocks/>
            </p:cNvSpPr>
            <p:nvPr/>
          </p:nvSpPr>
          <p:spPr bwMode="auto">
            <a:xfrm>
              <a:off x="-74613" y="-1439863"/>
              <a:ext cx="69850" cy="74613"/>
            </a:xfrm>
            <a:custGeom>
              <a:avLst/>
              <a:gdLst>
                <a:gd name="T0" fmla="*/ 5 w 28"/>
                <a:gd name="T1" fmla="*/ 0 h 30"/>
                <a:gd name="T2" fmla="*/ 6 w 28"/>
                <a:gd name="T3" fmla="*/ 1 h 30"/>
                <a:gd name="T4" fmla="*/ 28 w 28"/>
                <a:gd name="T5" fmla="*/ 25 h 30"/>
                <a:gd name="T6" fmla="*/ 23 w 28"/>
                <a:gd name="T7" fmla="*/ 30 h 30"/>
                <a:gd name="T8" fmla="*/ 0 w 28"/>
                <a:gd name="T9" fmla="*/ 5 h 30"/>
                <a:gd name="T10" fmla="*/ 5 w 28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0">
                  <a:moveTo>
                    <a:pt x="5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14" y="9"/>
                    <a:pt x="20" y="16"/>
                    <a:pt x="28" y="2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18"/>
                    <a:pt x="12" y="16"/>
                    <a:pt x="0" y="5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9"/>
            <p:cNvSpPr>
              <a:spLocks/>
            </p:cNvSpPr>
            <p:nvPr/>
          </p:nvSpPr>
          <p:spPr bwMode="auto">
            <a:xfrm>
              <a:off x="-209550" y="-1562100"/>
              <a:ext cx="171450" cy="17463"/>
            </a:xfrm>
            <a:custGeom>
              <a:avLst/>
              <a:gdLst>
                <a:gd name="T0" fmla="*/ 69 w 69"/>
                <a:gd name="T1" fmla="*/ 0 h 7"/>
                <a:gd name="T2" fmla="*/ 69 w 69"/>
                <a:gd name="T3" fmla="*/ 7 h 7"/>
                <a:gd name="T4" fmla="*/ 61 w 69"/>
                <a:gd name="T5" fmla="*/ 6 h 7"/>
                <a:gd name="T6" fmla="*/ 8 w 69"/>
                <a:gd name="T7" fmla="*/ 6 h 7"/>
                <a:gd name="T8" fmla="*/ 0 w 69"/>
                <a:gd name="T9" fmla="*/ 7 h 7"/>
                <a:gd name="T10" fmla="*/ 0 w 69"/>
                <a:gd name="T11" fmla="*/ 0 h 7"/>
                <a:gd name="T12" fmla="*/ 8 w 69"/>
                <a:gd name="T13" fmla="*/ 0 h 7"/>
                <a:gd name="T14" fmla="*/ 61 w 69"/>
                <a:gd name="T15" fmla="*/ 0 h 7"/>
                <a:gd name="T16" fmla="*/ 69 w 6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">
                  <a:moveTo>
                    <a:pt x="69" y="0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6" y="6"/>
                    <a:pt x="64" y="6"/>
                    <a:pt x="6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4" y="6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6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0"/>
            <p:cNvSpPr>
              <a:spLocks/>
            </p:cNvSpPr>
            <p:nvPr/>
          </p:nvSpPr>
          <p:spPr bwMode="auto">
            <a:xfrm>
              <a:off x="-239713" y="-1441450"/>
              <a:ext cx="79375" cy="87313"/>
            </a:xfrm>
            <a:custGeom>
              <a:avLst/>
              <a:gdLst>
                <a:gd name="T0" fmla="*/ 0 w 32"/>
                <a:gd name="T1" fmla="*/ 30 h 35"/>
                <a:gd name="T2" fmla="*/ 13 w 32"/>
                <a:gd name="T3" fmla="*/ 18 h 35"/>
                <a:gd name="T4" fmla="*/ 22 w 32"/>
                <a:gd name="T5" fmla="*/ 0 h 35"/>
                <a:gd name="T6" fmla="*/ 31 w 32"/>
                <a:gd name="T7" fmla="*/ 5 h 35"/>
                <a:gd name="T8" fmla="*/ 32 w 32"/>
                <a:gd name="T9" fmla="*/ 5 h 35"/>
                <a:gd name="T10" fmla="*/ 32 w 32"/>
                <a:gd name="T11" fmla="*/ 5 h 35"/>
                <a:gd name="T12" fmla="*/ 30 w 32"/>
                <a:gd name="T13" fmla="*/ 6 h 35"/>
                <a:gd name="T14" fmla="*/ 25 w 32"/>
                <a:gd name="T15" fmla="*/ 12 h 35"/>
                <a:gd name="T16" fmla="*/ 8 w 32"/>
                <a:gd name="T17" fmla="*/ 35 h 35"/>
                <a:gd name="T18" fmla="*/ 0 w 32"/>
                <a:gd name="T1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0" y="30"/>
                  </a:moveTo>
                  <a:cubicBezTo>
                    <a:pt x="6" y="26"/>
                    <a:pt x="9" y="22"/>
                    <a:pt x="13" y="18"/>
                  </a:cubicBezTo>
                  <a:cubicBezTo>
                    <a:pt x="17" y="13"/>
                    <a:pt x="20" y="7"/>
                    <a:pt x="22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29" y="7"/>
                    <a:pt x="27" y="9"/>
                    <a:pt x="25" y="12"/>
                  </a:cubicBezTo>
                  <a:cubicBezTo>
                    <a:pt x="20" y="20"/>
                    <a:pt x="15" y="27"/>
                    <a:pt x="8" y="35"/>
                  </a:cubicBezTo>
                  <a:cubicBezTo>
                    <a:pt x="7" y="34"/>
                    <a:pt x="4" y="32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1"/>
            <p:cNvSpPr>
              <a:spLocks/>
            </p:cNvSpPr>
            <p:nvPr/>
          </p:nvSpPr>
          <p:spPr bwMode="auto">
            <a:xfrm>
              <a:off x="-244475" y="-1487488"/>
              <a:ext cx="241300" cy="163513"/>
            </a:xfrm>
            <a:custGeom>
              <a:avLst/>
              <a:gdLst>
                <a:gd name="T0" fmla="*/ 54 w 97"/>
                <a:gd name="T1" fmla="*/ 7 h 65"/>
                <a:gd name="T2" fmla="*/ 54 w 97"/>
                <a:gd name="T3" fmla="*/ 54 h 65"/>
                <a:gd name="T4" fmla="*/ 51 w 97"/>
                <a:gd name="T5" fmla="*/ 62 h 65"/>
                <a:gd name="T6" fmla="*/ 44 w 97"/>
                <a:gd name="T7" fmla="*/ 64 h 65"/>
                <a:gd name="T8" fmla="*/ 40 w 97"/>
                <a:gd name="T9" fmla="*/ 65 h 65"/>
                <a:gd name="T10" fmla="*/ 38 w 97"/>
                <a:gd name="T11" fmla="*/ 65 h 65"/>
                <a:gd name="T12" fmla="*/ 37 w 97"/>
                <a:gd name="T13" fmla="*/ 63 h 65"/>
                <a:gd name="T14" fmla="*/ 33 w 97"/>
                <a:gd name="T15" fmla="*/ 55 h 65"/>
                <a:gd name="T16" fmla="*/ 42 w 97"/>
                <a:gd name="T17" fmla="*/ 57 h 65"/>
                <a:gd name="T18" fmla="*/ 46 w 97"/>
                <a:gd name="T19" fmla="*/ 55 h 65"/>
                <a:gd name="T20" fmla="*/ 48 w 97"/>
                <a:gd name="T21" fmla="*/ 50 h 65"/>
                <a:gd name="T22" fmla="*/ 48 w 97"/>
                <a:gd name="T23" fmla="*/ 7 h 65"/>
                <a:gd name="T24" fmla="*/ 9 w 97"/>
                <a:gd name="T25" fmla="*/ 7 h 65"/>
                <a:gd name="T26" fmla="*/ 0 w 97"/>
                <a:gd name="T27" fmla="*/ 7 h 65"/>
                <a:gd name="T28" fmla="*/ 0 w 97"/>
                <a:gd name="T29" fmla="*/ 0 h 65"/>
                <a:gd name="T30" fmla="*/ 9 w 97"/>
                <a:gd name="T31" fmla="*/ 1 h 65"/>
                <a:gd name="T32" fmla="*/ 89 w 97"/>
                <a:gd name="T33" fmla="*/ 1 h 65"/>
                <a:gd name="T34" fmla="*/ 97 w 97"/>
                <a:gd name="T35" fmla="*/ 0 h 65"/>
                <a:gd name="T36" fmla="*/ 97 w 97"/>
                <a:gd name="T37" fmla="*/ 7 h 65"/>
                <a:gd name="T38" fmla="*/ 89 w 97"/>
                <a:gd name="T39" fmla="*/ 7 h 65"/>
                <a:gd name="T40" fmla="*/ 54 w 97"/>
                <a:gd name="T4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65">
                  <a:moveTo>
                    <a:pt x="54" y="7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54" y="58"/>
                    <a:pt x="53" y="60"/>
                    <a:pt x="51" y="62"/>
                  </a:cubicBezTo>
                  <a:cubicBezTo>
                    <a:pt x="49" y="63"/>
                    <a:pt x="47" y="64"/>
                    <a:pt x="44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7" y="64"/>
                    <a:pt x="37" y="64"/>
                    <a:pt x="37" y="63"/>
                  </a:cubicBezTo>
                  <a:cubicBezTo>
                    <a:pt x="37" y="61"/>
                    <a:pt x="35" y="59"/>
                    <a:pt x="33" y="55"/>
                  </a:cubicBezTo>
                  <a:cubicBezTo>
                    <a:pt x="36" y="56"/>
                    <a:pt x="39" y="57"/>
                    <a:pt x="42" y="57"/>
                  </a:cubicBezTo>
                  <a:cubicBezTo>
                    <a:pt x="44" y="57"/>
                    <a:pt x="46" y="56"/>
                    <a:pt x="46" y="55"/>
                  </a:cubicBezTo>
                  <a:cubicBezTo>
                    <a:pt x="47" y="54"/>
                    <a:pt x="48" y="53"/>
                    <a:pt x="48" y="5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7"/>
                    <a:pt x="4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7" y="1"/>
                    <a:pt x="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0" y="1"/>
                    <a:pt x="93" y="1"/>
                    <a:pt x="97" y="0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4" y="7"/>
                    <a:pt x="91" y="7"/>
                    <a:pt x="89" y="7"/>
                  </a:cubicBezTo>
                  <a:lnTo>
                    <a:pt x="5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2"/>
            <p:cNvSpPr>
              <a:spLocks/>
            </p:cNvSpPr>
            <p:nvPr/>
          </p:nvSpPr>
          <p:spPr bwMode="auto">
            <a:xfrm>
              <a:off x="-454025" y="-1585913"/>
              <a:ext cx="169863" cy="84138"/>
            </a:xfrm>
            <a:custGeom>
              <a:avLst/>
              <a:gdLst>
                <a:gd name="T0" fmla="*/ 0 w 68"/>
                <a:gd name="T1" fmla="*/ 34 h 34"/>
                <a:gd name="T2" fmla="*/ 0 w 68"/>
                <a:gd name="T3" fmla="*/ 34 h 34"/>
                <a:gd name="T4" fmla="*/ 0 w 68"/>
                <a:gd name="T5" fmla="*/ 32 h 34"/>
                <a:gd name="T6" fmla="*/ 0 w 68"/>
                <a:gd name="T7" fmla="*/ 29 h 34"/>
                <a:gd name="T8" fmla="*/ 0 w 68"/>
                <a:gd name="T9" fmla="*/ 29 h 34"/>
                <a:gd name="T10" fmla="*/ 0 w 68"/>
                <a:gd name="T11" fmla="*/ 26 h 34"/>
                <a:gd name="T12" fmla="*/ 0 w 68"/>
                <a:gd name="T13" fmla="*/ 22 h 34"/>
                <a:gd name="T14" fmla="*/ 0 w 68"/>
                <a:gd name="T15" fmla="*/ 19 h 34"/>
                <a:gd name="T16" fmla="*/ 0 w 68"/>
                <a:gd name="T17" fmla="*/ 15 h 34"/>
                <a:gd name="T18" fmla="*/ 0 w 68"/>
                <a:gd name="T19" fmla="*/ 14 h 34"/>
                <a:gd name="T20" fmla="*/ 9 w 68"/>
                <a:gd name="T21" fmla="*/ 15 h 34"/>
                <a:gd name="T22" fmla="*/ 34 w 68"/>
                <a:gd name="T23" fmla="*/ 15 h 34"/>
                <a:gd name="T24" fmla="*/ 19 w 68"/>
                <a:gd name="T25" fmla="*/ 5 h 34"/>
                <a:gd name="T26" fmla="*/ 24 w 68"/>
                <a:gd name="T27" fmla="*/ 0 h 34"/>
                <a:gd name="T28" fmla="*/ 41 w 68"/>
                <a:gd name="T29" fmla="*/ 10 h 34"/>
                <a:gd name="T30" fmla="*/ 37 w 68"/>
                <a:gd name="T31" fmla="*/ 15 h 34"/>
                <a:gd name="T32" fmla="*/ 59 w 68"/>
                <a:gd name="T33" fmla="*/ 15 h 34"/>
                <a:gd name="T34" fmla="*/ 68 w 68"/>
                <a:gd name="T35" fmla="*/ 14 h 34"/>
                <a:gd name="T36" fmla="*/ 68 w 68"/>
                <a:gd name="T37" fmla="*/ 16 h 34"/>
                <a:gd name="T38" fmla="*/ 68 w 68"/>
                <a:gd name="T39" fmla="*/ 18 h 34"/>
                <a:gd name="T40" fmla="*/ 68 w 68"/>
                <a:gd name="T41" fmla="*/ 19 h 34"/>
                <a:gd name="T42" fmla="*/ 67 w 68"/>
                <a:gd name="T43" fmla="*/ 20 h 34"/>
                <a:gd name="T44" fmla="*/ 67 w 68"/>
                <a:gd name="T45" fmla="*/ 22 h 34"/>
                <a:gd name="T46" fmla="*/ 67 w 68"/>
                <a:gd name="T47" fmla="*/ 26 h 34"/>
                <a:gd name="T48" fmla="*/ 68 w 68"/>
                <a:gd name="T49" fmla="*/ 33 h 34"/>
                <a:gd name="T50" fmla="*/ 68 w 68"/>
                <a:gd name="T51" fmla="*/ 34 h 34"/>
                <a:gd name="T52" fmla="*/ 60 w 68"/>
                <a:gd name="T53" fmla="*/ 34 h 34"/>
                <a:gd name="T54" fmla="*/ 60 w 68"/>
                <a:gd name="T55" fmla="*/ 33 h 34"/>
                <a:gd name="T56" fmla="*/ 61 w 68"/>
                <a:gd name="T57" fmla="*/ 29 h 34"/>
                <a:gd name="T58" fmla="*/ 61 w 68"/>
                <a:gd name="T59" fmla="*/ 26 h 34"/>
                <a:gd name="T60" fmla="*/ 61 w 68"/>
                <a:gd name="T61" fmla="*/ 21 h 34"/>
                <a:gd name="T62" fmla="*/ 7 w 68"/>
                <a:gd name="T63" fmla="*/ 21 h 34"/>
                <a:gd name="T64" fmla="*/ 7 w 68"/>
                <a:gd name="T65" fmla="*/ 26 h 34"/>
                <a:gd name="T66" fmla="*/ 7 w 68"/>
                <a:gd name="T67" fmla="*/ 29 h 34"/>
                <a:gd name="T68" fmla="*/ 7 w 68"/>
                <a:gd name="T69" fmla="*/ 32 h 34"/>
                <a:gd name="T70" fmla="*/ 7 w 68"/>
                <a:gd name="T71" fmla="*/ 34 h 34"/>
                <a:gd name="T72" fmla="*/ 0 w 68"/>
                <a:gd name="T7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34"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0" y="19"/>
                    <a:pt x="0" y="18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5"/>
                    <a:pt x="6" y="15"/>
                    <a:pt x="9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1" y="12"/>
                    <a:pt x="26" y="9"/>
                    <a:pt x="19" y="5"/>
                  </a:cubicBezTo>
                  <a:cubicBezTo>
                    <a:pt x="21" y="3"/>
                    <a:pt x="23" y="1"/>
                    <a:pt x="24" y="0"/>
                  </a:cubicBezTo>
                  <a:cubicBezTo>
                    <a:pt x="30" y="4"/>
                    <a:pt x="36" y="7"/>
                    <a:pt x="41" y="10"/>
                  </a:cubicBezTo>
                  <a:cubicBezTo>
                    <a:pt x="39" y="12"/>
                    <a:pt x="38" y="13"/>
                    <a:pt x="37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1" y="15"/>
                    <a:pt x="64" y="15"/>
                    <a:pt x="68" y="14"/>
                  </a:cubicBezTo>
                  <a:cubicBezTo>
                    <a:pt x="68" y="14"/>
                    <a:pt x="68" y="15"/>
                    <a:pt x="68" y="16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1"/>
                    <a:pt x="67" y="22"/>
                    <a:pt x="67" y="22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8" y="29"/>
                    <a:pt x="68" y="33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1"/>
                    <a:pt x="61" y="30"/>
                    <a:pt x="61" y="29"/>
                  </a:cubicBezTo>
                  <a:cubicBezTo>
                    <a:pt x="61" y="28"/>
                    <a:pt x="61" y="27"/>
                    <a:pt x="61" y="26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3"/>
            <p:cNvSpPr>
              <a:spLocks/>
            </p:cNvSpPr>
            <p:nvPr/>
          </p:nvSpPr>
          <p:spPr bwMode="auto">
            <a:xfrm>
              <a:off x="-357188" y="-1376363"/>
              <a:ext cx="74613" cy="52388"/>
            </a:xfrm>
            <a:custGeom>
              <a:avLst/>
              <a:gdLst>
                <a:gd name="T0" fmla="*/ 0 w 30"/>
                <a:gd name="T1" fmla="*/ 5 h 21"/>
                <a:gd name="T2" fmla="*/ 5 w 30"/>
                <a:gd name="T3" fmla="*/ 0 h 21"/>
                <a:gd name="T4" fmla="*/ 7 w 30"/>
                <a:gd name="T5" fmla="*/ 1 h 21"/>
                <a:gd name="T6" fmla="*/ 26 w 30"/>
                <a:gd name="T7" fmla="*/ 13 h 21"/>
                <a:gd name="T8" fmla="*/ 30 w 30"/>
                <a:gd name="T9" fmla="*/ 15 h 21"/>
                <a:gd name="T10" fmla="*/ 25 w 30"/>
                <a:gd name="T11" fmla="*/ 21 h 21"/>
                <a:gd name="T12" fmla="*/ 14 w 30"/>
                <a:gd name="T13" fmla="*/ 12 h 21"/>
                <a:gd name="T14" fmla="*/ 0 w 30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1">
                  <a:moveTo>
                    <a:pt x="0" y="5"/>
                  </a:moveTo>
                  <a:cubicBezTo>
                    <a:pt x="1" y="4"/>
                    <a:pt x="3" y="2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14" y="5"/>
                    <a:pt x="20" y="8"/>
                    <a:pt x="26" y="1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8" y="18"/>
                    <a:pt x="26" y="20"/>
                    <a:pt x="25" y="21"/>
                  </a:cubicBezTo>
                  <a:cubicBezTo>
                    <a:pt x="20" y="18"/>
                    <a:pt x="17" y="14"/>
                    <a:pt x="14" y="12"/>
                  </a:cubicBezTo>
                  <a:cubicBezTo>
                    <a:pt x="10" y="10"/>
                    <a:pt x="6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4"/>
            <p:cNvSpPr>
              <a:spLocks noEditPoints="1"/>
            </p:cNvSpPr>
            <p:nvPr/>
          </p:nvSpPr>
          <p:spPr bwMode="auto">
            <a:xfrm>
              <a:off x="-441325" y="-1514475"/>
              <a:ext cx="141288" cy="134938"/>
            </a:xfrm>
            <a:custGeom>
              <a:avLst/>
              <a:gdLst>
                <a:gd name="T0" fmla="*/ 0 w 57"/>
                <a:gd name="T1" fmla="*/ 54 h 54"/>
                <a:gd name="T2" fmla="*/ 0 w 57"/>
                <a:gd name="T3" fmla="*/ 54 h 54"/>
                <a:gd name="T4" fmla="*/ 1 w 57"/>
                <a:gd name="T5" fmla="*/ 51 h 54"/>
                <a:gd name="T6" fmla="*/ 1 w 57"/>
                <a:gd name="T7" fmla="*/ 48 h 54"/>
                <a:gd name="T8" fmla="*/ 1 w 57"/>
                <a:gd name="T9" fmla="*/ 45 h 54"/>
                <a:gd name="T10" fmla="*/ 1 w 57"/>
                <a:gd name="T11" fmla="*/ 25 h 54"/>
                <a:gd name="T12" fmla="*/ 1 w 57"/>
                <a:gd name="T13" fmla="*/ 22 h 54"/>
                <a:gd name="T14" fmla="*/ 1 w 57"/>
                <a:gd name="T15" fmla="*/ 19 h 54"/>
                <a:gd name="T16" fmla="*/ 0 w 57"/>
                <a:gd name="T17" fmla="*/ 15 h 54"/>
                <a:gd name="T18" fmla="*/ 10 w 57"/>
                <a:gd name="T19" fmla="*/ 15 h 54"/>
                <a:gd name="T20" fmla="*/ 25 w 57"/>
                <a:gd name="T21" fmla="*/ 15 h 54"/>
                <a:gd name="T22" fmla="*/ 25 w 57"/>
                <a:gd name="T23" fmla="*/ 6 h 54"/>
                <a:gd name="T24" fmla="*/ 14 w 57"/>
                <a:gd name="T25" fmla="*/ 6 h 54"/>
                <a:gd name="T26" fmla="*/ 10 w 57"/>
                <a:gd name="T27" fmla="*/ 6 h 54"/>
                <a:gd name="T28" fmla="*/ 5 w 57"/>
                <a:gd name="T29" fmla="*/ 7 h 54"/>
                <a:gd name="T30" fmla="*/ 5 w 57"/>
                <a:gd name="T31" fmla="*/ 0 h 54"/>
                <a:gd name="T32" fmla="*/ 14 w 57"/>
                <a:gd name="T33" fmla="*/ 1 h 54"/>
                <a:gd name="T34" fmla="*/ 44 w 57"/>
                <a:gd name="T35" fmla="*/ 1 h 54"/>
                <a:gd name="T36" fmla="*/ 53 w 57"/>
                <a:gd name="T37" fmla="*/ 0 h 54"/>
                <a:gd name="T38" fmla="*/ 53 w 57"/>
                <a:gd name="T39" fmla="*/ 7 h 54"/>
                <a:gd name="T40" fmla="*/ 51 w 57"/>
                <a:gd name="T41" fmla="*/ 7 h 54"/>
                <a:gd name="T42" fmla="*/ 44 w 57"/>
                <a:gd name="T43" fmla="*/ 6 h 54"/>
                <a:gd name="T44" fmla="*/ 32 w 57"/>
                <a:gd name="T45" fmla="*/ 6 h 54"/>
                <a:gd name="T46" fmla="*/ 32 w 57"/>
                <a:gd name="T47" fmla="*/ 15 h 54"/>
                <a:gd name="T48" fmla="*/ 48 w 57"/>
                <a:gd name="T49" fmla="*/ 15 h 54"/>
                <a:gd name="T50" fmla="*/ 57 w 57"/>
                <a:gd name="T51" fmla="*/ 15 h 54"/>
                <a:gd name="T52" fmla="*/ 57 w 57"/>
                <a:gd name="T53" fmla="*/ 19 h 54"/>
                <a:gd name="T54" fmla="*/ 57 w 57"/>
                <a:gd name="T55" fmla="*/ 22 h 54"/>
                <a:gd name="T56" fmla="*/ 56 w 57"/>
                <a:gd name="T57" fmla="*/ 24 h 54"/>
                <a:gd name="T58" fmla="*/ 56 w 57"/>
                <a:gd name="T59" fmla="*/ 45 h 54"/>
                <a:gd name="T60" fmla="*/ 57 w 57"/>
                <a:gd name="T61" fmla="*/ 48 h 54"/>
                <a:gd name="T62" fmla="*/ 57 w 57"/>
                <a:gd name="T63" fmla="*/ 51 h 54"/>
                <a:gd name="T64" fmla="*/ 57 w 57"/>
                <a:gd name="T65" fmla="*/ 54 h 54"/>
                <a:gd name="T66" fmla="*/ 48 w 57"/>
                <a:gd name="T67" fmla="*/ 54 h 54"/>
                <a:gd name="T68" fmla="*/ 10 w 57"/>
                <a:gd name="T69" fmla="*/ 54 h 54"/>
                <a:gd name="T70" fmla="*/ 0 w 57"/>
                <a:gd name="T71" fmla="*/ 54 h 54"/>
                <a:gd name="T72" fmla="*/ 7 w 57"/>
                <a:gd name="T73" fmla="*/ 48 h 54"/>
                <a:gd name="T74" fmla="*/ 25 w 57"/>
                <a:gd name="T75" fmla="*/ 48 h 54"/>
                <a:gd name="T76" fmla="*/ 25 w 57"/>
                <a:gd name="T77" fmla="*/ 37 h 54"/>
                <a:gd name="T78" fmla="*/ 7 w 57"/>
                <a:gd name="T79" fmla="*/ 37 h 54"/>
                <a:gd name="T80" fmla="*/ 7 w 57"/>
                <a:gd name="T81" fmla="*/ 48 h 54"/>
                <a:gd name="T82" fmla="*/ 7 w 57"/>
                <a:gd name="T83" fmla="*/ 31 h 54"/>
                <a:gd name="T84" fmla="*/ 25 w 57"/>
                <a:gd name="T85" fmla="*/ 31 h 54"/>
                <a:gd name="T86" fmla="*/ 25 w 57"/>
                <a:gd name="T87" fmla="*/ 21 h 54"/>
                <a:gd name="T88" fmla="*/ 7 w 57"/>
                <a:gd name="T89" fmla="*/ 21 h 54"/>
                <a:gd name="T90" fmla="*/ 7 w 57"/>
                <a:gd name="T91" fmla="*/ 31 h 54"/>
                <a:gd name="T92" fmla="*/ 32 w 57"/>
                <a:gd name="T93" fmla="*/ 48 h 54"/>
                <a:gd name="T94" fmla="*/ 50 w 57"/>
                <a:gd name="T95" fmla="*/ 48 h 54"/>
                <a:gd name="T96" fmla="*/ 50 w 57"/>
                <a:gd name="T97" fmla="*/ 37 h 54"/>
                <a:gd name="T98" fmla="*/ 32 w 57"/>
                <a:gd name="T99" fmla="*/ 37 h 54"/>
                <a:gd name="T100" fmla="*/ 32 w 57"/>
                <a:gd name="T101" fmla="*/ 48 h 54"/>
                <a:gd name="T102" fmla="*/ 50 w 57"/>
                <a:gd name="T103" fmla="*/ 31 h 54"/>
                <a:gd name="T104" fmla="*/ 50 w 57"/>
                <a:gd name="T105" fmla="*/ 21 h 54"/>
                <a:gd name="T106" fmla="*/ 32 w 57"/>
                <a:gd name="T107" fmla="*/ 21 h 54"/>
                <a:gd name="T108" fmla="*/ 32 w 57"/>
                <a:gd name="T109" fmla="*/ 31 h 54"/>
                <a:gd name="T110" fmla="*/ 50 w 57"/>
                <a:gd name="T111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" h="54"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" y="52"/>
                    <a:pt x="1" y="51"/>
                    <a:pt x="1" y="5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6"/>
                    <a:pt x="1" y="45"/>
                    <a:pt x="1" y="4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4"/>
                    <a:pt x="1" y="22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5"/>
                    <a:pt x="7" y="15"/>
                    <a:pt x="10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1" y="6"/>
                    <a:pt x="10" y="6"/>
                  </a:cubicBezTo>
                  <a:cubicBezTo>
                    <a:pt x="8" y="7"/>
                    <a:pt x="6" y="7"/>
                    <a:pt x="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1"/>
                    <a:pt x="11" y="1"/>
                    <a:pt x="1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"/>
                    <a:pt x="49" y="1"/>
                    <a:pt x="53" y="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47" y="6"/>
                    <a:pt x="45" y="6"/>
                    <a:pt x="4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5"/>
                    <a:pt x="54" y="15"/>
                    <a:pt x="57" y="15"/>
                  </a:cubicBezTo>
                  <a:cubicBezTo>
                    <a:pt x="57" y="16"/>
                    <a:pt x="57" y="18"/>
                    <a:pt x="57" y="19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2" y="54"/>
                    <a:pt x="49" y="54"/>
                    <a:pt x="48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5" y="54"/>
                    <a:pt x="0" y="54"/>
                  </a:cubicBezTo>
                  <a:close/>
                  <a:moveTo>
                    <a:pt x="7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48"/>
                    <a:pt x="7" y="48"/>
                    <a:pt x="7" y="48"/>
                  </a:cubicBezTo>
                  <a:close/>
                  <a:moveTo>
                    <a:pt x="7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31"/>
                    <a:pt x="7" y="31"/>
                    <a:pt x="7" y="31"/>
                  </a:cubicBezTo>
                  <a:close/>
                  <a:moveTo>
                    <a:pt x="32" y="48"/>
                  </a:moveTo>
                  <a:cubicBezTo>
                    <a:pt x="50" y="48"/>
                    <a:pt x="50" y="48"/>
                    <a:pt x="50" y="48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48"/>
                    <a:pt x="32" y="48"/>
                    <a:pt x="32" y="48"/>
                  </a:cubicBezTo>
                  <a:close/>
                  <a:moveTo>
                    <a:pt x="50" y="3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5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5"/>
            <p:cNvSpPr>
              <a:spLocks/>
            </p:cNvSpPr>
            <p:nvPr/>
          </p:nvSpPr>
          <p:spPr bwMode="auto">
            <a:xfrm>
              <a:off x="-466725" y="-1379538"/>
              <a:ext cx="82550" cy="61913"/>
            </a:xfrm>
            <a:custGeom>
              <a:avLst/>
              <a:gdLst>
                <a:gd name="T0" fmla="*/ 8 w 33"/>
                <a:gd name="T1" fmla="*/ 25 h 25"/>
                <a:gd name="T2" fmla="*/ 0 w 33"/>
                <a:gd name="T3" fmla="*/ 20 h 25"/>
                <a:gd name="T4" fmla="*/ 19 w 33"/>
                <a:gd name="T5" fmla="*/ 7 h 25"/>
                <a:gd name="T6" fmla="*/ 23 w 33"/>
                <a:gd name="T7" fmla="*/ 4 h 25"/>
                <a:gd name="T8" fmla="*/ 26 w 33"/>
                <a:gd name="T9" fmla="*/ 0 h 25"/>
                <a:gd name="T10" fmla="*/ 32 w 33"/>
                <a:gd name="T11" fmla="*/ 5 h 25"/>
                <a:gd name="T12" fmla="*/ 33 w 33"/>
                <a:gd name="T13" fmla="*/ 6 h 25"/>
                <a:gd name="T14" fmla="*/ 31 w 33"/>
                <a:gd name="T15" fmla="*/ 7 h 25"/>
                <a:gd name="T16" fmla="*/ 28 w 33"/>
                <a:gd name="T17" fmla="*/ 8 h 25"/>
                <a:gd name="T18" fmla="*/ 24 w 33"/>
                <a:gd name="T19" fmla="*/ 12 h 25"/>
                <a:gd name="T20" fmla="*/ 8 w 33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">
                  <a:moveTo>
                    <a:pt x="8" y="25"/>
                  </a:moveTo>
                  <a:cubicBezTo>
                    <a:pt x="6" y="23"/>
                    <a:pt x="3" y="22"/>
                    <a:pt x="0" y="20"/>
                  </a:cubicBezTo>
                  <a:cubicBezTo>
                    <a:pt x="8" y="17"/>
                    <a:pt x="14" y="13"/>
                    <a:pt x="19" y="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2" y="7"/>
                    <a:pt x="31" y="7"/>
                  </a:cubicBezTo>
                  <a:cubicBezTo>
                    <a:pt x="30" y="7"/>
                    <a:pt x="29" y="8"/>
                    <a:pt x="28" y="8"/>
                  </a:cubicBezTo>
                  <a:cubicBezTo>
                    <a:pt x="27" y="9"/>
                    <a:pt x="26" y="10"/>
                    <a:pt x="24" y="12"/>
                  </a:cubicBezTo>
                  <a:cubicBezTo>
                    <a:pt x="20" y="16"/>
                    <a:pt x="15" y="20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6"/>
            <p:cNvSpPr>
              <a:spLocks/>
            </p:cNvSpPr>
            <p:nvPr/>
          </p:nvSpPr>
          <p:spPr bwMode="auto">
            <a:xfrm>
              <a:off x="-514350" y="-1568450"/>
              <a:ext cx="55563" cy="44450"/>
            </a:xfrm>
            <a:custGeom>
              <a:avLst/>
              <a:gdLst>
                <a:gd name="T0" fmla="*/ 0 w 22"/>
                <a:gd name="T1" fmla="*/ 5 h 18"/>
                <a:gd name="T2" fmla="*/ 4 w 22"/>
                <a:gd name="T3" fmla="*/ 0 h 18"/>
                <a:gd name="T4" fmla="*/ 22 w 22"/>
                <a:gd name="T5" fmla="*/ 12 h 18"/>
                <a:gd name="T6" fmla="*/ 17 w 22"/>
                <a:gd name="T7" fmla="*/ 18 h 18"/>
                <a:gd name="T8" fmla="*/ 7 w 22"/>
                <a:gd name="T9" fmla="*/ 10 h 18"/>
                <a:gd name="T10" fmla="*/ 3 w 22"/>
                <a:gd name="T11" fmla="*/ 7 h 18"/>
                <a:gd name="T12" fmla="*/ 0 w 22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5"/>
                  </a:moveTo>
                  <a:cubicBezTo>
                    <a:pt x="1" y="4"/>
                    <a:pt x="3" y="2"/>
                    <a:pt x="4" y="0"/>
                  </a:cubicBezTo>
                  <a:cubicBezTo>
                    <a:pt x="12" y="5"/>
                    <a:pt x="18" y="9"/>
                    <a:pt x="22" y="12"/>
                  </a:cubicBezTo>
                  <a:cubicBezTo>
                    <a:pt x="20" y="14"/>
                    <a:pt x="19" y="15"/>
                    <a:pt x="17" y="18"/>
                  </a:cubicBezTo>
                  <a:cubicBezTo>
                    <a:pt x="13" y="14"/>
                    <a:pt x="9" y="11"/>
                    <a:pt x="7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7"/>
            <p:cNvSpPr>
              <a:spLocks/>
            </p:cNvSpPr>
            <p:nvPr/>
          </p:nvSpPr>
          <p:spPr bwMode="auto">
            <a:xfrm>
              <a:off x="-527050" y="-1439863"/>
              <a:ext cx="63500" cy="115888"/>
            </a:xfrm>
            <a:custGeom>
              <a:avLst/>
              <a:gdLst>
                <a:gd name="T0" fmla="*/ 0 w 25"/>
                <a:gd name="T1" fmla="*/ 43 h 46"/>
                <a:gd name="T2" fmla="*/ 21 w 25"/>
                <a:gd name="T3" fmla="*/ 0 h 46"/>
                <a:gd name="T4" fmla="*/ 22 w 25"/>
                <a:gd name="T5" fmla="*/ 3 h 46"/>
                <a:gd name="T6" fmla="*/ 25 w 25"/>
                <a:gd name="T7" fmla="*/ 7 h 46"/>
                <a:gd name="T8" fmla="*/ 25 w 25"/>
                <a:gd name="T9" fmla="*/ 8 h 46"/>
                <a:gd name="T10" fmla="*/ 8 w 25"/>
                <a:gd name="T11" fmla="*/ 46 h 46"/>
                <a:gd name="T12" fmla="*/ 0 w 25"/>
                <a:gd name="T13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6">
                  <a:moveTo>
                    <a:pt x="0" y="43"/>
                  </a:moveTo>
                  <a:cubicBezTo>
                    <a:pt x="8" y="29"/>
                    <a:pt x="15" y="15"/>
                    <a:pt x="21" y="0"/>
                  </a:cubicBezTo>
                  <a:cubicBezTo>
                    <a:pt x="21" y="1"/>
                    <a:pt x="22" y="2"/>
                    <a:pt x="22" y="3"/>
                  </a:cubicBezTo>
                  <a:cubicBezTo>
                    <a:pt x="23" y="4"/>
                    <a:pt x="24" y="5"/>
                    <a:pt x="25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" y="25"/>
                    <a:pt x="11" y="38"/>
                    <a:pt x="8" y="46"/>
                  </a:cubicBezTo>
                  <a:cubicBezTo>
                    <a:pt x="6" y="45"/>
                    <a:pt x="3" y="44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8"/>
            <p:cNvSpPr>
              <a:spLocks/>
            </p:cNvSpPr>
            <p:nvPr/>
          </p:nvSpPr>
          <p:spPr bwMode="auto">
            <a:xfrm>
              <a:off x="-528638" y="-1501775"/>
              <a:ext cx="57150" cy="47625"/>
            </a:xfrm>
            <a:custGeom>
              <a:avLst/>
              <a:gdLst>
                <a:gd name="T0" fmla="*/ 0 w 23"/>
                <a:gd name="T1" fmla="*/ 5 h 19"/>
                <a:gd name="T2" fmla="*/ 4 w 23"/>
                <a:gd name="T3" fmla="*/ 0 h 19"/>
                <a:gd name="T4" fmla="*/ 23 w 23"/>
                <a:gd name="T5" fmla="*/ 13 h 19"/>
                <a:gd name="T6" fmla="*/ 19 w 23"/>
                <a:gd name="T7" fmla="*/ 19 h 19"/>
                <a:gd name="T8" fmla="*/ 0 w 23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0" y="5"/>
                  </a:moveTo>
                  <a:cubicBezTo>
                    <a:pt x="1" y="4"/>
                    <a:pt x="2" y="2"/>
                    <a:pt x="4" y="0"/>
                  </a:cubicBezTo>
                  <a:cubicBezTo>
                    <a:pt x="11" y="4"/>
                    <a:pt x="17" y="8"/>
                    <a:pt x="23" y="13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3" y="14"/>
                    <a:pt x="7" y="1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9921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50" y="-38100"/>
            <a:ext cx="12249150" cy="69532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15124" y="3919000"/>
            <a:ext cx="263215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93093" y="2764585"/>
            <a:ext cx="2632151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alpha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New Year</a:t>
            </a:r>
            <a:endParaRPr lang="zh-CN" altLang="en-US" sz="6000" b="1" dirty="0">
              <a:solidFill>
                <a:schemeClr val="bg1">
                  <a:alpha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8267" y="260351"/>
            <a:ext cx="1015663" cy="3810408"/>
          </a:xfrm>
          <a:prstGeom prst="rect">
            <a:avLst/>
          </a:prstGeom>
          <a:noFill/>
          <a:effectLst>
            <a:outerShdw blurRad="304800" dist="228600" dir="2700000" algn="tl" rotWithShape="0">
              <a:prstClr val="black">
                <a:alpha val="10000"/>
              </a:prstClr>
            </a:outerShdw>
          </a:effectLst>
        </p:spPr>
        <p:txBody>
          <a:bodyPr vert="eaVert" wrap="square" rtlCol="0" anchor="ctr">
            <a:spAutoFit/>
          </a:bodyPr>
          <a:lstStyle>
            <a:defPPr>
              <a:defRPr lang="zh-CN"/>
            </a:defPPr>
            <a:lvl1pPr>
              <a:lnSpc>
                <a:spcPts val="8000"/>
              </a:lnSpc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5400" b="0" dirty="0">
                <a:solidFill>
                  <a:schemeClr val="bg1"/>
                </a:solidFill>
                <a:effectLst>
                  <a:outerShdw blurRad="266700" dist="38100" dir="2700000" algn="tl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新年祝福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-11430"/>
            <a:ext cx="11506200" cy="6903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93168" y="756283"/>
            <a:ext cx="553998" cy="25971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266700" dist="38100" dir="2700000" algn="tl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New Year greeting</a:t>
            </a:r>
            <a:endParaRPr lang="zh-CN" altLang="en-US" sz="2400" dirty="0">
              <a:solidFill>
                <a:schemeClr val="bg1"/>
              </a:solidFill>
              <a:effectLst>
                <a:outerShdw blurRad="266700" dist="38100" dir="2700000" algn="tl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1968" y="2818784"/>
            <a:ext cx="304437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SzPct val="75000"/>
            </a:pPr>
            <a:r>
              <a:rPr lang="zh-CN" altLang="en-US" sz="1400" b="1" kern="0" dirty="0">
                <a:solidFill>
                  <a:schemeClr val="bg1"/>
                </a:solidFill>
                <a:effectLst>
                  <a:outerShdw blurRad="1270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方正中等线_GBK" panose="03000509000000000000" pitchFamily="65" charset="-122"/>
                <a:ea typeface="方正中等线_GBK" panose="03000509000000000000" pitchFamily="65" charset="-122"/>
                <a:cs typeface="仿宋_GB2312"/>
              </a:rPr>
              <a:t>本模板新年元素加上极简的设计风格，让人感觉清新自然眼前一亮。</a:t>
            </a:r>
          </a:p>
        </p:txBody>
      </p:sp>
      <p:sp>
        <p:nvSpPr>
          <p:cNvPr id="10" name="矩形 9"/>
          <p:cNvSpPr/>
          <p:nvPr/>
        </p:nvSpPr>
        <p:spPr>
          <a:xfrm>
            <a:off x="5181968" y="3559767"/>
            <a:ext cx="4035881" cy="348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SzPct val="75000"/>
            </a:pPr>
            <a:r>
              <a:rPr lang="zh-CN" altLang="en-US" sz="1400" b="1" kern="0" dirty="0">
                <a:solidFill>
                  <a:schemeClr val="bg1"/>
                </a:solidFill>
                <a:effectLst>
                  <a:outerShdw blurRad="1270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方正中等线_GBK" panose="03000509000000000000" pitchFamily="65" charset="-122"/>
                <a:ea typeface="方正中等线_GBK" panose="03000509000000000000" pitchFamily="65" charset="-122"/>
                <a:cs typeface="仿宋_GB2312"/>
              </a:rPr>
              <a:t>锐普设计师小苏祝大家新年快乐，万事如意！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81968" y="2145480"/>
            <a:ext cx="3719120" cy="523220"/>
          </a:xfrm>
          <a:prstGeom prst="rect">
            <a:avLst/>
          </a:prstGeom>
          <a:noFill/>
          <a:effectLst>
            <a:outerShdw blurRad="304800" dist="228600" dir="2700000" algn="tl" rotWithShape="0">
              <a:prstClr val="black">
                <a:alpha val="10000"/>
              </a:prstClr>
            </a:outerShdw>
          </a:effectLst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>
              <a:lnSpc>
                <a:spcPts val="8000"/>
              </a:lnSpc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0" dirty="0">
                <a:solidFill>
                  <a:schemeClr val="bg1"/>
                </a:solidFill>
                <a:effectLst>
                  <a:outerShdw blurRad="1270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祝大家新年快乐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45032" y="4252379"/>
            <a:ext cx="1348182" cy="388592"/>
            <a:chOff x="8481332" y="4425805"/>
            <a:chExt cx="1348182" cy="388592"/>
          </a:xfrm>
        </p:grpSpPr>
        <p:sp>
          <p:nvSpPr>
            <p:cNvPr id="16" name="矩形 15"/>
            <p:cNvSpPr/>
            <p:nvPr/>
          </p:nvSpPr>
          <p:spPr>
            <a:xfrm>
              <a:off x="8490858" y="4425805"/>
              <a:ext cx="1329132" cy="388592"/>
            </a:xfrm>
            <a:prstGeom prst="rect">
              <a:avLst/>
            </a:prstGeom>
            <a:solidFill>
              <a:srgbClr val="79DF91"/>
            </a:solidFill>
            <a:ln>
              <a:noFill/>
            </a:ln>
            <a:effectLst>
              <a:outerShdw blurRad="1778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81332" y="4450824"/>
              <a:ext cx="1348182" cy="338554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ctr"/>
              <a:r>
                <a:rPr lang="en-US" altLang="zh-CN" sz="16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Rapidesign</a:t>
              </a:r>
              <a:endParaRPr lang="zh-CN" alt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705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50" y="-38100"/>
            <a:ext cx="12249150" cy="695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50" y="-38100"/>
            <a:ext cx="12249150" cy="69342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689119" y="2113744"/>
            <a:ext cx="3126528" cy="3038287"/>
            <a:chOff x="4689119" y="2113744"/>
            <a:chExt cx="3126528" cy="3038287"/>
          </a:xfrm>
        </p:grpSpPr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217727" y="4376104"/>
              <a:ext cx="281463" cy="360578"/>
            </a:xfrm>
            <a:custGeom>
              <a:avLst/>
              <a:gdLst>
                <a:gd name="T0" fmla="*/ 88 w 90"/>
                <a:gd name="T1" fmla="*/ 12 h 115"/>
                <a:gd name="T2" fmla="*/ 88 w 90"/>
                <a:gd name="T3" fmla="*/ 10 h 115"/>
                <a:gd name="T4" fmla="*/ 84 w 90"/>
                <a:gd name="T5" fmla="*/ 7 h 115"/>
                <a:gd name="T6" fmla="*/ 82 w 90"/>
                <a:gd name="T7" fmla="*/ 5 h 115"/>
                <a:gd name="T8" fmla="*/ 81 w 90"/>
                <a:gd name="T9" fmla="*/ 3 h 115"/>
                <a:gd name="T10" fmla="*/ 78 w 90"/>
                <a:gd name="T11" fmla="*/ 0 h 115"/>
                <a:gd name="T12" fmla="*/ 75 w 90"/>
                <a:gd name="T13" fmla="*/ 2 h 115"/>
                <a:gd name="T14" fmla="*/ 70 w 90"/>
                <a:gd name="T15" fmla="*/ 6 h 115"/>
                <a:gd name="T16" fmla="*/ 65 w 90"/>
                <a:gd name="T17" fmla="*/ 11 h 115"/>
                <a:gd name="T18" fmla="*/ 49 w 90"/>
                <a:gd name="T19" fmla="*/ 26 h 115"/>
                <a:gd name="T20" fmla="*/ 34 w 90"/>
                <a:gd name="T21" fmla="*/ 42 h 115"/>
                <a:gd name="T22" fmla="*/ 24 w 90"/>
                <a:gd name="T23" fmla="*/ 51 h 115"/>
                <a:gd name="T24" fmla="*/ 13 w 90"/>
                <a:gd name="T25" fmla="*/ 60 h 115"/>
                <a:gd name="T26" fmla="*/ 0 w 90"/>
                <a:gd name="T27" fmla="*/ 73 h 115"/>
                <a:gd name="T28" fmla="*/ 0 w 90"/>
                <a:gd name="T29" fmla="*/ 115 h 115"/>
                <a:gd name="T30" fmla="*/ 2 w 90"/>
                <a:gd name="T31" fmla="*/ 111 h 115"/>
                <a:gd name="T32" fmla="*/ 18 w 90"/>
                <a:gd name="T33" fmla="*/ 89 h 115"/>
                <a:gd name="T34" fmla="*/ 35 w 90"/>
                <a:gd name="T35" fmla="*/ 72 h 115"/>
                <a:gd name="T36" fmla="*/ 52 w 90"/>
                <a:gd name="T37" fmla="*/ 54 h 115"/>
                <a:gd name="T38" fmla="*/ 69 w 90"/>
                <a:gd name="T39" fmla="*/ 36 h 115"/>
                <a:gd name="T40" fmla="*/ 86 w 90"/>
                <a:gd name="T41" fmla="*/ 19 h 115"/>
                <a:gd name="T42" fmla="*/ 89 w 90"/>
                <a:gd name="T43" fmla="*/ 16 h 115"/>
                <a:gd name="T44" fmla="*/ 88 w 90"/>
                <a:gd name="T45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15">
                  <a:moveTo>
                    <a:pt x="88" y="12"/>
                  </a:moveTo>
                  <a:cubicBezTo>
                    <a:pt x="88" y="10"/>
                    <a:pt x="88" y="10"/>
                    <a:pt x="88" y="1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2"/>
                    <a:pt x="79" y="1"/>
                    <a:pt x="78" y="0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3" y="3"/>
                    <a:pt x="72" y="4"/>
                    <a:pt x="70" y="6"/>
                  </a:cubicBezTo>
                  <a:cubicBezTo>
                    <a:pt x="68" y="8"/>
                    <a:pt x="67" y="10"/>
                    <a:pt x="65" y="11"/>
                  </a:cubicBezTo>
                  <a:cubicBezTo>
                    <a:pt x="62" y="14"/>
                    <a:pt x="56" y="19"/>
                    <a:pt x="49" y="26"/>
                  </a:cubicBezTo>
                  <a:cubicBezTo>
                    <a:pt x="42" y="34"/>
                    <a:pt x="37" y="39"/>
                    <a:pt x="34" y="42"/>
                  </a:cubicBezTo>
                  <a:cubicBezTo>
                    <a:pt x="30" y="45"/>
                    <a:pt x="27" y="48"/>
                    <a:pt x="24" y="51"/>
                  </a:cubicBezTo>
                  <a:cubicBezTo>
                    <a:pt x="20" y="54"/>
                    <a:pt x="17" y="57"/>
                    <a:pt x="13" y="60"/>
                  </a:cubicBezTo>
                  <a:cubicBezTo>
                    <a:pt x="8" y="65"/>
                    <a:pt x="3" y="70"/>
                    <a:pt x="0" y="7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4"/>
                    <a:pt x="2" y="112"/>
                    <a:pt x="2" y="111"/>
                  </a:cubicBezTo>
                  <a:cubicBezTo>
                    <a:pt x="7" y="102"/>
                    <a:pt x="13" y="95"/>
                    <a:pt x="18" y="89"/>
                  </a:cubicBezTo>
                  <a:cubicBezTo>
                    <a:pt x="23" y="84"/>
                    <a:pt x="29" y="78"/>
                    <a:pt x="35" y="72"/>
                  </a:cubicBezTo>
                  <a:cubicBezTo>
                    <a:pt x="40" y="65"/>
                    <a:pt x="46" y="59"/>
                    <a:pt x="52" y="54"/>
                  </a:cubicBezTo>
                  <a:cubicBezTo>
                    <a:pt x="56" y="50"/>
                    <a:pt x="62" y="44"/>
                    <a:pt x="69" y="36"/>
                  </a:cubicBezTo>
                  <a:cubicBezTo>
                    <a:pt x="77" y="28"/>
                    <a:pt x="82" y="22"/>
                    <a:pt x="86" y="19"/>
                  </a:cubicBezTo>
                  <a:cubicBezTo>
                    <a:pt x="88" y="17"/>
                    <a:pt x="89" y="16"/>
                    <a:pt x="89" y="16"/>
                  </a:cubicBezTo>
                  <a:cubicBezTo>
                    <a:pt x="90" y="15"/>
                    <a:pt x="89" y="14"/>
                    <a:pt x="8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4689119" y="2448458"/>
              <a:ext cx="2706615" cy="2703573"/>
            </a:xfrm>
            <a:custGeom>
              <a:avLst/>
              <a:gdLst>
                <a:gd name="T0" fmla="*/ 0 w 1779"/>
                <a:gd name="T1" fmla="*/ 0 h 1777"/>
                <a:gd name="T2" fmla="*/ 0 w 1779"/>
                <a:gd name="T3" fmla="*/ 1777 h 1777"/>
                <a:gd name="T4" fmla="*/ 1779 w 1779"/>
                <a:gd name="T5" fmla="*/ 1777 h 1777"/>
                <a:gd name="T6" fmla="*/ 1779 w 1779"/>
                <a:gd name="T7" fmla="*/ 0 h 1777"/>
                <a:gd name="T8" fmla="*/ 0 w 1779"/>
                <a:gd name="T9" fmla="*/ 0 h 1777"/>
                <a:gd name="T10" fmla="*/ 1662 w 1779"/>
                <a:gd name="T11" fmla="*/ 1660 h 1777"/>
                <a:gd name="T12" fmla="*/ 119 w 1779"/>
                <a:gd name="T13" fmla="*/ 1660 h 1777"/>
                <a:gd name="T14" fmla="*/ 119 w 1779"/>
                <a:gd name="T15" fmla="*/ 117 h 1777"/>
                <a:gd name="T16" fmla="*/ 1662 w 1779"/>
                <a:gd name="T17" fmla="*/ 117 h 1777"/>
                <a:gd name="T18" fmla="*/ 1662 w 1779"/>
                <a:gd name="T19" fmla="*/ 1660 h 1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9" h="1777">
                  <a:moveTo>
                    <a:pt x="0" y="0"/>
                  </a:moveTo>
                  <a:lnTo>
                    <a:pt x="0" y="1777"/>
                  </a:lnTo>
                  <a:lnTo>
                    <a:pt x="1779" y="1777"/>
                  </a:lnTo>
                  <a:lnTo>
                    <a:pt x="1779" y="0"/>
                  </a:lnTo>
                  <a:lnTo>
                    <a:pt x="0" y="0"/>
                  </a:lnTo>
                  <a:close/>
                  <a:moveTo>
                    <a:pt x="1662" y="1660"/>
                  </a:moveTo>
                  <a:lnTo>
                    <a:pt x="119" y="1660"/>
                  </a:lnTo>
                  <a:lnTo>
                    <a:pt x="119" y="117"/>
                  </a:lnTo>
                  <a:lnTo>
                    <a:pt x="1662" y="117"/>
                  </a:lnTo>
                  <a:lnTo>
                    <a:pt x="1662" y="1660"/>
                  </a:lnTo>
                  <a:close/>
                </a:path>
              </a:pathLst>
            </a:custGeom>
            <a:solidFill>
              <a:srgbClr val="79DF91"/>
            </a:solidFill>
            <a:ln>
              <a:noFill/>
            </a:ln>
            <a:effectLst>
              <a:outerShdw blurRad="1778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949282" y="2113744"/>
              <a:ext cx="2866365" cy="2819201"/>
              <a:chOff x="5045075" y="2128838"/>
              <a:chExt cx="2990850" cy="2941638"/>
            </a:xfrm>
            <a:solidFill>
              <a:schemeClr val="bg1"/>
            </a:solidFill>
            <a:effectLst>
              <a:outerShdw blurRad="4064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6191250" y="3013076"/>
                <a:ext cx="708025" cy="741363"/>
              </a:xfrm>
              <a:custGeom>
                <a:avLst/>
                <a:gdLst>
                  <a:gd name="T0" fmla="*/ 217 w 217"/>
                  <a:gd name="T1" fmla="*/ 105 h 227"/>
                  <a:gd name="T2" fmla="*/ 199 w 217"/>
                  <a:gd name="T3" fmla="*/ 127 h 227"/>
                  <a:gd name="T4" fmla="*/ 187 w 217"/>
                  <a:gd name="T5" fmla="*/ 144 h 227"/>
                  <a:gd name="T6" fmla="*/ 168 w 217"/>
                  <a:gd name="T7" fmla="*/ 169 h 227"/>
                  <a:gd name="T8" fmla="*/ 151 w 217"/>
                  <a:gd name="T9" fmla="*/ 193 h 227"/>
                  <a:gd name="T10" fmla="*/ 135 w 217"/>
                  <a:gd name="T11" fmla="*/ 213 h 227"/>
                  <a:gd name="T12" fmla="*/ 122 w 217"/>
                  <a:gd name="T13" fmla="*/ 220 h 227"/>
                  <a:gd name="T14" fmla="*/ 108 w 217"/>
                  <a:gd name="T15" fmla="*/ 227 h 227"/>
                  <a:gd name="T16" fmla="*/ 89 w 217"/>
                  <a:gd name="T17" fmla="*/ 216 h 227"/>
                  <a:gd name="T18" fmla="*/ 77 w 217"/>
                  <a:gd name="T19" fmla="*/ 202 h 227"/>
                  <a:gd name="T20" fmla="*/ 73 w 217"/>
                  <a:gd name="T21" fmla="*/ 185 h 227"/>
                  <a:gd name="T22" fmla="*/ 82 w 217"/>
                  <a:gd name="T23" fmla="*/ 159 h 227"/>
                  <a:gd name="T24" fmla="*/ 86 w 217"/>
                  <a:gd name="T25" fmla="*/ 144 h 227"/>
                  <a:gd name="T26" fmla="*/ 93 w 217"/>
                  <a:gd name="T27" fmla="*/ 132 h 227"/>
                  <a:gd name="T28" fmla="*/ 103 w 217"/>
                  <a:gd name="T29" fmla="*/ 113 h 227"/>
                  <a:gd name="T30" fmla="*/ 109 w 217"/>
                  <a:gd name="T31" fmla="*/ 102 h 227"/>
                  <a:gd name="T32" fmla="*/ 91 w 217"/>
                  <a:gd name="T33" fmla="*/ 112 h 227"/>
                  <a:gd name="T34" fmla="*/ 74 w 217"/>
                  <a:gd name="T35" fmla="*/ 126 h 227"/>
                  <a:gd name="T36" fmla="*/ 37 w 217"/>
                  <a:gd name="T37" fmla="*/ 153 h 227"/>
                  <a:gd name="T38" fmla="*/ 20 w 217"/>
                  <a:gd name="T39" fmla="*/ 151 h 227"/>
                  <a:gd name="T40" fmla="*/ 7 w 217"/>
                  <a:gd name="T41" fmla="*/ 137 h 227"/>
                  <a:gd name="T42" fmla="*/ 2 w 217"/>
                  <a:gd name="T43" fmla="*/ 95 h 227"/>
                  <a:gd name="T44" fmla="*/ 12 w 217"/>
                  <a:gd name="T45" fmla="*/ 62 h 227"/>
                  <a:gd name="T46" fmla="*/ 55 w 217"/>
                  <a:gd name="T47" fmla="*/ 17 h 227"/>
                  <a:gd name="T48" fmla="*/ 83 w 217"/>
                  <a:gd name="T49" fmla="*/ 4 h 227"/>
                  <a:gd name="T50" fmla="*/ 119 w 217"/>
                  <a:gd name="T51" fmla="*/ 10 h 227"/>
                  <a:gd name="T52" fmla="*/ 150 w 217"/>
                  <a:gd name="T53" fmla="*/ 37 h 227"/>
                  <a:gd name="T54" fmla="*/ 145 w 217"/>
                  <a:gd name="T55" fmla="*/ 49 h 227"/>
                  <a:gd name="T56" fmla="*/ 110 w 217"/>
                  <a:gd name="T57" fmla="*/ 38 h 227"/>
                  <a:gd name="T58" fmla="*/ 97 w 217"/>
                  <a:gd name="T59" fmla="*/ 43 h 227"/>
                  <a:gd name="T60" fmla="*/ 84 w 217"/>
                  <a:gd name="T61" fmla="*/ 51 h 227"/>
                  <a:gd name="T62" fmla="*/ 58 w 217"/>
                  <a:gd name="T63" fmla="*/ 77 h 227"/>
                  <a:gd name="T64" fmla="*/ 36 w 217"/>
                  <a:gd name="T65" fmla="*/ 109 h 227"/>
                  <a:gd name="T66" fmla="*/ 70 w 217"/>
                  <a:gd name="T67" fmla="*/ 94 h 227"/>
                  <a:gd name="T68" fmla="*/ 102 w 217"/>
                  <a:gd name="T69" fmla="*/ 73 h 227"/>
                  <a:gd name="T70" fmla="*/ 119 w 217"/>
                  <a:gd name="T71" fmla="*/ 65 h 227"/>
                  <a:gd name="T72" fmla="*/ 139 w 217"/>
                  <a:gd name="T73" fmla="*/ 71 h 227"/>
                  <a:gd name="T74" fmla="*/ 149 w 217"/>
                  <a:gd name="T75" fmla="*/ 80 h 227"/>
                  <a:gd name="T76" fmla="*/ 154 w 217"/>
                  <a:gd name="T77" fmla="*/ 92 h 227"/>
                  <a:gd name="T78" fmla="*/ 153 w 217"/>
                  <a:gd name="T79" fmla="*/ 113 h 227"/>
                  <a:gd name="T80" fmla="*/ 147 w 217"/>
                  <a:gd name="T81" fmla="*/ 126 h 227"/>
                  <a:gd name="T82" fmla="*/ 134 w 217"/>
                  <a:gd name="T83" fmla="*/ 150 h 227"/>
                  <a:gd name="T84" fmla="*/ 121 w 217"/>
                  <a:gd name="T85" fmla="*/ 173 h 227"/>
                  <a:gd name="T86" fmla="*/ 112 w 217"/>
                  <a:gd name="T87" fmla="*/ 191 h 227"/>
                  <a:gd name="T88" fmla="*/ 134 w 217"/>
                  <a:gd name="T89" fmla="*/ 173 h 227"/>
                  <a:gd name="T90" fmla="*/ 145 w 217"/>
                  <a:gd name="T91" fmla="*/ 159 h 227"/>
                  <a:gd name="T92" fmla="*/ 159 w 217"/>
                  <a:gd name="T93" fmla="*/ 145 h 227"/>
                  <a:gd name="T94" fmla="*/ 173 w 217"/>
                  <a:gd name="T95" fmla="*/ 132 h 227"/>
                  <a:gd name="T96" fmla="*/ 184 w 217"/>
                  <a:gd name="T97" fmla="*/ 120 h 227"/>
                  <a:gd name="T98" fmla="*/ 195 w 217"/>
                  <a:gd name="T99" fmla="*/ 109 h 227"/>
                  <a:gd name="T100" fmla="*/ 206 w 217"/>
                  <a:gd name="T101" fmla="*/ 95 h 227"/>
                  <a:gd name="T102" fmla="*/ 208 w 217"/>
                  <a:gd name="T103" fmla="*/ 94 h 227"/>
                  <a:gd name="T104" fmla="*/ 211 w 217"/>
                  <a:gd name="T105" fmla="*/ 97 h 227"/>
                  <a:gd name="T106" fmla="*/ 213 w 217"/>
                  <a:gd name="T107" fmla="*/ 98 h 227"/>
                  <a:gd name="T108" fmla="*/ 217 w 217"/>
                  <a:gd name="T109" fmla="*/ 10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7" h="227">
                    <a:moveTo>
                      <a:pt x="217" y="103"/>
                    </a:moveTo>
                    <a:cubicBezTo>
                      <a:pt x="217" y="105"/>
                      <a:pt x="217" y="105"/>
                      <a:pt x="217" y="105"/>
                    </a:cubicBezTo>
                    <a:cubicBezTo>
                      <a:pt x="212" y="109"/>
                      <a:pt x="212" y="109"/>
                      <a:pt x="212" y="109"/>
                    </a:cubicBezTo>
                    <a:cubicBezTo>
                      <a:pt x="208" y="113"/>
                      <a:pt x="203" y="120"/>
                      <a:pt x="199" y="127"/>
                    </a:cubicBezTo>
                    <a:cubicBezTo>
                      <a:pt x="197" y="131"/>
                      <a:pt x="195" y="134"/>
                      <a:pt x="193" y="137"/>
                    </a:cubicBezTo>
                    <a:cubicBezTo>
                      <a:pt x="191" y="139"/>
                      <a:pt x="189" y="142"/>
                      <a:pt x="187" y="144"/>
                    </a:cubicBezTo>
                    <a:cubicBezTo>
                      <a:pt x="186" y="146"/>
                      <a:pt x="183" y="149"/>
                      <a:pt x="180" y="154"/>
                    </a:cubicBezTo>
                    <a:cubicBezTo>
                      <a:pt x="177" y="158"/>
                      <a:pt x="173" y="163"/>
                      <a:pt x="168" y="169"/>
                    </a:cubicBezTo>
                    <a:cubicBezTo>
                      <a:pt x="166" y="173"/>
                      <a:pt x="163" y="177"/>
                      <a:pt x="160" y="181"/>
                    </a:cubicBezTo>
                    <a:cubicBezTo>
                      <a:pt x="157" y="185"/>
                      <a:pt x="154" y="189"/>
                      <a:pt x="151" y="193"/>
                    </a:cubicBezTo>
                    <a:cubicBezTo>
                      <a:pt x="147" y="198"/>
                      <a:pt x="144" y="202"/>
                      <a:pt x="141" y="206"/>
                    </a:cubicBezTo>
                    <a:cubicBezTo>
                      <a:pt x="138" y="210"/>
                      <a:pt x="136" y="212"/>
                      <a:pt x="135" y="213"/>
                    </a:cubicBezTo>
                    <a:cubicBezTo>
                      <a:pt x="134" y="214"/>
                      <a:pt x="132" y="215"/>
                      <a:pt x="130" y="216"/>
                    </a:cubicBezTo>
                    <a:cubicBezTo>
                      <a:pt x="128" y="217"/>
                      <a:pt x="125" y="219"/>
                      <a:pt x="122" y="220"/>
                    </a:cubicBezTo>
                    <a:cubicBezTo>
                      <a:pt x="119" y="222"/>
                      <a:pt x="116" y="223"/>
                      <a:pt x="113" y="225"/>
                    </a:cubicBezTo>
                    <a:cubicBezTo>
                      <a:pt x="111" y="226"/>
                      <a:pt x="109" y="227"/>
                      <a:pt x="108" y="227"/>
                    </a:cubicBezTo>
                    <a:cubicBezTo>
                      <a:pt x="106" y="227"/>
                      <a:pt x="103" y="226"/>
                      <a:pt x="98" y="223"/>
                    </a:cubicBezTo>
                    <a:cubicBezTo>
                      <a:pt x="94" y="220"/>
                      <a:pt x="91" y="218"/>
                      <a:pt x="89" y="216"/>
                    </a:cubicBezTo>
                    <a:cubicBezTo>
                      <a:pt x="84" y="214"/>
                      <a:pt x="81" y="212"/>
                      <a:pt x="80" y="211"/>
                    </a:cubicBezTo>
                    <a:cubicBezTo>
                      <a:pt x="79" y="210"/>
                      <a:pt x="78" y="207"/>
                      <a:pt x="77" y="202"/>
                    </a:cubicBezTo>
                    <a:cubicBezTo>
                      <a:pt x="76" y="198"/>
                      <a:pt x="75" y="195"/>
                      <a:pt x="74" y="192"/>
                    </a:cubicBezTo>
                    <a:cubicBezTo>
                      <a:pt x="74" y="190"/>
                      <a:pt x="73" y="187"/>
                      <a:pt x="73" y="185"/>
                    </a:cubicBezTo>
                    <a:cubicBezTo>
                      <a:pt x="72" y="181"/>
                      <a:pt x="73" y="177"/>
                      <a:pt x="75" y="173"/>
                    </a:cubicBezTo>
                    <a:cubicBezTo>
                      <a:pt x="76" y="168"/>
                      <a:pt x="79" y="164"/>
                      <a:pt x="82" y="159"/>
                    </a:cubicBezTo>
                    <a:cubicBezTo>
                      <a:pt x="83" y="157"/>
                      <a:pt x="84" y="155"/>
                      <a:pt x="84" y="152"/>
                    </a:cubicBezTo>
                    <a:cubicBezTo>
                      <a:pt x="85" y="149"/>
                      <a:pt x="85" y="147"/>
                      <a:pt x="86" y="144"/>
                    </a:cubicBezTo>
                    <a:cubicBezTo>
                      <a:pt x="87" y="142"/>
                      <a:pt x="88" y="140"/>
                      <a:pt x="90" y="138"/>
                    </a:cubicBezTo>
                    <a:cubicBezTo>
                      <a:pt x="91" y="136"/>
                      <a:pt x="92" y="134"/>
                      <a:pt x="93" y="132"/>
                    </a:cubicBezTo>
                    <a:cubicBezTo>
                      <a:pt x="95" y="128"/>
                      <a:pt x="97" y="125"/>
                      <a:pt x="98" y="122"/>
                    </a:cubicBezTo>
                    <a:cubicBezTo>
                      <a:pt x="100" y="119"/>
                      <a:pt x="101" y="116"/>
                      <a:pt x="103" y="113"/>
                    </a:cubicBezTo>
                    <a:cubicBezTo>
                      <a:pt x="104" y="111"/>
                      <a:pt x="105" y="109"/>
                      <a:pt x="106" y="107"/>
                    </a:cubicBezTo>
                    <a:cubicBezTo>
                      <a:pt x="106" y="105"/>
                      <a:pt x="107" y="104"/>
                      <a:pt x="109" y="102"/>
                    </a:cubicBezTo>
                    <a:cubicBezTo>
                      <a:pt x="107" y="102"/>
                      <a:pt x="104" y="103"/>
                      <a:pt x="101" y="106"/>
                    </a:cubicBezTo>
                    <a:cubicBezTo>
                      <a:pt x="98" y="108"/>
                      <a:pt x="95" y="110"/>
                      <a:pt x="91" y="112"/>
                    </a:cubicBezTo>
                    <a:cubicBezTo>
                      <a:pt x="87" y="115"/>
                      <a:pt x="84" y="117"/>
                      <a:pt x="80" y="120"/>
                    </a:cubicBezTo>
                    <a:cubicBezTo>
                      <a:pt x="77" y="122"/>
                      <a:pt x="75" y="124"/>
                      <a:pt x="74" y="126"/>
                    </a:cubicBezTo>
                    <a:cubicBezTo>
                      <a:pt x="66" y="131"/>
                      <a:pt x="60" y="136"/>
                      <a:pt x="56" y="139"/>
                    </a:cubicBezTo>
                    <a:cubicBezTo>
                      <a:pt x="51" y="142"/>
                      <a:pt x="45" y="147"/>
                      <a:pt x="37" y="153"/>
                    </a:cubicBezTo>
                    <a:cubicBezTo>
                      <a:pt x="35" y="153"/>
                      <a:pt x="32" y="153"/>
                      <a:pt x="29" y="154"/>
                    </a:cubicBezTo>
                    <a:cubicBezTo>
                      <a:pt x="26" y="154"/>
                      <a:pt x="23" y="153"/>
                      <a:pt x="20" y="151"/>
                    </a:cubicBezTo>
                    <a:cubicBezTo>
                      <a:pt x="17" y="149"/>
                      <a:pt x="14" y="147"/>
                      <a:pt x="12" y="146"/>
                    </a:cubicBezTo>
                    <a:cubicBezTo>
                      <a:pt x="10" y="144"/>
                      <a:pt x="8" y="141"/>
                      <a:pt x="7" y="137"/>
                    </a:cubicBezTo>
                    <a:cubicBezTo>
                      <a:pt x="4" y="129"/>
                      <a:pt x="3" y="121"/>
                      <a:pt x="1" y="115"/>
                    </a:cubicBezTo>
                    <a:cubicBezTo>
                      <a:pt x="0" y="109"/>
                      <a:pt x="0" y="102"/>
                      <a:pt x="2" y="95"/>
                    </a:cubicBezTo>
                    <a:cubicBezTo>
                      <a:pt x="3" y="89"/>
                      <a:pt x="4" y="83"/>
                      <a:pt x="5" y="77"/>
                    </a:cubicBezTo>
                    <a:cubicBezTo>
                      <a:pt x="7" y="72"/>
                      <a:pt x="9" y="67"/>
                      <a:pt x="12" y="62"/>
                    </a:cubicBezTo>
                    <a:cubicBezTo>
                      <a:pt x="19" y="53"/>
                      <a:pt x="25" y="44"/>
                      <a:pt x="31" y="37"/>
                    </a:cubicBezTo>
                    <a:cubicBezTo>
                      <a:pt x="37" y="29"/>
                      <a:pt x="45" y="22"/>
                      <a:pt x="55" y="17"/>
                    </a:cubicBezTo>
                    <a:cubicBezTo>
                      <a:pt x="60" y="14"/>
                      <a:pt x="64" y="12"/>
                      <a:pt x="69" y="10"/>
                    </a:cubicBezTo>
                    <a:cubicBezTo>
                      <a:pt x="73" y="8"/>
                      <a:pt x="77" y="6"/>
                      <a:pt x="83" y="4"/>
                    </a:cubicBezTo>
                    <a:cubicBezTo>
                      <a:pt x="90" y="1"/>
                      <a:pt x="96" y="0"/>
                      <a:pt x="100" y="1"/>
                    </a:cubicBezTo>
                    <a:cubicBezTo>
                      <a:pt x="105" y="1"/>
                      <a:pt x="111" y="5"/>
                      <a:pt x="119" y="10"/>
                    </a:cubicBezTo>
                    <a:cubicBezTo>
                      <a:pt x="123" y="13"/>
                      <a:pt x="128" y="17"/>
                      <a:pt x="136" y="22"/>
                    </a:cubicBezTo>
                    <a:cubicBezTo>
                      <a:pt x="143" y="27"/>
                      <a:pt x="148" y="32"/>
                      <a:pt x="150" y="37"/>
                    </a:cubicBezTo>
                    <a:cubicBezTo>
                      <a:pt x="151" y="40"/>
                      <a:pt x="151" y="43"/>
                      <a:pt x="151" y="47"/>
                    </a:cubicBezTo>
                    <a:cubicBezTo>
                      <a:pt x="152" y="51"/>
                      <a:pt x="149" y="52"/>
                      <a:pt x="145" y="49"/>
                    </a:cubicBezTo>
                    <a:cubicBezTo>
                      <a:pt x="139" y="44"/>
                      <a:pt x="133" y="41"/>
                      <a:pt x="130" y="41"/>
                    </a:cubicBezTo>
                    <a:cubicBezTo>
                      <a:pt x="126" y="40"/>
                      <a:pt x="119" y="40"/>
                      <a:pt x="110" y="38"/>
                    </a:cubicBezTo>
                    <a:cubicBezTo>
                      <a:pt x="107" y="38"/>
                      <a:pt x="105" y="39"/>
                      <a:pt x="103" y="39"/>
                    </a:cubicBezTo>
                    <a:cubicBezTo>
                      <a:pt x="101" y="39"/>
                      <a:pt x="99" y="41"/>
                      <a:pt x="97" y="43"/>
                    </a:cubicBezTo>
                    <a:cubicBezTo>
                      <a:pt x="96" y="44"/>
                      <a:pt x="95" y="45"/>
                      <a:pt x="91" y="47"/>
                    </a:cubicBezTo>
                    <a:cubicBezTo>
                      <a:pt x="88" y="49"/>
                      <a:pt x="86" y="51"/>
                      <a:pt x="84" y="51"/>
                    </a:cubicBezTo>
                    <a:cubicBezTo>
                      <a:pt x="82" y="53"/>
                      <a:pt x="79" y="56"/>
                      <a:pt x="73" y="61"/>
                    </a:cubicBezTo>
                    <a:cubicBezTo>
                      <a:pt x="68" y="66"/>
                      <a:pt x="63" y="71"/>
                      <a:pt x="58" y="77"/>
                    </a:cubicBezTo>
                    <a:cubicBezTo>
                      <a:pt x="52" y="84"/>
                      <a:pt x="47" y="90"/>
                      <a:pt x="43" y="95"/>
                    </a:cubicBezTo>
                    <a:cubicBezTo>
                      <a:pt x="38" y="101"/>
                      <a:pt x="36" y="105"/>
                      <a:pt x="36" y="109"/>
                    </a:cubicBezTo>
                    <a:cubicBezTo>
                      <a:pt x="43" y="106"/>
                      <a:pt x="49" y="104"/>
                      <a:pt x="55" y="102"/>
                    </a:cubicBezTo>
                    <a:cubicBezTo>
                      <a:pt x="60" y="100"/>
                      <a:pt x="66" y="97"/>
                      <a:pt x="70" y="94"/>
                    </a:cubicBezTo>
                    <a:cubicBezTo>
                      <a:pt x="75" y="91"/>
                      <a:pt x="80" y="88"/>
                      <a:pt x="85" y="85"/>
                    </a:cubicBezTo>
                    <a:cubicBezTo>
                      <a:pt x="90" y="81"/>
                      <a:pt x="95" y="77"/>
                      <a:pt x="102" y="73"/>
                    </a:cubicBezTo>
                    <a:cubicBezTo>
                      <a:pt x="104" y="72"/>
                      <a:pt x="107" y="70"/>
                      <a:pt x="110" y="69"/>
                    </a:cubicBezTo>
                    <a:cubicBezTo>
                      <a:pt x="113" y="67"/>
                      <a:pt x="116" y="66"/>
                      <a:pt x="119" y="65"/>
                    </a:cubicBezTo>
                    <a:cubicBezTo>
                      <a:pt x="124" y="62"/>
                      <a:pt x="127" y="62"/>
                      <a:pt x="129" y="63"/>
                    </a:cubicBezTo>
                    <a:cubicBezTo>
                      <a:pt x="130" y="65"/>
                      <a:pt x="134" y="68"/>
                      <a:pt x="139" y="71"/>
                    </a:cubicBezTo>
                    <a:cubicBezTo>
                      <a:pt x="143" y="74"/>
                      <a:pt x="146" y="75"/>
                      <a:pt x="147" y="77"/>
                    </a:cubicBezTo>
                    <a:cubicBezTo>
                      <a:pt x="148" y="78"/>
                      <a:pt x="149" y="79"/>
                      <a:pt x="149" y="80"/>
                    </a:cubicBezTo>
                    <a:cubicBezTo>
                      <a:pt x="150" y="81"/>
                      <a:pt x="150" y="83"/>
                      <a:pt x="150" y="85"/>
                    </a:cubicBezTo>
                    <a:cubicBezTo>
                      <a:pt x="151" y="87"/>
                      <a:pt x="152" y="89"/>
                      <a:pt x="154" y="92"/>
                    </a:cubicBezTo>
                    <a:cubicBezTo>
                      <a:pt x="156" y="96"/>
                      <a:pt x="157" y="99"/>
                      <a:pt x="156" y="103"/>
                    </a:cubicBezTo>
                    <a:cubicBezTo>
                      <a:pt x="155" y="106"/>
                      <a:pt x="154" y="110"/>
                      <a:pt x="153" y="113"/>
                    </a:cubicBezTo>
                    <a:cubicBezTo>
                      <a:pt x="152" y="114"/>
                      <a:pt x="151" y="116"/>
                      <a:pt x="150" y="118"/>
                    </a:cubicBezTo>
                    <a:cubicBezTo>
                      <a:pt x="150" y="121"/>
                      <a:pt x="148" y="123"/>
                      <a:pt x="147" y="126"/>
                    </a:cubicBezTo>
                    <a:cubicBezTo>
                      <a:pt x="144" y="129"/>
                      <a:pt x="142" y="132"/>
                      <a:pt x="140" y="137"/>
                    </a:cubicBezTo>
                    <a:cubicBezTo>
                      <a:pt x="139" y="142"/>
                      <a:pt x="136" y="146"/>
                      <a:pt x="134" y="150"/>
                    </a:cubicBezTo>
                    <a:cubicBezTo>
                      <a:pt x="131" y="154"/>
                      <a:pt x="129" y="157"/>
                      <a:pt x="127" y="161"/>
                    </a:cubicBezTo>
                    <a:cubicBezTo>
                      <a:pt x="125" y="165"/>
                      <a:pt x="123" y="169"/>
                      <a:pt x="121" y="173"/>
                    </a:cubicBezTo>
                    <a:cubicBezTo>
                      <a:pt x="119" y="176"/>
                      <a:pt x="118" y="180"/>
                      <a:pt x="116" y="183"/>
                    </a:cubicBezTo>
                    <a:cubicBezTo>
                      <a:pt x="115" y="187"/>
                      <a:pt x="113" y="189"/>
                      <a:pt x="112" y="191"/>
                    </a:cubicBezTo>
                    <a:cubicBezTo>
                      <a:pt x="113" y="191"/>
                      <a:pt x="116" y="189"/>
                      <a:pt x="120" y="186"/>
                    </a:cubicBezTo>
                    <a:cubicBezTo>
                      <a:pt x="124" y="183"/>
                      <a:pt x="129" y="179"/>
                      <a:pt x="134" y="173"/>
                    </a:cubicBezTo>
                    <a:cubicBezTo>
                      <a:pt x="136" y="171"/>
                      <a:pt x="138" y="169"/>
                      <a:pt x="140" y="167"/>
                    </a:cubicBezTo>
                    <a:cubicBezTo>
                      <a:pt x="142" y="164"/>
                      <a:pt x="143" y="162"/>
                      <a:pt x="145" y="159"/>
                    </a:cubicBezTo>
                    <a:cubicBezTo>
                      <a:pt x="148" y="157"/>
                      <a:pt x="150" y="155"/>
                      <a:pt x="153" y="153"/>
                    </a:cubicBezTo>
                    <a:cubicBezTo>
                      <a:pt x="155" y="150"/>
                      <a:pt x="157" y="148"/>
                      <a:pt x="159" y="145"/>
                    </a:cubicBezTo>
                    <a:cubicBezTo>
                      <a:pt x="161" y="143"/>
                      <a:pt x="163" y="141"/>
                      <a:pt x="166" y="139"/>
                    </a:cubicBezTo>
                    <a:cubicBezTo>
                      <a:pt x="168" y="137"/>
                      <a:pt x="171" y="135"/>
                      <a:pt x="173" y="132"/>
                    </a:cubicBezTo>
                    <a:cubicBezTo>
                      <a:pt x="174" y="130"/>
                      <a:pt x="176" y="128"/>
                      <a:pt x="178" y="126"/>
                    </a:cubicBezTo>
                    <a:cubicBezTo>
                      <a:pt x="181" y="124"/>
                      <a:pt x="182" y="122"/>
                      <a:pt x="184" y="120"/>
                    </a:cubicBezTo>
                    <a:cubicBezTo>
                      <a:pt x="187" y="117"/>
                      <a:pt x="190" y="115"/>
                      <a:pt x="191" y="113"/>
                    </a:cubicBezTo>
                    <a:cubicBezTo>
                      <a:pt x="193" y="111"/>
                      <a:pt x="194" y="109"/>
                      <a:pt x="195" y="109"/>
                    </a:cubicBezTo>
                    <a:cubicBezTo>
                      <a:pt x="198" y="106"/>
                      <a:pt x="200" y="104"/>
                      <a:pt x="202" y="102"/>
                    </a:cubicBezTo>
                    <a:cubicBezTo>
                      <a:pt x="203" y="99"/>
                      <a:pt x="205" y="97"/>
                      <a:pt x="206" y="95"/>
                    </a:cubicBezTo>
                    <a:cubicBezTo>
                      <a:pt x="207" y="95"/>
                      <a:pt x="207" y="95"/>
                      <a:pt x="207" y="95"/>
                    </a:cubicBezTo>
                    <a:cubicBezTo>
                      <a:pt x="207" y="95"/>
                      <a:pt x="208" y="95"/>
                      <a:pt x="208" y="94"/>
                    </a:cubicBezTo>
                    <a:cubicBezTo>
                      <a:pt x="209" y="95"/>
                      <a:pt x="209" y="95"/>
                      <a:pt x="209" y="95"/>
                    </a:cubicBezTo>
                    <a:cubicBezTo>
                      <a:pt x="210" y="95"/>
                      <a:pt x="211" y="96"/>
                      <a:pt x="211" y="97"/>
                    </a:cubicBezTo>
                    <a:cubicBezTo>
                      <a:pt x="212" y="97"/>
                      <a:pt x="212" y="97"/>
                      <a:pt x="212" y="97"/>
                    </a:cubicBezTo>
                    <a:cubicBezTo>
                      <a:pt x="213" y="98"/>
                      <a:pt x="213" y="98"/>
                      <a:pt x="213" y="98"/>
                    </a:cubicBezTo>
                    <a:cubicBezTo>
                      <a:pt x="214" y="98"/>
                      <a:pt x="215" y="99"/>
                      <a:pt x="216" y="101"/>
                    </a:cubicBezTo>
                    <a:cubicBezTo>
                      <a:pt x="217" y="101"/>
                      <a:pt x="217" y="101"/>
                      <a:pt x="217" y="101"/>
                    </a:cubicBezTo>
                    <a:cubicBezTo>
                      <a:pt x="217" y="103"/>
                      <a:pt x="217" y="103"/>
                      <a:pt x="21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6683375" y="3189288"/>
                <a:ext cx="781050" cy="852488"/>
              </a:xfrm>
              <a:custGeom>
                <a:avLst/>
                <a:gdLst>
                  <a:gd name="T0" fmla="*/ 234 w 239"/>
                  <a:gd name="T1" fmla="*/ 120 h 261"/>
                  <a:gd name="T2" fmla="*/ 205 w 239"/>
                  <a:gd name="T3" fmla="*/ 155 h 261"/>
                  <a:gd name="T4" fmla="*/ 185 w 239"/>
                  <a:gd name="T5" fmla="*/ 184 h 261"/>
                  <a:gd name="T6" fmla="*/ 153 w 239"/>
                  <a:gd name="T7" fmla="*/ 222 h 261"/>
                  <a:gd name="T8" fmla="*/ 126 w 239"/>
                  <a:gd name="T9" fmla="*/ 249 h 261"/>
                  <a:gd name="T10" fmla="*/ 90 w 239"/>
                  <a:gd name="T11" fmla="*/ 247 h 261"/>
                  <a:gd name="T12" fmla="*/ 80 w 239"/>
                  <a:gd name="T13" fmla="*/ 213 h 261"/>
                  <a:gd name="T14" fmla="*/ 92 w 239"/>
                  <a:gd name="T15" fmla="*/ 181 h 261"/>
                  <a:gd name="T16" fmla="*/ 101 w 239"/>
                  <a:gd name="T17" fmla="*/ 160 h 261"/>
                  <a:gd name="T18" fmla="*/ 114 w 239"/>
                  <a:gd name="T19" fmla="*/ 139 h 261"/>
                  <a:gd name="T20" fmla="*/ 130 w 239"/>
                  <a:gd name="T21" fmla="*/ 111 h 261"/>
                  <a:gd name="T22" fmla="*/ 138 w 239"/>
                  <a:gd name="T23" fmla="*/ 96 h 261"/>
                  <a:gd name="T24" fmla="*/ 145 w 239"/>
                  <a:gd name="T25" fmla="*/ 81 h 261"/>
                  <a:gd name="T26" fmla="*/ 151 w 239"/>
                  <a:gd name="T27" fmla="*/ 67 h 261"/>
                  <a:gd name="T28" fmla="*/ 133 w 239"/>
                  <a:gd name="T29" fmla="*/ 68 h 261"/>
                  <a:gd name="T30" fmla="*/ 108 w 239"/>
                  <a:gd name="T31" fmla="*/ 80 h 261"/>
                  <a:gd name="T32" fmla="*/ 90 w 239"/>
                  <a:gd name="T33" fmla="*/ 93 h 261"/>
                  <a:gd name="T34" fmla="*/ 52 w 239"/>
                  <a:gd name="T35" fmla="*/ 139 h 261"/>
                  <a:gd name="T36" fmla="*/ 34 w 239"/>
                  <a:gd name="T37" fmla="*/ 176 h 261"/>
                  <a:gd name="T38" fmla="*/ 23 w 239"/>
                  <a:gd name="T39" fmla="*/ 171 h 261"/>
                  <a:gd name="T40" fmla="*/ 3 w 239"/>
                  <a:gd name="T41" fmla="*/ 159 h 261"/>
                  <a:gd name="T42" fmla="*/ 12 w 239"/>
                  <a:gd name="T43" fmla="*/ 123 h 261"/>
                  <a:gd name="T44" fmla="*/ 31 w 239"/>
                  <a:gd name="T45" fmla="*/ 81 h 261"/>
                  <a:gd name="T46" fmla="*/ 39 w 239"/>
                  <a:gd name="T47" fmla="*/ 64 h 261"/>
                  <a:gd name="T48" fmla="*/ 56 w 239"/>
                  <a:gd name="T49" fmla="*/ 33 h 261"/>
                  <a:gd name="T50" fmla="*/ 79 w 239"/>
                  <a:gd name="T51" fmla="*/ 1 h 261"/>
                  <a:gd name="T52" fmla="*/ 99 w 239"/>
                  <a:gd name="T53" fmla="*/ 5 h 261"/>
                  <a:gd name="T54" fmla="*/ 111 w 239"/>
                  <a:gd name="T55" fmla="*/ 22 h 261"/>
                  <a:gd name="T56" fmla="*/ 97 w 239"/>
                  <a:gd name="T57" fmla="*/ 51 h 261"/>
                  <a:gd name="T58" fmla="*/ 104 w 239"/>
                  <a:gd name="T59" fmla="*/ 53 h 261"/>
                  <a:gd name="T60" fmla="*/ 122 w 239"/>
                  <a:gd name="T61" fmla="*/ 44 h 261"/>
                  <a:gd name="T62" fmla="*/ 149 w 239"/>
                  <a:gd name="T63" fmla="*/ 33 h 261"/>
                  <a:gd name="T64" fmla="*/ 183 w 239"/>
                  <a:gd name="T65" fmla="*/ 35 h 261"/>
                  <a:gd name="T66" fmla="*/ 202 w 239"/>
                  <a:gd name="T67" fmla="*/ 59 h 261"/>
                  <a:gd name="T68" fmla="*/ 191 w 239"/>
                  <a:gd name="T69" fmla="*/ 80 h 261"/>
                  <a:gd name="T70" fmla="*/ 186 w 239"/>
                  <a:gd name="T71" fmla="*/ 96 h 261"/>
                  <a:gd name="T72" fmla="*/ 174 w 239"/>
                  <a:gd name="T73" fmla="*/ 116 h 261"/>
                  <a:gd name="T74" fmla="*/ 159 w 239"/>
                  <a:gd name="T75" fmla="*/ 144 h 261"/>
                  <a:gd name="T76" fmla="*/ 149 w 239"/>
                  <a:gd name="T77" fmla="*/ 164 h 261"/>
                  <a:gd name="T78" fmla="*/ 131 w 239"/>
                  <a:gd name="T79" fmla="*/ 194 h 261"/>
                  <a:gd name="T80" fmla="*/ 121 w 239"/>
                  <a:gd name="T81" fmla="*/ 214 h 261"/>
                  <a:gd name="T82" fmla="*/ 121 w 239"/>
                  <a:gd name="T83" fmla="*/ 221 h 261"/>
                  <a:gd name="T84" fmla="*/ 133 w 239"/>
                  <a:gd name="T85" fmla="*/ 211 h 261"/>
                  <a:gd name="T86" fmla="*/ 143 w 239"/>
                  <a:gd name="T87" fmla="*/ 201 h 261"/>
                  <a:gd name="T88" fmla="*/ 164 w 239"/>
                  <a:gd name="T89" fmla="*/ 178 h 261"/>
                  <a:gd name="T90" fmla="*/ 191 w 239"/>
                  <a:gd name="T91" fmla="*/ 145 h 261"/>
                  <a:gd name="T92" fmla="*/ 213 w 239"/>
                  <a:gd name="T93" fmla="*/ 119 h 261"/>
                  <a:gd name="T94" fmla="*/ 230 w 239"/>
                  <a:gd name="T95" fmla="*/ 10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9" h="261">
                    <a:moveTo>
                      <a:pt x="239" y="110"/>
                    </a:moveTo>
                    <a:cubicBezTo>
                      <a:pt x="239" y="111"/>
                      <a:pt x="239" y="111"/>
                      <a:pt x="239" y="112"/>
                    </a:cubicBezTo>
                    <a:cubicBezTo>
                      <a:pt x="239" y="113"/>
                      <a:pt x="238" y="114"/>
                      <a:pt x="237" y="114"/>
                    </a:cubicBezTo>
                    <a:cubicBezTo>
                      <a:pt x="236" y="117"/>
                      <a:pt x="234" y="119"/>
                      <a:pt x="234" y="120"/>
                    </a:cubicBezTo>
                    <a:cubicBezTo>
                      <a:pt x="231" y="124"/>
                      <a:pt x="229" y="127"/>
                      <a:pt x="226" y="130"/>
                    </a:cubicBezTo>
                    <a:cubicBezTo>
                      <a:pt x="223" y="133"/>
                      <a:pt x="221" y="136"/>
                      <a:pt x="218" y="139"/>
                    </a:cubicBezTo>
                    <a:cubicBezTo>
                      <a:pt x="216" y="142"/>
                      <a:pt x="214" y="144"/>
                      <a:pt x="211" y="147"/>
                    </a:cubicBezTo>
                    <a:cubicBezTo>
                      <a:pt x="208" y="149"/>
                      <a:pt x="206" y="152"/>
                      <a:pt x="205" y="155"/>
                    </a:cubicBezTo>
                    <a:cubicBezTo>
                      <a:pt x="204" y="156"/>
                      <a:pt x="202" y="158"/>
                      <a:pt x="201" y="159"/>
                    </a:cubicBezTo>
                    <a:cubicBezTo>
                      <a:pt x="200" y="161"/>
                      <a:pt x="199" y="162"/>
                      <a:pt x="197" y="164"/>
                    </a:cubicBezTo>
                    <a:cubicBezTo>
                      <a:pt x="195" y="166"/>
                      <a:pt x="193" y="170"/>
                      <a:pt x="191" y="174"/>
                    </a:cubicBezTo>
                    <a:cubicBezTo>
                      <a:pt x="189" y="178"/>
                      <a:pt x="187" y="182"/>
                      <a:pt x="185" y="184"/>
                    </a:cubicBezTo>
                    <a:cubicBezTo>
                      <a:pt x="185" y="185"/>
                      <a:pt x="183" y="187"/>
                      <a:pt x="180" y="191"/>
                    </a:cubicBezTo>
                    <a:cubicBezTo>
                      <a:pt x="177" y="194"/>
                      <a:pt x="174" y="198"/>
                      <a:pt x="170" y="203"/>
                    </a:cubicBezTo>
                    <a:cubicBezTo>
                      <a:pt x="166" y="207"/>
                      <a:pt x="163" y="211"/>
                      <a:pt x="159" y="214"/>
                    </a:cubicBezTo>
                    <a:cubicBezTo>
                      <a:pt x="156" y="218"/>
                      <a:pt x="154" y="221"/>
                      <a:pt x="153" y="222"/>
                    </a:cubicBezTo>
                    <a:cubicBezTo>
                      <a:pt x="150" y="224"/>
                      <a:pt x="148" y="227"/>
                      <a:pt x="147" y="229"/>
                    </a:cubicBezTo>
                    <a:cubicBezTo>
                      <a:pt x="145" y="232"/>
                      <a:pt x="143" y="234"/>
                      <a:pt x="141" y="236"/>
                    </a:cubicBezTo>
                    <a:cubicBezTo>
                      <a:pt x="137" y="238"/>
                      <a:pt x="135" y="241"/>
                      <a:pt x="134" y="243"/>
                    </a:cubicBezTo>
                    <a:cubicBezTo>
                      <a:pt x="133" y="245"/>
                      <a:pt x="131" y="247"/>
                      <a:pt x="126" y="249"/>
                    </a:cubicBezTo>
                    <a:cubicBezTo>
                      <a:pt x="124" y="250"/>
                      <a:pt x="121" y="253"/>
                      <a:pt x="118" y="256"/>
                    </a:cubicBezTo>
                    <a:cubicBezTo>
                      <a:pt x="114" y="259"/>
                      <a:pt x="111" y="260"/>
                      <a:pt x="109" y="260"/>
                    </a:cubicBezTo>
                    <a:cubicBezTo>
                      <a:pt x="106" y="261"/>
                      <a:pt x="103" y="259"/>
                      <a:pt x="100" y="255"/>
                    </a:cubicBezTo>
                    <a:cubicBezTo>
                      <a:pt x="96" y="251"/>
                      <a:pt x="93" y="248"/>
                      <a:pt x="90" y="247"/>
                    </a:cubicBezTo>
                    <a:cubicBezTo>
                      <a:pt x="88" y="246"/>
                      <a:pt x="86" y="243"/>
                      <a:pt x="83" y="237"/>
                    </a:cubicBezTo>
                    <a:cubicBezTo>
                      <a:pt x="80" y="232"/>
                      <a:pt x="78" y="228"/>
                      <a:pt x="78" y="227"/>
                    </a:cubicBezTo>
                    <a:cubicBezTo>
                      <a:pt x="78" y="226"/>
                      <a:pt x="78" y="223"/>
                      <a:pt x="79" y="221"/>
                    </a:cubicBezTo>
                    <a:cubicBezTo>
                      <a:pt x="80" y="219"/>
                      <a:pt x="81" y="216"/>
                      <a:pt x="80" y="213"/>
                    </a:cubicBezTo>
                    <a:cubicBezTo>
                      <a:pt x="80" y="209"/>
                      <a:pt x="81" y="207"/>
                      <a:pt x="82" y="205"/>
                    </a:cubicBezTo>
                    <a:cubicBezTo>
                      <a:pt x="84" y="204"/>
                      <a:pt x="85" y="202"/>
                      <a:pt x="86" y="198"/>
                    </a:cubicBezTo>
                    <a:cubicBezTo>
                      <a:pt x="86" y="197"/>
                      <a:pt x="87" y="194"/>
                      <a:pt x="89" y="189"/>
                    </a:cubicBezTo>
                    <a:cubicBezTo>
                      <a:pt x="92" y="181"/>
                      <a:pt x="92" y="181"/>
                      <a:pt x="92" y="181"/>
                    </a:cubicBezTo>
                    <a:cubicBezTo>
                      <a:pt x="93" y="180"/>
                      <a:pt x="94" y="178"/>
                      <a:pt x="95" y="175"/>
                    </a:cubicBezTo>
                    <a:cubicBezTo>
                      <a:pt x="95" y="174"/>
                      <a:pt x="95" y="173"/>
                      <a:pt x="96" y="172"/>
                    </a:cubicBezTo>
                    <a:cubicBezTo>
                      <a:pt x="96" y="170"/>
                      <a:pt x="96" y="169"/>
                      <a:pt x="97" y="169"/>
                    </a:cubicBezTo>
                    <a:cubicBezTo>
                      <a:pt x="98" y="166"/>
                      <a:pt x="99" y="163"/>
                      <a:pt x="101" y="160"/>
                    </a:cubicBezTo>
                    <a:cubicBezTo>
                      <a:pt x="103" y="158"/>
                      <a:pt x="105" y="155"/>
                      <a:pt x="107" y="152"/>
                    </a:cubicBezTo>
                    <a:cubicBezTo>
                      <a:pt x="108" y="150"/>
                      <a:pt x="108" y="149"/>
                      <a:pt x="109" y="148"/>
                    </a:cubicBezTo>
                    <a:cubicBezTo>
                      <a:pt x="110" y="146"/>
                      <a:pt x="110" y="145"/>
                      <a:pt x="111" y="144"/>
                    </a:cubicBezTo>
                    <a:cubicBezTo>
                      <a:pt x="111" y="143"/>
                      <a:pt x="112" y="142"/>
                      <a:pt x="114" y="139"/>
                    </a:cubicBezTo>
                    <a:cubicBezTo>
                      <a:pt x="116" y="136"/>
                      <a:pt x="117" y="133"/>
                      <a:pt x="119" y="130"/>
                    </a:cubicBezTo>
                    <a:cubicBezTo>
                      <a:pt x="121" y="127"/>
                      <a:pt x="123" y="124"/>
                      <a:pt x="125" y="121"/>
                    </a:cubicBezTo>
                    <a:cubicBezTo>
                      <a:pt x="127" y="119"/>
                      <a:pt x="128" y="117"/>
                      <a:pt x="128" y="116"/>
                    </a:cubicBezTo>
                    <a:cubicBezTo>
                      <a:pt x="129" y="114"/>
                      <a:pt x="130" y="113"/>
                      <a:pt x="130" y="111"/>
                    </a:cubicBezTo>
                    <a:cubicBezTo>
                      <a:pt x="130" y="110"/>
                      <a:pt x="131" y="109"/>
                      <a:pt x="132" y="107"/>
                    </a:cubicBezTo>
                    <a:cubicBezTo>
                      <a:pt x="133" y="106"/>
                      <a:pt x="134" y="105"/>
                      <a:pt x="135" y="104"/>
                    </a:cubicBezTo>
                    <a:cubicBezTo>
                      <a:pt x="136" y="102"/>
                      <a:pt x="137" y="101"/>
                      <a:pt x="137" y="100"/>
                    </a:cubicBezTo>
                    <a:cubicBezTo>
                      <a:pt x="138" y="99"/>
                      <a:pt x="138" y="98"/>
                      <a:pt x="138" y="96"/>
                    </a:cubicBezTo>
                    <a:cubicBezTo>
                      <a:pt x="138" y="94"/>
                      <a:pt x="139" y="93"/>
                      <a:pt x="139" y="92"/>
                    </a:cubicBezTo>
                    <a:cubicBezTo>
                      <a:pt x="140" y="91"/>
                      <a:pt x="141" y="90"/>
                      <a:pt x="141" y="89"/>
                    </a:cubicBezTo>
                    <a:cubicBezTo>
                      <a:pt x="141" y="87"/>
                      <a:pt x="142" y="87"/>
                      <a:pt x="143" y="86"/>
                    </a:cubicBezTo>
                    <a:cubicBezTo>
                      <a:pt x="144" y="85"/>
                      <a:pt x="145" y="83"/>
                      <a:pt x="145" y="81"/>
                    </a:cubicBezTo>
                    <a:cubicBezTo>
                      <a:pt x="146" y="80"/>
                      <a:pt x="146" y="79"/>
                      <a:pt x="147" y="78"/>
                    </a:cubicBezTo>
                    <a:cubicBezTo>
                      <a:pt x="148" y="77"/>
                      <a:pt x="149" y="76"/>
                      <a:pt x="149" y="75"/>
                    </a:cubicBezTo>
                    <a:cubicBezTo>
                      <a:pt x="149" y="74"/>
                      <a:pt x="150" y="74"/>
                      <a:pt x="151" y="73"/>
                    </a:cubicBezTo>
                    <a:cubicBezTo>
                      <a:pt x="152" y="71"/>
                      <a:pt x="152" y="69"/>
                      <a:pt x="151" y="67"/>
                    </a:cubicBezTo>
                    <a:cubicBezTo>
                      <a:pt x="150" y="66"/>
                      <a:pt x="150" y="64"/>
                      <a:pt x="151" y="63"/>
                    </a:cubicBezTo>
                    <a:cubicBezTo>
                      <a:pt x="149" y="64"/>
                      <a:pt x="147" y="64"/>
                      <a:pt x="145" y="65"/>
                    </a:cubicBezTo>
                    <a:cubicBezTo>
                      <a:pt x="143" y="65"/>
                      <a:pt x="141" y="66"/>
                      <a:pt x="139" y="66"/>
                    </a:cubicBezTo>
                    <a:cubicBezTo>
                      <a:pt x="137" y="66"/>
                      <a:pt x="135" y="67"/>
                      <a:pt x="133" y="68"/>
                    </a:cubicBezTo>
                    <a:cubicBezTo>
                      <a:pt x="131" y="68"/>
                      <a:pt x="129" y="69"/>
                      <a:pt x="128" y="69"/>
                    </a:cubicBezTo>
                    <a:cubicBezTo>
                      <a:pt x="124" y="71"/>
                      <a:pt x="122" y="72"/>
                      <a:pt x="119" y="74"/>
                    </a:cubicBezTo>
                    <a:cubicBezTo>
                      <a:pt x="117" y="76"/>
                      <a:pt x="114" y="77"/>
                      <a:pt x="111" y="79"/>
                    </a:cubicBezTo>
                    <a:cubicBezTo>
                      <a:pt x="110" y="80"/>
                      <a:pt x="109" y="80"/>
                      <a:pt x="108" y="80"/>
                    </a:cubicBezTo>
                    <a:cubicBezTo>
                      <a:pt x="106" y="81"/>
                      <a:pt x="105" y="81"/>
                      <a:pt x="104" y="82"/>
                    </a:cubicBezTo>
                    <a:cubicBezTo>
                      <a:pt x="103" y="83"/>
                      <a:pt x="101" y="84"/>
                      <a:pt x="101" y="85"/>
                    </a:cubicBezTo>
                    <a:cubicBezTo>
                      <a:pt x="100" y="86"/>
                      <a:pt x="98" y="87"/>
                      <a:pt x="97" y="88"/>
                    </a:cubicBezTo>
                    <a:cubicBezTo>
                      <a:pt x="95" y="90"/>
                      <a:pt x="92" y="92"/>
                      <a:pt x="90" y="93"/>
                    </a:cubicBezTo>
                    <a:cubicBezTo>
                      <a:pt x="87" y="95"/>
                      <a:pt x="85" y="97"/>
                      <a:pt x="82" y="99"/>
                    </a:cubicBezTo>
                    <a:cubicBezTo>
                      <a:pt x="80" y="101"/>
                      <a:pt x="77" y="104"/>
                      <a:pt x="73" y="108"/>
                    </a:cubicBezTo>
                    <a:cubicBezTo>
                      <a:pt x="69" y="113"/>
                      <a:pt x="65" y="118"/>
                      <a:pt x="61" y="122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51" y="141"/>
                      <a:pt x="50" y="142"/>
                      <a:pt x="49" y="144"/>
                    </a:cubicBezTo>
                    <a:cubicBezTo>
                      <a:pt x="48" y="147"/>
                      <a:pt x="47" y="150"/>
                      <a:pt x="45" y="154"/>
                    </a:cubicBezTo>
                    <a:cubicBezTo>
                      <a:pt x="43" y="156"/>
                      <a:pt x="41" y="160"/>
                      <a:pt x="38" y="165"/>
                    </a:cubicBezTo>
                    <a:cubicBezTo>
                      <a:pt x="35" y="171"/>
                      <a:pt x="34" y="174"/>
                      <a:pt x="34" y="176"/>
                    </a:cubicBezTo>
                    <a:cubicBezTo>
                      <a:pt x="33" y="176"/>
                      <a:pt x="32" y="176"/>
                      <a:pt x="32" y="175"/>
                    </a:cubicBezTo>
                    <a:cubicBezTo>
                      <a:pt x="32" y="174"/>
                      <a:pt x="31" y="173"/>
                      <a:pt x="29" y="174"/>
                    </a:cubicBezTo>
                    <a:cubicBezTo>
                      <a:pt x="27" y="174"/>
                      <a:pt x="26" y="174"/>
                      <a:pt x="26" y="173"/>
                    </a:cubicBezTo>
                    <a:cubicBezTo>
                      <a:pt x="26" y="172"/>
                      <a:pt x="25" y="171"/>
                      <a:pt x="23" y="171"/>
                    </a:cubicBezTo>
                    <a:cubicBezTo>
                      <a:pt x="20" y="171"/>
                      <a:pt x="16" y="170"/>
                      <a:pt x="13" y="167"/>
                    </a:cubicBezTo>
                    <a:cubicBezTo>
                      <a:pt x="12" y="167"/>
                      <a:pt x="11" y="166"/>
                      <a:pt x="10" y="165"/>
                    </a:cubicBezTo>
                    <a:cubicBezTo>
                      <a:pt x="8" y="165"/>
                      <a:pt x="7" y="164"/>
                      <a:pt x="7" y="163"/>
                    </a:cubicBezTo>
                    <a:cubicBezTo>
                      <a:pt x="5" y="161"/>
                      <a:pt x="4" y="160"/>
                      <a:pt x="3" y="159"/>
                    </a:cubicBezTo>
                    <a:cubicBezTo>
                      <a:pt x="1" y="158"/>
                      <a:pt x="1" y="157"/>
                      <a:pt x="0" y="154"/>
                    </a:cubicBezTo>
                    <a:cubicBezTo>
                      <a:pt x="0" y="152"/>
                      <a:pt x="1" y="149"/>
                      <a:pt x="2" y="146"/>
                    </a:cubicBezTo>
                    <a:cubicBezTo>
                      <a:pt x="4" y="142"/>
                      <a:pt x="5" y="139"/>
                      <a:pt x="6" y="137"/>
                    </a:cubicBezTo>
                    <a:cubicBezTo>
                      <a:pt x="8" y="132"/>
                      <a:pt x="10" y="127"/>
                      <a:pt x="12" y="123"/>
                    </a:cubicBezTo>
                    <a:cubicBezTo>
                      <a:pt x="14" y="119"/>
                      <a:pt x="17" y="112"/>
                      <a:pt x="21" y="103"/>
                    </a:cubicBezTo>
                    <a:cubicBezTo>
                      <a:pt x="22" y="101"/>
                      <a:pt x="23" y="99"/>
                      <a:pt x="24" y="96"/>
                    </a:cubicBezTo>
                    <a:cubicBezTo>
                      <a:pt x="26" y="93"/>
                      <a:pt x="27" y="90"/>
                      <a:pt x="29" y="86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3" y="76"/>
                      <a:pt x="35" y="72"/>
                      <a:pt x="38" y="69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0" y="64"/>
                      <a:pt x="40" y="63"/>
                      <a:pt x="41" y="62"/>
                    </a:cubicBezTo>
                    <a:cubicBezTo>
                      <a:pt x="43" y="60"/>
                      <a:pt x="44" y="59"/>
                      <a:pt x="45" y="56"/>
                    </a:cubicBezTo>
                    <a:cubicBezTo>
                      <a:pt x="46" y="51"/>
                      <a:pt x="48" y="47"/>
                      <a:pt x="50" y="44"/>
                    </a:cubicBezTo>
                    <a:cubicBezTo>
                      <a:pt x="52" y="40"/>
                      <a:pt x="54" y="37"/>
                      <a:pt x="56" y="33"/>
                    </a:cubicBezTo>
                    <a:cubicBezTo>
                      <a:pt x="58" y="30"/>
                      <a:pt x="60" y="27"/>
                      <a:pt x="63" y="23"/>
                    </a:cubicBezTo>
                    <a:cubicBezTo>
                      <a:pt x="65" y="19"/>
                      <a:pt x="67" y="15"/>
                      <a:pt x="70" y="9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2" y="1"/>
                      <a:pt x="75" y="0"/>
                      <a:pt x="79" y="1"/>
                    </a:cubicBezTo>
                    <a:cubicBezTo>
                      <a:pt x="80" y="1"/>
                      <a:pt x="82" y="1"/>
                      <a:pt x="84" y="1"/>
                    </a:cubicBezTo>
                    <a:cubicBezTo>
                      <a:pt x="85" y="1"/>
                      <a:pt x="87" y="1"/>
                      <a:pt x="89" y="1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5" y="4"/>
                      <a:pt x="97" y="4"/>
                      <a:pt x="99" y="5"/>
                    </a:cubicBezTo>
                    <a:cubicBezTo>
                      <a:pt x="100" y="5"/>
                      <a:pt x="102" y="6"/>
                      <a:pt x="105" y="7"/>
                    </a:cubicBezTo>
                    <a:cubicBezTo>
                      <a:pt x="107" y="7"/>
                      <a:pt x="109" y="9"/>
                      <a:pt x="111" y="12"/>
                    </a:cubicBezTo>
                    <a:cubicBezTo>
                      <a:pt x="113" y="15"/>
                      <a:pt x="114" y="17"/>
                      <a:pt x="112" y="19"/>
                    </a:cubicBezTo>
                    <a:cubicBezTo>
                      <a:pt x="112" y="20"/>
                      <a:pt x="111" y="21"/>
                      <a:pt x="111" y="22"/>
                    </a:cubicBezTo>
                    <a:cubicBezTo>
                      <a:pt x="109" y="25"/>
                      <a:pt x="107" y="28"/>
                      <a:pt x="106" y="32"/>
                    </a:cubicBezTo>
                    <a:cubicBezTo>
                      <a:pt x="104" y="36"/>
                      <a:pt x="103" y="39"/>
                      <a:pt x="102" y="43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8" y="49"/>
                      <a:pt x="98" y="50"/>
                      <a:pt x="97" y="51"/>
                    </a:cubicBezTo>
                    <a:cubicBezTo>
                      <a:pt x="97" y="53"/>
                      <a:pt x="96" y="54"/>
                      <a:pt x="96" y="54"/>
                    </a:cubicBezTo>
                    <a:cubicBezTo>
                      <a:pt x="94" y="57"/>
                      <a:pt x="93" y="59"/>
                      <a:pt x="93" y="61"/>
                    </a:cubicBezTo>
                    <a:cubicBezTo>
                      <a:pt x="94" y="60"/>
                      <a:pt x="96" y="59"/>
                      <a:pt x="97" y="58"/>
                    </a:cubicBezTo>
                    <a:cubicBezTo>
                      <a:pt x="100" y="56"/>
                      <a:pt x="102" y="54"/>
                      <a:pt x="104" y="53"/>
                    </a:cubicBezTo>
                    <a:cubicBezTo>
                      <a:pt x="106" y="52"/>
                      <a:pt x="108" y="51"/>
                      <a:pt x="109" y="51"/>
                    </a:cubicBezTo>
                    <a:cubicBezTo>
                      <a:pt x="110" y="50"/>
                      <a:pt x="112" y="49"/>
                      <a:pt x="114" y="48"/>
                    </a:cubicBezTo>
                    <a:cubicBezTo>
                      <a:pt x="115" y="47"/>
                      <a:pt x="117" y="46"/>
                      <a:pt x="118" y="46"/>
                    </a:cubicBezTo>
                    <a:cubicBezTo>
                      <a:pt x="119" y="45"/>
                      <a:pt x="120" y="45"/>
                      <a:pt x="122" y="44"/>
                    </a:cubicBezTo>
                    <a:cubicBezTo>
                      <a:pt x="124" y="42"/>
                      <a:pt x="126" y="41"/>
                      <a:pt x="128" y="41"/>
                    </a:cubicBezTo>
                    <a:cubicBezTo>
                      <a:pt x="131" y="40"/>
                      <a:pt x="133" y="39"/>
                      <a:pt x="135" y="38"/>
                    </a:cubicBezTo>
                    <a:cubicBezTo>
                      <a:pt x="137" y="37"/>
                      <a:pt x="140" y="36"/>
                      <a:pt x="144" y="34"/>
                    </a:cubicBezTo>
                    <a:cubicBezTo>
                      <a:pt x="146" y="34"/>
                      <a:pt x="148" y="33"/>
                      <a:pt x="149" y="33"/>
                    </a:cubicBezTo>
                    <a:cubicBezTo>
                      <a:pt x="151" y="32"/>
                      <a:pt x="152" y="32"/>
                      <a:pt x="153" y="31"/>
                    </a:cubicBezTo>
                    <a:cubicBezTo>
                      <a:pt x="160" y="30"/>
                      <a:pt x="164" y="28"/>
                      <a:pt x="166" y="27"/>
                    </a:cubicBezTo>
                    <a:cubicBezTo>
                      <a:pt x="168" y="26"/>
                      <a:pt x="172" y="27"/>
                      <a:pt x="178" y="31"/>
                    </a:cubicBezTo>
                    <a:cubicBezTo>
                      <a:pt x="179" y="32"/>
                      <a:pt x="181" y="33"/>
                      <a:pt x="183" y="35"/>
                    </a:cubicBezTo>
                    <a:cubicBezTo>
                      <a:pt x="186" y="36"/>
                      <a:pt x="189" y="38"/>
                      <a:pt x="191" y="40"/>
                    </a:cubicBezTo>
                    <a:cubicBezTo>
                      <a:pt x="194" y="41"/>
                      <a:pt x="196" y="43"/>
                      <a:pt x="198" y="45"/>
                    </a:cubicBezTo>
                    <a:cubicBezTo>
                      <a:pt x="200" y="47"/>
                      <a:pt x="201" y="48"/>
                      <a:pt x="201" y="50"/>
                    </a:cubicBezTo>
                    <a:cubicBezTo>
                      <a:pt x="201" y="54"/>
                      <a:pt x="201" y="57"/>
                      <a:pt x="202" y="59"/>
                    </a:cubicBezTo>
                    <a:cubicBezTo>
                      <a:pt x="202" y="60"/>
                      <a:pt x="202" y="62"/>
                      <a:pt x="202" y="63"/>
                    </a:cubicBezTo>
                    <a:cubicBezTo>
                      <a:pt x="202" y="65"/>
                      <a:pt x="201" y="66"/>
                      <a:pt x="201" y="67"/>
                    </a:cubicBezTo>
                    <a:cubicBezTo>
                      <a:pt x="200" y="68"/>
                      <a:pt x="198" y="70"/>
                      <a:pt x="197" y="73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0" y="82"/>
                      <a:pt x="190" y="83"/>
                      <a:pt x="190" y="84"/>
                    </a:cubicBezTo>
                    <a:cubicBezTo>
                      <a:pt x="190" y="86"/>
                      <a:pt x="190" y="87"/>
                      <a:pt x="189" y="88"/>
                    </a:cubicBezTo>
                    <a:cubicBezTo>
                      <a:pt x="188" y="89"/>
                      <a:pt x="187" y="90"/>
                      <a:pt x="187" y="91"/>
                    </a:cubicBezTo>
                    <a:cubicBezTo>
                      <a:pt x="187" y="93"/>
                      <a:pt x="186" y="94"/>
                      <a:pt x="186" y="96"/>
                    </a:cubicBezTo>
                    <a:cubicBezTo>
                      <a:pt x="185" y="97"/>
                      <a:pt x="184" y="98"/>
                      <a:pt x="183" y="100"/>
                    </a:cubicBezTo>
                    <a:cubicBezTo>
                      <a:pt x="182" y="101"/>
                      <a:pt x="181" y="103"/>
                      <a:pt x="180" y="104"/>
                    </a:cubicBezTo>
                    <a:cubicBezTo>
                      <a:pt x="179" y="106"/>
                      <a:pt x="178" y="108"/>
                      <a:pt x="177" y="110"/>
                    </a:cubicBezTo>
                    <a:cubicBezTo>
                      <a:pt x="177" y="112"/>
                      <a:pt x="176" y="114"/>
                      <a:pt x="174" y="116"/>
                    </a:cubicBezTo>
                    <a:cubicBezTo>
                      <a:pt x="173" y="118"/>
                      <a:pt x="172" y="121"/>
                      <a:pt x="171" y="123"/>
                    </a:cubicBezTo>
                    <a:cubicBezTo>
                      <a:pt x="170" y="126"/>
                      <a:pt x="168" y="128"/>
                      <a:pt x="167" y="131"/>
                    </a:cubicBezTo>
                    <a:cubicBezTo>
                      <a:pt x="167" y="131"/>
                      <a:pt x="166" y="133"/>
                      <a:pt x="164" y="135"/>
                    </a:cubicBezTo>
                    <a:cubicBezTo>
                      <a:pt x="162" y="138"/>
                      <a:pt x="161" y="141"/>
                      <a:pt x="159" y="144"/>
                    </a:cubicBezTo>
                    <a:cubicBezTo>
                      <a:pt x="157" y="147"/>
                      <a:pt x="155" y="150"/>
                      <a:pt x="154" y="153"/>
                    </a:cubicBezTo>
                    <a:cubicBezTo>
                      <a:pt x="152" y="155"/>
                      <a:pt x="151" y="157"/>
                      <a:pt x="151" y="157"/>
                    </a:cubicBezTo>
                    <a:cubicBezTo>
                      <a:pt x="151" y="158"/>
                      <a:pt x="150" y="159"/>
                      <a:pt x="150" y="161"/>
                    </a:cubicBezTo>
                    <a:cubicBezTo>
                      <a:pt x="150" y="162"/>
                      <a:pt x="149" y="163"/>
                      <a:pt x="149" y="164"/>
                    </a:cubicBezTo>
                    <a:cubicBezTo>
                      <a:pt x="147" y="168"/>
                      <a:pt x="144" y="172"/>
                      <a:pt x="142" y="176"/>
                    </a:cubicBezTo>
                    <a:cubicBezTo>
                      <a:pt x="139" y="180"/>
                      <a:pt x="137" y="184"/>
                      <a:pt x="135" y="187"/>
                    </a:cubicBezTo>
                    <a:cubicBezTo>
                      <a:pt x="134" y="188"/>
                      <a:pt x="133" y="190"/>
                      <a:pt x="133" y="191"/>
                    </a:cubicBezTo>
                    <a:cubicBezTo>
                      <a:pt x="132" y="192"/>
                      <a:pt x="131" y="193"/>
                      <a:pt x="131" y="194"/>
                    </a:cubicBezTo>
                    <a:cubicBezTo>
                      <a:pt x="130" y="196"/>
                      <a:pt x="129" y="197"/>
                      <a:pt x="129" y="198"/>
                    </a:cubicBezTo>
                    <a:cubicBezTo>
                      <a:pt x="128" y="200"/>
                      <a:pt x="128" y="201"/>
                      <a:pt x="127" y="202"/>
                    </a:cubicBezTo>
                    <a:cubicBezTo>
                      <a:pt x="125" y="204"/>
                      <a:pt x="124" y="206"/>
                      <a:pt x="124" y="208"/>
                    </a:cubicBezTo>
                    <a:cubicBezTo>
                      <a:pt x="123" y="210"/>
                      <a:pt x="122" y="212"/>
                      <a:pt x="121" y="214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21" y="214"/>
                      <a:pt x="121" y="214"/>
                      <a:pt x="120" y="216"/>
                    </a:cubicBezTo>
                    <a:cubicBezTo>
                      <a:pt x="117" y="219"/>
                      <a:pt x="117" y="221"/>
                      <a:pt x="120" y="222"/>
                    </a:cubicBezTo>
                    <a:cubicBezTo>
                      <a:pt x="121" y="222"/>
                      <a:pt x="121" y="222"/>
                      <a:pt x="121" y="221"/>
                    </a:cubicBezTo>
                    <a:cubicBezTo>
                      <a:pt x="120" y="220"/>
                      <a:pt x="122" y="219"/>
                      <a:pt x="124" y="219"/>
                    </a:cubicBezTo>
                    <a:cubicBezTo>
                      <a:pt x="126" y="218"/>
                      <a:pt x="127" y="218"/>
                      <a:pt x="128" y="216"/>
                    </a:cubicBezTo>
                    <a:cubicBezTo>
                      <a:pt x="128" y="215"/>
                      <a:pt x="130" y="214"/>
                      <a:pt x="132" y="213"/>
                    </a:cubicBezTo>
                    <a:cubicBezTo>
                      <a:pt x="132" y="212"/>
                      <a:pt x="133" y="211"/>
                      <a:pt x="133" y="211"/>
                    </a:cubicBezTo>
                    <a:cubicBezTo>
                      <a:pt x="133" y="211"/>
                      <a:pt x="133" y="211"/>
                      <a:pt x="134" y="210"/>
                    </a:cubicBezTo>
                    <a:cubicBezTo>
                      <a:pt x="136" y="209"/>
                      <a:pt x="136" y="208"/>
                      <a:pt x="136" y="207"/>
                    </a:cubicBezTo>
                    <a:cubicBezTo>
                      <a:pt x="136" y="206"/>
                      <a:pt x="136" y="205"/>
                      <a:pt x="138" y="205"/>
                    </a:cubicBezTo>
                    <a:cubicBezTo>
                      <a:pt x="140" y="203"/>
                      <a:pt x="142" y="201"/>
                      <a:pt x="143" y="201"/>
                    </a:cubicBezTo>
                    <a:cubicBezTo>
                      <a:pt x="144" y="200"/>
                      <a:pt x="145" y="198"/>
                      <a:pt x="147" y="196"/>
                    </a:cubicBezTo>
                    <a:cubicBezTo>
                      <a:pt x="149" y="194"/>
                      <a:pt x="150" y="192"/>
                      <a:pt x="152" y="191"/>
                    </a:cubicBezTo>
                    <a:cubicBezTo>
                      <a:pt x="154" y="189"/>
                      <a:pt x="155" y="188"/>
                      <a:pt x="157" y="186"/>
                    </a:cubicBezTo>
                    <a:cubicBezTo>
                      <a:pt x="159" y="183"/>
                      <a:pt x="161" y="181"/>
                      <a:pt x="164" y="178"/>
                    </a:cubicBezTo>
                    <a:cubicBezTo>
                      <a:pt x="166" y="176"/>
                      <a:pt x="169" y="173"/>
                      <a:pt x="170" y="171"/>
                    </a:cubicBezTo>
                    <a:cubicBezTo>
                      <a:pt x="172" y="169"/>
                      <a:pt x="174" y="166"/>
                      <a:pt x="177" y="162"/>
                    </a:cubicBezTo>
                    <a:cubicBezTo>
                      <a:pt x="180" y="159"/>
                      <a:pt x="182" y="156"/>
                      <a:pt x="183" y="154"/>
                    </a:cubicBezTo>
                    <a:cubicBezTo>
                      <a:pt x="186" y="151"/>
                      <a:pt x="188" y="148"/>
                      <a:pt x="191" y="145"/>
                    </a:cubicBezTo>
                    <a:cubicBezTo>
                      <a:pt x="193" y="143"/>
                      <a:pt x="196" y="140"/>
                      <a:pt x="198" y="137"/>
                    </a:cubicBezTo>
                    <a:cubicBezTo>
                      <a:pt x="199" y="135"/>
                      <a:pt x="201" y="133"/>
                      <a:pt x="203" y="131"/>
                    </a:cubicBezTo>
                    <a:cubicBezTo>
                      <a:pt x="205" y="128"/>
                      <a:pt x="207" y="126"/>
                      <a:pt x="209" y="125"/>
                    </a:cubicBezTo>
                    <a:cubicBezTo>
                      <a:pt x="210" y="123"/>
                      <a:pt x="212" y="121"/>
                      <a:pt x="213" y="119"/>
                    </a:cubicBezTo>
                    <a:cubicBezTo>
                      <a:pt x="215" y="118"/>
                      <a:pt x="216" y="116"/>
                      <a:pt x="218" y="114"/>
                    </a:cubicBezTo>
                    <a:cubicBezTo>
                      <a:pt x="220" y="113"/>
                      <a:pt x="222" y="111"/>
                      <a:pt x="224" y="108"/>
                    </a:cubicBezTo>
                    <a:cubicBezTo>
                      <a:pt x="225" y="106"/>
                      <a:pt x="227" y="105"/>
                      <a:pt x="228" y="104"/>
                    </a:cubicBezTo>
                    <a:cubicBezTo>
                      <a:pt x="228" y="104"/>
                      <a:pt x="229" y="104"/>
                      <a:pt x="230" y="104"/>
                    </a:cubicBezTo>
                    <a:cubicBezTo>
                      <a:pt x="231" y="104"/>
                      <a:pt x="232" y="104"/>
                      <a:pt x="233" y="104"/>
                    </a:cubicBezTo>
                    <a:cubicBezTo>
                      <a:pt x="238" y="108"/>
                      <a:pt x="238" y="108"/>
                      <a:pt x="238" y="108"/>
                    </a:cubicBezTo>
                    <a:cubicBezTo>
                      <a:pt x="239" y="109"/>
                      <a:pt x="239" y="109"/>
                      <a:pt x="23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5184775" y="3552826"/>
                <a:ext cx="1117600" cy="1409700"/>
              </a:xfrm>
              <a:custGeom>
                <a:avLst/>
                <a:gdLst>
                  <a:gd name="T0" fmla="*/ 338 w 342"/>
                  <a:gd name="T1" fmla="*/ 147 h 432"/>
                  <a:gd name="T2" fmla="*/ 311 w 342"/>
                  <a:gd name="T3" fmla="*/ 181 h 432"/>
                  <a:gd name="T4" fmla="*/ 293 w 342"/>
                  <a:gd name="T5" fmla="*/ 199 h 432"/>
                  <a:gd name="T6" fmla="*/ 261 w 342"/>
                  <a:gd name="T7" fmla="*/ 234 h 432"/>
                  <a:gd name="T8" fmla="*/ 195 w 342"/>
                  <a:gd name="T9" fmla="*/ 277 h 432"/>
                  <a:gd name="T10" fmla="*/ 118 w 342"/>
                  <a:gd name="T11" fmla="*/ 395 h 432"/>
                  <a:gd name="T12" fmla="*/ 46 w 342"/>
                  <a:gd name="T13" fmla="*/ 431 h 432"/>
                  <a:gd name="T14" fmla="*/ 0 w 342"/>
                  <a:gd name="T15" fmla="*/ 372 h 432"/>
                  <a:gd name="T16" fmla="*/ 45 w 342"/>
                  <a:gd name="T17" fmla="*/ 300 h 432"/>
                  <a:gd name="T18" fmla="*/ 84 w 342"/>
                  <a:gd name="T19" fmla="*/ 277 h 432"/>
                  <a:gd name="T20" fmla="*/ 128 w 342"/>
                  <a:gd name="T21" fmla="*/ 262 h 432"/>
                  <a:gd name="T22" fmla="*/ 167 w 342"/>
                  <a:gd name="T23" fmla="*/ 207 h 432"/>
                  <a:gd name="T24" fmla="*/ 199 w 342"/>
                  <a:gd name="T25" fmla="*/ 143 h 432"/>
                  <a:gd name="T26" fmla="*/ 204 w 342"/>
                  <a:gd name="T27" fmla="*/ 130 h 432"/>
                  <a:gd name="T28" fmla="*/ 160 w 342"/>
                  <a:gd name="T29" fmla="*/ 178 h 432"/>
                  <a:gd name="T30" fmla="*/ 135 w 342"/>
                  <a:gd name="T31" fmla="*/ 200 h 432"/>
                  <a:gd name="T32" fmla="*/ 67 w 342"/>
                  <a:gd name="T33" fmla="*/ 222 h 432"/>
                  <a:gd name="T34" fmla="*/ 57 w 342"/>
                  <a:gd name="T35" fmla="*/ 214 h 432"/>
                  <a:gd name="T36" fmla="*/ 60 w 342"/>
                  <a:gd name="T37" fmla="*/ 137 h 432"/>
                  <a:gd name="T38" fmla="*/ 89 w 342"/>
                  <a:gd name="T39" fmla="*/ 78 h 432"/>
                  <a:gd name="T40" fmla="*/ 94 w 342"/>
                  <a:gd name="T41" fmla="*/ 63 h 432"/>
                  <a:gd name="T42" fmla="*/ 104 w 342"/>
                  <a:gd name="T43" fmla="*/ 44 h 432"/>
                  <a:gd name="T44" fmla="*/ 125 w 342"/>
                  <a:gd name="T45" fmla="*/ 6 h 432"/>
                  <a:gd name="T46" fmla="*/ 161 w 342"/>
                  <a:gd name="T47" fmla="*/ 13 h 432"/>
                  <a:gd name="T48" fmla="*/ 170 w 342"/>
                  <a:gd name="T49" fmla="*/ 35 h 432"/>
                  <a:gd name="T50" fmla="*/ 151 w 342"/>
                  <a:gd name="T51" fmla="*/ 75 h 432"/>
                  <a:gd name="T52" fmla="*/ 132 w 342"/>
                  <a:gd name="T53" fmla="*/ 113 h 432"/>
                  <a:gd name="T54" fmla="*/ 110 w 342"/>
                  <a:gd name="T55" fmla="*/ 167 h 432"/>
                  <a:gd name="T56" fmla="*/ 140 w 342"/>
                  <a:gd name="T57" fmla="*/ 157 h 432"/>
                  <a:gd name="T58" fmla="*/ 165 w 342"/>
                  <a:gd name="T59" fmla="*/ 135 h 432"/>
                  <a:gd name="T60" fmla="*/ 192 w 342"/>
                  <a:gd name="T61" fmla="*/ 111 h 432"/>
                  <a:gd name="T62" fmla="*/ 219 w 342"/>
                  <a:gd name="T63" fmla="*/ 89 h 432"/>
                  <a:gd name="T64" fmla="*/ 251 w 342"/>
                  <a:gd name="T65" fmla="*/ 67 h 432"/>
                  <a:gd name="T66" fmla="*/ 279 w 342"/>
                  <a:gd name="T67" fmla="*/ 88 h 432"/>
                  <a:gd name="T68" fmla="*/ 275 w 342"/>
                  <a:gd name="T69" fmla="*/ 102 h 432"/>
                  <a:gd name="T70" fmla="*/ 258 w 342"/>
                  <a:gd name="T71" fmla="*/ 142 h 432"/>
                  <a:gd name="T72" fmla="*/ 236 w 342"/>
                  <a:gd name="T73" fmla="*/ 183 h 432"/>
                  <a:gd name="T74" fmla="*/ 213 w 342"/>
                  <a:gd name="T75" fmla="*/ 230 h 432"/>
                  <a:gd name="T76" fmla="*/ 233 w 342"/>
                  <a:gd name="T77" fmla="*/ 224 h 432"/>
                  <a:gd name="T78" fmla="*/ 274 w 342"/>
                  <a:gd name="T79" fmla="*/ 187 h 432"/>
                  <a:gd name="T80" fmla="*/ 298 w 342"/>
                  <a:gd name="T81" fmla="*/ 160 h 432"/>
                  <a:gd name="T82" fmla="*/ 323 w 342"/>
                  <a:gd name="T83" fmla="*/ 132 h 432"/>
                  <a:gd name="T84" fmla="*/ 338 w 342"/>
                  <a:gd name="T85" fmla="*/ 140 h 432"/>
                  <a:gd name="T86" fmla="*/ 98 w 342"/>
                  <a:gd name="T87" fmla="*/ 305 h 432"/>
                  <a:gd name="T88" fmla="*/ 64 w 342"/>
                  <a:gd name="T89" fmla="*/ 325 h 432"/>
                  <a:gd name="T90" fmla="*/ 45 w 342"/>
                  <a:gd name="T91" fmla="*/ 355 h 432"/>
                  <a:gd name="T92" fmla="*/ 45 w 342"/>
                  <a:gd name="T93" fmla="*/ 390 h 432"/>
                  <a:gd name="T94" fmla="*/ 99 w 342"/>
                  <a:gd name="T95" fmla="*/ 335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2" h="432">
                    <a:moveTo>
                      <a:pt x="338" y="140"/>
                    </a:moveTo>
                    <a:cubicBezTo>
                      <a:pt x="339" y="141"/>
                      <a:pt x="340" y="141"/>
                      <a:pt x="341" y="142"/>
                    </a:cubicBezTo>
                    <a:cubicBezTo>
                      <a:pt x="342" y="142"/>
                      <a:pt x="342" y="143"/>
                      <a:pt x="341" y="144"/>
                    </a:cubicBezTo>
                    <a:cubicBezTo>
                      <a:pt x="340" y="145"/>
                      <a:pt x="339" y="146"/>
                      <a:pt x="338" y="147"/>
                    </a:cubicBezTo>
                    <a:cubicBezTo>
                      <a:pt x="337" y="149"/>
                      <a:pt x="336" y="150"/>
                      <a:pt x="335" y="151"/>
                    </a:cubicBezTo>
                    <a:cubicBezTo>
                      <a:pt x="335" y="151"/>
                      <a:pt x="333" y="154"/>
                      <a:pt x="330" y="159"/>
                    </a:cubicBezTo>
                    <a:cubicBezTo>
                      <a:pt x="326" y="163"/>
                      <a:pt x="321" y="169"/>
                      <a:pt x="315" y="176"/>
                    </a:cubicBezTo>
                    <a:cubicBezTo>
                      <a:pt x="313" y="179"/>
                      <a:pt x="311" y="181"/>
                      <a:pt x="311" y="181"/>
                    </a:cubicBezTo>
                    <a:cubicBezTo>
                      <a:pt x="310" y="182"/>
                      <a:pt x="309" y="183"/>
                      <a:pt x="308" y="183"/>
                    </a:cubicBezTo>
                    <a:cubicBezTo>
                      <a:pt x="308" y="184"/>
                      <a:pt x="307" y="184"/>
                      <a:pt x="306" y="185"/>
                    </a:cubicBezTo>
                    <a:cubicBezTo>
                      <a:pt x="305" y="186"/>
                      <a:pt x="304" y="187"/>
                      <a:pt x="301" y="191"/>
                    </a:cubicBezTo>
                    <a:cubicBezTo>
                      <a:pt x="297" y="195"/>
                      <a:pt x="295" y="198"/>
                      <a:pt x="293" y="199"/>
                    </a:cubicBezTo>
                    <a:cubicBezTo>
                      <a:pt x="291" y="200"/>
                      <a:pt x="289" y="203"/>
                      <a:pt x="286" y="207"/>
                    </a:cubicBezTo>
                    <a:cubicBezTo>
                      <a:pt x="280" y="214"/>
                      <a:pt x="276" y="219"/>
                      <a:pt x="274" y="221"/>
                    </a:cubicBezTo>
                    <a:cubicBezTo>
                      <a:pt x="272" y="223"/>
                      <a:pt x="271" y="224"/>
                      <a:pt x="270" y="224"/>
                    </a:cubicBezTo>
                    <a:cubicBezTo>
                      <a:pt x="266" y="227"/>
                      <a:pt x="263" y="230"/>
                      <a:pt x="261" y="234"/>
                    </a:cubicBezTo>
                    <a:cubicBezTo>
                      <a:pt x="259" y="238"/>
                      <a:pt x="256" y="241"/>
                      <a:pt x="251" y="243"/>
                    </a:cubicBezTo>
                    <a:cubicBezTo>
                      <a:pt x="244" y="247"/>
                      <a:pt x="238" y="252"/>
                      <a:pt x="232" y="255"/>
                    </a:cubicBezTo>
                    <a:cubicBezTo>
                      <a:pt x="225" y="259"/>
                      <a:pt x="220" y="263"/>
                      <a:pt x="214" y="267"/>
                    </a:cubicBezTo>
                    <a:cubicBezTo>
                      <a:pt x="206" y="271"/>
                      <a:pt x="199" y="274"/>
                      <a:pt x="195" y="277"/>
                    </a:cubicBezTo>
                    <a:cubicBezTo>
                      <a:pt x="191" y="279"/>
                      <a:pt x="188" y="280"/>
                      <a:pt x="186" y="281"/>
                    </a:cubicBezTo>
                    <a:cubicBezTo>
                      <a:pt x="175" y="302"/>
                      <a:pt x="165" y="319"/>
                      <a:pt x="157" y="333"/>
                    </a:cubicBezTo>
                    <a:cubicBezTo>
                      <a:pt x="150" y="347"/>
                      <a:pt x="142" y="359"/>
                      <a:pt x="136" y="369"/>
                    </a:cubicBezTo>
                    <a:cubicBezTo>
                      <a:pt x="130" y="379"/>
                      <a:pt x="124" y="388"/>
                      <a:pt x="118" y="395"/>
                    </a:cubicBezTo>
                    <a:cubicBezTo>
                      <a:pt x="113" y="403"/>
                      <a:pt x="106" y="411"/>
                      <a:pt x="99" y="419"/>
                    </a:cubicBezTo>
                    <a:cubicBezTo>
                      <a:pt x="97" y="421"/>
                      <a:pt x="94" y="423"/>
                      <a:pt x="88" y="425"/>
                    </a:cubicBezTo>
                    <a:cubicBezTo>
                      <a:pt x="83" y="427"/>
                      <a:pt x="76" y="429"/>
                      <a:pt x="69" y="430"/>
                    </a:cubicBezTo>
                    <a:cubicBezTo>
                      <a:pt x="62" y="431"/>
                      <a:pt x="54" y="432"/>
                      <a:pt x="46" y="431"/>
                    </a:cubicBezTo>
                    <a:cubicBezTo>
                      <a:pt x="38" y="431"/>
                      <a:pt x="31" y="429"/>
                      <a:pt x="25" y="426"/>
                    </a:cubicBezTo>
                    <a:cubicBezTo>
                      <a:pt x="20" y="424"/>
                      <a:pt x="16" y="419"/>
                      <a:pt x="12" y="413"/>
                    </a:cubicBezTo>
                    <a:cubicBezTo>
                      <a:pt x="8" y="407"/>
                      <a:pt x="5" y="400"/>
                      <a:pt x="3" y="393"/>
                    </a:cubicBezTo>
                    <a:cubicBezTo>
                      <a:pt x="1" y="386"/>
                      <a:pt x="0" y="379"/>
                      <a:pt x="0" y="372"/>
                    </a:cubicBezTo>
                    <a:cubicBezTo>
                      <a:pt x="0" y="365"/>
                      <a:pt x="0" y="360"/>
                      <a:pt x="2" y="356"/>
                    </a:cubicBezTo>
                    <a:cubicBezTo>
                      <a:pt x="6" y="342"/>
                      <a:pt x="13" y="329"/>
                      <a:pt x="25" y="317"/>
                    </a:cubicBezTo>
                    <a:cubicBezTo>
                      <a:pt x="29" y="312"/>
                      <a:pt x="32" y="310"/>
                      <a:pt x="34" y="308"/>
                    </a:cubicBezTo>
                    <a:cubicBezTo>
                      <a:pt x="36" y="306"/>
                      <a:pt x="40" y="304"/>
                      <a:pt x="45" y="300"/>
                    </a:cubicBezTo>
                    <a:cubicBezTo>
                      <a:pt x="48" y="298"/>
                      <a:pt x="51" y="296"/>
                      <a:pt x="55" y="293"/>
                    </a:cubicBezTo>
                    <a:cubicBezTo>
                      <a:pt x="58" y="291"/>
                      <a:pt x="62" y="288"/>
                      <a:pt x="66" y="286"/>
                    </a:cubicBezTo>
                    <a:cubicBezTo>
                      <a:pt x="69" y="284"/>
                      <a:pt x="72" y="282"/>
                      <a:pt x="75" y="281"/>
                    </a:cubicBezTo>
                    <a:cubicBezTo>
                      <a:pt x="77" y="279"/>
                      <a:pt x="81" y="278"/>
                      <a:pt x="84" y="277"/>
                    </a:cubicBezTo>
                    <a:cubicBezTo>
                      <a:pt x="89" y="275"/>
                      <a:pt x="93" y="273"/>
                      <a:pt x="98" y="271"/>
                    </a:cubicBezTo>
                    <a:cubicBezTo>
                      <a:pt x="103" y="270"/>
                      <a:pt x="107" y="268"/>
                      <a:pt x="111" y="267"/>
                    </a:cubicBezTo>
                    <a:cubicBezTo>
                      <a:pt x="116" y="266"/>
                      <a:pt x="119" y="265"/>
                      <a:pt x="120" y="265"/>
                    </a:cubicBezTo>
                    <a:cubicBezTo>
                      <a:pt x="120" y="265"/>
                      <a:pt x="123" y="264"/>
                      <a:pt x="128" y="262"/>
                    </a:cubicBezTo>
                    <a:cubicBezTo>
                      <a:pt x="130" y="261"/>
                      <a:pt x="133" y="260"/>
                      <a:pt x="135" y="259"/>
                    </a:cubicBezTo>
                    <a:cubicBezTo>
                      <a:pt x="138" y="259"/>
                      <a:pt x="140" y="258"/>
                      <a:pt x="142" y="257"/>
                    </a:cubicBezTo>
                    <a:cubicBezTo>
                      <a:pt x="147" y="246"/>
                      <a:pt x="152" y="237"/>
                      <a:pt x="157" y="228"/>
                    </a:cubicBezTo>
                    <a:cubicBezTo>
                      <a:pt x="161" y="221"/>
                      <a:pt x="164" y="214"/>
                      <a:pt x="167" y="207"/>
                    </a:cubicBezTo>
                    <a:cubicBezTo>
                      <a:pt x="170" y="200"/>
                      <a:pt x="173" y="196"/>
                      <a:pt x="174" y="195"/>
                    </a:cubicBezTo>
                    <a:cubicBezTo>
                      <a:pt x="175" y="195"/>
                      <a:pt x="175" y="195"/>
                      <a:pt x="175" y="195"/>
                    </a:cubicBezTo>
                    <a:cubicBezTo>
                      <a:pt x="197" y="148"/>
                      <a:pt x="197" y="148"/>
                      <a:pt x="197" y="148"/>
                    </a:cubicBezTo>
                    <a:cubicBezTo>
                      <a:pt x="198" y="147"/>
                      <a:pt x="199" y="145"/>
                      <a:pt x="199" y="143"/>
                    </a:cubicBezTo>
                    <a:cubicBezTo>
                      <a:pt x="200" y="141"/>
                      <a:pt x="201" y="139"/>
                      <a:pt x="202" y="139"/>
                    </a:cubicBezTo>
                    <a:cubicBezTo>
                      <a:pt x="203" y="138"/>
                      <a:pt x="204" y="136"/>
                      <a:pt x="205" y="134"/>
                    </a:cubicBezTo>
                    <a:cubicBezTo>
                      <a:pt x="206" y="132"/>
                      <a:pt x="207" y="129"/>
                      <a:pt x="207" y="127"/>
                    </a:cubicBezTo>
                    <a:cubicBezTo>
                      <a:pt x="206" y="128"/>
                      <a:pt x="205" y="129"/>
                      <a:pt x="204" y="130"/>
                    </a:cubicBezTo>
                    <a:cubicBezTo>
                      <a:pt x="203" y="131"/>
                      <a:pt x="202" y="132"/>
                      <a:pt x="200" y="133"/>
                    </a:cubicBezTo>
                    <a:cubicBezTo>
                      <a:pt x="194" y="139"/>
                      <a:pt x="188" y="145"/>
                      <a:pt x="182" y="153"/>
                    </a:cubicBezTo>
                    <a:cubicBezTo>
                      <a:pt x="176" y="161"/>
                      <a:pt x="171" y="168"/>
                      <a:pt x="165" y="173"/>
                    </a:cubicBezTo>
                    <a:cubicBezTo>
                      <a:pt x="162" y="176"/>
                      <a:pt x="160" y="178"/>
                      <a:pt x="160" y="178"/>
                    </a:cubicBezTo>
                    <a:cubicBezTo>
                      <a:pt x="159" y="179"/>
                      <a:pt x="159" y="179"/>
                      <a:pt x="159" y="179"/>
                    </a:cubicBezTo>
                    <a:cubicBezTo>
                      <a:pt x="158" y="179"/>
                      <a:pt x="158" y="179"/>
                      <a:pt x="157" y="179"/>
                    </a:cubicBezTo>
                    <a:cubicBezTo>
                      <a:pt x="156" y="180"/>
                      <a:pt x="155" y="181"/>
                      <a:pt x="153" y="183"/>
                    </a:cubicBezTo>
                    <a:cubicBezTo>
                      <a:pt x="147" y="190"/>
                      <a:pt x="141" y="195"/>
                      <a:pt x="135" y="200"/>
                    </a:cubicBezTo>
                    <a:cubicBezTo>
                      <a:pt x="128" y="204"/>
                      <a:pt x="123" y="209"/>
                      <a:pt x="119" y="213"/>
                    </a:cubicBezTo>
                    <a:cubicBezTo>
                      <a:pt x="109" y="218"/>
                      <a:pt x="102" y="224"/>
                      <a:pt x="98" y="229"/>
                    </a:cubicBezTo>
                    <a:cubicBezTo>
                      <a:pt x="93" y="234"/>
                      <a:pt x="87" y="234"/>
                      <a:pt x="79" y="229"/>
                    </a:cubicBezTo>
                    <a:cubicBezTo>
                      <a:pt x="73" y="225"/>
                      <a:pt x="69" y="223"/>
                      <a:pt x="67" y="222"/>
                    </a:cubicBezTo>
                    <a:cubicBezTo>
                      <a:pt x="65" y="221"/>
                      <a:pt x="63" y="220"/>
                      <a:pt x="63" y="219"/>
                    </a:cubicBezTo>
                    <a:cubicBezTo>
                      <a:pt x="62" y="216"/>
                      <a:pt x="62" y="216"/>
                      <a:pt x="62" y="216"/>
                    </a:cubicBezTo>
                    <a:cubicBezTo>
                      <a:pt x="61" y="216"/>
                      <a:pt x="61" y="215"/>
                      <a:pt x="60" y="215"/>
                    </a:cubicBezTo>
                    <a:cubicBezTo>
                      <a:pt x="59" y="215"/>
                      <a:pt x="58" y="215"/>
                      <a:pt x="57" y="214"/>
                    </a:cubicBezTo>
                    <a:cubicBezTo>
                      <a:pt x="56" y="213"/>
                      <a:pt x="56" y="211"/>
                      <a:pt x="56" y="210"/>
                    </a:cubicBezTo>
                    <a:cubicBezTo>
                      <a:pt x="56" y="208"/>
                      <a:pt x="55" y="206"/>
                      <a:pt x="55" y="205"/>
                    </a:cubicBezTo>
                    <a:cubicBezTo>
                      <a:pt x="43" y="179"/>
                      <a:pt x="43" y="179"/>
                      <a:pt x="43" y="179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6"/>
                      <a:pt x="60" y="134"/>
                      <a:pt x="61" y="134"/>
                    </a:cubicBezTo>
                    <a:cubicBezTo>
                      <a:pt x="62" y="133"/>
                      <a:pt x="63" y="132"/>
                      <a:pt x="63" y="131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83" y="92"/>
                      <a:pt x="86" y="84"/>
                      <a:pt x="89" y="78"/>
                    </a:cubicBezTo>
                    <a:cubicBezTo>
                      <a:pt x="93" y="71"/>
                      <a:pt x="94" y="67"/>
                      <a:pt x="95" y="66"/>
                    </a:cubicBezTo>
                    <a:cubicBezTo>
                      <a:pt x="96" y="63"/>
                      <a:pt x="95" y="63"/>
                      <a:pt x="93" y="65"/>
                    </a:cubicBezTo>
                    <a:cubicBezTo>
                      <a:pt x="92" y="67"/>
                      <a:pt x="91" y="67"/>
                      <a:pt x="93" y="65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95" y="62"/>
                      <a:pt x="95" y="61"/>
                      <a:pt x="95" y="61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8" y="54"/>
                      <a:pt x="99" y="51"/>
                      <a:pt x="101" y="50"/>
                    </a:cubicBezTo>
                    <a:cubicBezTo>
                      <a:pt x="102" y="48"/>
                      <a:pt x="103" y="46"/>
                      <a:pt x="104" y="44"/>
                    </a:cubicBezTo>
                    <a:cubicBezTo>
                      <a:pt x="104" y="42"/>
                      <a:pt x="106" y="38"/>
                      <a:pt x="109" y="30"/>
                    </a:cubicBezTo>
                    <a:cubicBezTo>
                      <a:pt x="112" y="22"/>
                      <a:pt x="115" y="17"/>
                      <a:pt x="118" y="13"/>
                    </a:cubicBezTo>
                    <a:cubicBezTo>
                      <a:pt x="120" y="10"/>
                      <a:pt x="121" y="9"/>
                      <a:pt x="120" y="10"/>
                    </a:cubicBezTo>
                    <a:cubicBezTo>
                      <a:pt x="122" y="9"/>
                      <a:pt x="124" y="8"/>
                      <a:pt x="125" y="6"/>
                    </a:cubicBezTo>
                    <a:cubicBezTo>
                      <a:pt x="131" y="2"/>
                      <a:pt x="131" y="2"/>
                      <a:pt x="131" y="2"/>
                    </a:cubicBezTo>
                    <a:cubicBezTo>
                      <a:pt x="134" y="1"/>
                      <a:pt x="137" y="0"/>
                      <a:pt x="140" y="1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11"/>
                      <a:pt x="158" y="13"/>
                      <a:pt x="161" y="13"/>
                    </a:cubicBezTo>
                    <a:cubicBezTo>
                      <a:pt x="164" y="14"/>
                      <a:pt x="166" y="15"/>
                      <a:pt x="167" y="17"/>
                    </a:cubicBezTo>
                    <a:cubicBezTo>
                      <a:pt x="169" y="19"/>
                      <a:pt x="170" y="21"/>
                      <a:pt x="172" y="21"/>
                    </a:cubicBezTo>
                    <a:cubicBezTo>
                      <a:pt x="174" y="22"/>
                      <a:pt x="175" y="25"/>
                      <a:pt x="174" y="30"/>
                    </a:cubicBezTo>
                    <a:cubicBezTo>
                      <a:pt x="174" y="30"/>
                      <a:pt x="172" y="31"/>
                      <a:pt x="170" y="35"/>
                    </a:cubicBezTo>
                    <a:cubicBezTo>
                      <a:pt x="168" y="38"/>
                      <a:pt x="166" y="42"/>
                      <a:pt x="164" y="46"/>
                    </a:cubicBezTo>
                    <a:cubicBezTo>
                      <a:pt x="162" y="50"/>
                      <a:pt x="160" y="54"/>
                      <a:pt x="159" y="58"/>
                    </a:cubicBezTo>
                    <a:cubicBezTo>
                      <a:pt x="157" y="62"/>
                      <a:pt x="156" y="64"/>
                      <a:pt x="156" y="64"/>
                    </a:cubicBezTo>
                    <a:cubicBezTo>
                      <a:pt x="154" y="67"/>
                      <a:pt x="152" y="71"/>
                      <a:pt x="151" y="75"/>
                    </a:cubicBezTo>
                    <a:cubicBezTo>
                      <a:pt x="149" y="79"/>
                      <a:pt x="148" y="83"/>
                      <a:pt x="146" y="85"/>
                    </a:cubicBezTo>
                    <a:cubicBezTo>
                      <a:pt x="143" y="90"/>
                      <a:pt x="142" y="93"/>
                      <a:pt x="142" y="95"/>
                    </a:cubicBezTo>
                    <a:cubicBezTo>
                      <a:pt x="142" y="96"/>
                      <a:pt x="140" y="100"/>
                      <a:pt x="137" y="105"/>
                    </a:cubicBezTo>
                    <a:cubicBezTo>
                      <a:pt x="136" y="108"/>
                      <a:pt x="134" y="110"/>
                      <a:pt x="132" y="113"/>
                    </a:cubicBezTo>
                    <a:cubicBezTo>
                      <a:pt x="131" y="115"/>
                      <a:pt x="129" y="117"/>
                      <a:pt x="127" y="120"/>
                    </a:cubicBezTo>
                    <a:cubicBezTo>
                      <a:pt x="124" y="126"/>
                      <a:pt x="122" y="132"/>
                      <a:pt x="119" y="138"/>
                    </a:cubicBezTo>
                    <a:cubicBezTo>
                      <a:pt x="117" y="143"/>
                      <a:pt x="115" y="149"/>
                      <a:pt x="114" y="154"/>
                    </a:cubicBezTo>
                    <a:cubicBezTo>
                      <a:pt x="112" y="161"/>
                      <a:pt x="111" y="166"/>
                      <a:pt x="110" y="167"/>
                    </a:cubicBezTo>
                    <a:cubicBezTo>
                      <a:pt x="109" y="169"/>
                      <a:pt x="109" y="172"/>
                      <a:pt x="109" y="175"/>
                    </a:cubicBezTo>
                    <a:cubicBezTo>
                      <a:pt x="115" y="175"/>
                      <a:pt x="118" y="174"/>
                      <a:pt x="117" y="173"/>
                    </a:cubicBezTo>
                    <a:cubicBezTo>
                      <a:pt x="117" y="172"/>
                      <a:pt x="119" y="170"/>
                      <a:pt x="124" y="168"/>
                    </a:cubicBezTo>
                    <a:cubicBezTo>
                      <a:pt x="140" y="157"/>
                      <a:pt x="140" y="157"/>
                      <a:pt x="140" y="157"/>
                    </a:cubicBezTo>
                    <a:cubicBezTo>
                      <a:pt x="141" y="156"/>
                      <a:pt x="143" y="155"/>
                      <a:pt x="144" y="153"/>
                    </a:cubicBezTo>
                    <a:cubicBezTo>
                      <a:pt x="146" y="151"/>
                      <a:pt x="148" y="150"/>
                      <a:pt x="149" y="150"/>
                    </a:cubicBezTo>
                    <a:cubicBezTo>
                      <a:pt x="159" y="141"/>
                      <a:pt x="159" y="141"/>
                      <a:pt x="159" y="141"/>
                    </a:cubicBezTo>
                    <a:cubicBezTo>
                      <a:pt x="161" y="139"/>
                      <a:pt x="163" y="137"/>
                      <a:pt x="165" y="135"/>
                    </a:cubicBezTo>
                    <a:cubicBezTo>
                      <a:pt x="167" y="133"/>
                      <a:pt x="169" y="131"/>
                      <a:pt x="172" y="128"/>
                    </a:cubicBezTo>
                    <a:cubicBezTo>
                      <a:pt x="174" y="126"/>
                      <a:pt x="177" y="123"/>
                      <a:pt x="180" y="120"/>
                    </a:cubicBezTo>
                    <a:cubicBezTo>
                      <a:pt x="186" y="116"/>
                      <a:pt x="186" y="116"/>
                      <a:pt x="186" y="116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5" y="108"/>
                      <a:pt x="197" y="107"/>
                      <a:pt x="197" y="107"/>
                    </a:cubicBezTo>
                    <a:cubicBezTo>
                      <a:pt x="197" y="108"/>
                      <a:pt x="199" y="106"/>
                      <a:pt x="202" y="104"/>
                    </a:cubicBezTo>
                    <a:cubicBezTo>
                      <a:pt x="205" y="101"/>
                      <a:pt x="208" y="99"/>
                      <a:pt x="210" y="96"/>
                    </a:cubicBezTo>
                    <a:cubicBezTo>
                      <a:pt x="213" y="94"/>
                      <a:pt x="216" y="92"/>
                      <a:pt x="219" y="89"/>
                    </a:cubicBezTo>
                    <a:cubicBezTo>
                      <a:pt x="223" y="85"/>
                      <a:pt x="227" y="82"/>
                      <a:pt x="230" y="80"/>
                    </a:cubicBezTo>
                    <a:cubicBezTo>
                      <a:pt x="233" y="78"/>
                      <a:pt x="235" y="75"/>
                      <a:pt x="237" y="73"/>
                    </a:cubicBezTo>
                    <a:cubicBezTo>
                      <a:pt x="239" y="69"/>
                      <a:pt x="240" y="67"/>
                      <a:pt x="242" y="67"/>
                    </a:cubicBezTo>
                    <a:cubicBezTo>
                      <a:pt x="244" y="65"/>
                      <a:pt x="247" y="65"/>
                      <a:pt x="251" y="67"/>
                    </a:cubicBezTo>
                    <a:cubicBezTo>
                      <a:pt x="254" y="68"/>
                      <a:pt x="257" y="69"/>
                      <a:pt x="259" y="69"/>
                    </a:cubicBezTo>
                    <a:cubicBezTo>
                      <a:pt x="265" y="71"/>
                      <a:pt x="269" y="72"/>
                      <a:pt x="272" y="73"/>
                    </a:cubicBezTo>
                    <a:cubicBezTo>
                      <a:pt x="275" y="75"/>
                      <a:pt x="278" y="78"/>
                      <a:pt x="280" y="84"/>
                    </a:cubicBezTo>
                    <a:cubicBezTo>
                      <a:pt x="281" y="85"/>
                      <a:pt x="280" y="87"/>
                      <a:pt x="279" y="88"/>
                    </a:cubicBezTo>
                    <a:cubicBezTo>
                      <a:pt x="278" y="90"/>
                      <a:pt x="278" y="91"/>
                      <a:pt x="278" y="92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78" y="93"/>
                      <a:pt x="278" y="94"/>
                      <a:pt x="277" y="96"/>
                    </a:cubicBezTo>
                    <a:cubicBezTo>
                      <a:pt x="276" y="98"/>
                      <a:pt x="276" y="100"/>
                      <a:pt x="275" y="102"/>
                    </a:cubicBezTo>
                    <a:cubicBezTo>
                      <a:pt x="274" y="104"/>
                      <a:pt x="273" y="106"/>
                      <a:pt x="272" y="108"/>
                    </a:cubicBezTo>
                    <a:cubicBezTo>
                      <a:pt x="270" y="111"/>
                      <a:pt x="269" y="115"/>
                      <a:pt x="269" y="118"/>
                    </a:cubicBezTo>
                    <a:cubicBezTo>
                      <a:pt x="268" y="121"/>
                      <a:pt x="266" y="125"/>
                      <a:pt x="265" y="127"/>
                    </a:cubicBezTo>
                    <a:cubicBezTo>
                      <a:pt x="264" y="130"/>
                      <a:pt x="261" y="135"/>
                      <a:pt x="258" y="142"/>
                    </a:cubicBezTo>
                    <a:cubicBezTo>
                      <a:pt x="254" y="148"/>
                      <a:pt x="252" y="153"/>
                      <a:pt x="251" y="156"/>
                    </a:cubicBezTo>
                    <a:cubicBezTo>
                      <a:pt x="249" y="159"/>
                      <a:pt x="248" y="162"/>
                      <a:pt x="246" y="165"/>
                    </a:cubicBezTo>
                    <a:cubicBezTo>
                      <a:pt x="244" y="169"/>
                      <a:pt x="242" y="172"/>
                      <a:pt x="240" y="175"/>
                    </a:cubicBezTo>
                    <a:cubicBezTo>
                      <a:pt x="238" y="179"/>
                      <a:pt x="237" y="181"/>
                      <a:pt x="236" y="183"/>
                    </a:cubicBezTo>
                    <a:cubicBezTo>
                      <a:pt x="236" y="184"/>
                      <a:pt x="234" y="186"/>
                      <a:pt x="232" y="190"/>
                    </a:cubicBezTo>
                    <a:cubicBezTo>
                      <a:pt x="230" y="193"/>
                      <a:pt x="228" y="197"/>
                      <a:pt x="226" y="202"/>
                    </a:cubicBezTo>
                    <a:cubicBezTo>
                      <a:pt x="224" y="207"/>
                      <a:pt x="221" y="212"/>
                      <a:pt x="219" y="217"/>
                    </a:cubicBezTo>
                    <a:cubicBezTo>
                      <a:pt x="217" y="222"/>
                      <a:pt x="214" y="226"/>
                      <a:pt x="213" y="230"/>
                    </a:cubicBezTo>
                    <a:cubicBezTo>
                      <a:pt x="211" y="234"/>
                      <a:pt x="209" y="237"/>
                      <a:pt x="208" y="239"/>
                    </a:cubicBezTo>
                    <a:cubicBezTo>
                      <a:pt x="212" y="238"/>
                      <a:pt x="215" y="236"/>
                      <a:pt x="219" y="232"/>
                    </a:cubicBezTo>
                    <a:cubicBezTo>
                      <a:pt x="223" y="228"/>
                      <a:pt x="226" y="226"/>
                      <a:pt x="230" y="226"/>
                    </a:cubicBezTo>
                    <a:cubicBezTo>
                      <a:pt x="230" y="226"/>
                      <a:pt x="232" y="226"/>
                      <a:pt x="233" y="224"/>
                    </a:cubicBezTo>
                    <a:cubicBezTo>
                      <a:pt x="235" y="222"/>
                      <a:pt x="236" y="221"/>
                      <a:pt x="237" y="221"/>
                    </a:cubicBezTo>
                    <a:cubicBezTo>
                      <a:pt x="239" y="220"/>
                      <a:pt x="243" y="218"/>
                      <a:pt x="247" y="213"/>
                    </a:cubicBezTo>
                    <a:cubicBezTo>
                      <a:pt x="252" y="209"/>
                      <a:pt x="257" y="203"/>
                      <a:pt x="263" y="195"/>
                    </a:cubicBezTo>
                    <a:cubicBezTo>
                      <a:pt x="268" y="190"/>
                      <a:pt x="272" y="187"/>
                      <a:pt x="274" y="187"/>
                    </a:cubicBezTo>
                    <a:cubicBezTo>
                      <a:pt x="277" y="187"/>
                      <a:pt x="280" y="184"/>
                      <a:pt x="285" y="178"/>
                    </a:cubicBezTo>
                    <a:cubicBezTo>
                      <a:pt x="288" y="174"/>
                      <a:pt x="290" y="171"/>
                      <a:pt x="291" y="169"/>
                    </a:cubicBezTo>
                    <a:cubicBezTo>
                      <a:pt x="293" y="167"/>
                      <a:pt x="294" y="166"/>
                      <a:pt x="295" y="164"/>
                    </a:cubicBezTo>
                    <a:cubicBezTo>
                      <a:pt x="296" y="163"/>
                      <a:pt x="297" y="162"/>
                      <a:pt x="298" y="160"/>
                    </a:cubicBezTo>
                    <a:cubicBezTo>
                      <a:pt x="299" y="159"/>
                      <a:pt x="301" y="157"/>
                      <a:pt x="303" y="154"/>
                    </a:cubicBezTo>
                    <a:cubicBezTo>
                      <a:pt x="307" y="149"/>
                      <a:pt x="310" y="146"/>
                      <a:pt x="313" y="143"/>
                    </a:cubicBezTo>
                    <a:cubicBezTo>
                      <a:pt x="316" y="140"/>
                      <a:pt x="318" y="137"/>
                      <a:pt x="320" y="135"/>
                    </a:cubicBezTo>
                    <a:cubicBezTo>
                      <a:pt x="321" y="135"/>
                      <a:pt x="322" y="134"/>
                      <a:pt x="323" y="132"/>
                    </a:cubicBezTo>
                    <a:cubicBezTo>
                      <a:pt x="323" y="131"/>
                      <a:pt x="324" y="130"/>
                      <a:pt x="325" y="130"/>
                    </a:cubicBezTo>
                    <a:cubicBezTo>
                      <a:pt x="327" y="129"/>
                      <a:pt x="329" y="129"/>
                      <a:pt x="331" y="130"/>
                    </a:cubicBezTo>
                    <a:cubicBezTo>
                      <a:pt x="333" y="131"/>
                      <a:pt x="334" y="132"/>
                      <a:pt x="335" y="133"/>
                    </a:cubicBezTo>
                    <a:cubicBezTo>
                      <a:pt x="335" y="136"/>
                      <a:pt x="336" y="138"/>
                      <a:pt x="338" y="140"/>
                    </a:cubicBezTo>
                    <a:close/>
                    <a:moveTo>
                      <a:pt x="99" y="335"/>
                    </a:moveTo>
                    <a:cubicBezTo>
                      <a:pt x="102" y="331"/>
                      <a:pt x="105" y="326"/>
                      <a:pt x="107" y="320"/>
                    </a:cubicBezTo>
                    <a:cubicBezTo>
                      <a:pt x="110" y="313"/>
                      <a:pt x="112" y="308"/>
                      <a:pt x="114" y="303"/>
                    </a:cubicBezTo>
                    <a:cubicBezTo>
                      <a:pt x="109" y="302"/>
                      <a:pt x="104" y="303"/>
                      <a:pt x="98" y="305"/>
                    </a:cubicBezTo>
                    <a:cubicBezTo>
                      <a:pt x="93" y="308"/>
                      <a:pt x="88" y="310"/>
                      <a:pt x="82" y="314"/>
                    </a:cubicBezTo>
                    <a:cubicBezTo>
                      <a:pt x="80" y="315"/>
                      <a:pt x="78" y="316"/>
                      <a:pt x="75" y="317"/>
                    </a:cubicBezTo>
                    <a:cubicBezTo>
                      <a:pt x="73" y="318"/>
                      <a:pt x="70" y="320"/>
                      <a:pt x="68" y="322"/>
                    </a:cubicBezTo>
                    <a:cubicBezTo>
                      <a:pt x="66" y="324"/>
                      <a:pt x="64" y="325"/>
                      <a:pt x="64" y="325"/>
                    </a:cubicBezTo>
                    <a:cubicBezTo>
                      <a:pt x="64" y="325"/>
                      <a:pt x="63" y="327"/>
                      <a:pt x="61" y="329"/>
                    </a:cubicBezTo>
                    <a:cubicBezTo>
                      <a:pt x="58" y="332"/>
                      <a:pt x="56" y="335"/>
                      <a:pt x="55" y="338"/>
                    </a:cubicBezTo>
                    <a:cubicBezTo>
                      <a:pt x="54" y="342"/>
                      <a:pt x="53" y="345"/>
                      <a:pt x="51" y="347"/>
                    </a:cubicBezTo>
                    <a:cubicBezTo>
                      <a:pt x="49" y="350"/>
                      <a:pt x="47" y="353"/>
                      <a:pt x="45" y="355"/>
                    </a:cubicBezTo>
                    <a:cubicBezTo>
                      <a:pt x="43" y="357"/>
                      <a:pt x="42" y="359"/>
                      <a:pt x="41" y="361"/>
                    </a:cubicBezTo>
                    <a:cubicBezTo>
                      <a:pt x="40" y="364"/>
                      <a:pt x="39" y="368"/>
                      <a:pt x="38" y="374"/>
                    </a:cubicBezTo>
                    <a:cubicBezTo>
                      <a:pt x="38" y="379"/>
                      <a:pt x="37" y="384"/>
                      <a:pt x="37" y="387"/>
                    </a:cubicBezTo>
                    <a:cubicBezTo>
                      <a:pt x="36" y="390"/>
                      <a:pt x="39" y="391"/>
                      <a:pt x="45" y="390"/>
                    </a:cubicBezTo>
                    <a:cubicBezTo>
                      <a:pt x="56" y="389"/>
                      <a:pt x="63" y="386"/>
                      <a:pt x="67" y="381"/>
                    </a:cubicBezTo>
                    <a:cubicBezTo>
                      <a:pt x="70" y="376"/>
                      <a:pt x="76" y="368"/>
                      <a:pt x="84" y="358"/>
                    </a:cubicBezTo>
                    <a:cubicBezTo>
                      <a:pt x="86" y="356"/>
                      <a:pt x="89" y="352"/>
                      <a:pt x="92" y="347"/>
                    </a:cubicBezTo>
                    <a:cubicBezTo>
                      <a:pt x="94" y="342"/>
                      <a:pt x="97" y="338"/>
                      <a:pt x="99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6070600" y="3886201"/>
                <a:ext cx="900112" cy="736600"/>
              </a:xfrm>
              <a:custGeom>
                <a:avLst/>
                <a:gdLst>
                  <a:gd name="T0" fmla="*/ 271 w 276"/>
                  <a:gd name="T1" fmla="*/ 119 h 226"/>
                  <a:gd name="T2" fmla="*/ 250 w 276"/>
                  <a:gd name="T3" fmla="*/ 143 h 226"/>
                  <a:gd name="T4" fmla="*/ 220 w 276"/>
                  <a:gd name="T5" fmla="*/ 168 h 226"/>
                  <a:gd name="T6" fmla="*/ 195 w 276"/>
                  <a:gd name="T7" fmla="*/ 187 h 226"/>
                  <a:gd name="T8" fmla="*/ 164 w 276"/>
                  <a:gd name="T9" fmla="*/ 199 h 226"/>
                  <a:gd name="T10" fmla="*/ 135 w 276"/>
                  <a:gd name="T11" fmla="*/ 207 h 226"/>
                  <a:gd name="T12" fmla="*/ 86 w 276"/>
                  <a:gd name="T13" fmla="*/ 225 h 226"/>
                  <a:gd name="T14" fmla="*/ 52 w 276"/>
                  <a:gd name="T15" fmla="*/ 218 h 226"/>
                  <a:gd name="T16" fmla="*/ 18 w 276"/>
                  <a:gd name="T17" fmla="*/ 198 h 226"/>
                  <a:gd name="T18" fmla="*/ 3 w 276"/>
                  <a:gd name="T19" fmla="*/ 163 h 226"/>
                  <a:gd name="T20" fmla="*/ 2 w 276"/>
                  <a:gd name="T21" fmla="*/ 130 h 226"/>
                  <a:gd name="T22" fmla="*/ 19 w 276"/>
                  <a:gd name="T23" fmla="*/ 81 h 226"/>
                  <a:gd name="T24" fmla="*/ 33 w 276"/>
                  <a:gd name="T25" fmla="*/ 53 h 226"/>
                  <a:gd name="T26" fmla="*/ 39 w 276"/>
                  <a:gd name="T27" fmla="*/ 47 h 226"/>
                  <a:gd name="T28" fmla="*/ 60 w 276"/>
                  <a:gd name="T29" fmla="*/ 22 h 226"/>
                  <a:gd name="T30" fmla="*/ 78 w 276"/>
                  <a:gd name="T31" fmla="*/ 9 h 226"/>
                  <a:gd name="T32" fmla="*/ 113 w 276"/>
                  <a:gd name="T33" fmla="*/ 0 h 226"/>
                  <a:gd name="T34" fmla="*/ 143 w 276"/>
                  <a:gd name="T35" fmla="*/ 11 h 226"/>
                  <a:gd name="T36" fmla="*/ 165 w 276"/>
                  <a:gd name="T37" fmla="*/ 25 h 226"/>
                  <a:gd name="T38" fmla="*/ 175 w 276"/>
                  <a:gd name="T39" fmla="*/ 28 h 226"/>
                  <a:gd name="T40" fmla="*/ 205 w 276"/>
                  <a:gd name="T41" fmla="*/ 49 h 226"/>
                  <a:gd name="T42" fmla="*/ 213 w 276"/>
                  <a:gd name="T43" fmla="*/ 78 h 226"/>
                  <a:gd name="T44" fmla="*/ 209 w 276"/>
                  <a:gd name="T45" fmla="*/ 110 h 226"/>
                  <a:gd name="T46" fmla="*/ 196 w 276"/>
                  <a:gd name="T47" fmla="*/ 142 h 226"/>
                  <a:gd name="T48" fmla="*/ 173 w 276"/>
                  <a:gd name="T49" fmla="*/ 173 h 226"/>
                  <a:gd name="T50" fmla="*/ 198 w 276"/>
                  <a:gd name="T51" fmla="*/ 160 h 226"/>
                  <a:gd name="T52" fmla="*/ 220 w 276"/>
                  <a:gd name="T53" fmla="*/ 146 h 226"/>
                  <a:gd name="T54" fmla="*/ 239 w 276"/>
                  <a:gd name="T55" fmla="*/ 127 h 226"/>
                  <a:gd name="T56" fmla="*/ 254 w 276"/>
                  <a:gd name="T57" fmla="*/ 113 h 226"/>
                  <a:gd name="T58" fmla="*/ 263 w 276"/>
                  <a:gd name="T59" fmla="*/ 104 h 226"/>
                  <a:gd name="T60" fmla="*/ 274 w 276"/>
                  <a:gd name="T61" fmla="*/ 110 h 226"/>
                  <a:gd name="T62" fmla="*/ 111 w 276"/>
                  <a:gd name="T63" fmla="*/ 175 h 226"/>
                  <a:gd name="T64" fmla="*/ 113 w 276"/>
                  <a:gd name="T65" fmla="*/ 131 h 226"/>
                  <a:gd name="T66" fmla="*/ 125 w 276"/>
                  <a:gd name="T67" fmla="*/ 85 h 226"/>
                  <a:gd name="T68" fmla="*/ 150 w 276"/>
                  <a:gd name="T69" fmla="*/ 37 h 226"/>
                  <a:gd name="T70" fmla="*/ 111 w 276"/>
                  <a:gd name="T71" fmla="*/ 44 h 226"/>
                  <a:gd name="T72" fmla="*/ 99 w 276"/>
                  <a:gd name="T73" fmla="*/ 55 h 226"/>
                  <a:gd name="T74" fmla="*/ 80 w 276"/>
                  <a:gd name="T75" fmla="*/ 79 h 226"/>
                  <a:gd name="T76" fmla="*/ 53 w 276"/>
                  <a:gd name="T77" fmla="*/ 139 h 226"/>
                  <a:gd name="T78" fmla="*/ 49 w 276"/>
                  <a:gd name="T79" fmla="*/ 165 h 226"/>
                  <a:gd name="T80" fmla="*/ 56 w 276"/>
                  <a:gd name="T81" fmla="*/ 181 h 226"/>
                  <a:gd name="T82" fmla="*/ 93 w 276"/>
                  <a:gd name="T83" fmla="*/ 182 h 226"/>
                  <a:gd name="T84" fmla="*/ 179 w 276"/>
                  <a:gd name="T85" fmla="*/ 99 h 226"/>
                  <a:gd name="T86" fmla="*/ 185 w 276"/>
                  <a:gd name="T87" fmla="*/ 67 h 226"/>
                  <a:gd name="T88" fmla="*/ 174 w 276"/>
                  <a:gd name="T89" fmla="*/ 55 h 226"/>
                  <a:gd name="T90" fmla="*/ 151 w 276"/>
                  <a:gd name="T91" fmla="*/ 94 h 226"/>
                  <a:gd name="T92" fmla="*/ 145 w 276"/>
                  <a:gd name="T93" fmla="*/ 140 h 226"/>
                  <a:gd name="T94" fmla="*/ 152 w 276"/>
                  <a:gd name="T95" fmla="*/ 142 h 226"/>
                  <a:gd name="T96" fmla="*/ 173 w 276"/>
                  <a:gd name="T97" fmla="*/ 11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6" h="226">
                    <a:moveTo>
                      <a:pt x="276" y="113"/>
                    </a:moveTo>
                    <a:cubicBezTo>
                      <a:pt x="275" y="114"/>
                      <a:pt x="275" y="115"/>
                      <a:pt x="274" y="116"/>
                    </a:cubicBezTo>
                    <a:cubicBezTo>
                      <a:pt x="273" y="117"/>
                      <a:pt x="272" y="118"/>
                      <a:pt x="271" y="119"/>
                    </a:cubicBezTo>
                    <a:cubicBezTo>
                      <a:pt x="270" y="120"/>
                      <a:pt x="269" y="121"/>
                      <a:pt x="268" y="122"/>
                    </a:cubicBezTo>
                    <a:cubicBezTo>
                      <a:pt x="265" y="124"/>
                      <a:pt x="263" y="127"/>
                      <a:pt x="260" y="131"/>
                    </a:cubicBezTo>
                    <a:cubicBezTo>
                      <a:pt x="258" y="135"/>
                      <a:pt x="254" y="139"/>
                      <a:pt x="250" y="143"/>
                    </a:cubicBezTo>
                    <a:cubicBezTo>
                      <a:pt x="247" y="145"/>
                      <a:pt x="244" y="148"/>
                      <a:pt x="241" y="151"/>
                    </a:cubicBezTo>
                    <a:cubicBezTo>
                      <a:pt x="238" y="154"/>
                      <a:pt x="234" y="157"/>
                      <a:pt x="231" y="160"/>
                    </a:cubicBezTo>
                    <a:cubicBezTo>
                      <a:pt x="228" y="162"/>
                      <a:pt x="224" y="165"/>
                      <a:pt x="220" y="168"/>
                    </a:cubicBezTo>
                    <a:cubicBezTo>
                      <a:pt x="216" y="170"/>
                      <a:pt x="213" y="173"/>
                      <a:pt x="209" y="176"/>
                    </a:cubicBezTo>
                    <a:cubicBezTo>
                      <a:pt x="206" y="178"/>
                      <a:pt x="204" y="180"/>
                      <a:pt x="202" y="182"/>
                    </a:cubicBezTo>
                    <a:cubicBezTo>
                      <a:pt x="200" y="184"/>
                      <a:pt x="197" y="185"/>
                      <a:pt x="195" y="187"/>
                    </a:cubicBezTo>
                    <a:cubicBezTo>
                      <a:pt x="192" y="189"/>
                      <a:pt x="189" y="191"/>
                      <a:pt x="187" y="192"/>
                    </a:cubicBezTo>
                    <a:cubicBezTo>
                      <a:pt x="184" y="193"/>
                      <a:pt x="182" y="194"/>
                      <a:pt x="180" y="195"/>
                    </a:cubicBezTo>
                    <a:cubicBezTo>
                      <a:pt x="174" y="198"/>
                      <a:pt x="169" y="199"/>
                      <a:pt x="164" y="199"/>
                    </a:cubicBezTo>
                    <a:cubicBezTo>
                      <a:pt x="161" y="198"/>
                      <a:pt x="158" y="199"/>
                      <a:pt x="154" y="200"/>
                    </a:cubicBezTo>
                    <a:cubicBezTo>
                      <a:pt x="151" y="201"/>
                      <a:pt x="148" y="201"/>
                      <a:pt x="146" y="201"/>
                    </a:cubicBezTo>
                    <a:cubicBezTo>
                      <a:pt x="144" y="202"/>
                      <a:pt x="141" y="204"/>
                      <a:pt x="135" y="207"/>
                    </a:cubicBezTo>
                    <a:cubicBezTo>
                      <a:pt x="130" y="210"/>
                      <a:pt x="124" y="213"/>
                      <a:pt x="118" y="216"/>
                    </a:cubicBezTo>
                    <a:cubicBezTo>
                      <a:pt x="111" y="219"/>
                      <a:pt x="105" y="221"/>
                      <a:pt x="99" y="223"/>
                    </a:cubicBezTo>
                    <a:cubicBezTo>
                      <a:pt x="92" y="226"/>
                      <a:pt x="88" y="226"/>
                      <a:pt x="86" y="225"/>
                    </a:cubicBezTo>
                    <a:cubicBezTo>
                      <a:pt x="79" y="224"/>
                      <a:pt x="74" y="224"/>
                      <a:pt x="71" y="224"/>
                    </a:cubicBezTo>
                    <a:cubicBezTo>
                      <a:pt x="68" y="224"/>
                      <a:pt x="65" y="223"/>
                      <a:pt x="62" y="222"/>
                    </a:cubicBezTo>
                    <a:cubicBezTo>
                      <a:pt x="59" y="221"/>
                      <a:pt x="56" y="220"/>
                      <a:pt x="52" y="218"/>
                    </a:cubicBezTo>
                    <a:cubicBezTo>
                      <a:pt x="49" y="217"/>
                      <a:pt x="45" y="215"/>
                      <a:pt x="40" y="212"/>
                    </a:cubicBezTo>
                    <a:cubicBezTo>
                      <a:pt x="38" y="210"/>
                      <a:pt x="34" y="208"/>
                      <a:pt x="30" y="206"/>
                    </a:cubicBezTo>
                    <a:cubicBezTo>
                      <a:pt x="26" y="203"/>
                      <a:pt x="22" y="201"/>
                      <a:pt x="18" y="198"/>
                    </a:cubicBezTo>
                    <a:cubicBezTo>
                      <a:pt x="14" y="195"/>
                      <a:pt x="11" y="192"/>
                      <a:pt x="9" y="189"/>
                    </a:cubicBezTo>
                    <a:cubicBezTo>
                      <a:pt x="6" y="185"/>
                      <a:pt x="4" y="182"/>
                      <a:pt x="4" y="178"/>
                    </a:cubicBezTo>
                    <a:cubicBezTo>
                      <a:pt x="3" y="175"/>
                      <a:pt x="3" y="169"/>
                      <a:pt x="3" y="163"/>
                    </a:cubicBezTo>
                    <a:cubicBezTo>
                      <a:pt x="3" y="156"/>
                      <a:pt x="2" y="150"/>
                      <a:pt x="1" y="144"/>
                    </a:cubicBezTo>
                    <a:cubicBezTo>
                      <a:pt x="0" y="143"/>
                      <a:pt x="1" y="140"/>
                      <a:pt x="1" y="136"/>
                    </a:cubicBezTo>
                    <a:cubicBezTo>
                      <a:pt x="1" y="132"/>
                      <a:pt x="2" y="130"/>
                      <a:pt x="2" y="130"/>
                    </a:cubicBezTo>
                    <a:cubicBezTo>
                      <a:pt x="2" y="126"/>
                      <a:pt x="4" y="122"/>
                      <a:pt x="6" y="116"/>
                    </a:cubicBezTo>
                    <a:cubicBezTo>
                      <a:pt x="8" y="110"/>
                      <a:pt x="10" y="104"/>
                      <a:pt x="12" y="98"/>
                    </a:cubicBezTo>
                    <a:cubicBezTo>
                      <a:pt x="15" y="92"/>
                      <a:pt x="17" y="86"/>
                      <a:pt x="19" y="81"/>
                    </a:cubicBezTo>
                    <a:cubicBezTo>
                      <a:pt x="21" y="75"/>
                      <a:pt x="23" y="71"/>
                      <a:pt x="25" y="68"/>
                    </a:cubicBezTo>
                    <a:cubicBezTo>
                      <a:pt x="27" y="66"/>
                      <a:pt x="28" y="63"/>
                      <a:pt x="29" y="61"/>
                    </a:cubicBezTo>
                    <a:cubicBezTo>
                      <a:pt x="31" y="58"/>
                      <a:pt x="32" y="56"/>
                      <a:pt x="33" y="53"/>
                    </a:cubicBezTo>
                    <a:cubicBezTo>
                      <a:pt x="33" y="52"/>
                      <a:pt x="34" y="51"/>
                      <a:pt x="35" y="50"/>
                    </a:cubicBezTo>
                    <a:cubicBezTo>
                      <a:pt x="36" y="50"/>
                      <a:pt x="37" y="49"/>
                      <a:pt x="37" y="48"/>
                    </a:cubicBezTo>
                    <a:cubicBezTo>
                      <a:pt x="38" y="47"/>
                      <a:pt x="38" y="47"/>
                      <a:pt x="39" y="47"/>
                    </a:cubicBezTo>
                    <a:cubicBezTo>
                      <a:pt x="39" y="47"/>
                      <a:pt x="39" y="46"/>
                      <a:pt x="40" y="45"/>
                    </a:cubicBezTo>
                    <a:cubicBezTo>
                      <a:pt x="44" y="40"/>
                      <a:pt x="47" y="36"/>
                      <a:pt x="49" y="33"/>
                    </a:cubicBezTo>
                    <a:cubicBezTo>
                      <a:pt x="51" y="30"/>
                      <a:pt x="55" y="26"/>
                      <a:pt x="60" y="22"/>
                    </a:cubicBezTo>
                    <a:cubicBezTo>
                      <a:pt x="63" y="20"/>
                      <a:pt x="65" y="18"/>
                      <a:pt x="67" y="18"/>
                    </a:cubicBezTo>
                    <a:cubicBezTo>
                      <a:pt x="68" y="17"/>
                      <a:pt x="70" y="16"/>
                      <a:pt x="72" y="14"/>
                    </a:cubicBezTo>
                    <a:cubicBezTo>
                      <a:pt x="74" y="12"/>
                      <a:pt x="76" y="10"/>
                      <a:pt x="78" y="9"/>
                    </a:cubicBezTo>
                    <a:cubicBezTo>
                      <a:pt x="83" y="6"/>
                      <a:pt x="87" y="4"/>
                      <a:pt x="92" y="3"/>
                    </a:cubicBezTo>
                    <a:cubicBezTo>
                      <a:pt x="95" y="3"/>
                      <a:pt x="99" y="2"/>
                      <a:pt x="102" y="2"/>
                    </a:cubicBezTo>
                    <a:cubicBezTo>
                      <a:pt x="106" y="2"/>
                      <a:pt x="109" y="1"/>
                      <a:pt x="113" y="0"/>
                    </a:cubicBezTo>
                    <a:cubicBezTo>
                      <a:pt x="116" y="0"/>
                      <a:pt x="118" y="0"/>
                      <a:pt x="119" y="0"/>
                    </a:cubicBezTo>
                    <a:cubicBezTo>
                      <a:pt x="120" y="1"/>
                      <a:pt x="123" y="2"/>
                      <a:pt x="128" y="5"/>
                    </a:cubicBezTo>
                    <a:cubicBezTo>
                      <a:pt x="134" y="8"/>
                      <a:pt x="139" y="10"/>
                      <a:pt x="143" y="11"/>
                    </a:cubicBezTo>
                    <a:cubicBezTo>
                      <a:pt x="146" y="12"/>
                      <a:pt x="150" y="15"/>
                      <a:pt x="156" y="19"/>
                    </a:cubicBezTo>
                    <a:cubicBezTo>
                      <a:pt x="161" y="22"/>
                      <a:pt x="163" y="23"/>
                      <a:pt x="162" y="22"/>
                    </a:cubicBezTo>
                    <a:cubicBezTo>
                      <a:pt x="161" y="22"/>
                      <a:pt x="162" y="23"/>
                      <a:pt x="165" y="25"/>
                    </a:cubicBezTo>
                    <a:cubicBezTo>
                      <a:pt x="165" y="26"/>
                      <a:pt x="165" y="26"/>
                      <a:pt x="165" y="26"/>
                    </a:cubicBezTo>
                    <a:cubicBezTo>
                      <a:pt x="167" y="27"/>
                      <a:pt x="168" y="28"/>
                      <a:pt x="170" y="28"/>
                    </a:cubicBezTo>
                    <a:cubicBezTo>
                      <a:pt x="172" y="28"/>
                      <a:pt x="173" y="28"/>
                      <a:pt x="175" y="28"/>
                    </a:cubicBezTo>
                    <a:cubicBezTo>
                      <a:pt x="181" y="27"/>
                      <a:pt x="186" y="28"/>
                      <a:pt x="190" y="30"/>
                    </a:cubicBezTo>
                    <a:cubicBezTo>
                      <a:pt x="194" y="32"/>
                      <a:pt x="197" y="35"/>
                      <a:pt x="200" y="38"/>
                    </a:cubicBezTo>
                    <a:cubicBezTo>
                      <a:pt x="202" y="41"/>
                      <a:pt x="204" y="45"/>
                      <a:pt x="205" y="49"/>
                    </a:cubicBezTo>
                    <a:cubicBezTo>
                      <a:pt x="206" y="50"/>
                      <a:pt x="206" y="53"/>
                      <a:pt x="207" y="55"/>
                    </a:cubicBezTo>
                    <a:cubicBezTo>
                      <a:pt x="207" y="57"/>
                      <a:pt x="207" y="58"/>
                      <a:pt x="208" y="59"/>
                    </a:cubicBezTo>
                    <a:cubicBezTo>
                      <a:pt x="211" y="64"/>
                      <a:pt x="212" y="70"/>
                      <a:pt x="213" y="78"/>
                    </a:cubicBezTo>
                    <a:cubicBezTo>
                      <a:pt x="213" y="82"/>
                      <a:pt x="213" y="85"/>
                      <a:pt x="212" y="89"/>
                    </a:cubicBezTo>
                    <a:cubicBezTo>
                      <a:pt x="211" y="93"/>
                      <a:pt x="211" y="97"/>
                      <a:pt x="211" y="101"/>
                    </a:cubicBezTo>
                    <a:cubicBezTo>
                      <a:pt x="210" y="104"/>
                      <a:pt x="209" y="107"/>
                      <a:pt x="209" y="110"/>
                    </a:cubicBezTo>
                    <a:cubicBezTo>
                      <a:pt x="208" y="114"/>
                      <a:pt x="207" y="117"/>
                      <a:pt x="206" y="120"/>
                    </a:cubicBezTo>
                    <a:cubicBezTo>
                      <a:pt x="205" y="121"/>
                      <a:pt x="204" y="124"/>
                      <a:pt x="202" y="128"/>
                    </a:cubicBezTo>
                    <a:cubicBezTo>
                      <a:pt x="200" y="132"/>
                      <a:pt x="198" y="137"/>
                      <a:pt x="196" y="142"/>
                    </a:cubicBezTo>
                    <a:cubicBezTo>
                      <a:pt x="193" y="148"/>
                      <a:pt x="189" y="154"/>
                      <a:pt x="184" y="163"/>
                    </a:cubicBezTo>
                    <a:cubicBezTo>
                      <a:pt x="181" y="165"/>
                      <a:pt x="179" y="167"/>
                      <a:pt x="178" y="168"/>
                    </a:cubicBezTo>
                    <a:cubicBezTo>
                      <a:pt x="177" y="169"/>
                      <a:pt x="175" y="171"/>
                      <a:pt x="173" y="173"/>
                    </a:cubicBezTo>
                    <a:cubicBezTo>
                      <a:pt x="176" y="173"/>
                      <a:pt x="179" y="172"/>
                      <a:pt x="181" y="170"/>
                    </a:cubicBezTo>
                    <a:cubicBezTo>
                      <a:pt x="183" y="169"/>
                      <a:pt x="186" y="167"/>
                      <a:pt x="191" y="164"/>
                    </a:cubicBezTo>
                    <a:cubicBezTo>
                      <a:pt x="193" y="163"/>
                      <a:pt x="196" y="161"/>
                      <a:pt x="198" y="160"/>
                    </a:cubicBezTo>
                    <a:cubicBezTo>
                      <a:pt x="201" y="159"/>
                      <a:pt x="204" y="157"/>
                      <a:pt x="207" y="155"/>
                    </a:cubicBezTo>
                    <a:cubicBezTo>
                      <a:pt x="209" y="154"/>
                      <a:pt x="211" y="152"/>
                      <a:pt x="213" y="151"/>
                    </a:cubicBezTo>
                    <a:cubicBezTo>
                      <a:pt x="216" y="150"/>
                      <a:pt x="218" y="148"/>
                      <a:pt x="220" y="146"/>
                    </a:cubicBezTo>
                    <a:cubicBezTo>
                      <a:pt x="222" y="144"/>
                      <a:pt x="224" y="141"/>
                      <a:pt x="226" y="139"/>
                    </a:cubicBezTo>
                    <a:cubicBezTo>
                      <a:pt x="228" y="137"/>
                      <a:pt x="231" y="135"/>
                      <a:pt x="233" y="133"/>
                    </a:cubicBezTo>
                    <a:cubicBezTo>
                      <a:pt x="235" y="131"/>
                      <a:pt x="237" y="129"/>
                      <a:pt x="239" y="127"/>
                    </a:cubicBezTo>
                    <a:cubicBezTo>
                      <a:pt x="242" y="126"/>
                      <a:pt x="244" y="124"/>
                      <a:pt x="246" y="123"/>
                    </a:cubicBezTo>
                    <a:cubicBezTo>
                      <a:pt x="248" y="121"/>
                      <a:pt x="249" y="119"/>
                      <a:pt x="250" y="117"/>
                    </a:cubicBezTo>
                    <a:cubicBezTo>
                      <a:pt x="251" y="115"/>
                      <a:pt x="253" y="113"/>
                      <a:pt x="254" y="113"/>
                    </a:cubicBezTo>
                    <a:cubicBezTo>
                      <a:pt x="256" y="111"/>
                      <a:pt x="257" y="110"/>
                      <a:pt x="258" y="109"/>
                    </a:cubicBezTo>
                    <a:cubicBezTo>
                      <a:pt x="259" y="108"/>
                      <a:pt x="260" y="107"/>
                      <a:pt x="261" y="106"/>
                    </a:cubicBezTo>
                    <a:cubicBezTo>
                      <a:pt x="263" y="104"/>
                      <a:pt x="264" y="104"/>
                      <a:pt x="263" y="104"/>
                    </a:cubicBezTo>
                    <a:cubicBezTo>
                      <a:pt x="263" y="104"/>
                      <a:pt x="264" y="104"/>
                      <a:pt x="266" y="105"/>
                    </a:cubicBezTo>
                    <a:cubicBezTo>
                      <a:pt x="270" y="105"/>
                      <a:pt x="271" y="106"/>
                      <a:pt x="271" y="106"/>
                    </a:cubicBezTo>
                    <a:cubicBezTo>
                      <a:pt x="270" y="106"/>
                      <a:pt x="271" y="107"/>
                      <a:pt x="274" y="110"/>
                    </a:cubicBezTo>
                    <a:lnTo>
                      <a:pt x="276" y="113"/>
                    </a:lnTo>
                    <a:close/>
                    <a:moveTo>
                      <a:pt x="106" y="178"/>
                    </a:moveTo>
                    <a:cubicBezTo>
                      <a:pt x="108" y="177"/>
                      <a:pt x="110" y="176"/>
                      <a:pt x="111" y="175"/>
                    </a:cubicBezTo>
                    <a:cubicBezTo>
                      <a:pt x="111" y="174"/>
                      <a:pt x="113" y="173"/>
                      <a:pt x="115" y="171"/>
                    </a:cubicBezTo>
                    <a:cubicBezTo>
                      <a:pt x="112" y="168"/>
                      <a:pt x="112" y="162"/>
                      <a:pt x="112" y="154"/>
                    </a:cubicBezTo>
                    <a:cubicBezTo>
                      <a:pt x="113" y="146"/>
                      <a:pt x="113" y="138"/>
                      <a:pt x="113" y="131"/>
                    </a:cubicBezTo>
                    <a:cubicBezTo>
                      <a:pt x="112" y="123"/>
                      <a:pt x="114" y="114"/>
                      <a:pt x="117" y="106"/>
                    </a:cubicBezTo>
                    <a:cubicBezTo>
                      <a:pt x="120" y="97"/>
                      <a:pt x="123" y="91"/>
                      <a:pt x="125" y="86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8" y="80"/>
                      <a:pt x="131" y="72"/>
                      <a:pt x="135" y="61"/>
                    </a:cubicBezTo>
                    <a:cubicBezTo>
                      <a:pt x="139" y="51"/>
                      <a:pt x="145" y="43"/>
                      <a:pt x="153" y="36"/>
                    </a:cubicBezTo>
                    <a:cubicBezTo>
                      <a:pt x="152" y="36"/>
                      <a:pt x="151" y="37"/>
                      <a:pt x="150" y="37"/>
                    </a:cubicBezTo>
                    <a:cubicBezTo>
                      <a:pt x="149" y="38"/>
                      <a:pt x="148" y="38"/>
                      <a:pt x="148" y="37"/>
                    </a:cubicBezTo>
                    <a:cubicBezTo>
                      <a:pt x="142" y="34"/>
                      <a:pt x="135" y="34"/>
                      <a:pt x="128" y="36"/>
                    </a:cubicBezTo>
                    <a:cubicBezTo>
                      <a:pt x="120" y="38"/>
                      <a:pt x="114" y="41"/>
                      <a:pt x="111" y="44"/>
                    </a:cubicBezTo>
                    <a:cubicBezTo>
                      <a:pt x="107" y="45"/>
                      <a:pt x="105" y="46"/>
                      <a:pt x="104" y="47"/>
                    </a:cubicBezTo>
                    <a:cubicBezTo>
                      <a:pt x="103" y="49"/>
                      <a:pt x="102" y="50"/>
                      <a:pt x="102" y="51"/>
                    </a:cubicBezTo>
                    <a:cubicBezTo>
                      <a:pt x="101" y="52"/>
                      <a:pt x="101" y="54"/>
                      <a:pt x="99" y="55"/>
                    </a:cubicBezTo>
                    <a:cubicBezTo>
                      <a:pt x="98" y="56"/>
                      <a:pt x="95" y="57"/>
                      <a:pt x="91" y="59"/>
                    </a:cubicBezTo>
                    <a:cubicBezTo>
                      <a:pt x="91" y="60"/>
                      <a:pt x="89" y="62"/>
                      <a:pt x="86" y="66"/>
                    </a:cubicBezTo>
                    <a:cubicBezTo>
                      <a:pt x="84" y="69"/>
                      <a:pt x="81" y="74"/>
                      <a:pt x="80" y="79"/>
                    </a:cubicBezTo>
                    <a:cubicBezTo>
                      <a:pt x="77" y="84"/>
                      <a:pt x="74" y="90"/>
                      <a:pt x="70" y="97"/>
                    </a:cubicBezTo>
                    <a:cubicBezTo>
                      <a:pt x="66" y="103"/>
                      <a:pt x="63" y="110"/>
                      <a:pt x="61" y="116"/>
                    </a:cubicBezTo>
                    <a:cubicBezTo>
                      <a:pt x="58" y="124"/>
                      <a:pt x="55" y="132"/>
                      <a:pt x="53" y="139"/>
                    </a:cubicBezTo>
                    <a:cubicBezTo>
                      <a:pt x="50" y="147"/>
                      <a:pt x="49" y="152"/>
                      <a:pt x="49" y="156"/>
                    </a:cubicBezTo>
                    <a:cubicBezTo>
                      <a:pt x="50" y="158"/>
                      <a:pt x="50" y="160"/>
                      <a:pt x="50" y="161"/>
                    </a:cubicBezTo>
                    <a:cubicBezTo>
                      <a:pt x="49" y="162"/>
                      <a:pt x="49" y="164"/>
                      <a:pt x="49" y="165"/>
                    </a:cubicBezTo>
                    <a:cubicBezTo>
                      <a:pt x="50" y="166"/>
                      <a:pt x="50" y="167"/>
                      <a:pt x="51" y="168"/>
                    </a:cubicBezTo>
                    <a:cubicBezTo>
                      <a:pt x="52" y="169"/>
                      <a:pt x="52" y="171"/>
                      <a:pt x="53" y="176"/>
                    </a:cubicBezTo>
                    <a:cubicBezTo>
                      <a:pt x="53" y="179"/>
                      <a:pt x="55" y="181"/>
                      <a:pt x="56" y="181"/>
                    </a:cubicBezTo>
                    <a:cubicBezTo>
                      <a:pt x="58" y="181"/>
                      <a:pt x="62" y="182"/>
                      <a:pt x="67" y="184"/>
                    </a:cubicBezTo>
                    <a:cubicBezTo>
                      <a:pt x="79" y="186"/>
                      <a:pt x="79" y="186"/>
                      <a:pt x="79" y="186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5" y="182"/>
                      <a:pt x="97" y="181"/>
                      <a:pt x="99" y="180"/>
                    </a:cubicBezTo>
                    <a:cubicBezTo>
                      <a:pt x="101" y="179"/>
                      <a:pt x="103" y="178"/>
                      <a:pt x="106" y="178"/>
                    </a:cubicBezTo>
                    <a:close/>
                    <a:moveTo>
                      <a:pt x="179" y="99"/>
                    </a:moveTo>
                    <a:cubicBezTo>
                      <a:pt x="180" y="97"/>
                      <a:pt x="181" y="95"/>
                      <a:pt x="182" y="93"/>
                    </a:cubicBezTo>
                    <a:cubicBezTo>
                      <a:pt x="186" y="70"/>
                      <a:pt x="186" y="70"/>
                      <a:pt x="186" y="70"/>
                    </a:cubicBezTo>
                    <a:cubicBezTo>
                      <a:pt x="186" y="70"/>
                      <a:pt x="186" y="69"/>
                      <a:pt x="185" y="67"/>
                    </a:cubicBezTo>
                    <a:cubicBezTo>
                      <a:pt x="184" y="67"/>
                      <a:pt x="183" y="66"/>
                      <a:pt x="184" y="63"/>
                    </a:cubicBezTo>
                    <a:cubicBezTo>
                      <a:pt x="185" y="60"/>
                      <a:pt x="185" y="58"/>
                      <a:pt x="185" y="56"/>
                    </a:cubicBezTo>
                    <a:cubicBezTo>
                      <a:pt x="183" y="55"/>
                      <a:pt x="179" y="55"/>
                      <a:pt x="174" y="55"/>
                    </a:cubicBezTo>
                    <a:cubicBezTo>
                      <a:pt x="171" y="57"/>
                      <a:pt x="167" y="62"/>
                      <a:pt x="163" y="69"/>
                    </a:cubicBezTo>
                    <a:cubicBezTo>
                      <a:pt x="158" y="76"/>
                      <a:pt x="154" y="84"/>
                      <a:pt x="151" y="93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49" y="98"/>
                      <a:pt x="148" y="102"/>
                      <a:pt x="147" y="107"/>
                    </a:cubicBezTo>
                    <a:cubicBezTo>
                      <a:pt x="147" y="113"/>
                      <a:pt x="146" y="119"/>
                      <a:pt x="147" y="127"/>
                    </a:cubicBezTo>
                    <a:cubicBezTo>
                      <a:pt x="147" y="132"/>
                      <a:pt x="146" y="136"/>
                      <a:pt x="145" y="140"/>
                    </a:cubicBezTo>
                    <a:cubicBezTo>
                      <a:pt x="145" y="143"/>
                      <a:pt x="144" y="147"/>
                      <a:pt x="145" y="151"/>
                    </a:cubicBezTo>
                    <a:cubicBezTo>
                      <a:pt x="145" y="150"/>
                      <a:pt x="146" y="150"/>
                      <a:pt x="146" y="149"/>
                    </a:cubicBezTo>
                    <a:cubicBezTo>
                      <a:pt x="147" y="148"/>
                      <a:pt x="149" y="145"/>
                      <a:pt x="152" y="142"/>
                    </a:cubicBezTo>
                    <a:cubicBezTo>
                      <a:pt x="155" y="138"/>
                      <a:pt x="158" y="135"/>
                      <a:pt x="161" y="131"/>
                    </a:cubicBezTo>
                    <a:cubicBezTo>
                      <a:pt x="164" y="127"/>
                      <a:pt x="166" y="123"/>
                      <a:pt x="168" y="120"/>
                    </a:cubicBezTo>
                    <a:cubicBezTo>
                      <a:pt x="171" y="116"/>
                      <a:pt x="172" y="114"/>
                      <a:pt x="173" y="113"/>
                    </a:cubicBezTo>
                    <a:lnTo>
                      <a:pt x="179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11800" y="2271713"/>
                <a:ext cx="849312" cy="1395413"/>
              </a:xfrm>
              <a:custGeom>
                <a:avLst/>
                <a:gdLst>
                  <a:gd name="T0" fmla="*/ 245 w 260"/>
                  <a:gd name="T1" fmla="*/ 291 h 427"/>
                  <a:gd name="T2" fmla="*/ 210 w 260"/>
                  <a:gd name="T3" fmla="*/ 339 h 427"/>
                  <a:gd name="T4" fmla="*/ 179 w 260"/>
                  <a:gd name="T5" fmla="*/ 384 h 427"/>
                  <a:gd name="T6" fmla="*/ 147 w 260"/>
                  <a:gd name="T7" fmla="*/ 420 h 427"/>
                  <a:gd name="T8" fmla="*/ 103 w 260"/>
                  <a:gd name="T9" fmla="*/ 413 h 427"/>
                  <a:gd name="T10" fmla="*/ 96 w 260"/>
                  <a:gd name="T11" fmla="*/ 380 h 427"/>
                  <a:gd name="T12" fmla="*/ 109 w 260"/>
                  <a:gd name="T13" fmla="*/ 345 h 427"/>
                  <a:gd name="T14" fmla="*/ 117 w 260"/>
                  <a:gd name="T15" fmla="*/ 325 h 427"/>
                  <a:gd name="T16" fmla="*/ 135 w 260"/>
                  <a:gd name="T17" fmla="*/ 295 h 427"/>
                  <a:gd name="T18" fmla="*/ 146 w 260"/>
                  <a:gd name="T19" fmla="*/ 269 h 427"/>
                  <a:gd name="T20" fmla="*/ 158 w 260"/>
                  <a:gd name="T21" fmla="*/ 249 h 427"/>
                  <a:gd name="T22" fmla="*/ 144 w 260"/>
                  <a:gd name="T23" fmla="*/ 239 h 427"/>
                  <a:gd name="T24" fmla="*/ 109 w 260"/>
                  <a:gd name="T25" fmla="*/ 254 h 427"/>
                  <a:gd name="T26" fmla="*/ 67 w 260"/>
                  <a:gd name="T27" fmla="*/ 298 h 427"/>
                  <a:gd name="T28" fmla="*/ 47 w 260"/>
                  <a:gd name="T29" fmla="*/ 327 h 427"/>
                  <a:gd name="T30" fmla="*/ 31 w 260"/>
                  <a:gd name="T31" fmla="*/ 357 h 427"/>
                  <a:gd name="T32" fmla="*/ 9 w 260"/>
                  <a:gd name="T33" fmla="*/ 347 h 427"/>
                  <a:gd name="T34" fmla="*/ 5 w 260"/>
                  <a:gd name="T35" fmla="*/ 319 h 427"/>
                  <a:gd name="T36" fmla="*/ 21 w 260"/>
                  <a:gd name="T37" fmla="*/ 286 h 427"/>
                  <a:gd name="T38" fmla="*/ 43 w 260"/>
                  <a:gd name="T39" fmla="*/ 238 h 427"/>
                  <a:gd name="T40" fmla="*/ 51 w 260"/>
                  <a:gd name="T41" fmla="*/ 226 h 427"/>
                  <a:gd name="T42" fmla="*/ 87 w 260"/>
                  <a:gd name="T43" fmla="*/ 158 h 427"/>
                  <a:gd name="T44" fmla="*/ 92 w 260"/>
                  <a:gd name="T45" fmla="*/ 143 h 427"/>
                  <a:gd name="T46" fmla="*/ 106 w 260"/>
                  <a:gd name="T47" fmla="*/ 124 h 427"/>
                  <a:gd name="T48" fmla="*/ 118 w 260"/>
                  <a:gd name="T49" fmla="*/ 100 h 427"/>
                  <a:gd name="T50" fmla="*/ 196 w 260"/>
                  <a:gd name="T51" fmla="*/ 6 h 427"/>
                  <a:gd name="T52" fmla="*/ 254 w 260"/>
                  <a:gd name="T53" fmla="*/ 31 h 427"/>
                  <a:gd name="T54" fmla="*/ 241 w 260"/>
                  <a:gd name="T55" fmla="*/ 85 h 427"/>
                  <a:gd name="T56" fmla="*/ 201 w 260"/>
                  <a:gd name="T57" fmla="*/ 120 h 427"/>
                  <a:gd name="T58" fmla="*/ 152 w 260"/>
                  <a:gd name="T59" fmla="*/ 142 h 427"/>
                  <a:gd name="T60" fmla="*/ 118 w 260"/>
                  <a:gd name="T61" fmla="*/ 191 h 427"/>
                  <a:gd name="T62" fmla="*/ 93 w 260"/>
                  <a:gd name="T63" fmla="*/ 241 h 427"/>
                  <a:gd name="T64" fmla="*/ 108 w 260"/>
                  <a:gd name="T65" fmla="*/ 227 h 427"/>
                  <a:gd name="T66" fmla="*/ 126 w 260"/>
                  <a:gd name="T67" fmla="*/ 216 h 427"/>
                  <a:gd name="T68" fmla="*/ 158 w 260"/>
                  <a:gd name="T69" fmla="*/ 204 h 427"/>
                  <a:gd name="T70" fmla="*/ 203 w 260"/>
                  <a:gd name="T71" fmla="*/ 218 h 427"/>
                  <a:gd name="T72" fmla="*/ 202 w 260"/>
                  <a:gd name="T73" fmla="*/ 245 h 427"/>
                  <a:gd name="T74" fmla="*/ 194 w 260"/>
                  <a:gd name="T75" fmla="*/ 265 h 427"/>
                  <a:gd name="T76" fmla="*/ 179 w 260"/>
                  <a:gd name="T77" fmla="*/ 297 h 427"/>
                  <a:gd name="T78" fmla="*/ 161 w 260"/>
                  <a:gd name="T79" fmla="*/ 331 h 427"/>
                  <a:gd name="T80" fmla="*/ 148 w 260"/>
                  <a:gd name="T81" fmla="*/ 358 h 427"/>
                  <a:gd name="T82" fmla="*/ 137 w 260"/>
                  <a:gd name="T83" fmla="*/ 381 h 427"/>
                  <a:gd name="T84" fmla="*/ 139 w 260"/>
                  <a:gd name="T85" fmla="*/ 390 h 427"/>
                  <a:gd name="T86" fmla="*/ 152 w 260"/>
                  <a:gd name="T87" fmla="*/ 377 h 427"/>
                  <a:gd name="T88" fmla="*/ 167 w 260"/>
                  <a:gd name="T89" fmla="*/ 363 h 427"/>
                  <a:gd name="T90" fmla="*/ 196 w 260"/>
                  <a:gd name="T91" fmla="*/ 327 h 427"/>
                  <a:gd name="T92" fmla="*/ 235 w 260"/>
                  <a:gd name="T93" fmla="*/ 277 h 427"/>
                  <a:gd name="T94" fmla="*/ 254 w 260"/>
                  <a:gd name="T95" fmla="*/ 264 h 427"/>
                  <a:gd name="T96" fmla="*/ 188 w 260"/>
                  <a:gd name="T97" fmla="*/ 75 h 427"/>
                  <a:gd name="T98" fmla="*/ 187 w 260"/>
                  <a:gd name="T99" fmla="*/ 102 h 427"/>
                  <a:gd name="T100" fmla="*/ 226 w 260"/>
                  <a:gd name="T101" fmla="*/ 54 h 427"/>
                  <a:gd name="T102" fmla="*/ 220 w 260"/>
                  <a:gd name="T103" fmla="*/ 4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0" h="427">
                    <a:moveTo>
                      <a:pt x="260" y="270"/>
                    </a:moveTo>
                    <a:cubicBezTo>
                      <a:pt x="259" y="271"/>
                      <a:pt x="258" y="273"/>
                      <a:pt x="257" y="274"/>
                    </a:cubicBezTo>
                    <a:cubicBezTo>
                      <a:pt x="257" y="275"/>
                      <a:pt x="256" y="276"/>
                      <a:pt x="255" y="277"/>
                    </a:cubicBezTo>
                    <a:cubicBezTo>
                      <a:pt x="254" y="278"/>
                      <a:pt x="253" y="279"/>
                      <a:pt x="252" y="279"/>
                    </a:cubicBezTo>
                    <a:cubicBezTo>
                      <a:pt x="250" y="283"/>
                      <a:pt x="248" y="287"/>
                      <a:pt x="245" y="291"/>
                    </a:cubicBezTo>
                    <a:cubicBezTo>
                      <a:pt x="242" y="295"/>
                      <a:pt x="240" y="298"/>
                      <a:pt x="237" y="302"/>
                    </a:cubicBezTo>
                    <a:cubicBezTo>
                      <a:pt x="236" y="304"/>
                      <a:pt x="234" y="306"/>
                      <a:pt x="232" y="308"/>
                    </a:cubicBezTo>
                    <a:cubicBezTo>
                      <a:pt x="230" y="310"/>
                      <a:pt x="228" y="312"/>
                      <a:pt x="226" y="314"/>
                    </a:cubicBezTo>
                    <a:cubicBezTo>
                      <a:pt x="225" y="316"/>
                      <a:pt x="222" y="320"/>
                      <a:pt x="218" y="327"/>
                    </a:cubicBezTo>
                    <a:cubicBezTo>
                      <a:pt x="213" y="333"/>
                      <a:pt x="211" y="337"/>
                      <a:pt x="210" y="339"/>
                    </a:cubicBezTo>
                    <a:cubicBezTo>
                      <a:pt x="207" y="342"/>
                      <a:pt x="205" y="345"/>
                      <a:pt x="203" y="349"/>
                    </a:cubicBezTo>
                    <a:cubicBezTo>
                      <a:pt x="201" y="353"/>
                      <a:pt x="199" y="356"/>
                      <a:pt x="197" y="359"/>
                    </a:cubicBezTo>
                    <a:cubicBezTo>
                      <a:pt x="196" y="360"/>
                      <a:pt x="195" y="362"/>
                      <a:pt x="193" y="365"/>
                    </a:cubicBezTo>
                    <a:cubicBezTo>
                      <a:pt x="191" y="368"/>
                      <a:pt x="189" y="371"/>
                      <a:pt x="186" y="374"/>
                    </a:cubicBezTo>
                    <a:cubicBezTo>
                      <a:pt x="183" y="378"/>
                      <a:pt x="181" y="381"/>
                      <a:pt x="179" y="384"/>
                    </a:cubicBezTo>
                    <a:cubicBezTo>
                      <a:pt x="177" y="387"/>
                      <a:pt x="175" y="390"/>
                      <a:pt x="174" y="391"/>
                    </a:cubicBezTo>
                    <a:cubicBezTo>
                      <a:pt x="172" y="393"/>
                      <a:pt x="170" y="396"/>
                      <a:pt x="168" y="398"/>
                    </a:cubicBezTo>
                    <a:cubicBezTo>
                      <a:pt x="167" y="401"/>
                      <a:pt x="165" y="403"/>
                      <a:pt x="163" y="405"/>
                    </a:cubicBezTo>
                    <a:cubicBezTo>
                      <a:pt x="159" y="407"/>
                      <a:pt x="157" y="410"/>
                      <a:pt x="155" y="412"/>
                    </a:cubicBezTo>
                    <a:cubicBezTo>
                      <a:pt x="154" y="415"/>
                      <a:pt x="151" y="418"/>
                      <a:pt x="147" y="420"/>
                    </a:cubicBezTo>
                    <a:cubicBezTo>
                      <a:pt x="144" y="421"/>
                      <a:pt x="140" y="422"/>
                      <a:pt x="135" y="424"/>
                    </a:cubicBezTo>
                    <a:cubicBezTo>
                      <a:pt x="130" y="426"/>
                      <a:pt x="127" y="427"/>
                      <a:pt x="124" y="427"/>
                    </a:cubicBezTo>
                    <a:cubicBezTo>
                      <a:pt x="121" y="427"/>
                      <a:pt x="118" y="426"/>
                      <a:pt x="116" y="423"/>
                    </a:cubicBezTo>
                    <a:cubicBezTo>
                      <a:pt x="113" y="419"/>
                      <a:pt x="110" y="417"/>
                      <a:pt x="107" y="416"/>
                    </a:cubicBezTo>
                    <a:cubicBezTo>
                      <a:pt x="106" y="416"/>
                      <a:pt x="104" y="415"/>
                      <a:pt x="103" y="413"/>
                    </a:cubicBezTo>
                    <a:cubicBezTo>
                      <a:pt x="102" y="410"/>
                      <a:pt x="100" y="408"/>
                      <a:pt x="99" y="405"/>
                    </a:cubicBezTo>
                    <a:cubicBezTo>
                      <a:pt x="98" y="403"/>
                      <a:pt x="96" y="400"/>
                      <a:pt x="95" y="398"/>
                    </a:cubicBezTo>
                    <a:cubicBezTo>
                      <a:pt x="94" y="396"/>
                      <a:pt x="94" y="395"/>
                      <a:pt x="93" y="394"/>
                    </a:cubicBezTo>
                    <a:cubicBezTo>
                      <a:pt x="93" y="392"/>
                      <a:pt x="93" y="390"/>
                      <a:pt x="95" y="388"/>
                    </a:cubicBezTo>
                    <a:cubicBezTo>
                      <a:pt x="96" y="385"/>
                      <a:pt x="97" y="383"/>
                      <a:pt x="96" y="380"/>
                    </a:cubicBezTo>
                    <a:cubicBezTo>
                      <a:pt x="95" y="376"/>
                      <a:pt x="96" y="373"/>
                      <a:pt x="98" y="372"/>
                    </a:cubicBezTo>
                    <a:cubicBezTo>
                      <a:pt x="99" y="371"/>
                      <a:pt x="101" y="369"/>
                      <a:pt x="102" y="365"/>
                    </a:cubicBezTo>
                    <a:cubicBezTo>
                      <a:pt x="102" y="362"/>
                      <a:pt x="103" y="359"/>
                      <a:pt x="105" y="355"/>
                    </a:cubicBezTo>
                    <a:cubicBezTo>
                      <a:pt x="108" y="348"/>
                      <a:pt x="108" y="348"/>
                      <a:pt x="108" y="348"/>
                    </a:cubicBezTo>
                    <a:cubicBezTo>
                      <a:pt x="108" y="347"/>
                      <a:pt x="108" y="346"/>
                      <a:pt x="109" y="345"/>
                    </a:cubicBezTo>
                    <a:cubicBezTo>
                      <a:pt x="110" y="344"/>
                      <a:pt x="110" y="343"/>
                      <a:pt x="111" y="342"/>
                    </a:cubicBezTo>
                    <a:cubicBezTo>
                      <a:pt x="111" y="341"/>
                      <a:pt x="111" y="340"/>
                      <a:pt x="111" y="339"/>
                    </a:cubicBezTo>
                    <a:cubicBezTo>
                      <a:pt x="112" y="337"/>
                      <a:pt x="112" y="336"/>
                      <a:pt x="112" y="335"/>
                    </a:cubicBezTo>
                    <a:cubicBezTo>
                      <a:pt x="114" y="333"/>
                      <a:pt x="114" y="331"/>
                      <a:pt x="114" y="330"/>
                    </a:cubicBezTo>
                    <a:cubicBezTo>
                      <a:pt x="114" y="330"/>
                      <a:pt x="115" y="328"/>
                      <a:pt x="117" y="325"/>
                    </a:cubicBezTo>
                    <a:cubicBezTo>
                      <a:pt x="118" y="324"/>
                      <a:pt x="118" y="323"/>
                      <a:pt x="119" y="321"/>
                    </a:cubicBezTo>
                    <a:cubicBezTo>
                      <a:pt x="119" y="320"/>
                      <a:pt x="120" y="318"/>
                      <a:pt x="121" y="317"/>
                    </a:cubicBezTo>
                    <a:cubicBezTo>
                      <a:pt x="121" y="317"/>
                      <a:pt x="122" y="315"/>
                      <a:pt x="124" y="312"/>
                    </a:cubicBezTo>
                    <a:cubicBezTo>
                      <a:pt x="126" y="310"/>
                      <a:pt x="128" y="307"/>
                      <a:pt x="130" y="304"/>
                    </a:cubicBezTo>
                    <a:cubicBezTo>
                      <a:pt x="131" y="301"/>
                      <a:pt x="133" y="298"/>
                      <a:pt x="135" y="295"/>
                    </a:cubicBezTo>
                    <a:cubicBezTo>
                      <a:pt x="137" y="292"/>
                      <a:pt x="138" y="291"/>
                      <a:pt x="138" y="290"/>
                    </a:cubicBezTo>
                    <a:cubicBezTo>
                      <a:pt x="139" y="286"/>
                      <a:pt x="141" y="283"/>
                      <a:pt x="142" y="281"/>
                    </a:cubicBezTo>
                    <a:cubicBezTo>
                      <a:pt x="142" y="280"/>
                      <a:pt x="143" y="279"/>
                      <a:pt x="143" y="277"/>
                    </a:cubicBezTo>
                    <a:cubicBezTo>
                      <a:pt x="143" y="276"/>
                      <a:pt x="144" y="274"/>
                      <a:pt x="144" y="273"/>
                    </a:cubicBezTo>
                    <a:cubicBezTo>
                      <a:pt x="145" y="272"/>
                      <a:pt x="146" y="271"/>
                      <a:pt x="146" y="269"/>
                    </a:cubicBezTo>
                    <a:cubicBezTo>
                      <a:pt x="147" y="267"/>
                      <a:pt x="148" y="266"/>
                      <a:pt x="149" y="266"/>
                    </a:cubicBezTo>
                    <a:cubicBezTo>
                      <a:pt x="149" y="265"/>
                      <a:pt x="149" y="264"/>
                      <a:pt x="150" y="263"/>
                    </a:cubicBezTo>
                    <a:cubicBezTo>
                      <a:pt x="151" y="261"/>
                      <a:pt x="151" y="260"/>
                      <a:pt x="152" y="259"/>
                    </a:cubicBezTo>
                    <a:cubicBezTo>
                      <a:pt x="153" y="256"/>
                      <a:pt x="155" y="254"/>
                      <a:pt x="157" y="252"/>
                    </a:cubicBezTo>
                    <a:cubicBezTo>
                      <a:pt x="157" y="251"/>
                      <a:pt x="157" y="250"/>
                      <a:pt x="158" y="249"/>
                    </a:cubicBezTo>
                    <a:cubicBezTo>
                      <a:pt x="159" y="248"/>
                      <a:pt x="159" y="247"/>
                      <a:pt x="159" y="247"/>
                    </a:cubicBezTo>
                    <a:cubicBezTo>
                      <a:pt x="160" y="245"/>
                      <a:pt x="160" y="243"/>
                      <a:pt x="158" y="241"/>
                    </a:cubicBezTo>
                    <a:cubicBezTo>
                      <a:pt x="156" y="239"/>
                      <a:pt x="155" y="237"/>
                      <a:pt x="155" y="236"/>
                    </a:cubicBezTo>
                    <a:cubicBezTo>
                      <a:pt x="153" y="237"/>
                      <a:pt x="151" y="237"/>
                      <a:pt x="149" y="237"/>
                    </a:cubicBezTo>
                    <a:cubicBezTo>
                      <a:pt x="148" y="238"/>
                      <a:pt x="146" y="238"/>
                      <a:pt x="144" y="239"/>
                    </a:cubicBezTo>
                    <a:cubicBezTo>
                      <a:pt x="139" y="240"/>
                      <a:pt x="136" y="241"/>
                      <a:pt x="132" y="242"/>
                    </a:cubicBezTo>
                    <a:cubicBezTo>
                      <a:pt x="129" y="244"/>
                      <a:pt x="126" y="245"/>
                      <a:pt x="124" y="247"/>
                    </a:cubicBezTo>
                    <a:cubicBezTo>
                      <a:pt x="122" y="248"/>
                      <a:pt x="119" y="250"/>
                      <a:pt x="116" y="252"/>
                    </a:cubicBezTo>
                    <a:cubicBezTo>
                      <a:pt x="115" y="252"/>
                      <a:pt x="114" y="253"/>
                      <a:pt x="113" y="253"/>
                    </a:cubicBezTo>
                    <a:cubicBezTo>
                      <a:pt x="112" y="253"/>
                      <a:pt x="110" y="254"/>
                      <a:pt x="109" y="254"/>
                    </a:cubicBezTo>
                    <a:cubicBezTo>
                      <a:pt x="106" y="257"/>
                      <a:pt x="103" y="260"/>
                      <a:pt x="101" y="261"/>
                    </a:cubicBezTo>
                    <a:cubicBezTo>
                      <a:pt x="99" y="263"/>
                      <a:pt x="97" y="265"/>
                      <a:pt x="95" y="267"/>
                    </a:cubicBezTo>
                    <a:cubicBezTo>
                      <a:pt x="92" y="268"/>
                      <a:pt x="89" y="270"/>
                      <a:pt x="86" y="272"/>
                    </a:cubicBezTo>
                    <a:cubicBezTo>
                      <a:pt x="84" y="274"/>
                      <a:pt x="81" y="278"/>
                      <a:pt x="77" y="284"/>
                    </a:cubicBezTo>
                    <a:cubicBezTo>
                      <a:pt x="73" y="290"/>
                      <a:pt x="69" y="295"/>
                      <a:pt x="67" y="298"/>
                    </a:cubicBezTo>
                    <a:cubicBezTo>
                      <a:pt x="66" y="300"/>
                      <a:pt x="62" y="304"/>
                      <a:pt x="58" y="311"/>
                    </a:cubicBezTo>
                    <a:cubicBezTo>
                      <a:pt x="56" y="313"/>
                      <a:pt x="55" y="314"/>
                      <a:pt x="54" y="315"/>
                    </a:cubicBezTo>
                    <a:cubicBezTo>
                      <a:pt x="54" y="316"/>
                      <a:pt x="53" y="317"/>
                      <a:pt x="52" y="320"/>
                    </a:cubicBezTo>
                    <a:cubicBezTo>
                      <a:pt x="51" y="321"/>
                      <a:pt x="50" y="322"/>
                      <a:pt x="49" y="323"/>
                    </a:cubicBezTo>
                    <a:cubicBezTo>
                      <a:pt x="48" y="324"/>
                      <a:pt x="47" y="325"/>
                      <a:pt x="47" y="327"/>
                    </a:cubicBezTo>
                    <a:cubicBezTo>
                      <a:pt x="46" y="328"/>
                      <a:pt x="45" y="329"/>
                      <a:pt x="45" y="331"/>
                    </a:cubicBezTo>
                    <a:cubicBezTo>
                      <a:pt x="45" y="332"/>
                      <a:pt x="45" y="334"/>
                      <a:pt x="45" y="334"/>
                    </a:cubicBezTo>
                    <a:cubicBezTo>
                      <a:pt x="43" y="338"/>
                      <a:pt x="41" y="342"/>
                      <a:pt x="38" y="347"/>
                    </a:cubicBezTo>
                    <a:cubicBezTo>
                      <a:pt x="35" y="352"/>
                      <a:pt x="33" y="356"/>
                      <a:pt x="33" y="357"/>
                    </a:cubicBezTo>
                    <a:cubicBezTo>
                      <a:pt x="32" y="358"/>
                      <a:pt x="32" y="358"/>
                      <a:pt x="31" y="357"/>
                    </a:cubicBezTo>
                    <a:cubicBezTo>
                      <a:pt x="31" y="355"/>
                      <a:pt x="30" y="355"/>
                      <a:pt x="28" y="355"/>
                    </a:cubicBezTo>
                    <a:cubicBezTo>
                      <a:pt x="27" y="356"/>
                      <a:pt x="26" y="355"/>
                      <a:pt x="26" y="354"/>
                    </a:cubicBezTo>
                    <a:cubicBezTo>
                      <a:pt x="25" y="353"/>
                      <a:pt x="24" y="353"/>
                      <a:pt x="22" y="352"/>
                    </a:cubicBezTo>
                    <a:cubicBezTo>
                      <a:pt x="19" y="352"/>
                      <a:pt x="16" y="351"/>
                      <a:pt x="13" y="349"/>
                    </a:cubicBezTo>
                    <a:cubicBezTo>
                      <a:pt x="12" y="348"/>
                      <a:pt x="11" y="347"/>
                      <a:pt x="9" y="347"/>
                    </a:cubicBezTo>
                    <a:cubicBezTo>
                      <a:pt x="8" y="346"/>
                      <a:pt x="7" y="346"/>
                      <a:pt x="6" y="345"/>
                    </a:cubicBezTo>
                    <a:cubicBezTo>
                      <a:pt x="5" y="343"/>
                      <a:pt x="3" y="341"/>
                      <a:pt x="2" y="341"/>
                    </a:cubicBezTo>
                    <a:cubicBezTo>
                      <a:pt x="1" y="340"/>
                      <a:pt x="0" y="338"/>
                      <a:pt x="0" y="335"/>
                    </a:cubicBezTo>
                    <a:cubicBezTo>
                      <a:pt x="0" y="333"/>
                      <a:pt x="0" y="331"/>
                      <a:pt x="2" y="327"/>
                    </a:cubicBezTo>
                    <a:cubicBezTo>
                      <a:pt x="3" y="324"/>
                      <a:pt x="4" y="321"/>
                      <a:pt x="5" y="319"/>
                    </a:cubicBezTo>
                    <a:cubicBezTo>
                      <a:pt x="6" y="318"/>
                      <a:pt x="6" y="316"/>
                      <a:pt x="7" y="315"/>
                    </a:cubicBezTo>
                    <a:cubicBezTo>
                      <a:pt x="7" y="313"/>
                      <a:pt x="8" y="312"/>
                      <a:pt x="9" y="311"/>
                    </a:cubicBezTo>
                    <a:cubicBezTo>
                      <a:pt x="11" y="308"/>
                      <a:pt x="12" y="306"/>
                      <a:pt x="12" y="305"/>
                    </a:cubicBezTo>
                    <a:cubicBezTo>
                      <a:pt x="13" y="304"/>
                      <a:pt x="14" y="302"/>
                      <a:pt x="15" y="299"/>
                    </a:cubicBezTo>
                    <a:cubicBezTo>
                      <a:pt x="17" y="295"/>
                      <a:pt x="19" y="291"/>
                      <a:pt x="21" y="286"/>
                    </a:cubicBezTo>
                    <a:cubicBezTo>
                      <a:pt x="23" y="282"/>
                      <a:pt x="24" y="277"/>
                      <a:pt x="26" y="273"/>
                    </a:cubicBezTo>
                    <a:cubicBezTo>
                      <a:pt x="28" y="272"/>
                      <a:pt x="29" y="269"/>
                      <a:pt x="30" y="266"/>
                    </a:cubicBezTo>
                    <a:cubicBezTo>
                      <a:pt x="32" y="263"/>
                      <a:pt x="33" y="260"/>
                      <a:pt x="35" y="256"/>
                    </a:cubicBezTo>
                    <a:cubicBezTo>
                      <a:pt x="35" y="255"/>
                      <a:pt x="35" y="254"/>
                      <a:pt x="36" y="252"/>
                    </a:cubicBezTo>
                    <a:cubicBezTo>
                      <a:pt x="38" y="247"/>
                      <a:pt x="41" y="242"/>
                      <a:pt x="43" y="238"/>
                    </a:cubicBezTo>
                    <a:cubicBezTo>
                      <a:pt x="44" y="236"/>
                      <a:pt x="44" y="236"/>
                      <a:pt x="44" y="236"/>
                    </a:cubicBezTo>
                    <a:cubicBezTo>
                      <a:pt x="44" y="236"/>
                      <a:pt x="44" y="236"/>
                      <a:pt x="44" y="236"/>
                    </a:cubicBezTo>
                    <a:cubicBezTo>
                      <a:pt x="45" y="235"/>
                      <a:pt x="45" y="235"/>
                      <a:pt x="45" y="233"/>
                    </a:cubicBezTo>
                    <a:cubicBezTo>
                      <a:pt x="47" y="231"/>
                      <a:pt x="47" y="231"/>
                      <a:pt x="47" y="231"/>
                    </a:cubicBezTo>
                    <a:cubicBezTo>
                      <a:pt x="49" y="230"/>
                      <a:pt x="50" y="228"/>
                      <a:pt x="51" y="226"/>
                    </a:cubicBezTo>
                    <a:cubicBezTo>
                      <a:pt x="55" y="216"/>
                      <a:pt x="59" y="208"/>
                      <a:pt x="64" y="201"/>
                    </a:cubicBezTo>
                    <a:cubicBezTo>
                      <a:pt x="69" y="194"/>
                      <a:pt x="74" y="185"/>
                      <a:pt x="79" y="173"/>
                    </a:cubicBezTo>
                    <a:cubicBezTo>
                      <a:pt x="80" y="171"/>
                      <a:pt x="81" y="170"/>
                      <a:pt x="81" y="168"/>
                    </a:cubicBezTo>
                    <a:cubicBezTo>
                      <a:pt x="82" y="166"/>
                      <a:pt x="83" y="164"/>
                      <a:pt x="84" y="162"/>
                    </a:cubicBezTo>
                    <a:cubicBezTo>
                      <a:pt x="85" y="161"/>
                      <a:pt x="86" y="159"/>
                      <a:pt x="87" y="158"/>
                    </a:cubicBezTo>
                    <a:cubicBezTo>
                      <a:pt x="88" y="156"/>
                      <a:pt x="89" y="155"/>
                      <a:pt x="91" y="153"/>
                    </a:cubicBezTo>
                    <a:cubicBezTo>
                      <a:pt x="90" y="153"/>
                      <a:pt x="88" y="152"/>
                      <a:pt x="86" y="150"/>
                    </a:cubicBezTo>
                    <a:cubicBezTo>
                      <a:pt x="83" y="149"/>
                      <a:pt x="82" y="148"/>
                      <a:pt x="82" y="147"/>
                    </a:cubicBezTo>
                    <a:cubicBezTo>
                      <a:pt x="83" y="147"/>
                      <a:pt x="84" y="146"/>
                      <a:pt x="86" y="145"/>
                    </a:cubicBezTo>
                    <a:cubicBezTo>
                      <a:pt x="88" y="144"/>
                      <a:pt x="90" y="144"/>
                      <a:pt x="92" y="143"/>
                    </a:cubicBezTo>
                    <a:cubicBezTo>
                      <a:pt x="95" y="142"/>
                      <a:pt x="97" y="141"/>
                      <a:pt x="97" y="141"/>
                    </a:cubicBezTo>
                    <a:cubicBezTo>
                      <a:pt x="97" y="141"/>
                      <a:pt x="98" y="139"/>
                      <a:pt x="100" y="137"/>
                    </a:cubicBezTo>
                    <a:cubicBezTo>
                      <a:pt x="101" y="136"/>
                      <a:pt x="101" y="135"/>
                      <a:pt x="102" y="134"/>
                    </a:cubicBezTo>
                    <a:cubicBezTo>
                      <a:pt x="102" y="133"/>
                      <a:pt x="103" y="132"/>
                      <a:pt x="103" y="131"/>
                    </a:cubicBezTo>
                    <a:cubicBezTo>
                      <a:pt x="106" y="124"/>
                      <a:pt x="106" y="124"/>
                      <a:pt x="106" y="124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3" y="116"/>
                      <a:pt x="112" y="116"/>
                      <a:pt x="112" y="115"/>
                    </a:cubicBezTo>
                    <a:cubicBezTo>
                      <a:pt x="111" y="114"/>
                      <a:pt x="111" y="113"/>
                      <a:pt x="112" y="112"/>
                    </a:cubicBezTo>
                    <a:cubicBezTo>
                      <a:pt x="113" y="110"/>
                      <a:pt x="114" y="108"/>
                      <a:pt x="115" y="106"/>
                    </a:cubicBezTo>
                    <a:cubicBezTo>
                      <a:pt x="116" y="104"/>
                      <a:pt x="117" y="102"/>
                      <a:pt x="118" y="100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9" y="55"/>
                      <a:pt x="152" y="50"/>
                      <a:pt x="156" y="45"/>
                    </a:cubicBezTo>
                    <a:cubicBezTo>
                      <a:pt x="159" y="41"/>
                      <a:pt x="163" y="37"/>
                      <a:pt x="167" y="33"/>
                    </a:cubicBezTo>
                    <a:cubicBezTo>
                      <a:pt x="171" y="28"/>
                      <a:pt x="176" y="23"/>
                      <a:pt x="181" y="18"/>
                    </a:cubicBezTo>
                    <a:cubicBezTo>
                      <a:pt x="186" y="13"/>
                      <a:pt x="191" y="9"/>
                      <a:pt x="196" y="6"/>
                    </a:cubicBezTo>
                    <a:cubicBezTo>
                      <a:pt x="201" y="4"/>
                      <a:pt x="204" y="2"/>
                      <a:pt x="206" y="1"/>
                    </a:cubicBezTo>
                    <a:cubicBezTo>
                      <a:pt x="208" y="0"/>
                      <a:pt x="213" y="1"/>
                      <a:pt x="219" y="4"/>
                    </a:cubicBezTo>
                    <a:cubicBezTo>
                      <a:pt x="223" y="8"/>
                      <a:pt x="229" y="11"/>
                      <a:pt x="235" y="15"/>
                    </a:cubicBezTo>
                    <a:cubicBezTo>
                      <a:pt x="242" y="20"/>
                      <a:pt x="247" y="23"/>
                      <a:pt x="251" y="27"/>
                    </a:cubicBezTo>
                    <a:cubicBezTo>
                      <a:pt x="253" y="29"/>
                      <a:pt x="254" y="30"/>
                      <a:pt x="254" y="31"/>
                    </a:cubicBezTo>
                    <a:cubicBezTo>
                      <a:pt x="254" y="32"/>
                      <a:pt x="254" y="33"/>
                      <a:pt x="254" y="36"/>
                    </a:cubicBezTo>
                    <a:cubicBezTo>
                      <a:pt x="255" y="44"/>
                      <a:pt x="255" y="44"/>
                      <a:pt x="255" y="44"/>
                    </a:cubicBezTo>
                    <a:cubicBezTo>
                      <a:pt x="255" y="52"/>
                      <a:pt x="254" y="57"/>
                      <a:pt x="253" y="61"/>
                    </a:cubicBezTo>
                    <a:cubicBezTo>
                      <a:pt x="253" y="66"/>
                      <a:pt x="251" y="70"/>
                      <a:pt x="249" y="73"/>
                    </a:cubicBezTo>
                    <a:cubicBezTo>
                      <a:pt x="247" y="77"/>
                      <a:pt x="245" y="81"/>
                      <a:pt x="241" y="85"/>
                    </a:cubicBezTo>
                    <a:cubicBezTo>
                      <a:pt x="239" y="87"/>
                      <a:pt x="238" y="88"/>
                      <a:pt x="237" y="90"/>
                    </a:cubicBezTo>
                    <a:cubicBezTo>
                      <a:pt x="236" y="91"/>
                      <a:pt x="235" y="93"/>
                      <a:pt x="234" y="94"/>
                    </a:cubicBezTo>
                    <a:cubicBezTo>
                      <a:pt x="231" y="97"/>
                      <a:pt x="228" y="100"/>
                      <a:pt x="225" y="103"/>
                    </a:cubicBezTo>
                    <a:cubicBezTo>
                      <a:pt x="222" y="105"/>
                      <a:pt x="218" y="108"/>
                      <a:pt x="215" y="111"/>
                    </a:cubicBezTo>
                    <a:cubicBezTo>
                      <a:pt x="210" y="114"/>
                      <a:pt x="206" y="117"/>
                      <a:pt x="201" y="120"/>
                    </a:cubicBezTo>
                    <a:cubicBezTo>
                      <a:pt x="197" y="122"/>
                      <a:pt x="192" y="124"/>
                      <a:pt x="187" y="126"/>
                    </a:cubicBezTo>
                    <a:cubicBezTo>
                      <a:pt x="182" y="128"/>
                      <a:pt x="178" y="130"/>
                      <a:pt x="175" y="133"/>
                    </a:cubicBezTo>
                    <a:cubicBezTo>
                      <a:pt x="172" y="136"/>
                      <a:pt x="169" y="137"/>
                      <a:pt x="166" y="138"/>
                    </a:cubicBezTo>
                    <a:cubicBezTo>
                      <a:pt x="165" y="139"/>
                      <a:pt x="163" y="139"/>
                      <a:pt x="161" y="140"/>
                    </a:cubicBezTo>
                    <a:cubicBezTo>
                      <a:pt x="157" y="141"/>
                      <a:pt x="154" y="142"/>
                      <a:pt x="152" y="142"/>
                    </a:cubicBezTo>
                    <a:cubicBezTo>
                      <a:pt x="149" y="142"/>
                      <a:pt x="146" y="143"/>
                      <a:pt x="143" y="144"/>
                    </a:cubicBezTo>
                    <a:cubicBezTo>
                      <a:pt x="138" y="153"/>
                      <a:pt x="134" y="161"/>
                      <a:pt x="131" y="167"/>
                    </a:cubicBezTo>
                    <a:cubicBezTo>
                      <a:pt x="127" y="174"/>
                      <a:pt x="124" y="180"/>
                      <a:pt x="120" y="187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08" y="212"/>
                      <a:pt x="107" y="213"/>
                      <a:pt x="107" y="214"/>
                    </a:cubicBezTo>
                    <a:cubicBezTo>
                      <a:pt x="106" y="215"/>
                      <a:pt x="105" y="217"/>
                      <a:pt x="105" y="217"/>
                    </a:cubicBezTo>
                    <a:cubicBezTo>
                      <a:pt x="103" y="221"/>
                      <a:pt x="101" y="225"/>
                      <a:pt x="99" y="229"/>
                    </a:cubicBezTo>
                    <a:cubicBezTo>
                      <a:pt x="97" y="233"/>
                      <a:pt x="95" y="237"/>
                      <a:pt x="93" y="241"/>
                    </a:cubicBezTo>
                    <a:cubicBezTo>
                      <a:pt x="94" y="240"/>
                      <a:pt x="95" y="239"/>
                      <a:pt x="96" y="238"/>
                    </a:cubicBezTo>
                    <a:cubicBezTo>
                      <a:pt x="97" y="237"/>
                      <a:pt x="98" y="235"/>
                      <a:pt x="100" y="234"/>
                    </a:cubicBezTo>
                    <a:cubicBezTo>
                      <a:pt x="101" y="234"/>
                      <a:pt x="102" y="233"/>
                      <a:pt x="103" y="232"/>
                    </a:cubicBezTo>
                    <a:cubicBezTo>
                      <a:pt x="105" y="231"/>
                      <a:pt x="106" y="230"/>
                      <a:pt x="107" y="229"/>
                    </a:cubicBezTo>
                    <a:cubicBezTo>
                      <a:pt x="109" y="228"/>
                      <a:pt x="109" y="228"/>
                      <a:pt x="108" y="227"/>
                    </a:cubicBezTo>
                    <a:cubicBezTo>
                      <a:pt x="107" y="227"/>
                      <a:pt x="107" y="227"/>
                      <a:pt x="108" y="226"/>
                    </a:cubicBezTo>
                    <a:cubicBezTo>
                      <a:pt x="111" y="224"/>
                      <a:pt x="112" y="224"/>
                      <a:pt x="114" y="223"/>
                    </a:cubicBezTo>
                    <a:cubicBezTo>
                      <a:pt x="115" y="223"/>
                      <a:pt x="117" y="222"/>
                      <a:pt x="119" y="221"/>
                    </a:cubicBezTo>
                    <a:cubicBezTo>
                      <a:pt x="120" y="220"/>
                      <a:pt x="121" y="219"/>
                      <a:pt x="122" y="219"/>
                    </a:cubicBezTo>
                    <a:cubicBezTo>
                      <a:pt x="124" y="218"/>
                      <a:pt x="125" y="217"/>
                      <a:pt x="126" y="216"/>
                    </a:cubicBezTo>
                    <a:cubicBezTo>
                      <a:pt x="129" y="215"/>
                      <a:pt x="131" y="214"/>
                      <a:pt x="133" y="213"/>
                    </a:cubicBezTo>
                    <a:cubicBezTo>
                      <a:pt x="136" y="213"/>
                      <a:pt x="138" y="212"/>
                      <a:pt x="140" y="211"/>
                    </a:cubicBezTo>
                    <a:cubicBezTo>
                      <a:pt x="142" y="209"/>
                      <a:pt x="145" y="208"/>
                      <a:pt x="149" y="207"/>
                    </a:cubicBezTo>
                    <a:cubicBezTo>
                      <a:pt x="151" y="206"/>
                      <a:pt x="152" y="206"/>
                      <a:pt x="154" y="205"/>
                    </a:cubicBezTo>
                    <a:cubicBezTo>
                      <a:pt x="155" y="205"/>
                      <a:pt x="157" y="205"/>
                      <a:pt x="158" y="204"/>
                    </a:cubicBezTo>
                    <a:cubicBezTo>
                      <a:pt x="165" y="202"/>
                      <a:pt x="169" y="201"/>
                      <a:pt x="171" y="199"/>
                    </a:cubicBezTo>
                    <a:cubicBezTo>
                      <a:pt x="173" y="198"/>
                      <a:pt x="177" y="199"/>
                      <a:pt x="183" y="204"/>
                    </a:cubicBezTo>
                    <a:cubicBezTo>
                      <a:pt x="184" y="205"/>
                      <a:pt x="186" y="206"/>
                      <a:pt x="189" y="207"/>
                    </a:cubicBezTo>
                    <a:cubicBezTo>
                      <a:pt x="191" y="209"/>
                      <a:pt x="194" y="211"/>
                      <a:pt x="196" y="213"/>
                    </a:cubicBezTo>
                    <a:cubicBezTo>
                      <a:pt x="199" y="214"/>
                      <a:pt x="201" y="216"/>
                      <a:pt x="203" y="218"/>
                    </a:cubicBezTo>
                    <a:cubicBezTo>
                      <a:pt x="205" y="220"/>
                      <a:pt x="206" y="221"/>
                      <a:pt x="206" y="222"/>
                    </a:cubicBezTo>
                    <a:cubicBezTo>
                      <a:pt x="206" y="226"/>
                      <a:pt x="206" y="229"/>
                      <a:pt x="207" y="231"/>
                    </a:cubicBezTo>
                    <a:cubicBezTo>
                      <a:pt x="207" y="233"/>
                      <a:pt x="207" y="235"/>
                      <a:pt x="207" y="236"/>
                    </a:cubicBezTo>
                    <a:cubicBezTo>
                      <a:pt x="207" y="237"/>
                      <a:pt x="206" y="238"/>
                      <a:pt x="205" y="240"/>
                    </a:cubicBezTo>
                    <a:cubicBezTo>
                      <a:pt x="204" y="241"/>
                      <a:pt x="203" y="243"/>
                      <a:pt x="202" y="245"/>
                    </a:cubicBezTo>
                    <a:cubicBezTo>
                      <a:pt x="201" y="247"/>
                      <a:pt x="200" y="248"/>
                      <a:pt x="200" y="249"/>
                    </a:cubicBezTo>
                    <a:cubicBezTo>
                      <a:pt x="200" y="251"/>
                      <a:pt x="199" y="253"/>
                      <a:pt x="198" y="254"/>
                    </a:cubicBezTo>
                    <a:cubicBezTo>
                      <a:pt x="198" y="255"/>
                      <a:pt x="197" y="256"/>
                      <a:pt x="197" y="258"/>
                    </a:cubicBezTo>
                    <a:cubicBezTo>
                      <a:pt x="196" y="259"/>
                      <a:pt x="196" y="261"/>
                      <a:pt x="195" y="262"/>
                    </a:cubicBezTo>
                    <a:cubicBezTo>
                      <a:pt x="194" y="263"/>
                      <a:pt x="194" y="264"/>
                      <a:pt x="194" y="265"/>
                    </a:cubicBezTo>
                    <a:cubicBezTo>
                      <a:pt x="194" y="267"/>
                      <a:pt x="193" y="268"/>
                      <a:pt x="192" y="269"/>
                    </a:cubicBezTo>
                    <a:cubicBezTo>
                      <a:pt x="190" y="273"/>
                      <a:pt x="188" y="276"/>
                      <a:pt x="187" y="278"/>
                    </a:cubicBezTo>
                    <a:cubicBezTo>
                      <a:pt x="186" y="279"/>
                      <a:pt x="185" y="281"/>
                      <a:pt x="184" y="283"/>
                    </a:cubicBezTo>
                    <a:cubicBezTo>
                      <a:pt x="184" y="285"/>
                      <a:pt x="183" y="287"/>
                      <a:pt x="182" y="289"/>
                    </a:cubicBezTo>
                    <a:cubicBezTo>
                      <a:pt x="180" y="291"/>
                      <a:pt x="179" y="294"/>
                      <a:pt x="179" y="297"/>
                    </a:cubicBezTo>
                    <a:cubicBezTo>
                      <a:pt x="178" y="299"/>
                      <a:pt x="178" y="302"/>
                      <a:pt x="176" y="305"/>
                    </a:cubicBezTo>
                    <a:cubicBezTo>
                      <a:pt x="176" y="305"/>
                      <a:pt x="175" y="307"/>
                      <a:pt x="174" y="309"/>
                    </a:cubicBezTo>
                    <a:cubicBezTo>
                      <a:pt x="172" y="312"/>
                      <a:pt x="171" y="315"/>
                      <a:pt x="169" y="318"/>
                    </a:cubicBezTo>
                    <a:cubicBezTo>
                      <a:pt x="167" y="321"/>
                      <a:pt x="165" y="324"/>
                      <a:pt x="164" y="326"/>
                    </a:cubicBezTo>
                    <a:cubicBezTo>
                      <a:pt x="162" y="329"/>
                      <a:pt x="161" y="330"/>
                      <a:pt x="161" y="331"/>
                    </a:cubicBezTo>
                    <a:cubicBezTo>
                      <a:pt x="160" y="332"/>
                      <a:pt x="160" y="333"/>
                      <a:pt x="159" y="335"/>
                    </a:cubicBezTo>
                    <a:cubicBezTo>
                      <a:pt x="159" y="336"/>
                      <a:pt x="159" y="337"/>
                      <a:pt x="159" y="338"/>
                    </a:cubicBezTo>
                    <a:cubicBezTo>
                      <a:pt x="156" y="342"/>
                      <a:pt x="155" y="344"/>
                      <a:pt x="154" y="346"/>
                    </a:cubicBezTo>
                    <a:cubicBezTo>
                      <a:pt x="153" y="348"/>
                      <a:pt x="152" y="350"/>
                      <a:pt x="150" y="354"/>
                    </a:cubicBezTo>
                    <a:cubicBezTo>
                      <a:pt x="149" y="355"/>
                      <a:pt x="149" y="356"/>
                      <a:pt x="148" y="358"/>
                    </a:cubicBezTo>
                    <a:cubicBezTo>
                      <a:pt x="148" y="359"/>
                      <a:pt x="147" y="360"/>
                      <a:pt x="146" y="361"/>
                    </a:cubicBezTo>
                    <a:cubicBezTo>
                      <a:pt x="146" y="362"/>
                      <a:pt x="145" y="364"/>
                      <a:pt x="144" y="365"/>
                    </a:cubicBezTo>
                    <a:cubicBezTo>
                      <a:pt x="144" y="366"/>
                      <a:pt x="143" y="368"/>
                      <a:pt x="143" y="369"/>
                    </a:cubicBezTo>
                    <a:cubicBezTo>
                      <a:pt x="141" y="371"/>
                      <a:pt x="140" y="373"/>
                      <a:pt x="139" y="375"/>
                    </a:cubicBezTo>
                    <a:cubicBezTo>
                      <a:pt x="138" y="377"/>
                      <a:pt x="138" y="379"/>
                      <a:pt x="137" y="381"/>
                    </a:cubicBezTo>
                    <a:cubicBezTo>
                      <a:pt x="136" y="382"/>
                      <a:pt x="136" y="382"/>
                      <a:pt x="136" y="381"/>
                    </a:cubicBezTo>
                    <a:cubicBezTo>
                      <a:pt x="137" y="381"/>
                      <a:pt x="137" y="381"/>
                      <a:pt x="136" y="383"/>
                    </a:cubicBezTo>
                    <a:cubicBezTo>
                      <a:pt x="135" y="384"/>
                      <a:pt x="134" y="385"/>
                      <a:pt x="135" y="387"/>
                    </a:cubicBezTo>
                    <a:cubicBezTo>
                      <a:pt x="135" y="389"/>
                      <a:pt x="136" y="390"/>
                      <a:pt x="137" y="390"/>
                    </a:cubicBezTo>
                    <a:cubicBezTo>
                      <a:pt x="138" y="390"/>
                      <a:pt x="139" y="390"/>
                      <a:pt x="139" y="390"/>
                    </a:cubicBezTo>
                    <a:cubicBezTo>
                      <a:pt x="139" y="389"/>
                      <a:pt x="141" y="388"/>
                      <a:pt x="143" y="388"/>
                    </a:cubicBezTo>
                    <a:cubicBezTo>
                      <a:pt x="145" y="387"/>
                      <a:pt x="146" y="386"/>
                      <a:pt x="146" y="385"/>
                    </a:cubicBezTo>
                    <a:cubicBezTo>
                      <a:pt x="146" y="383"/>
                      <a:pt x="147" y="382"/>
                      <a:pt x="150" y="380"/>
                    </a:cubicBezTo>
                    <a:cubicBezTo>
                      <a:pt x="150" y="380"/>
                      <a:pt x="151" y="380"/>
                      <a:pt x="151" y="379"/>
                    </a:cubicBezTo>
                    <a:cubicBezTo>
                      <a:pt x="151" y="379"/>
                      <a:pt x="151" y="378"/>
                      <a:pt x="152" y="377"/>
                    </a:cubicBezTo>
                    <a:cubicBezTo>
                      <a:pt x="154" y="376"/>
                      <a:pt x="154" y="375"/>
                      <a:pt x="155" y="375"/>
                    </a:cubicBezTo>
                    <a:cubicBezTo>
                      <a:pt x="155" y="374"/>
                      <a:pt x="156" y="373"/>
                      <a:pt x="157" y="373"/>
                    </a:cubicBezTo>
                    <a:cubicBezTo>
                      <a:pt x="159" y="371"/>
                      <a:pt x="161" y="370"/>
                      <a:pt x="161" y="370"/>
                    </a:cubicBezTo>
                    <a:cubicBezTo>
                      <a:pt x="161" y="369"/>
                      <a:pt x="162" y="368"/>
                      <a:pt x="164" y="366"/>
                    </a:cubicBezTo>
                    <a:cubicBezTo>
                      <a:pt x="166" y="364"/>
                      <a:pt x="167" y="363"/>
                      <a:pt x="167" y="363"/>
                    </a:cubicBezTo>
                    <a:cubicBezTo>
                      <a:pt x="166" y="363"/>
                      <a:pt x="167" y="362"/>
                      <a:pt x="169" y="360"/>
                    </a:cubicBezTo>
                    <a:cubicBezTo>
                      <a:pt x="171" y="358"/>
                      <a:pt x="172" y="355"/>
                      <a:pt x="174" y="352"/>
                    </a:cubicBezTo>
                    <a:cubicBezTo>
                      <a:pt x="176" y="349"/>
                      <a:pt x="178" y="347"/>
                      <a:pt x="180" y="344"/>
                    </a:cubicBezTo>
                    <a:cubicBezTo>
                      <a:pt x="182" y="342"/>
                      <a:pt x="184" y="339"/>
                      <a:pt x="188" y="335"/>
                    </a:cubicBezTo>
                    <a:cubicBezTo>
                      <a:pt x="191" y="332"/>
                      <a:pt x="194" y="329"/>
                      <a:pt x="196" y="327"/>
                    </a:cubicBezTo>
                    <a:cubicBezTo>
                      <a:pt x="198" y="323"/>
                      <a:pt x="202" y="318"/>
                      <a:pt x="208" y="312"/>
                    </a:cubicBezTo>
                    <a:cubicBezTo>
                      <a:pt x="213" y="305"/>
                      <a:pt x="217" y="300"/>
                      <a:pt x="219" y="297"/>
                    </a:cubicBezTo>
                    <a:cubicBezTo>
                      <a:pt x="221" y="295"/>
                      <a:pt x="223" y="293"/>
                      <a:pt x="225" y="290"/>
                    </a:cubicBezTo>
                    <a:cubicBezTo>
                      <a:pt x="228" y="287"/>
                      <a:pt x="230" y="285"/>
                      <a:pt x="231" y="284"/>
                    </a:cubicBezTo>
                    <a:cubicBezTo>
                      <a:pt x="233" y="282"/>
                      <a:pt x="234" y="279"/>
                      <a:pt x="235" y="277"/>
                    </a:cubicBezTo>
                    <a:cubicBezTo>
                      <a:pt x="236" y="275"/>
                      <a:pt x="237" y="273"/>
                      <a:pt x="239" y="271"/>
                    </a:cubicBezTo>
                    <a:cubicBezTo>
                      <a:pt x="241" y="269"/>
                      <a:pt x="242" y="267"/>
                      <a:pt x="244" y="265"/>
                    </a:cubicBezTo>
                    <a:cubicBezTo>
                      <a:pt x="246" y="262"/>
                      <a:pt x="248" y="261"/>
                      <a:pt x="249" y="260"/>
                    </a:cubicBezTo>
                    <a:cubicBezTo>
                      <a:pt x="249" y="260"/>
                      <a:pt x="250" y="260"/>
                      <a:pt x="251" y="261"/>
                    </a:cubicBezTo>
                    <a:cubicBezTo>
                      <a:pt x="253" y="263"/>
                      <a:pt x="254" y="263"/>
                      <a:pt x="254" y="264"/>
                    </a:cubicBezTo>
                    <a:cubicBezTo>
                      <a:pt x="258" y="267"/>
                      <a:pt x="258" y="267"/>
                      <a:pt x="258" y="267"/>
                    </a:cubicBezTo>
                    <a:cubicBezTo>
                      <a:pt x="259" y="268"/>
                      <a:pt x="259" y="268"/>
                      <a:pt x="260" y="270"/>
                    </a:cubicBezTo>
                    <a:close/>
                    <a:moveTo>
                      <a:pt x="220" y="42"/>
                    </a:moveTo>
                    <a:cubicBezTo>
                      <a:pt x="218" y="42"/>
                      <a:pt x="214" y="45"/>
                      <a:pt x="208" y="51"/>
                    </a:cubicBezTo>
                    <a:cubicBezTo>
                      <a:pt x="202" y="58"/>
                      <a:pt x="195" y="66"/>
                      <a:pt x="188" y="75"/>
                    </a:cubicBezTo>
                    <a:cubicBezTo>
                      <a:pt x="181" y="84"/>
                      <a:pt x="174" y="93"/>
                      <a:pt x="167" y="102"/>
                    </a:cubicBezTo>
                    <a:cubicBezTo>
                      <a:pt x="160" y="111"/>
                      <a:pt x="156" y="118"/>
                      <a:pt x="153" y="123"/>
                    </a:cubicBezTo>
                    <a:cubicBezTo>
                      <a:pt x="170" y="114"/>
                      <a:pt x="170" y="114"/>
                      <a:pt x="170" y="114"/>
                    </a:cubicBezTo>
                    <a:cubicBezTo>
                      <a:pt x="173" y="112"/>
                      <a:pt x="177" y="109"/>
                      <a:pt x="182" y="106"/>
                    </a:cubicBezTo>
                    <a:cubicBezTo>
                      <a:pt x="183" y="105"/>
                      <a:pt x="185" y="103"/>
                      <a:pt x="187" y="102"/>
                    </a:cubicBezTo>
                    <a:cubicBezTo>
                      <a:pt x="190" y="100"/>
                      <a:pt x="191" y="98"/>
                      <a:pt x="193" y="97"/>
                    </a:cubicBezTo>
                    <a:cubicBezTo>
                      <a:pt x="195" y="95"/>
                      <a:pt x="198" y="92"/>
                      <a:pt x="201" y="88"/>
                    </a:cubicBezTo>
                    <a:cubicBezTo>
                      <a:pt x="204" y="84"/>
                      <a:pt x="207" y="80"/>
                      <a:pt x="210" y="76"/>
                    </a:cubicBezTo>
                    <a:cubicBezTo>
                      <a:pt x="212" y="72"/>
                      <a:pt x="215" y="68"/>
                      <a:pt x="218" y="64"/>
                    </a:cubicBezTo>
                    <a:cubicBezTo>
                      <a:pt x="220" y="60"/>
                      <a:pt x="223" y="56"/>
                      <a:pt x="226" y="54"/>
                    </a:cubicBezTo>
                    <a:cubicBezTo>
                      <a:pt x="227" y="53"/>
                      <a:pt x="227" y="50"/>
                      <a:pt x="227" y="46"/>
                    </a:cubicBezTo>
                    <a:cubicBezTo>
                      <a:pt x="226" y="42"/>
                      <a:pt x="227" y="39"/>
                      <a:pt x="227" y="37"/>
                    </a:cubicBezTo>
                    <a:cubicBezTo>
                      <a:pt x="226" y="38"/>
                      <a:pt x="225" y="38"/>
                      <a:pt x="225" y="38"/>
                    </a:cubicBezTo>
                    <a:cubicBezTo>
                      <a:pt x="225" y="38"/>
                      <a:pt x="224" y="38"/>
                      <a:pt x="223" y="38"/>
                    </a:cubicBezTo>
                    <a:cubicBezTo>
                      <a:pt x="222" y="39"/>
                      <a:pt x="221" y="40"/>
                      <a:pt x="22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5045075" y="2128838"/>
                <a:ext cx="962025" cy="1189038"/>
              </a:xfrm>
              <a:custGeom>
                <a:avLst/>
                <a:gdLst>
                  <a:gd name="T0" fmla="*/ 294 w 295"/>
                  <a:gd name="T1" fmla="*/ 79 h 364"/>
                  <a:gd name="T2" fmla="*/ 281 w 295"/>
                  <a:gd name="T3" fmla="*/ 92 h 364"/>
                  <a:gd name="T4" fmla="*/ 267 w 295"/>
                  <a:gd name="T5" fmla="*/ 100 h 364"/>
                  <a:gd name="T6" fmla="*/ 250 w 295"/>
                  <a:gd name="T7" fmla="*/ 98 h 364"/>
                  <a:gd name="T8" fmla="*/ 209 w 295"/>
                  <a:gd name="T9" fmla="*/ 80 h 364"/>
                  <a:gd name="T10" fmla="*/ 186 w 295"/>
                  <a:gd name="T11" fmla="*/ 78 h 364"/>
                  <a:gd name="T12" fmla="*/ 176 w 295"/>
                  <a:gd name="T13" fmla="*/ 92 h 364"/>
                  <a:gd name="T14" fmla="*/ 167 w 295"/>
                  <a:gd name="T15" fmla="*/ 105 h 364"/>
                  <a:gd name="T16" fmla="*/ 159 w 295"/>
                  <a:gd name="T17" fmla="*/ 121 h 364"/>
                  <a:gd name="T18" fmla="*/ 149 w 295"/>
                  <a:gd name="T19" fmla="*/ 137 h 364"/>
                  <a:gd name="T20" fmla="*/ 142 w 295"/>
                  <a:gd name="T21" fmla="*/ 151 h 364"/>
                  <a:gd name="T22" fmla="*/ 137 w 295"/>
                  <a:gd name="T23" fmla="*/ 161 h 364"/>
                  <a:gd name="T24" fmla="*/ 134 w 295"/>
                  <a:gd name="T25" fmla="*/ 165 h 364"/>
                  <a:gd name="T26" fmla="*/ 120 w 295"/>
                  <a:gd name="T27" fmla="*/ 194 h 364"/>
                  <a:gd name="T28" fmla="*/ 114 w 295"/>
                  <a:gd name="T29" fmla="*/ 204 h 364"/>
                  <a:gd name="T30" fmla="*/ 105 w 295"/>
                  <a:gd name="T31" fmla="*/ 225 h 364"/>
                  <a:gd name="T32" fmla="*/ 99 w 295"/>
                  <a:gd name="T33" fmla="*/ 241 h 364"/>
                  <a:gd name="T34" fmla="*/ 92 w 295"/>
                  <a:gd name="T35" fmla="*/ 258 h 364"/>
                  <a:gd name="T36" fmla="*/ 82 w 295"/>
                  <a:gd name="T37" fmla="*/ 276 h 364"/>
                  <a:gd name="T38" fmla="*/ 73 w 295"/>
                  <a:gd name="T39" fmla="*/ 297 h 364"/>
                  <a:gd name="T40" fmla="*/ 65 w 295"/>
                  <a:gd name="T41" fmla="*/ 316 h 364"/>
                  <a:gd name="T42" fmla="*/ 58 w 295"/>
                  <a:gd name="T43" fmla="*/ 332 h 364"/>
                  <a:gd name="T44" fmla="*/ 49 w 295"/>
                  <a:gd name="T45" fmla="*/ 355 h 364"/>
                  <a:gd name="T46" fmla="*/ 37 w 295"/>
                  <a:gd name="T47" fmla="*/ 362 h 364"/>
                  <a:gd name="T48" fmla="*/ 23 w 295"/>
                  <a:gd name="T49" fmla="*/ 358 h 364"/>
                  <a:gd name="T50" fmla="*/ 10 w 295"/>
                  <a:gd name="T51" fmla="*/ 348 h 364"/>
                  <a:gd name="T52" fmla="*/ 3 w 295"/>
                  <a:gd name="T53" fmla="*/ 325 h 364"/>
                  <a:gd name="T54" fmla="*/ 11 w 295"/>
                  <a:gd name="T55" fmla="*/ 300 h 364"/>
                  <a:gd name="T56" fmla="*/ 27 w 295"/>
                  <a:gd name="T57" fmla="*/ 264 h 364"/>
                  <a:gd name="T58" fmla="*/ 44 w 295"/>
                  <a:gd name="T59" fmla="*/ 231 h 364"/>
                  <a:gd name="T60" fmla="*/ 54 w 295"/>
                  <a:gd name="T61" fmla="*/ 210 h 364"/>
                  <a:gd name="T62" fmla="*/ 63 w 295"/>
                  <a:gd name="T63" fmla="*/ 194 h 364"/>
                  <a:gd name="T64" fmla="*/ 89 w 295"/>
                  <a:gd name="T65" fmla="*/ 147 h 364"/>
                  <a:gd name="T66" fmla="*/ 91 w 295"/>
                  <a:gd name="T67" fmla="*/ 144 h 364"/>
                  <a:gd name="T68" fmla="*/ 94 w 295"/>
                  <a:gd name="T69" fmla="*/ 138 h 364"/>
                  <a:gd name="T70" fmla="*/ 99 w 295"/>
                  <a:gd name="T71" fmla="*/ 127 h 364"/>
                  <a:gd name="T72" fmla="*/ 107 w 295"/>
                  <a:gd name="T73" fmla="*/ 109 h 364"/>
                  <a:gd name="T74" fmla="*/ 119 w 295"/>
                  <a:gd name="T75" fmla="*/ 89 h 364"/>
                  <a:gd name="T76" fmla="*/ 123 w 295"/>
                  <a:gd name="T77" fmla="*/ 83 h 364"/>
                  <a:gd name="T78" fmla="*/ 127 w 295"/>
                  <a:gd name="T79" fmla="*/ 74 h 364"/>
                  <a:gd name="T80" fmla="*/ 132 w 295"/>
                  <a:gd name="T81" fmla="*/ 62 h 364"/>
                  <a:gd name="T82" fmla="*/ 126 w 295"/>
                  <a:gd name="T83" fmla="*/ 56 h 364"/>
                  <a:gd name="T84" fmla="*/ 110 w 295"/>
                  <a:gd name="T85" fmla="*/ 50 h 364"/>
                  <a:gd name="T86" fmla="*/ 86 w 295"/>
                  <a:gd name="T87" fmla="*/ 45 h 364"/>
                  <a:gd name="T88" fmla="*/ 63 w 295"/>
                  <a:gd name="T89" fmla="*/ 36 h 364"/>
                  <a:gd name="T90" fmla="*/ 49 w 295"/>
                  <a:gd name="T91" fmla="*/ 28 h 364"/>
                  <a:gd name="T92" fmla="*/ 51 w 295"/>
                  <a:gd name="T93" fmla="*/ 21 h 364"/>
                  <a:gd name="T94" fmla="*/ 57 w 295"/>
                  <a:gd name="T95" fmla="*/ 7 h 364"/>
                  <a:gd name="T96" fmla="*/ 80 w 295"/>
                  <a:gd name="T97" fmla="*/ 3 h 364"/>
                  <a:gd name="T98" fmla="*/ 106 w 295"/>
                  <a:gd name="T99" fmla="*/ 10 h 364"/>
                  <a:gd name="T100" fmla="*/ 128 w 295"/>
                  <a:gd name="T101" fmla="*/ 17 h 364"/>
                  <a:gd name="T102" fmla="*/ 147 w 295"/>
                  <a:gd name="T103" fmla="*/ 22 h 364"/>
                  <a:gd name="T104" fmla="*/ 162 w 295"/>
                  <a:gd name="T105" fmla="*/ 25 h 364"/>
                  <a:gd name="T106" fmla="*/ 176 w 295"/>
                  <a:gd name="T107" fmla="*/ 29 h 364"/>
                  <a:gd name="T108" fmla="*/ 199 w 295"/>
                  <a:gd name="T109" fmla="*/ 37 h 364"/>
                  <a:gd name="T110" fmla="*/ 232 w 295"/>
                  <a:gd name="T111" fmla="*/ 47 h 364"/>
                  <a:gd name="T112" fmla="*/ 263 w 295"/>
                  <a:gd name="T113" fmla="*/ 58 h 364"/>
                  <a:gd name="T114" fmla="*/ 283 w 295"/>
                  <a:gd name="T115" fmla="*/ 67 h 364"/>
                  <a:gd name="T116" fmla="*/ 292 w 295"/>
                  <a:gd name="T117" fmla="*/ 7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5" h="364">
                    <a:moveTo>
                      <a:pt x="292" y="72"/>
                    </a:moveTo>
                    <a:cubicBezTo>
                      <a:pt x="295" y="75"/>
                      <a:pt x="295" y="77"/>
                      <a:pt x="294" y="79"/>
                    </a:cubicBezTo>
                    <a:cubicBezTo>
                      <a:pt x="293" y="81"/>
                      <a:pt x="291" y="84"/>
                      <a:pt x="289" y="86"/>
                    </a:cubicBezTo>
                    <a:cubicBezTo>
                      <a:pt x="286" y="88"/>
                      <a:pt x="284" y="90"/>
                      <a:pt x="281" y="92"/>
                    </a:cubicBezTo>
                    <a:cubicBezTo>
                      <a:pt x="278" y="93"/>
                      <a:pt x="276" y="95"/>
                      <a:pt x="275" y="96"/>
                    </a:cubicBezTo>
                    <a:cubicBezTo>
                      <a:pt x="270" y="98"/>
                      <a:pt x="267" y="99"/>
                      <a:pt x="267" y="100"/>
                    </a:cubicBezTo>
                    <a:cubicBezTo>
                      <a:pt x="266" y="101"/>
                      <a:pt x="265" y="101"/>
                      <a:pt x="263" y="102"/>
                    </a:cubicBezTo>
                    <a:cubicBezTo>
                      <a:pt x="262" y="102"/>
                      <a:pt x="257" y="101"/>
                      <a:pt x="250" y="98"/>
                    </a:cubicBezTo>
                    <a:cubicBezTo>
                      <a:pt x="242" y="95"/>
                      <a:pt x="236" y="93"/>
                      <a:pt x="231" y="90"/>
                    </a:cubicBezTo>
                    <a:cubicBezTo>
                      <a:pt x="224" y="87"/>
                      <a:pt x="217" y="83"/>
                      <a:pt x="209" y="80"/>
                    </a:cubicBezTo>
                    <a:cubicBezTo>
                      <a:pt x="202" y="77"/>
                      <a:pt x="195" y="75"/>
                      <a:pt x="188" y="74"/>
                    </a:cubicBezTo>
                    <a:cubicBezTo>
                      <a:pt x="188" y="75"/>
                      <a:pt x="187" y="76"/>
                      <a:pt x="186" y="78"/>
                    </a:cubicBezTo>
                    <a:cubicBezTo>
                      <a:pt x="184" y="80"/>
                      <a:pt x="182" y="84"/>
                      <a:pt x="180" y="88"/>
                    </a:cubicBezTo>
                    <a:cubicBezTo>
                      <a:pt x="179" y="89"/>
                      <a:pt x="177" y="91"/>
                      <a:pt x="176" y="92"/>
                    </a:cubicBezTo>
                    <a:cubicBezTo>
                      <a:pt x="174" y="94"/>
                      <a:pt x="172" y="95"/>
                      <a:pt x="170" y="97"/>
                    </a:cubicBezTo>
                    <a:cubicBezTo>
                      <a:pt x="169" y="100"/>
                      <a:pt x="168" y="102"/>
                      <a:pt x="167" y="105"/>
                    </a:cubicBezTo>
                    <a:cubicBezTo>
                      <a:pt x="167" y="108"/>
                      <a:pt x="166" y="111"/>
                      <a:pt x="164" y="113"/>
                    </a:cubicBezTo>
                    <a:cubicBezTo>
                      <a:pt x="162" y="116"/>
                      <a:pt x="160" y="118"/>
                      <a:pt x="159" y="121"/>
                    </a:cubicBezTo>
                    <a:cubicBezTo>
                      <a:pt x="158" y="124"/>
                      <a:pt x="156" y="126"/>
                      <a:pt x="154" y="128"/>
                    </a:cubicBezTo>
                    <a:cubicBezTo>
                      <a:pt x="152" y="130"/>
                      <a:pt x="151" y="133"/>
                      <a:pt x="149" y="137"/>
                    </a:cubicBezTo>
                    <a:cubicBezTo>
                      <a:pt x="148" y="140"/>
                      <a:pt x="146" y="143"/>
                      <a:pt x="144" y="145"/>
                    </a:cubicBezTo>
                    <a:cubicBezTo>
                      <a:pt x="143" y="147"/>
                      <a:pt x="142" y="149"/>
                      <a:pt x="142" y="151"/>
                    </a:cubicBezTo>
                    <a:cubicBezTo>
                      <a:pt x="141" y="153"/>
                      <a:pt x="140" y="155"/>
                      <a:pt x="139" y="156"/>
                    </a:cubicBezTo>
                    <a:cubicBezTo>
                      <a:pt x="139" y="157"/>
                      <a:pt x="138" y="159"/>
                      <a:pt x="137" y="161"/>
                    </a:cubicBezTo>
                    <a:cubicBezTo>
                      <a:pt x="136" y="162"/>
                      <a:pt x="135" y="163"/>
                      <a:pt x="135" y="164"/>
                    </a:cubicBezTo>
                    <a:cubicBezTo>
                      <a:pt x="135" y="165"/>
                      <a:pt x="134" y="165"/>
                      <a:pt x="134" y="165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19" y="194"/>
                      <a:pt x="118" y="196"/>
                      <a:pt x="117" y="199"/>
                    </a:cubicBezTo>
                    <a:cubicBezTo>
                      <a:pt x="116" y="201"/>
                      <a:pt x="115" y="203"/>
                      <a:pt x="114" y="204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08" y="220"/>
                      <a:pt x="106" y="223"/>
                      <a:pt x="105" y="225"/>
                    </a:cubicBezTo>
                    <a:cubicBezTo>
                      <a:pt x="104" y="227"/>
                      <a:pt x="102" y="230"/>
                      <a:pt x="101" y="233"/>
                    </a:cubicBezTo>
                    <a:cubicBezTo>
                      <a:pt x="100" y="236"/>
                      <a:pt x="99" y="238"/>
                      <a:pt x="99" y="241"/>
                    </a:cubicBezTo>
                    <a:cubicBezTo>
                      <a:pt x="98" y="244"/>
                      <a:pt x="97" y="247"/>
                      <a:pt x="96" y="250"/>
                    </a:cubicBezTo>
                    <a:cubicBezTo>
                      <a:pt x="95" y="253"/>
                      <a:pt x="93" y="256"/>
                      <a:pt x="92" y="258"/>
                    </a:cubicBezTo>
                    <a:cubicBezTo>
                      <a:pt x="90" y="261"/>
                      <a:pt x="89" y="264"/>
                      <a:pt x="88" y="266"/>
                    </a:cubicBezTo>
                    <a:cubicBezTo>
                      <a:pt x="86" y="270"/>
                      <a:pt x="84" y="273"/>
                      <a:pt x="82" y="276"/>
                    </a:cubicBezTo>
                    <a:cubicBezTo>
                      <a:pt x="79" y="280"/>
                      <a:pt x="78" y="283"/>
                      <a:pt x="76" y="287"/>
                    </a:cubicBezTo>
                    <a:cubicBezTo>
                      <a:pt x="74" y="290"/>
                      <a:pt x="73" y="294"/>
                      <a:pt x="73" y="297"/>
                    </a:cubicBezTo>
                    <a:cubicBezTo>
                      <a:pt x="72" y="301"/>
                      <a:pt x="71" y="304"/>
                      <a:pt x="69" y="308"/>
                    </a:cubicBezTo>
                    <a:cubicBezTo>
                      <a:pt x="68" y="311"/>
                      <a:pt x="67" y="313"/>
                      <a:pt x="65" y="316"/>
                    </a:cubicBezTo>
                    <a:cubicBezTo>
                      <a:pt x="64" y="318"/>
                      <a:pt x="63" y="320"/>
                      <a:pt x="62" y="323"/>
                    </a:cubicBezTo>
                    <a:cubicBezTo>
                      <a:pt x="61" y="326"/>
                      <a:pt x="59" y="329"/>
                      <a:pt x="58" y="332"/>
                    </a:cubicBezTo>
                    <a:cubicBezTo>
                      <a:pt x="57" y="334"/>
                      <a:pt x="56" y="337"/>
                      <a:pt x="55" y="340"/>
                    </a:cubicBezTo>
                    <a:cubicBezTo>
                      <a:pt x="52" y="346"/>
                      <a:pt x="50" y="351"/>
                      <a:pt x="49" y="355"/>
                    </a:cubicBezTo>
                    <a:cubicBezTo>
                      <a:pt x="47" y="359"/>
                      <a:pt x="46" y="361"/>
                      <a:pt x="46" y="362"/>
                    </a:cubicBezTo>
                    <a:cubicBezTo>
                      <a:pt x="44" y="364"/>
                      <a:pt x="41" y="364"/>
                      <a:pt x="37" y="362"/>
                    </a:cubicBezTo>
                    <a:cubicBezTo>
                      <a:pt x="33" y="361"/>
                      <a:pt x="29" y="360"/>
                      <a:pt x="26" y="359"/>
                    </a:cubicBezTo>
                    <a:cubicBezTo>
                      <a:pt x="23" y="359"/>
                      <a:pt x="22" y="358"/>
                      <a:pt x="23" y="358"/>
                    </a:cubicBezTo>
                    <a:cubicBezTo>
                      <a:pt x="24" y="357"/>
                      <a:pt x="23" y="356"/>
                      <a:pt x="21" y="354"/>
                    </a:cubicBezTo>
                    <a:cubicBezTo>
                      <a:pt x="19" y="352"/>
                      <a:pt x="15" y="350"/>
                      <a:pt x="10" y="348"/>
                    </a:cubicBezTo>
                    <a:cubicBezTo>
                      <a:pt x="6" y="345"/>
                      <a:pt x="3" y="342"/>
                      <a:pt x="1" y="339"/>
                    </a:cubicBezTo>
                    <a:cubicBezTo>
                      <a:pt x="0" y="336"/>
                      <a:pt x="1" y="331"/>
                      <a:pt x="3" y="325"/>
                    </a:cubicBezTo>
                    <a:cubicBezTo>
                      <a:pt x="6" y="319"/>
                      <a:pt x="7" y="314"/>
                      <a:pt x="8" y="311"/>
                    </a:cubicBezTo>
                    <a:cubicBezTo>
                      <a:pt x="8" y="307"/>
                      <a:pt x="9" y="303"/>
                      <a:pt x="11" y="300"/>
                    </a:cubicBezTo>
                    <a:cubicBezTo>
                      <a:pt x="14" y="296"/>
                      <a:pt x="15" y="292"/>
                      <a:pt x="17" y="288"/>
                    </a:cubicBezTo>
                    <a:cubicBezTo>
                      <a:pt x="19" y="280"/>
                      <a:pt x="22" y="272"/>
                      <a:pt x="27" y="264"/>
                    </a:cubicBezTo>
                    <a:cubicBezTo>
                      <a:pt x="31" y="257"/>
                      <a:pt x="35" y="249"/>
                      <a:pt x="38" y="241"/>
                    </a:cubicBezTo>
                    <a:cubicBezTo>
                      <a:pt x="40" y="238"/>
                      <a:pt x="42" y="234"/>
                      <a:pt x="44" y="231"/>
                    </a:cubicBezTo>
                    <a:cubicBezTo>
                      <a:pt x="46" y="227"/>
                      <a:pt x="48" y="224"/>
                      <a:pt x="50" y="220"/>
                    </a:cubicBezTo>
                    <a:cubicBezTo>
                      <a:pt x="52" y="217"/>
                      <a:pt x="53" y="213"/>
                      <a:pt x="54" y="210"/>
                    </a:cubicBezTo>
                    <a:cubicBezTo>
                      <a:pt x="56" y="206"/>
                      <a:pt x="58" y="203"/>
                      <a:pt x="60" y="199"/>
                    </a:cubicBezTo>
                    <a:cubicBezTo>
                      <a:pt x="61" y="197"/>
                      <a:pt x="62" y="195"/>
                      <a:pt x="63" y="194"/>
                    </a:cubicBezTo>
                    <a:cubicBezTo>
                      <a:pt x="64" y="192"/>
                      <a:pt x="65" y="190"/>
                      <a:pt x="66" y="188"/>
                    </a:cubicBezTo>
                    <a:cubicBezTo>
                      <a:pt x="89" y="147"/>
                      <a:pt x="89" y="147"/>
                      <a:pt x="89" y="147"/>
                    </a:cubicBezTo>
                    <a:cubicBezTo>
                      <a:pt x="89" y="146"/>
                      <a:pt x="90" y="146"/>
                      <a:pt x="90" y="146"/>
                    </a:cubicBezTo>
                    <a:cubicBezTo>
                      <a:pt x="90" y="145"/>
                      <a:pt x="91" y="145"/>
                      <a:pt x="91" y="144"/>
                    </a:cubicBezTo>
                    <a:cubicBezTo>
                      <a:pt x="91" y="143"/>
                      <a:pt x="92" y="142"/>
                      <a:pt x="93" y="141"/>
                    </a:cubicBezTo>
                    <a:cubicBezTo>
                      <a:pt x="93" y="140"/>
                      <a:pt x="94" y="139"/>
                      <a:pt x="94" y="138"/>
                    </a:cubicBezTo>
                    <a:cubicBezTo>
                      <a:pt x="95" y="135"/>
                      <a:pt x="96" y="133"/>
                      <a:pt x="97" y="132"/>
                    </a:cubicBezTo>
                    <a:cubicBezTo>
                      <a:pt x="98" y="130"/>
                      <a:pt x="98" y="128"/>
                      <a:pt x="99" y="127"/>
                    </a:cubicBezTo>
                    <a:cubicBezTo>
                      <a:pt x="100" y="124"/>
                      <a:pt x="101" y="121"/>
                      <a:pt x="103" y="118"/>
                    </a:cubicBezTo>
                    <a:cubicBezTo>
                      <a:pt x="104" y="115"/>
                      <a:pt x="106" y="112"/>
                      <a:pt x="107" y="109"/>
                    </a:cubicBezTo>
                    <a:cubicBezTo>
                      <a:pt x="110" y="106"/>
                      <a:pt x="112" y="103"/>
                      <a:pt x="113" y="99"/>
                    </a:cubicBezTo>
                    <a:cubicBezTo>
                      <a:pt x="115" y="96"/>
                      <a:pt x="117" y="93"/>
                      <a:pt x="119" y="89"/>
                    </a:cubicBezTo>
                    <a:cubicBezTo>
                      <a:pt x="120" y="88"/>
                      <a:pt x="121" y="88"/>
                      <a:pt x="121" y="86"/>
                    </a:cubicBezTo>
                    <a:cubicBezTo>
                      <a:pt x="122" y="85"/>
                      <a:pt x="122" y="84"/>
                      <a:pt x="123" y="83"/>
                    </a:cubicBezTo>
                    <a:cubicBezTo>
                      <a:pt x="124" y="82"/>
                      <a:pt x="124" y="81"/>
                      <a:pt x="125" y="79"/>
                    </a:cubicBezTo>
                    <a:cubicBezTo>
                      <a:pt x="126" y="78"/>
                      <a:pt x="127" y="76"/>
                      <a:pt x="127" y="74"/>
                    </a:cubicBezTo>
                    <a:cubicBezTo>
                      <a:pt x="129" y="72"/>
                      <a:pt x="130" y="70"/>
                      <a:pt x="131" y="67"/>
                    </a:cubicBezTo>
                    <a:cubicBezTo>
                      <a:pt x="131" y="65"/>
                      <a:pt x="132" y="63"/>
                      <a:pt x="132" y="62"/>
                    </a:cubicBezTo>
                    <a:cubicBezTo>
                      <a:pt x="132" y="60"/>
                      <a:pt x="131" y="58"/>
                      <a:pt x="130" y="57"/>
                    </a:cubicBezTo>
                    <a:cubicBezTo>
                      <a:pt x="129" y="56"/>
                      <a:pt x="128" y="56"/>
                      <a:pt x="126" y="56"/>
                    </a:cubicBezTo>
                    <a:cubicBezTo>
                      <a:pt x="124" y="56"/>
                      <a:pt x="122" y="55"/>
                      <a:pt x="119" y="54"/>
                    </a:cubicBezTo>
                    <a:cubicBezTo>
                      <a:pt x="115" y="54"/>
                      <a:pt x="112" y="53"/>
                      <a:pt x="110" y="50"/>
                    </a:cubicBezTo>
                    <a:cubicBezTo>
                      <a:pt x="110" y="50"/>
                      <a:pt x="108" y="49"/>
                      <a:pt x="104" y="49"/>
                    </a:cubicBezTo>
                    <a:cubicBezTo>
                      <a:pt x="100" y="49"/>
                      <a:pt x="94" y="48"/>
                      <a:pt x="86" y="45"/>
                    </a:cubicBezTo>
                    <a:cubicBezTo>
                      <a:pt x="81" y="44"/>
                      <a:pt x="77" y="43"/>
                      <a:pt x="73" y="41"/>
                    </a:cubicBezTo>
                    <a:cubicBezTo>
                      <a:pt x="70" y="39"/>
                      <a:pt x="66" y="38"/>
                      <a:pt x="63" y="36"/>
                    </a:cubicBezTo>
                    <a:cubicBezTo>
                      <a:pt x="57" y="34"/>
                      <a:pt x="53" y="33"/>
                      <a:pt x="51" y="31"/>
                    </a:cubicBezTo>
                    <a:cubicBezTo>
                      <a:pt x="50" y="30"/>
                      <a:pt x="49" y="29"/>
                      <a:pt x="49" y="28"/>
                    </a:cubicBezTo>
                    <a:cubicBezTo>
                      <a:pt x="49" y="27"/>
                      <a:pt x="50" y="26"/>
                      <a:pt x="51" y="25"/>
                    </a:cubicBezTo>
                    <a:cubicBezTo>
                      <a:pt x="52" y="24"/>
                      <a:pt x="52" y="23"/>
                      <a:pt x="51" y="21"/>
                    </a:cubicBezTo>
                    <a:cubicBezTo>
                      <a:pt x="51" y="20"/>
                      <a:pt x="52" y="17"/>
                      <a:pt x="54" y="13"/>
                    </a:cubicBezTo>
                    <a:cubicBezTo>
                      <a:pt x="57" y="9"/>
                      <a:pt x="58" y="7"/>
                      <a:pt x="57" y="7"/>
                    </a:cubicBezTo>
                    <a:cubicBezTo>
                      <a:pt x="56" y="2"/>
                      <a:pt x="59" y="0"/>
                      <a:pt x="65" y="1"/>
                    </a:cubicBezTo>
                    <a:cubicBezTo>
                      <a:pt x="71" y="1"/>
                      <a:pt x="76" y="2"/>
                      <a:pt x="80" y="3"/>
                    </a:cubicBezTo>
                    <a:cubicBezTo>
                      <a:pt x="83" y="4"/>
                      <a:pt x="87" y="5"/>
                      <a:pt x="92" y="6"/>
                    </a:cubicBezTo>
                    <a:cubicBezTo>
                      <a:pt x="97" y="8"/>
                      <a:pt x="101" y="9"/>
                      <a:pt x="106" y="10"/>
                    </a:cubicBezTo>
                    <a:cubicBezTo>
                      <a:pt x="111" y="11"/>
                      <a:pt x="116" y="13"/>
                      <a:pt x="120" y="14"/>
                    </a:cubicBezTo>
                    <a:cubicBezTo>
                      <a:pt x="124" y="15"/>
                      <a:pt x="127" y="16"/>
                      <a:pt x="128" y="17"/>
                    </a:cubicBezTo>
                    <a:cubicBezTo>
                      <a:pt x="130" y="17"/>
                      <a:pt x="132" y="18"/>
                      <a:pt x="136" y="19"/>
                    </a:cubicBezTo>
                    <a:cubicBezTo>
                      <a:pt x="139" y="20"/>
                      <a:pt x="143" y="21"/>
                      <a:pt x="147" y="22"/>
                    </a:cubicBezTo>
                    <a:cubicBezTo>
                      <a:pt x="150" y="23"/>
                      <a:pt x="154" y="23"/>
                      <a:pt x="157" y="24"/>
                    </a:cubicBezTo>
                    <a:cubicBezTo>
                      <a:pt x="160" y="25"/>
                      <a:pt x="162" y="25"/>
                      <a:pt x="162" y="25"/>
                    </a:cubicBezTo>
                    <a:cubicBezTo>
                      <a:pt x="164" y="18"/>
                      <a:pt x="165" y="15"/>
                      <a:pt x="167" y="18"/>
                    </a:cubicBezTo>
                    <a:cubicBezTo>
                      <a:pt x="168" y="20"/>
                      <a:pt x="171" y="24"/>
                      <a:pt x="176" y="29"/>
                    </a:cubicBezTo>
                    <a:cubicBezTo>
                      <a:pt x="178" y="30"/>
                      <a:pt x="182" y="32"/>
                      <a:pt x="187" y="34"/>
                    </a:cubicBezTo>
                    <a:cubicBezTo>
                      <a:pt x="193" y="35"/>
                      <a:pt x="197" y="36"/>
                      <a:pt x="199" y="37"/>
                    </a:cubicBezTo>
                    <a:cubicBezTo>
                      <a:pt x="206" y="39"/>
                      <a:pt x="212" y="41"/>
                      <a:pt x="217" y="43"/>
                    </a:cubicBezTo>
                    <a:cubicBezTo>
                      <a:pt x="222" y="44"/>
                      <a:pt x="227" y="46"/>
                      <a:pt x="232" y="47"/>
                    </a:cubicBezTo>
                    <a:cubicBezTo>
                      <a:pt x="236" y="48"/>
                      <a:pt x="241" y="50"/>
                      <a:pt x="246" y="51"/>
                    </a:cubicBezTo>
                    <a:cubicBezTo>
                      <a:pt x="251" y="53"/>
                      <a:pt x="256" y="55"/>
                      <a:pt x="263" y="58"/>
                    </a:cubicBezTo>
                    <a:cubicBezTo>
                      <a:pt x="266" y="60"/>
                      <a:pt x="270" y="62"/>
                      <a:pt x="273" y="63"/>
                    </a:cubicBezTo>
                    <a:cubicBezTo>
                      <a:pt x="276" y="64"/>
                      <a:pt x="279" y="66"/>
                      <a:pt x="283" y="67"/>
                    </a:cubicBezTo>
                    <a:cubicBezTo>
                      <a:pt x="285" y="69"/>
                      <a:pt x="287" y="69"/>
                      <a:pt x="289" y="70"/>
                    </a:cubicBezTo>
                    <a:cubicBezTo>
                      <a:pt x="290" y="71"/>
                      <a:pt x="292" y="71"/>
                      <a:pt x="29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7205663" y="2889251"/>
                <a:ext cx="830262" cy="1331913"/>
              </a:xfrm>
              <a:custGeom>
                <a:avLst/>
                <a:gdLst>
                  <a:gd name="T0" fmla="*/ 166 w 254"/>
                  <a:gd name="T1" fmla="*/ 101 h 408"/>
                  <a:gd name="T2" fmla="*/ 186 w 254"/>
                  <a:gd name="T3" fmla="*/ 101 h 408"/>
                  <a:gd name="T4" fmla="*/ 217 w 254"/>
                  <a:gd name="T5" fmla="*/ 64 h 408"/>
                  <a:gd name="T6" fmla="*/ 224 w 254"/>
                  <a:gd name="T7" fmla="*/ 37 h 408"/>
                  <a:gd name="T8" fmla="*/ 252 w 254"/>
                  <a:gd name="T9" fmla="*/ 262 h 408"/>
                  <a:gd name="T10" fmla="*/ 245 w 254"/>
                  <a:gd name="T11" fmla="*/ 273 h 408"/>
                  <a:gd name="T12" fmla="*/ 233 w 254"/>
                  <a:gd name="T13" fmla="*/ 287 h 408"/>
                  <a:gd name="T14" fmla="*/ 210 w 254"/>
                  <a:gd name="T15" fmla="*/ 311 h 408"/>
                  <a:gd name="T16" fmla="*/ 173 w 254"/>
                  <a:gd name="T17" fmla="*/ 347 h 408"/>
                  <a:gd name="T18" fmla="*/ 138 w 254"/>
                  <a:gd name="T19" fmla="*/ 383 h 408"/>
                  <a:gd name="T20" fmla="*/ 117 w 254"/>
                  <a:gd name="T21" fmla="*/ 402 h 408"/>
                  <a:gd name="T22" fmla="*/ 99 w 254"/>
                  <a:gd name="T23" fmla="*/ 408 h 408"/>
                  <a:gd name="T24" fmla="*/ 84 w 254"/>
                  <a:gd name="T25" fmla="*/ 398 h 408"/>
                  <a:gd name="T26" fmla="*/ 78 w 254"/>
                  <a:gd name="T27" fmla="*/ 375 h 408"/>
                  <a:gd name="T28" fmla="*/ 78 w 254"/>
                  <a:gd name="T29" fmla="*/ 367 h 408"/>
                  <a:gd name="T30" fmla="*/ 77 w 254"/>
                  <a:gd name="T31" fmla="*/ 322 h 408"/>
                  <a:gd name="T32" fmla="*/ 75 w 254"/>
                  <a:gd name="T33" fmla="*/ 288 h 408"/>
                  <a:gd name="T34" fmla="*/ 65 w 254"/>
                  <a:gd name="T35" fmla="*/ 294 h 408"/>
                  <a:gd name="T36" fmla="*/ 53 w 254"/>
                  <a:gd name="T37" fmla="*/ 317 h 408"/>
                  <a:gd name="T38" fmla="*/ 45 w 254"/>
                  <a:gd name="T39" fmla="*/ 331 h 408"/>
                  <a:gd name="T40" fmla="*/ 31 w 254"/>
                  <a:gd name="T41" fmla="*/ 356 h 408"/>
                  <a:gd name="T42" fmla="*/ 12 w 254"/>
                  <a:gd name="T43" fmla="*/ 349 h 408"/>
                  <a:gd name="T44" fmla="*/ 0 w 254"/>
                  <a:gd name="T45" fmla="*/ 335 h 408"/>
                  <a:gd name="T46" fmla="*/ 13 w 254"/>
                  <a:gd name="T47" fmla="*/ 302 h 408"/>
                  <a:gd name="T48" fmla="*/ 24 w 254"/>
                  <a:gd name="T49" fmla="*/ 278 h 408"/>
                  <a:gd name="T50" fmla="*/ 38 w 254"/>
                  <a:gd name="T51" fmla="*/ 248 h 408"/>
                  <a:gd name="T52" fmla="*/ 44 w 254"/>
                  <a:gd name="T53" fmla="*/ 238 h 408"/>
                  <a:gd name="T54" fmla="*/ 83 w 254"/>
                  <a:gd name="T55" fmla="*/ 162 h 408"/>
                  <a:gd name="T56" fmla="*/ 80 w 254"/>
                  <a:gd name="T57" fmla="*/ 147 h 408"/>
                  <a:gd name="T58" fmla="*/ 100 w 254"/>
                  <a:gd name="T59" fmla="*/ 136 h 408"/>
                  <a:gd name="T60" fmla="*/ 112 w 254"/>
                  <a:gd name="T61" fmla="*/ 116 h 408"/>
                  <a:gd name="T62" fmla="*/ 117 w 254"/>
                  <a:gd name="T63" fmla="*/ 99 h 408"/>
                  <a:gd name="T64" fmla="*/ 180 w 254"/>
                  <a:gd name="T65" fmla="*/ 18 h 408"/>
                  <a:gd name="T66" fmla="*/ 234 w 254"/>
                  <a:gd name="T67" fmla="*/ 15 h 408"/>
                  <a:gd name="T68" fmla="*/ 254 w 254"/>
                  <a:gd name="T69" fmla="*/ 44 h 408"/>
                  <a:gd name="T70" fmla="*/ 240 w 254"/>
                  <a:gd name="T71" fmla="*/ 85 h 408"/>
                  <a:gd name="T72" fmla="*/ 187 w 254"/>
                  <a:gd name="T73" fmla="*/ 125 h 408"/>
                  <a:gd name="T74" fmla="*/ 160 w 254"/>
                  <a:gd name="T75" fmla="*/ 139 h 408"/>
                  <a:gd name="T76" fmla="*/ 120 w 254"/>
                  <a:gd name="T77" fmla="*/ 186 h 408"/>
                  <a:gd name="T78" fmla="*/ 100 w 254"/>
                  <a:gd name="T79" fmla="*/ 226 h 408"/>
                  <a:gd name="T80" fmla="*/ 97 w 254"/>
                  <a:gd name="T81" fmla="*/ 234 h 408"/>
                  <a:gd name="T82" fmla="*/ 112 w 254"/>
                  <a:gd name="T83" fmla="*/ 226 h 408"/>
                  <a:gd name="T84" fmla="*/ 135 w 254"/>
                  <a:gd name="T85" fmla="*/ 214 h 408"/>
                  <a:gd name="T86" fmla="*/ 163 w 254"/>
                  <a:gd name="T87" fmla="*/ 200 h 408"/>
                  <a:gd name="T88" fmla="*/ 201 w 254"/>
                  <a:gd name="T89" fmla="*/ 208 h 408"/>
                  <a:gd name="T90" fmla="*/ 189 w 254"/>
                  <a:gd name="T91" fmla="*/ 233 h 408"/>
                  <a:gd name="T92" fmla="*/ 151 w 254"/>
                  <a:gd name="T93" fmla="*/ 249 h 408"/>
                  <a:gd name="T94" fmla="*/ 111 w 254"/>
                  <a:gd name="T95" fmla="*/ 271 h 408"/>
                  <a:gd name="T96" fmla="*/ 97 w 254"/>
                  <a:gd name="T97" fmla="*/ 281 h 408"/>
                  <a:gd name="T98" fmla="*/ 102 w 254"/>
                  <a:gd name="T99" fmla="*/ 291 h 408"/>
                  <a:gd name="T100" fmla="*/ 111 w 254"/>
                  <a:gd name="T101" fmla="*/ 329 h 408"/>
                  <a:gd name="T102" fmla="*/ 115 w 254"/>
                  <a:gd name="T103" fmla="*/ 358 h 408"/>
                  <a:gd name="T104" fmla="*/ 125 w 254"/>
                  <a:gd name="T105" fmla="*/ 357 h 408"/>
                  <a:gd name="T106" fmla="*/ 190 w 254"/>
                  <a:gd name="T107" fmla="*/ 306 h 408"/>
                  <a:gd name="T108" fmla="*/ 214 w 254"/>
                  <a:gd name="T109" fmla="*/ 286 h 408"/>
                  <a:gd name="T110" fmla="*/ 237 w 254"/>
                  <a:gd name="T111" fmla="*/ 264 h 408"/>
                  <a:gd name="T112" fmla="*/ 250 w 254"/>
                  <a:gd name="T113" fmla="*/ 26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408">
                    <a:moveTo>
                      <a:pt x="219" y="42"/>
                    </a:moveTo>
                    <a:cubicBezTo>
                      <a:pt x="217" y="41"/>
                      <a:pt x="213" y="44"/>
                      <a:pt x="207" y="51"/>
                    </a:cubicBezTo>
                    <a:cubicBezTo>
                      <a:pt x="201" y="57"/>
                      <a:pt x="194" y="65"/>
                      <a:pt x="187" y="74"/>
                    </a:cubicBezTo>
                    <a:cubicBezTo>
                      <a:pt x="179" y="83"/>
                      <a:pt x="173" y="92"/>
                      <a:pt x="166" y="101"/>
                    </a:cubicBezTo>
                    <a:cubicBezTo>
                      <a:pt x="159" y="110"/>
                      <a:pt x="155" y="117"/>
                      <a:pt x="152" y="122"/>
                    </a:cubicBezTo>
                    <a:cubicBezTo>
                      <a:pt x="169" y="113"/>
                      <a:pt x="169" y="113"/>
                      <a:pt x="169" y="113"/>
                    </a:cubicBezTo>
                    <a:cubicBezTo>
                      <a:pt x="173" y="111"/>
                      <a:pt x="177" y="109"/>
                      <a:pt x="180" y="106"/>
                    </a:cubicBezTo>
                    <a:cubicBezTo>
                      <a:pt x="182" y="104"/>
                      <a:pt x="184" y="103"/>
                      <a:pt x="186" y="101"/>
                    </a:cubicBezTo>
                    <a:cubicBezTo>
                      <a:pt x="189" y="100"/>
                      <a:pt x="191" y="98"/>
                      <a:pt x="192" y="97"/>
                    </a:cubicBezTo>
                    <a:cubicBezTo>
                      <a:pt x="194" y="95"/>
                      <a:pt x="197" y="92"/>
                      <a:pt x="200" y="88"/>
                    </a:cubicBezTo>
                    <a:cubicBezTo>
                      <a:pt x="203" y="84"/>
                      <a:pt x="206" y="80"/>
                      <a:pt x="209" y="76"/>
                    </a:cubicBezTo>
                    <a:cubicBezTo>
                      <a:pt x="212" y="72"/>
                      <a:pt x="214" y="68"/>
                      <a:pt x="217" y="64"/>
                    </a:cubicBezTo>
                    <a:cubicBezTo>
                      <a:pt x="220" y="59"/>
                      <a:pt x="222" y="56"/>
                      <a:pt x="225" y="53"/>
                    </a:cubicBezTo>
                    <a:cubicBezTo>
                      <a:pt x="226" y="52"/>
                      <a:pt x="227" y="49"/>
                      <a:pt x="226" y="46"/>
                    </a:cubicBezTo>
                    <a:cubicBezTo>
                      <a:pt x="226" y="42"/>
                      <a:pt x="226" y="39"/>
                      <a:pt x="227" y="37"/>
                    </a:cubicBezTo>
                    <a:cubicBezTo>
                      <a:pt x="225" y="37"/>
                      <a:pt x="225" y="37"/>
                      <a:pt x="224" y="37"/>
                    </a:cubicBezTo>
                    <a:cubicBezTo>
                      <a:pt x="224" y="38"/>
                      <a:pt x="223" y="38"/>
                      <a:pt x="222" y="38"/>
                    </a:cubicBezTo>
                    <a:cubicBezTo>
                      <a:pt x="221" y="38"/>
                      <a:pt x="220" y="40"/>
                      <a:pt x="219" y="42"/>
                    </a:cubicBezTo>
                    <a:close/>
                    <a:moveTo>
                      <a:pt x="250" y="261"/>
                    </a:moveTo>
                    <a:cubicBezTo>
                      <a:pt x="251" y="262"/>
                      <a:pt x="251" y="262"/>
                      <a:pt x="252" y="262"/>
                    </a:cubicBezTo>
                    <a:cubicBezTo>
                      <a:pt x="252" y="262"/>
                      <a:pt x="252" y="263"/>
                      <a:pt x="252" y="264"/>
                    </a:cubicBezTo>
                    <a:cubicBezTo>
                      <a:pt x="252" y="265"/>
                      <a:pt x="252" y="266"/>
                      <a:pt x="251" y="267"/>
                    </a:cubicBezTo>
                    <a:cubicBezTo>
                      <a:pt x="250" y="268"/>
                      <a:pt x="249" y="269"/>
                      <a:pt x="248" y="270"/>
                    </a:cubicBezTo>
                    <a:cubicBezTo>
                      <a:pt x="247" y="271"/>
                      <a:pt x="246" y="272"/>
                      <a:pt x="245" y="273"/>
                    </a:cubicBezTo>
                    <a:cubicBezTo>
                      <a:pt x="243" y="275"/>
                      <a:pt x="242" y="277"/>
                      <a:pt x="240" y="280"/>
                    </a:cubicBezTo>
                    <a:cubicBezTo>
                      <a:pt x="239" y="281"/>
                      <a:pt x="239" y="282"/>
                      <a:pt x="238" y="282"/>
                    </a:cubicBezTo>
                    <a:cubicBezTo>
                      <a:pt x="237" y="283"/>
                      <a:pt x="236" y="284"/>
                      <a:pt x="236" y="284"/>
                    </a:cubicBezTo>
                    <a:cubicBezTo>
                      <a:pt x="234" y="285"/>
                      <a:pt x="233" y="286"/>
                      <a:pt x="233" y="287"/>
                    </a:cubicBezTo>
                    <a:cubicBezTo>
                      <a:pt x="232" y="289"/>
                      <a:pt x="231" y="290"/>
                      <a:pt x="230" y="291"/>
                    </a:cubicBezTo>
                    <a:cubicBezTo>
                      <a:pt x="228" y="293"/>
                      <a:pt x="226" y="295"/>
                      <a:pt x="223" y="298"/>
                    </a:cubicBezTo>
                    <a:cubicBezTo>
                      <a:pt x="221" y="300"/>
                      <a:pt x="218" y="302"/>
                      <a:pt x="216" y="305"/>
                    </a:cubicBezTo>
                    <a:cubicBezTo>
                      <a:pt x="214" y="307"/>
                      <a:pt x="212" y="309"/>
                      <a:pt x="210" y="311"/>
                    </a:cubicBezTo>
                    <a:cubicBezTo>
                      <a:pt x="208" y="312"/>
                      <a:pt x="206" y="315"/>
                      <a:pt x="203" y="318"/>
                    </a:cubicBezTo>
                    <a:cubicBezTo>
                      <a:pt x="198" y="323"/>
                      <a:pt x="194" y="327"/>
                      <a:pt x="191" y="330"/>
                    </a:cubicBezTo>
                    <a:cubicBezTo>
                      <a:pt x="188" y="333"/>
                      <a:pt x="185" y="336"/>
                      <a:pt x="182" y="338"/>
                    </a:cubicBezTo>
                    <a:cubicBezTo>
                      <a:pt x="179" y="341"/>
                      <a:pt x="176" y="344"/>
                      <a:pt x="173" y="347"/>
                    </a:cubicBezTo>
                    <a:cubicBezTo>
                      <a:pt x="170" y="350"/>
                      <a:pt x="166" y="354"/>
                      <a:pt x="161" y="358"/>
                    </a:cubicBezTo>
                    <a:cubicBezTo>
                      <a:pt x="158" y="362"/>
                      <a:pt x="155" y="365"/>
                      <a:pt x="153" y="368"/>
                    </a:cubicBezTo>
                    <a:cubicBezTo>
                      <a:pt x="151" y="371"/>
                      <a:pt x="149" y="374"/>
                      <a:pt x="146" y="377"/>
                    </a:cubicBezTo>
                    <a:cubicBezTo>
                      <a:pt x="144" y="378"/>
                      <a:pt x="141" y="381"/>
                      <a:pt x="138" y="383"/>
                    </a:cubicBezTo>
                    <a:cubicBezTo>
                      <a:pt x="135" y="385"/>
                      <a:pt x="133" y="387"/>
                      <a:pt x="131" y="389"/>
                    </a:cubicBezTo>
                    <a:cubicBezTo>
                      <a:pt x="129" y="391"/>
                      <a:pt x="128" y="393"/>
                      <a:pt x="126" y="394"/>
                    </a:cubicBezTo>
                    <a:cubicBezTo>
                      <a:pt x="125" y="396"/>
                      <a:pt x="123" y="397"/>
                      <a:pt x="122" y="398"/>
                    </a:cubicBezTo>
                    <a:cubicBezTo>
                      <a:pt x="120" y="400"/>
                      <a:pt x="119" y="401"/>
                      <a:pt x="117" y="402"/>
                    </a:cubicBezTo>
                    <a:cubicBezTo>
                      <a:pt x="116" y="402"/>
                      <a:pt x="115" y="403"/>
                      <a:pt x="113" y="404"/>
                    </a:cubicBezTo>
                    <a:cubicBezTo>
                      <a:pt x="111" y="405"/>
                      <a:pt x="111" y="405"/>
                      <a:pt x="111" y="405"/>
                    </a:cubicBezTo>
                    <a:cubicBezTo>
                      <a:pt x="109" y="405"/>
                      <a:pt x="107" y="406"/>
                      <a:pt x="105" y="407"/>
                    </a:cubicBezTo>
                    <a:cubicBezTo>
                      <a:pt x="102" y="407"/>
                      <a:pt x="100" y="408"/>
                      <a:pt x="99" y="408"/>
                    </a:cubicBezTo>
                    <a:cubicBezTo>
                      <a:pt x="98" y="407"/>
                      <a:pt x="97" y="406"/>
                      <a:pt x="96" y="406"/>
                    </a:cubicBezTo>
                    <a:cubicBezTo>
                      <a:pt x="94" y="406"/>
                      <a:pt x="93" y="405"/>
                      <a:pt x="91" y="403"/>
                    </a:cubicBezTo>
                    <a:cubicBezTo>
                      <a:pt x="90" y="402"/>
                      <a:pt x="89" y="401"/>
                      <a:pt x="88" y="400"/>
                    </a:cubicBezTo>
                    <a:cubicBezTo>
                      <a:pt x="87" y="400"/>
                      <a:pt x="86" y="399"/>
                      <a:pt x="84" y="398"/>
                    </a:cubicBezTo>
                    <a:cubicBezTo>
                      <a:pt x="83" y="396"/>
                      <a:pt x="82" y="395"/>
                      <a:pt x="80" y="393"/>
                    </a:cubicBezTo>
                    <a:cubicBezTo>
                      <a:pt x="79" y="392"/>
                      <a:pt x="78" y="391"/>
                      <a:pt x="77" y="390"/>
                    </a:cubicBezTo>
                    <a:cubicBezTo>
                      <a:pt x="77" y="385"/>
                      <a:pt x="77" y="383"/>
                      <a:pt x="77" y="382"/>
                    </a:cubicBezTo>
                    <a:cubicBezTo>
                      <a:pt x="78" y="382"/>
                      <a:pt x="78" y="379"/>
                      <a:pt x="78" y="375"/>
                    </a:cubicBezTo>
                    <a:cubicBezTo>
                      <a:pt x="78" y="374"/>
                      <a:pt x="78" y="373"/>
                      <a:pt x="78" y="373"/>
                    </a:cubicBezTo>
                    <a:cubicBezTo>
                      <a:pt x="77" y="372"/>
                      <a:pt x="77" y="372"/>
                      <a:pt x="77" y="371"/>
                    </a:cubicBezTo>
                    <a:cubicBezTo>
                      <a:pt x="78" y="370"/>
                      <a:pt x="78" y="369"/>
                      <a:pt x="77" y="369"/>
                    </a:cubicBezTo>
                    <a:cubicBezTo>
                      <a:pt x="77" y="368"/>
                      <a:pt x="77" y="368"/>
                      <a:pt x="78" y="367"/>
                    </a:cubicBezTo>
                    <a:cubicBezTo>
                      <a:pt x="77" y="350"/>
                      <a:pt x="77" y="350"/>
                      <a:pt x="77" y="350"/>
                    </a:cubicBezTo>
                    <a:cubicBezTo>
                      <a:pt x="77" y="348"/>
                      <a:pt x="77" y="346"/>
                      <a:pt x="77" y="343"/>
                    </a:cubicBezTo>
                    <a:cubicBezTo>
                      <a:pt x="76" y="340"/>
                      <a:pt x="77" y="336"/>
                      <a:pt x="77" y="333"/>
                    </a:cubicBezTo>
                    <a:cubicBezTo>
                      <a:pt x="77" y="329"/>
                      <a:pt x="77" y="326"/>
                      <a:pt x="77" y="322"/>
                    </a:cubicBezTo>
                    <a:cubicBezTo>
                      <a:pt x="77" y="319"/>
                      <a:pt x="77" y="316"/>
                      <a:pt x="77" y="314"/>
                    </a:cubicBezTo>
                    <a:cubicBezTo>
                      <a:pt x="76" y="308"/>
                      <a:pt x="76" y="305"/>
                      <a:pt x="76" y="303"/>
                    </a:cubicBezTo>
                    <a:cubicBezTo>
                      <a:pt x="76" y="301"/>
                      <a:pt x="76" y="297"/>
                      <a:pt x="75" y="291"/>
                    </a:cubicBezTo>
                    <a:cubicBezTo>
                      <a:pt x="75" y="290"/>
                      <a:pt x="75" y="289"/>
                      <a:pt x="75" y="288"/>
                    </a:cubicBezTo>
                    <a:cubicBezTo>
                      <a:pt x="76" y="287"/>
                      <a:pt x="76" y="286"/>
                      <a:pt x="75" y="286"/>
                    </a:cubicBezTo>
                    <a:cubicBezTo>
                      <a:pt x="72" y="286"/>
                      <a:pt x="70" y="287"/>
                      <a:pt x="68" y="290"/>
                    </a:cubicBezTo>
                    <a:cubicBezTo>
                      <a:pt x="67" y="291"/>
                      <a:pt x="66" y="291"/>
                      <a:pt x="66" y="292"/>
                    </a:cubicBezTo>
                    <a:cubicBezTo>
                      <a:pt x="66" y="292"/>
                      <a:pt x="66" y="293"/>
                      <a:pt x="65" y="294"/>
                    </a:cubicBezTo>
                    <a:cubicBezTo>
                      <a:pt x="60" y="302"/>
                      <a:pt x="60" y="302"/>
                      <a:pt x="60" y="302"/>
                    </a:cubicBezTo>
                    <a:cubicBezTo>
                      <a:pt x="59" y="305"/>
                      <a:pt x="58" y="307"/>
                      <a:pt x="57" y="308"/>
                    </a:cubicBezTo>
                    <a:cubicBezTo>
                      <a:pt x="60" y="303"/>
                      <a:pt x="60" y="303"/>
                      <a:pt x="60" y="303"/>
                    </a:cubicBezTo>
                    <a:cubicBezTo>
                      <a:pt x="53" y="317"/>
                      <a:pt x="53" y="317"/>
                      <a:pt x="53" y="317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1" y="321"/>
                      <a:pt x="50" y="322"/>
                      <a:pt x="49" y="323"/>
                    </a:cubicBezTo>
                    <a:cubicBezTo>
                      <a:pt x="48" y="324"/>
                      <a:pt x="47" y="325"/>
                      <a:pt x="47" y="326"/>
                    </a:cubicBezTo>
                    <a:cubicBezTo>
                      <a:pt x="46" y="328"/>
                      <a:pt x="45" y="329"/>
                      <a:pt x="45" y="331"/>
                    </a:cubicBezTo>
                    <a:cubicBezTo>
                      <a:pt x="45" y="332"/>
                      <a:pt x="45" y="333"/>
                      <a:pt x="45" y="334"/>
                    </a:cubicBezTo>
                    <a:cubicBezTo>
                      <a:pt x="43" y="337"/>
                      <a:pt x="41" y="342"/>
                      <a:pt x="38" y="347"/>
                    </a:cubicBezTo>
                    <a:cubicBezTo>
                      <a:pt x="35" y="352"/>
                      <a:pt x="33" y="355"/>
                      <a:pt x="33" y="357"/>
                    </a:cubicBezTo>
                    <a:cubicBezTo>
                      <a:pt x="32" y="358"/>
                      <a:pt x="32" y="358"/>
                      <a:pt x="31" y="356"/>
                    </a:cubicBezTo>
                    <a:cubicBezTo>
                      <a:pt x="31" y="355"/>
                      <a:pt x="30" y="355"/>
                      <a:pt x="28" y="355"/>
                    </a:cubicBezTo>
                    <a:cubicBezTo>
                      <a:pt x="27" y="356"/>
                      <a:pt x="26" y="355"/>
                      <a:pt x="25" y="354"/>
                    </a:cubicBezTo>
                    <a:cubicBezTo>
                      <a:pt x="25" y="353"/>
                      <a:pt x="24" y="352"/>
                      <a:pt x="22" y="352"/>
                    </a:cubicBezTo>
                    <a:cubicBezTo>
                      <a:pt x="19" y="352"/>
                      <a:pt x="16" y="350"/>
                      <a:pt x="12" y="349"/>
                    </a:cubicBezTo>
                    <a:cubicBezTo>
                      <a:pt x="12" y="348"/>
                      <a:pt x="11" y="347"/>
                      <a:pt x="9" y="347"/>
                    </a:cubicBezTo>
                    <a:cubicBezTo>
                      <a:pt x="8" y="346"/>
                      <a:pt x="7" y="345"/>
                      <a:pt x="6" y="344"/>
                    </a:cubicBezTo>
                    <a:cubicBezTo>
                      <a:pt x="5" y="343"/>
                      <a:pt x="3" y="341"/>
                      <a:pt x="2" y="341"/>
                    </a:cubicBezTo>
                    <a:cubicBezTo>
                      <a:pt x="1" y="340"/>
                      <a:pt x="0" y="338"/>
                      <a:pt x="0" y="335"/>
                    </a:cubicBezTo>
                    <a:cubicBezTo>
                      <a:pt x="0" y="333"/>
                      <a:pt x="0" y="331"/>
                      <a:pt x="2" y="327"/>
                    </a:cubicBezTo>
                    <a:cubicBezTo>
                      <a:pt x="3" y="324"/>
                      <a:pt x="4" y="321"/>
                      <a:pt x="5" y="319"/>
                    </a:cubicBezTo>
                    <a:cubicBezTo>
                      <a:pt x="7" y="315"/>
                      <a:pt x="8" y="312"/>
                      <a:pt x="9" y="310"/>
                    </a:cubicBezTo>
                    <a:cubicBezTo>
                      <a:pt x="10" y="308"/>
                      <a:pt x="12" y="305"/>
                      <a:pt x="13" y="302"/>
                    </a:cubicBezTo>
                    <a:cubicBezTo>
                      <a:pt x="14" y="300"/>
                      <a:pt x="16" y="297"/>
                      <a:pt x="17" y="294"/>
                    </a:cubicBezTo>
                    <a:cubicBezTo>
                      <a:pt x="18" y="292"/>
                      <a:pt x="19" y="290"/>
                      <a:pt x="19" y="290"/>
                    </a:cubicBezTo>
                    <a:cubicBezTo>
                      <a:pt x="19" y="289"/>
                      <a:pt x="20" y="288"/>
                      <a:pt x="20" y="285"/>
                    </a:cubicBezTo>
                    <a:cubicBezTo>
                      <a:pt x="21" y="283"/>
                      <a:pt x="22" y="281"/>
                      <a:pt x="24" y="278"/>
                    </a:cubicBezTo>
                    <a:cubicBezTo>
                      <a:pt x="25" y="275"/>
                      <a:pt x="27" y="271"/>
                      <a:pt x="28" y="268"/>
                    </a:cubicBezTo>
                    <a:cubicBezTo>
                      <a:pt x="30" y="263"/>
                      <a:pt x="30" y="263"/>
                      <a:pt x="30" y="263"/>
                    </a:cubicBezTo>
                    <a:cubicBezTo>
                      <a:pt x="33" y="258"/>
                      <a:pt x="35" y="253"/>
                      <a:pt x="37" y="250"/>
                    </a:cubicBezTo>
                    <a:cubicBezTo>
                      <a:pt x="38" y="248"/>
                      <a:pt x="38" y="248"/>
                      <a:pt x="38" y="248"/>
                    </a:cubicBezTo>
                    <a:cubicBezTo>
                      <a:pt x="38" y="248"/>
                      <a:pt x="38" y="248"/>
                      <a:pt x="38" y="248"/>
                    </a:cubicBezTo>
                    <a:cubicBezTo>
                      <a:pt x="39" y="245"/>
                      <a:pt x="39" y="245"/>
                      <a:pt x="39" y="245"/>
                    </a:cubicBezTo>
                    <a:cubicBezTo>
                      <a:pt x="39" y="244"/>
                      <a:pt x="40" y="244"/>
                      <a:pt x="41" y="243"/>
                    </a:cubicBezTo>
                    <a:cubicBezTo>
                      <a:pt x="42" y="241"/>
                      <a:pt x="43" y="240"/>
                      <a:pt x="44" y="238"/>
                    </a:cubicBezTo>
                    <a:cubicBezTo>
                      <a:pt x="48" y="228"/>
                      <a:pt x="54" y="217"/>
                      <a:pt x="60" y="207"/>
                    </a:cubicBezTo>
                    <a:cubicBezTo>
                      <a:pt x="67" y="196"/>
                      <a:pt x="73" y="185"/>
                      <a:pt x="79" y="173"/>
                    </a:cubicBezTo>
                    <a:cubicBezTo>
                      <a:pt x="79" y="171"/>
                      <a:pt x="80" y="169"/>
                      <a:pt x="81" y="167"/>
                    </a:cubicBezTo>
                    <a:cubicBezTo>
                      <a:pt x="81" y="166"/>
                      <a:pt x="82" y="164"/>
                      <a:pt x="83" y="162"/>
                    </a:cubicBezTo>
                    <a:cubicBezTo>
                      <a:pt x="84" y="160"/>
                      <a:pt x="86" y="159"/>
                      <a:pt x="87" y="157"/>
                    </a:cubicBezTo>
                    <a:cubicBezTo>
                      <a:pt x="88" y="156"/>
                      <a:pt x="89" y="154"/>
                      <a:pt x="90" y="153"/>
                    </a:cubicBezTo>
                    <a:cubicBezTo>
                      <a:pt x="89" y="152"/>
                      <a:pt x="87" y="151"/>
                      <a:pt x="85" y="150"/>
                    </a:cubicBezTo>
                    <a:cubicBezTo>
                      <a:pt x="83" y="149"/>
                      <a:pt x="81" y="147"/>
                      <a:pt x="80" y="147"/>
                    </a:cubicBezTo>
                    <a:cubicBezTo>
                      <a:pt x="81" y="146"/>
                      <a:pt x="83" y="145"/>
                      <a:pt x="85" y="145"/>
                    </a:cubicBezTo>
                    <a:cubicBezTo>
                      <a:pt x="87" y="144"/>
                      <a:pt x="89" y="143"/>
                      <a:pt x="90" y="142"/>
                    </a:cubicBezTo>
                    <a:cubicBezTo>
                      <a:pt x="93" y="141"/>
                      <a:pt x="95" y="141"/>
                      <a:pt x="96" y="141"/>
                    </a:cubicBezTo>
                    <a:cubicBezTo>
                      <a:pt x="96" y="140"/>
                      <a:pt x="98" y="139"/>
                      <a:pt x="100" y="136"/>
                    </a:cubicBezTo>
                    <a:cubicBezTo>
                      <a:pt x="100" y="135"/>
                      <a:pt x="100" y="135"/>
                      <a:pt x="101" y="134"/>
                    </a:cubicBezTo>
                    <a:cubicBezTo>
                      <a:pt x="102" y="133"/>
                      <a:pt x="102" y="132"/>
                      <a:pt x="102" y="131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112" y="116"/>
                      <a:pt x="112" y="116"/>
                      <a:pt x="112" y="116"/>
                    </a:cubicBezTo>
                    <a:cubicBezTo>
                      <a:pt x="112" y="115"/>
                      <a:pt x="112" y="115"/>
                      <a:pt x="111" y="114"/>
                    </a:cubicBezTo>
                    <a:cubicBezTo>
                      <a:pt x="111" y="114"/>
                      <a:pt x="111" y="113"/>
                      <a:pt x="111" y="111"/>
                    </a:cubicBezTo>
                    <a:cubicBezTo>
                      <a:pt x="112" y="110"/>
                      <a:pt x="113" y="108"/>
                      <a:pt x="114" y="106"/>
                    </a:cubicBezTo>
                    <a:cubicBezTo>
                      <a:pt x="115" y="104"/>
                      <a:pt x="116" y="101"/>
                      <a:pt x="117" y="99"/>
                    </a:cubicBezTo>
                    <a:cubicBezTo>
                      <a:pt x="144" y="58"/>
                      <a:pt x="144" y="58"/>
                      <a:pt x="144" y="58"/>
                    </a:cubicBezTo>
                    <a:cubicBezTo>
                      <a:pt x="148" y="54"/>
                      <a:pt x="152" y="50"/>
                      <a:pt x="155" y="45"/>
                    </a:cubicBezTo>
                    <a:cubicBezTo>
                      <a:pt x="158" y="40"/>
                      <a:pt x="162" y="36"/>
                      <a:pt x="166" y="32"/>
                    </a:cubicBezTo>
                    <a:cubicBezTo>
                      <a:pt x="170" y="28"/>
                      <a:pt x="175" y="23"/>
                      <a:pt x="180" y="18"/>
                    </a:cubicBezTo>
                    <a:cubicBezTo>
                      <a:pt x="185" y="13"/>
                      <a:pt x="190" y="9"/>
                      <a:pt x="195" y="5"/>
                    </a:cubicBezTo>
                    <a:cubicBezTo>
                      <a:pt x="200" y="3"/>
                      <a:pt x="204" y="2"/>
                      <a:pt x="206" y="1"/>
                    </a:cubicBezTo>
                    <a:cubicBezTo>
                      <a:pt x="208" y="0"/>
                      <a:pt x="212" y="1"/>
                      <a:pt x="218" y="4"/>
                    </a:cubicBezTo>
                    <a:cubicBezTo>
                      <a:pt x="223" y="7"/>
                      <a:pt x="228" y="11"/>
                      <a:pt x="234" y="15"/>
                    </a:cubicBezTo>
                    <a:cubicBezTo>
                      <a:pt x="241" y="19"/>
                      <a:pt x="246" y="23"/>
                      <a:pt x="250" y="27"/>
                    </a:cubicBezTo>
                    <a:cubicBezTo>
                      <a:pt x="252" y="28"/>
                      <a:pt x="252" y="29"/>
                      <a:pt x="253" y="30"/>
                    </a:cubicBezTo>
                    <a:cubicBezTo>
                      <a:pt x="253" y="31"/>
                      <a:pt x="253" y="33"/>
                      <a:pt x="253" y="36"/>
                    </a:cubicBezTo>
                    <a:cubicBezTo>
                      <a:pt x="254" y="44"/>
                      <a:pt x="254" y="44"/>
                      <a:pt x="254" y="44"/>
                    </a:cubicBezTo>
                    <a:cubicBezTo>
                      <a:pt x="254" y="47"/>
                      <a:pt x="254" y="51"/>
                      <a:pt x="253" y="53"/>
                    </a:cubicBezTo>
                    <a:cubicBezTo>
                      <a:pt x="253" y="56"/>
                      <a:pt x="253" y="58"/>
                      <a:pt x="253" y="61"/>
                    </a:cubicBezTo>
                    <a:cubicBezTo>
                      <a:pt x="252" y="65"/>
                      <a:pt x="250" y="68"/>
                      <a:pt x="248" y="72"/>
                    </a:cubicBezTo>
                    <a:cubicBezTo>
                      <a:pt x="247" y="76"/>
                      <a:pt x="244" y="80"/>
                      <a:pt x="240" y="85"/>
                    </a:cubicBezTo>
                    <a:cubicBezTo>
                      <a:pt x="232" y="94"/>
                      <a:pt x="232" y="94"/>
                      <a:pt x="232" y="94"/>
                    </a:cubicBezTo>
                    <a:cubicBezTo>
                      <a:pt x="227" y="100"/>
                      <a:pt x="221" y="105"/>
                      <a:pt x="214" y="111"/>
                    </a:cubicBezTo>
                    <a:cubicBezTo>
                      <a:pt x="210" y="114"/>
                      <a:pt x="205" y="117"/>
                      <a:pt x="201" y="119"/>
                    </a:cubicBezTo>
                    <a:cubicBezTo>
                      <a:pt x="196" y="122"/>
                      <a:pt x="191" y="124"/>
                      <a:pt x="187" y="125"/>
                    </a:cubicBezTo>
                    <a:cubicBezTo>
                      <a:pt x="182" y="128"/>
                      <a:pt x="178" y="130"/>
                      <a:pt x="174" y="133"/>
                    </a:cubicBezTo>
                    <a:cubicBezTo>
                      <a:pt x="171" y="135"/>
                      <a:pt x="168" y="137"/>
                      <a:pt x="165" y="138"/>
                    </a:cubicBezTo>
                    <a:cubicBezTo>
                      <a:pt x="164" y="139"/>
                      <a:pt x="163" y="139"/>
                      <a:pt x="163" y="139"/>
                    </a:cubicBezTo>
                    <a:cubicBezTo>
                      <a:pt x="162" y="139"/>
                      <a:pt x="161" y="139"/>
                      <a:pt x="160" y="139"/>
                    </a:cubicBezTo>
                    <a:cubicBezTo>
                      <a:pt x="157" y="141"/>
                      <a:pt x="154" y="141"/>
                      <a:pt x="151" y="142"/>
                    </a:cubicBezTo>
                    <a:cubicBezTo>
                      <a:pt x="149" y="142"/>
                      <a:pt x="145" y="142"/>
                      <a:pt x="141" y="144"/>
                    </a:cubicBezTo>
                    <a:cubicBezTo>
                      <a:pt x="137" y="153"/>
                      <a:pt x="134" y="161"/>
                      <a:pt x="130" y="167"/>
                    </a:cubicBezTo>
                    <a:cubicBezTo>
                      <a:pt x="126" y="174"/>
                      <a:pt x="123" y="180"/>
                      <a:pt x="120" y="186"/>
                    </a:cubicBezTo>
                    <a:cubicBezTo>
                      <a:pt x="118" y="189"/>
                      <a:pt x="116" y="192"/>
                      <a:pt x="115" y="195"/>
                    </a:cubicBezTo>
                    <a:cubicBezTo>
                      <a:pt x="114" y="198"/>
                      <a:pt x="113" y="200"/>
                      <a:pt x="113" y="203"/>
                    </a:cubicBezTo>
                    <a:cubicBezTo>
                      <a:pt x="102" y="223"/>
                      <a:pt x="102" y="223"/>
                      <a:pt x="102" y="223"/>
                    </a:cubicBezTo>
                    <a:cubicBezTo>
                      <a:pt x="101" y="224"/>
                      <a:pt x="101" y="225"/>
                      <a:pt x="100" y="226"/>
                    </a:cubicBezTo>
                    <a:cubicBezTo>
                      <a:pt x="100" y="227"/>
                      <a:pt x="99" y="228"/>
                      <a:pt x="98" y="229"/>
                    </a:cubicBezTo>
                    <a:cubicBezTo>
                      <a:pt x="98" y="230"/>
                      <a:pt x="98" y="231"/>
                      <a:pt x="97" y="232"/>
                    </a:cubicBezTo>
                    <a:cubicBezTo>
                      <a:pt x="96" y="233"/>
                      <a:pt x="96" y="234"/>
                      <a:pt x="95" y="235"/>
                    </a:cubicBezTo>
                    <a:cubicBezTo>
                      <a:pt x="96" y="235"/>
                      <a:pt x="96" y="235"/>
                      <a:pt x="97" y="234"/>
                    </a:cubicBezTo>
                    <a:cubicBezTo>
                      <a:pt x="97" y="234"/>
                      <a:pt x="97" y="234"/>
                      <a:pt x="98" y="234"/>
                    </a:cubicBezTo>
                    <a:cubicBezTo>
                      <a:pt x="99" y="233"/>
                      <a:pt x="100" y="232"/>
                      <a:pt x="102" y="231"/>
                    </a:cubicBezTo>
                    <a:cubicBezTo>
                      <a:pt x="104" y="230"/>
                      <a:pt x="105" y="230"/>
                      <a:pt x="107" y="229"/>
                    </a:cubicBezTo>
                    <a:cubicBezTo>
                      <a:pt x="110" y="227"/>
                      <a:pt x="112" y="226"/>
                      <a:pt x="112" y="226"/>
                    </a:cubicBezTo>
                    <a:cubicBezTo>
                      <a:pt x="112" y="226"/>
                      <a:pt x="114" y="225"/>
                      <a:pt x="117" y="223"/>
                    </a:cubicBezTo>
                    <a:cubicBezTo>
                      <a:pt x="120" y="222"/>
                      <a:pt x="122" y="220"/>
                      <a:pt x="125" y="219"/>
                    </a:cubicBezTo>
                    <a:cubicBezTo>
                      <a:pt x="127" y="218"/>
                      <a:pt x="130" y="217"/>
                      <a:pt x="132" y="216"/>
                    </a:cubicBezTo>
                    <a:cubicBezTo>
                      <a:pt x="133" y="215"/>
                      <a:pt x="134" y="215"/>
                      <a:pt x="135" y="214"/>
                    </a:cubicBezTo>
                    <a:cubicBezTo>
                      <a:pt x="136" y="213"/>
                      <a:pt x="138" y="212"/>
                      <a:pt x="139" y="211"/>
                    </a:cubicBezTo>
                    <a:cubicBezTo>
                      <a:pt x="142" y="209"/>
                      <a:pt x="145" y="208"/>
                      <a:pt x="148" y="206"/>
                    </a:cubicBezTo>
                    <a:cubicBezTo>
                      <a:pt x="151" y="205"/>
                      <a:pt x="154" y="204"/>
                      <a:pt x="159" y="203"/>
                    </a:cubicBezTo>
                    <a:cubicBezTo>
                      <a:pt x="160" y="202"/>
                      <a:pt x="162" y="201"/>
                      <a:pt x="163" y="200"/>
                    </a:cubicBezTo>
                    <a:cubicBezTo>
                      <a:pt x="165" y="199"/>
                      <a:pt x="168" y="198"/>
                      <a:pt x="173" y="197"/>
                    </a:cubicBezTo>
                    <a:cubicBezTo>
                      <a:pt x="176" y="196"/>
                      <a:pt x="178" y="195"/>
                      <a:pt x="179" y="194"/>
                    </a:cubicBezTo>
                    <a:cubicBezTo>
                      <a:pt x="180" y="194"/>
                      <a:pt x="181" y="195"/>
                      <a:pt x="183" y="197"/>
                    </a:cubicBezTo>
                    <a:cubicBezTo>
                      <a:pt x="188" y="200"/>
                      <a:pt x="193" y="204"/>
                      <a:pt x="201" y="208"/>
                    </a:cubicBezTo>
                    <a:cubicBezTo>
                      <a:pt x="208" y="212"/>
                      <a:pt x="211" y="217"/>
                      <a:pt x="211" y="223"/>
                    </a:cubicBezTo>
                    <a:cubicBezTo>
                      <a:pt x="211" y="230"/>
                      <a:pt x="211" y="234"/>
                      <a:pt x="210" y="234"/>
                    </a:cubicBezTo>
                    <a:cubicBezTo>
                      <a:pt x="209" y="233"/>
                      <a:pt x="204" y="233"/>
                      <a:pt x="195" y="233"/>
                    </a:cubicBezTo>
                    <a:cubicBezTo>
                      <a:pt x="193" y="233"/>
                      <a:pt x="191" y="233"/>
                      <a:pt x="189" y="233"/>
                    </a:cubicBezTo>
                    <a:cubicBezTo>
                      <a:pt x="187" y="232"/>
                      <a:pt x="184" y="234"/>
                      <a:pt x="180" y="236"/>
                    </a:cubicBezTo>
                    <a:cubicBezTo>
                      <a:pt x="179" y="237"/>
                      <a:pt x="177" y="238"/>
                      <a:pt x="175" y="239"/>
                    </a:cubicBezTo>
                    <a:cubicBezTo>
                      <a:pt x="172" y="239"/>
                      <a:pt x="170" y="240"/>
                      <a:pt x="169" y="240"/>
                    </a:cubicBezTo>
                    <a:cubicBezTo>
                      <a:pt x="164" y="242"/>
                      <a:pt x="158" y="245"/>
                      <a:pt x="151" y="249"/>
                    </a:cubicBezTo>
                    <a:cubicBezTo>
                      <a:pt x="143" y="253"/>
                      <a:pt x="135" y="257"/>
                      <a:pt x="126" y="261"/>
                    </a:cubicBezTo>
                    <a:cubicBezTo>
                      <a:pt x="123" y="263"/>
                      <a:pt x="122" y="264"/>
                      <a:pt x="123" y="264"/>
                    </a:cubicBezTo>
                    <a:cubicBezTo>
                      <a:pt x="123" y="264"/>
                      <a:pt x="122" y="264"/>
                      <a:pt x="119" y="266"/>
                    </a:cubicBezTo>
                    <a:cubicBezTo>
                      <a:pt x="115" y="268"/>
                      <a:pt x="112" y="269"/>
                      <a:pt x="111" y="271"/>
                    </a:cubicBezTo>
                    <a:cubicBezTo>
                      <a:pt x="109" y="272"/>
                      <a:pt x="106" y="274"/>
                      <a:pt x="103" y="275"/>
                    </a:cubicBezTo>
                    <a:cubicBezTo>
                      <a:pt x="100" y="276"/>
                      <a:pt x="98" y="277"/>
                      <a:pt x="98" y="276"/>
                    </a:cubicBezTo>
                    <a:cubicBezTo>
                      <a:pt x="98" y="276"/>
                      <a:pt x="97" y="277"/>
                      <a:pt x="96" y="279"/>
                    </a:cubicBezTo>
                    <a:cubicBezTo>
                      <a:pt x="96" y="280"/>
                      <a:pt x="97" y="281"/>
                      <a:pt x="97" y="281"/>
                    </a:cubicBezTo>
                    <a:cubicBezTo>
                      <a:pt x="97" y="281"/>
                      <a:pt x="97" y="281"/>
                      <a:pt x="98" y="283"/>
                    </a:cubicBezTo>
                    <a:cubicBezTo>
                      <a:pt x="99" y="283"/>
                      <a:pt x="99" y="284"/>
                      <a:pt x="100" y="284"/>
                    </a:cubicBezTo>
                    <a:cubicBezTo>
                      <a:pt x="100" y="284"/>
                      <a:pt x="100" y="285"/>
                      <a:pt x="101" y="286"/>
                    </a:cubicBezTo>
                    <a:cubicBezTo>
                      <a:pt x="101" y="286"/>
                      <a:pt x="102" y="288"/>
                      <a:pt x="102" y="291"/>
                    </a:cubicBezTo>
                    <a:cubicBezTo>
                      <a:pt x="103" y="295"/>
                      <a:pt x="104" y="299"/>
                      <a:pt x="105" y="303"/>
                    </a:cubicBezTo>
                    <a:cubicBezTo>
                      <a:pt x="105" y="306"/>
                      <a:pt x="106" y="308"/>
                      <a:pt x="107" y="310"/>
                    </a:cubicBezTo>
                    <a:cubicBezTo>
                      <a:pt x="108" y="312"/>
                      <a:pt x="109" y="315"/>
                      <a:pt x="110" y="318"/>
                    </a:cubicBezTo>
                    <a:cubicBezTo>
                      <a:pt x="110" y="321"/>
                      <a:pt x="111" y="325"/>
                      <a:pt x="111" y="329"/>
                    </a:cubicBezTo>
                    <a:cubicBezTo>
                      <a:pt x="111" y="333"/>
                      <a:pt x="112" y="336"/>
                      <a:pt x="112" y="339"/>
                    </a:cubicBezTo>
                    <a:cubicBezTo>
                      <a:pt x="113" y="344"/>
                      <a:pt x="114" y="347"/>
                      <a:pt x="114" y="350"/>
                    </a:cubicBezTo>
                    <a:cubicBezTo>
                      <a:pt x="113" y="352"/>
                      <a:pt x="113" y="354"/>
                      <a:pt x="113" y="356"/>
                    </a:cubicBezTo>
                    <a:cubicBezTo>
                      <a:pt x="114" y="357"/>
                      <a:pt x="115" y="358"/>
                      <a:pt x="115" y="358"/>
                    </a:cubicBezTo>
                    <a:cubicBezTo>
                      <a:pt x="115" y="359"/>
                      <a:pt x="116" y="360"/>
                      <a:pt x="117" y="360"/>
                    </a:cubicBezTo>
                    <a:cubicBezTo>
                      <a:pt x="118" y="360"/>
                      <a:pt x="119" y="360"/>
                      <a:pt x="119" y="360"/>
                    </a:cubicBezTo>
                    <a:cubicBezTo>
                      <a:pt x="119" y="360"/>
                      <a:pt x="120" y="360"/>
                      <a:pt x="121" y="360"/>
                    </a:cubicBezTo>
                    <a:cubicBezTo>
                      <a:pt x="122" y="359"/>
                      <a:pt x="123" y="358"/>
                      <a:pt x="125" y="357"/>
                    </a:cubicBezTo>
                    <a:cubicBezTo>
                      <a:pt x="126" y="357"/>
                      <a:pt x="127" y="356"/>
                      <a:pt x="129" y="355"/>
                    </a:cubicBezTo>
                    <a:cubicBezTo>
                      <a:pt x="141" y="347"/>
                      <a:pt x="150" y="339"/>
                      <a:pt x="158" y="332"/>
                    </a:cubicBezTo>
                    <a:cubicBezTo>
                      <a:pt x="166" y="325"/>
                      <a:pt x="174" y="317"/>
                      <a:pt x="184" y="310"/>
                    </a:cubicBezTo>
                    <a:cubicBezTo>
                      <a:pt x="186" y="308"/>
                      <a:pt x="188" y="307"/>
                      <a:pt x="190" y="306"/>
                    </a:cubicBezTo>
                    <a:cubicBezTo>
                      <a:pt x="192" y="304"/>
                      <a:pt x="194" y="303"/>
                      <a:pt x="195" y="301"/>
                    </a:cubicBezTo>
                    <a:cubicBezTo>
                      <a:pt x="197" y="299"/>
                      <a:pt x="199" y="298"/>
                      <a:pt x="201" y="296"/>
                    </a:cubicBezTo>
                    <a:cubicBezTo>
                      <a:pt x="203" y="295"/>
                      <a:pt x="205" y="294"/>
                      <a:pt x="207" y="292"/>
                    </a:cubicBezTo>
                    <a:cubicBezTo>
                      <a:pt x="209" y="290"/>
                      <a:pt x="211" y="288"/>
                      <a:pt x="214" y="286"/>
                    </a:cubicBezTo>
                    <a:cubicBezTo>
                      <a:pt x="216" y="284"/>
                      <a:pt x="219" y="281"/>
                      <a:pt x="221" y="279"/>
                    </a:cubicBezTo>
                    <a:cubicBezTo>
                      <a:pt x="223" y="277"/>
                      <a:pt x="225" y="275"/>
                      <a:pt x="226" y="274"/>
                    </a:cubicBezTo>
                    <a:cubicBezTo>
                      <a:pt x="228" y="272"/>
                      <a:pt x="230" y="271"/>
                      <a:pt x="232" y="269"/>
                    </a:cubicBezTo>
                    <a:cubicBezTo>
                      <a:pt x="233" y="267"/>
                      <a:pt x="235" y="266"/>
                      <a:pt x="237" y="264"/>
                    </a:cubicBezTo>
                    <a:cubicBezTo>
                      <a:pt x="239" y="262"/>
                      <a:pt x="241" y="260"/>
                      <a:pt x="243" y="258"/>
                    </a:cubicBezTo>
                    <a:cubicBezTo>
                      <a:pt x="244" y="258"/>
                      <a:pt x="245" y="259"/>
                      <a:pt x="246" y="259"/>
                    </a:cubicBezTo>
                    <a:cubicBezTo>
                      <a:pt x="247" y="259"/>
                      <a:pt x="248" y="259"/>
                      <a:pt x="248" y="260"/>
                    </a:cubicBezTo>
                    <a:cubicBezTo>
                      <a:pt x="250" y="260"/>
                      <a:pt x="250" y="261"/>
                      <a:pt x="250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6713538" y="4059238"/>
                <a:ext cx="790575" cy="1011238"/>
              </a:xfrm>
              <a:custGeom>
                <a:avLst/>
                <a:gdLst>
                  <a:gd name="T0" fmla="*/ 206 w 242"/>
                  <a:gd name="T1" fmla="*/ 213 h 310"/>
                  <a:gd name="T2" fmla="*/ 187 w 242"/>
                  <a:gd name="T3" fmla="*/ 232 h 310"/>
                  <a:gd name="T4" fmla="*/ 168 w 242"/>
                  <a:gd name="T5" fmla="*/ 247 h 310"/>
                  <a:gd name="T6" fmla="*/ 166 w 242"/>
                  <a:gd name="T7" fmla="*/ 246 h 310"/>
                  <a:gd name="T8" fmla="*/ 176 w 242"/>
                  <a:gd name="T9" fmla="*/ 221 h 310"/>
                  <a:gd name="T10" fmla="*/ 193 w 242"/>
                  <a:gd name="T11" fmla="*/ 189 h 310"/>
                  <a:gd name="T12" fmla="*/ 204 w 242"/>
                  <a:gd name="T13" fmla="*/ 167 h 310"/>
                  <a:gd name="T14" fmla="*/ 217 w 242"/>
                  <a:gd name="T15" fmla="*/ 143 h 310"/>
                  <a:gd name="T16" fmla="*/ 234 w 242"/>
                  <a:gd name="T17" fmla="*/ 109 h 310"/>
                  <a:gd name="T18" fmla="*/ 237 w 242"/>
                  <a:gd name="T19" fmla="*/ 82 h 310"/>
                  <a:gd name="T20" fmla="*/ 217 w 242"/>
                  <a:gd name="T21" fmla="*/ 57 h 310"/>
                  <a:gd name="T22" fmla="*/ 208 w 242"/>
                  <a:gd name="T23" fmla="*/ 60 h 310"/>
                  <a:gd name="T24" fmla="*/ 195 w 242"/>
                  <a:gd name="T25" fmla="*/ 69 h 310"/>
                  <a:gd name="T26" fmla="*/ 185 w 242"/>
                  <a:gd name="T27" fmla="*/ 86 h 310"/>
                  <a:gd name="T28" fmla="*/ 168 w 242"/>
                  <a:gd name="T29" fmla="*/ 100 h 310"/>
                  <a:gd name="T30" fmla="*/ 155 w 242"/>
                  <a:gd name="T31" fmla="*/ 112 h 310"/>
                  <a:gd name="T32" fmla="*/ 143 w 242"/>
                  <a:gd name="T33" fmla="*/ 120 h 310"/>
                  <a:gd name="T34" fmla="*/ 129 w 242"/>
                  <a:gd name="T35" fmla="*/ 132 h 310"/>
                  <a:gd name="T36" fmla="*/ 117 w 242"/>
                  <a:gd name="T37" fmla="*/ 141 h 310"/>
                  <a:gd name="T38" fmla="*/ 102 w 242"/>
                  <a:gd name="T39" fmla="*/ 153 h 310"/>
                  <a:gd name="T40" fmla="*/ 82 w 242"/>
                  <a:gd name="T41" fmla="*/ 168 h 310"/>
                  <a:gd name="T42" fmla="*/ 66 w 242"/>
                  <a:gd name="T43" fmla="*/ 174 h 310"/>
                  <a:gd name="T44" fmla="*/ 71 w 242"/>
                  <a:gd name="T45" fmla="*/ 154 h 310"/>
                  <a:gd name="T46" fmla="*/ 85 w 242"/>
                  <a:gd name="T47" fmla="*/ 119 h 310"/>
                  <a:gd name="T48" fmla="*/ 95 w 242"/>
                  <a:gd name="T49" fmla="*/ 105 h 310"/>
                  <a:gd name="T50" fmla="*/ 104 w 242"/>
                  <a:gd name="T51" fmla="*/ 85 h 310"/>
                  <a:gd name="T52" fmla="*/ 114 w 242"/>
                  <a:gd name="T53" fmla="*/ 64 h 310"/>
                  <a:gd name="T54" fmla="*/ 123 w 242"/>
                  <a:gd name="T55" fmla="*/ 46 h 310"/>
                  <a:gd name="T56" fmla="*/ 133 w 242"/>
                  <a:gd name="T57" fmla="*/ 30 h 310"/>
                  <a:gd name="T58" fmla="*/ 126 w 242"/>
                  <a:gd name="T59" fmla="*/ 17 h 310"/>
                  <a:gd name="T60" fmla="*/ 114 w 242"/>
                  <a:gd name="T61" fmla="*/ 8 h 310"/>
                  <a:gd name="T62" fmla="*/ 90 w 242"/>
                  <a:gd name="T63" fmla="*/ 2 h 310"/>
                  <a:gd name="T64" fmla="*/ 80 w 242"/>
                  <a:gd name="T65" fmla="*/ 9 h 310"/>
                  <a:gd name="T66" fmla="*/ 68 w 242"/>
                  <a:gd name="T67" fmla="*/ 30 h 310"/>
                  <a:gd name="T68" fmla="*/ 59 w 242"/>
                  <a:gd name="T69" fmla="*/ 49 h 310"/>
                  <a:gd name="T70" fmla="*/ 53 w 242"/>
                  <a:gd name="T71" fmla="*/ 60 h 310"/>
                  <a:gd name="T72" fmla="*/ 51 w 242"/>
                  <a:gd name="T73" fmla="*/ 64 h 310"/>
                  <a:gd name="T74" fmla="*/ 52 w 242"/>
                  <a:gd name="T75" fmla="*/ 65 h 310"/>
                  <a:gd name="T76" fmla="*/ 36 w 242"/>
                  <a:gd name="T77" fmla="*/ 99 h 310"/>
                  <a:gd name="T78" fmla="*/ 17 w 242"/>
                  <a:gd name="T79" fmla="*/ 136 h 310"/>
                  <a:gd name="T80" fmla="*/ 10 w 242"/>
                  <a:gd name="T81" fmla="*/ 203 h 310"/>
                  <a:gd name="T82" fmla="*/ 16 w 242"/>
                  <a:gd name="T83" fmla="*/ 214 h 310"/>
                  <a:gd name="T84" fmla="*/ 20 w 242"/>
                  <a:gd name="T85" fmla="*/ 218 h 310"/>
                  <a:gd name="T86" fmla="*/ 35 w 242"/>
                  <a:gd name="T87" fmla="*/ 228 h 310"/>
                  <a:gd name="T88" fmla="*/ 76 w 242"/>
                  <a:gd name="T89" fmla="*/ 212 h 310"/>
                  <a:gd name="T90" fmla="*/ 110 w 242"/>
                  <a:gd name="T91" fmla="*/ 182 h 310"/>
                  <a:gd name="T92" fmla="*/ 115 w 242"/>
                  <a:gd name="T93" fmla="*/ 178 h 310"/>
                  <a:gd name="T94" fmla="*/ 122 w 242"/>
                  <a:gd name="T95" fmla="*/ 172 h 310"/>
                  <a:gd name="T96" fmla="*/ 158 w 242"/>
                  <a:gd name="T97" fmla="*/ 137 h 310"/>
                  <a:gd name="T98" fmla="*/ 155 w 242"/>
                  <a:gd name="T99" fmla="*/ 142 h 310"/>
                  <a:gd name="T100" fmla="*/ 140 w 242"/>
                  <a:gd name="T101" fmla="*/ 176 h 310"/>
                  <a:gd name="T102" fmla="*/ 122 w 242"/>
                  <a:gd name="T103" fmla="*/ 214 h 310"/>
                  <a:gd name="T104" fmla="*/ 118 w 242"/>
                  <a:gd name="T105" fmla="*/ 283 h 310"/>
                  <a:gd name="T106" fmla="*/ 121 w 242"/>
                  <a:gd name="T107" fmla="*/ 291 h 310"/>
                  <a:gd name="T108" fmla="*/ 125 w 242"/>
                  <a:gd name="T109" fmla="*/ 295 h 310"/>
                  <a:gd name="T110" fmla="*/ 131 w 242"/>
                  <a:gd name="T111" fmla="*/ 299 h 310"/>
                  <a:gd name="T112" fmla="*/ 153 w 242"/>
                  <a:gd name="T113" fmla="*/ 310 h 310"/>
                  <a:gd name="T114" fmla="*/ 170 w 242"/>
                  <a:gd name="T115" fmla="*/ 299 h 310"/>
                  <a:gd name="T116" fmla="*/ 190 w 242"/>
                  <a:gd name="T117" fmla="*/ 279 h 310"/>
                  <a:gd name="T118" fmla="*/ 214 w 242"/>
                  <a:gd name="T119" fmla="*/ 247 h 310"/>
                  <a:gd name="T120" fmla="*/ 213 w 242"/>
                  <a:gd name="T121" fmla="*/ 20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2" h="310">
                    <a:moveTo>
                      <a:pt x="213" y="207"/>
                    </a:moveTo>
                    <a:cubicBezTo>
                      <a:pt x="209" y="211"/>
                      <a:pt x="207" y="213"/>
                      <a:pt x="206" y="213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195" y="222"/>
                      <a:pt x="192" y="226"/>
                      <a:pt x="187" y="232"/>
                    </a:cubicBezTo>
                    <a:cubicBezTo>
                      <a:pt x="181" y="238"/>
                      <a:pt x="178" y="241"/>
                      <a:pt x="177" y="241"/>
                    </a:cubicBezTo>
                    <a:cubicBezTo>
                      <a:pt x="168" y="247"/>
                      <a:pt x="168" y="247"/>
                      <a:pt x="168" y="247"/>
                    </a:cubicBezTo>
                    <a:cubicBezTo>
                      <a:pt x="166" y="250"/>
                      <a:pt x="165" y="252"/>
                      <a:pt x="165" y="251"/>
                    </a:cubicBezTo>
                    <a:cubicBezTo>
                      <a:pt x="166" y="246"/>
                      <a:pt x="166" y="246"/>
                      <a:pt x="166" y="246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68" y="239"/>
                      <a:pt x="171" y="231"/>
                      <a:pt x="176" y="221"/>
                    </a:cubicBezTo>
                    <a:cubicBezTo>
                      <a:pt x="182" y="211"/>
                      <a:pt x="186" y="203"/>
                      <a:pt x="188" y="197"/>
                    </a:cubicBezTo>
                    <a:cubicBezTo>
                      <a:pt x="190" y="194"/>
                      <a:pt x="191" y="191"/>
                      <a:pt x="193" y="189"/>
                    </a:cubicBezTo>
                    <a:cubicBezTo>
                      <a:pt x="195" y="187"/>
                      <a:pt x="197" y="184"/>
                      <a:pt x="198" y="182"/>
                    </a:cubicBezTo>
                    <a:cubicBezTo>
                      <a:pt x="201" y="177"/>
                      <a:pt x="203" y="172"/>
                      <a:pt x="204" y="167"/>
                    </a:cubicBezTo>
                    <a:cubicBezTo>
                      <a:pt x="206" y="162"/>
                      <a:pt x="209" y="158"/>
                      <a:pt x="212" y="153"/>
                    </a:cubicBezTo>
                    <a:cubicBezTo>
                      <a:pt x="213" y="152"/>
                      <a:pt x="215" y="148"/>
                      <a:pt x="217" y="143"/>
                    </a:cubicBezTo>
                    <a:cubicBezTo>
                      <a:pt x="219" y="137"/>
                      <a:pt x="222" y="131"/>
                      <a:pt x="225" y="125"/>
                    </a:cubicBezTo>
                    <a:cubicBezTo>
                      <a:pt x="228" y="119"/>
                      <a:pt x="231" y="114"/>
                      <a:pt x="234" y="109"/>
                    </a:cubicBezTo>
                    <a:cubicBezTo>
                      <a:pt x="237" y="105"/>
                      <a:pt x="239" y="103"/>
                      <a:pt x="241" y="104"/>
                    </a:cubicBezTo>
                    <a:cubicBezTo>
                      <a:pt x="242" y="93"/>
                      <a:pt x="241" y="86"/>
                      <a:pt x="237" y="82"/>
                    </a:cubicBezTo>
                    <a:cubicBezTo>
                      <a:pt x="233" y="79"/>
                      <a:pt x="230" y="74"/>
                      <a:pt x="229" y="69"/>
                    </a:cubicBezTo>
                    <a:cubicBezTo>
                      <a:pt x="217" y="57"/>
                      <a:pt x="217" y="57"/>
                      <a:pt x="217" y="57"/>
                    </a:cubicBezTo>
                    <a:cubicBezTo>
                      <a:pt x="216" y="57"/>
                      <a:pt x="214" y="57"/>
                      <a:pt x="213" y="58"/>
                    </a:cubicBezTo>
                    <a:cubicBezTo>
                      <a:pt x="212" y="59"/>
                      <a:pt x="210" y="60"/>
                      <a:pt x="208" y="60"/>
                    </a:cubicBezTo>
                    <a:cubicBezTo>
                      <a:pt x="201" y="65"/>
                      <a:pt x="201" y="65"/>
                      <a:pt x="201" y="65"/>
                    </a:cubicBezTo>
                    <a:cubicBezTo>
                      <a:pt x="198" y="67"/>
                      <a:pt x="196" y="68"/>
                      <a:pt x="195" y="69"/>
                    </a:cubicBezTo>
                    <a:cubicBezTo>
                      <a:pt x="195" y="70"/>
                      <a:pt x="194" y="72"/>
                      <a:pt x="192" y="74"/>
                    </a:cubicBezTo>
                    <a:cubicBezTo>
                      <a:pt x="189" y="78"/>
                      <a:pt x="186" y="82"/>
                      <a:pt x="185" y="86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4" y="95"/>
                      <a:pt x="171" y="98"/>
                      <a:pt x="168" y="100"/>
                    </a:cubicBezTo>
                    <a:cubicBezTo>
                      <a:pt x="165" y="103"/>
                      <a:pt x="162" y="106"/>
                      <a:pt x="159" y="108"/>
                    </a:cubicBezTo>
                    <a:cubicBezTo>
                      <a:pt x="156" y="111"/>
                      <a:pt x="155" y="112"/>
                      <a:pt x="155" y="112"/>
                    </a:cubicBezTo>
                    <a:cubicBezTo>
                      <a:pt x="154" y="111"/>
                      <a:pt x="152" y="113"/>
                      <a:pt x="149" y="115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4" y="127"/>
                      <a:pt x="131" y="130"/>
                      <a:pt x="129" y="132"/>
                    </a:cubicBezTo>
                    <a:cubicBezTo>
                      <a:pt x="126" y="134"/>
                      <a:pt x="124" y="136"/>
                      <a:pt x="122" y="137"/>
                    </a:cubicBezTo>
                    <a:cubicBezTo>
                      <a:pt x="120" y="139"/>
                      <a:pt x="118" y="140"/>
                      <a:pt x="117" y="141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5" y="149"/>
                      <a:pt x="104" y="150"/>
                      <a:pt x="102" y="153"/>
                    </a:cubicBezTo>
                    <a:cubicBezTo>
                      <a:pt x="100" y="155"/>
                      <a:pt x="99" y="156"/>
                      <a:pt x="97" y="156"/>
                    </a:cubicBezTo>
                    <a:cubicBezTo>
                      <a:pt x="82" y="168"/>
                      <a:pt x="82" y="168"/>
                      <a:pt x="82" y="168"/>
                    </a:cubicBezTo>
                    <a:cubicBezTo>
                      <a:pt x="76" y="169"/>
                      <a:pt x="74" y="170"/>
                      <a:pt x="74" y="172"/>
                    </a:cubicBezTo>
                    <a:cubicBezTo>
                      <a:pt x="74" y="173"/>
                      <a:pt x="72" y="174"/>
                      <a:pt x="66" y="174"/>
                    </a:cubicBezTo>
                    <a:cubicBezTo>
                      <a:pt x="66" y="171"/>
                      <a:pt x="66" y="168"/>
                      <a:pt x="67" y="166"/>
                    </a:cubicBezTo>
                    <a:cubicBezTo>
                      <a:pt x="67" y="165"/>
                      <a:pt x="69" y="160"/>
                      <a:pt x="71" y="154"/>
                    </a:cubicBezTo>
                    <a:cubicBezTo>
                      <a:pt x="73" y="148"/>
                      <a:pt x="75" y="142"/>
                      <a:pt x="77" y="137"/>
                    </a:cubicBezTo>
                    <a:cubicBezTo>
                      <a:pt x="79" y="131"/>
                      <a:pt x="82" y="125"/>
                      <a:pt x="85" y="119"/>
                    </a:cubicBezTo>
                    <a:cubicBezTo>
                      <a:pt x="86" y="116"/>
                      <a:pt x="87" y="114"/>
                      <a:pt x="90" y="112"/>
                    </a:cubicBezTo>
                    <a:cubicBezTo>
                      <a:pt x="92" y="109"/>
                      <a:pt x="94" y="107"/>
                      <a:pt x="95" y="105"/>
                    </a:cubicBezTo>
                    <a:cubicBezTo>
                      <a:pt x="98" y="99"/>
                      <a:pt x="99" y="95"/>
                      <a:pt x="99" y="94"/>
                    </a:cubicBezTo>
                    <a:cubicBezTo>
                      <a:pt x="99" y="92"/>
                      <a:pt x="101" y="89"/>
                      <a:pt x="104" y="85"/>
                    </a:cubicBezTo>
                    <a:cubicBezTo>
                      <a:pt x="106" y="82"/>
                      <a:pt x="108" y="79"/>
                      <a:pt x="109" y="74"/>
                    </a:cubicBezTo>
                    <a:cubicBezTo>
                      <a:pt x="111" y="70"/>
                      <a:pt x="112" y="67"/>
                      <a:pt x="114" y="64"/>
                    </a:cubicBezTo>
                    <a:cubicBezTo>
                      <a:pt x="114" y="63"/>
                      <a:pt x="115" y="61"/>
                      <a:pt x="117" y="57"/>
                    </a:cubicBezTo>
                    <a:cubicBezTo>
                      <a:pt x="119" y="53"/>
                      <a:pt x="121" y="50"/>
                      <a:pt x="123" y="46"/>
                    </a:cubicBezTo>
                    <a:cubicBezTo>
                      <a:pt x="125" y="42"/>
                      <a:pt x="127" y="38"/>
                      <a:pt x="129" y="34"/>
                    </a:cubicBezTo>
                    <a:cubicBezTo>
                      <a:pt x="131" y="31"/>
                      <a:pt x="132" y="29"/>
                      <a:pt x="133" y="30"/>
                    </a:cubicBezTo>
                    <a:cubicBezTo>
                      <a:pt x="133" y="24"/>
                      <a:pt x="133" y="22"/>
                      <a:pt x="131" y="21"/>
                    </a:cubicBezTo>
                    <a:cubicBezTo>
                      <a:pt x="130" y="20"/>
                      <a:pt x="128" y="19"/>
                      <a:pt x="126" y="17"/>
                    </a:cubicBezTo>
                    <a:cubicBezTo>
                      <a:pt x="125" y="15"/>
                      <a:pt x="123" y="13"/>
                      <a:pt x="119" y="13"/>
                    </a:cubicBezTo>
                    <a:cubicBezTo>
                      <a:pt x="116" y="12"/>
                      <a:pt x="114" y="10"/>
                      <a:pt x="114" y="8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5" y="0"/>
                      <a:pt x="92" y="0"/>
                      <a:pt x="90" y="2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79" y="10"/>
                      <a:pt x="77" y="12"/>
                    </a:cubicBezTo>
                    <a:cubicBezTo>
                      <a:pt x="74" y="16"/>
                      <a:pt x="71" y="22"/>
                      <a:pt x="68" y="30"/>
                    </a:cubicBezTo>
                    <a:cubicBezTo>
                      <a:pt x="65" y="37"/>
                      <a:pt x="62" y="42"/>
                      <a:pt x="61" y="43"/>
                    </a:cubicBezTo>
                    <a:cubicBezTo>
                      <a:pt x="61" y="45"/>
                      <a:pt x="60" y="47"/>
                      <a:pt x="59" y="49"/>
                    </a:cubicBezTo>
                    <a:cubicBezTo>
                      <a:pt x="58" y="51"/>
                      <a:pt x="56" y="53"/>
                      <a:pt x="54" y="57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4"/>
                      <a:pt x="51" y="64"/>
                      <a:pt x="51" y="64"/>
                    </a:cubicBezTo>
                    <a:cubicBezTo>
                      <a:pt x="49" y="67"/>
                      <a:pt x="49" y="67"/>
                      <a:pt x="51" y="65"/>
                    </a:cubicBezTo>
                    <a:cubicBezTo>
                      <a:pt x="54" y="63"/>
                      <a:pt x="54" y="63"/>
                      <a:pt x="52" y="65"/>
                    </a:cubicBezTo>
                    <a:cubicBezTo>
                      <a:pt x="52" y="66"/>
                      <a:pt x="50" y="70"/>
                      <a:pt x="47" y="77"/>
                    </a:cubicBezTo>
                    <a:cubicBezTo>
                      <a:pt x="44" y="84"/>
                      <a:pt x="40" y="91"/>
                      <a:pt x="36" y="99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18" y="132"/>
                      <a:pt x="17" y="134"/>
                      <a:pt x="17" y="136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0" y="203"/>
                      <a:pt x="10" y="203"/>
                      <a:pt x="10" y="203"/>
                    </a:cubicBezTo>
                    <a:cubicBezTo>
                      <a:pt x="11" y="208"/>
                      <a:pt x="13" y="211"/>
                      <a:pt x="14" y="213"/>
                    </a:cubicBezTo>
                    <a:cubicBezTo>
                      <a:pt x="15" y="214"/>
                      <a:pt x="16" y="214"/>
                      <a:pt x="16" y="214"/>
                    </a:cubicBezTo>
                    <a:cubicBezTo>
                      <a:pt x="17" y="214"/>
                      <a:pt x="17" y="214"/>
                      <a:pt x="18" y="215"/>
                    </a:cubicBez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9"/>
                      <a:pt x="21" y="220"/>
                      <a:pt x="24" y="221"/>
                    </a:cubicBezTo>
                    <a:cubicBezTo>
                      <a:pt x="26" y="222"/>
                      <a:pt x="30" y="224"/>
                      <a:pt x="35" y="228"/>
                    </a:cubicBezTo>
                    <a:cubicBezTo>
                      <a:pt x="44" y="233"/>
                      <a:pt x="50" y="233"/>
                      <a:pt x="54" y="228"/>
                    </a:cubicBezTo>
                    <a:cubicBezTo>
                      <a:pt x="58" y="223"/>
                      <a:pt x="66" y="217"/>
                      <a:pt x="76" y="212"/>
                    </a:cubicBezTo>
                    <a:cubicBezTo>
                      <a:pt x="80" y="208"/>
                      <a:pt x="85" y="203"/>
                      <a:pt x="91" y="199"/>
                    </a:cubicBezTo>
                    <a:cubicBezTo>
                      <a:pt x="97" y="194"/>
                      <a:pt x="104" y="189"/>
                      <a:pt x="110" y="182"/>
                    </a:cubicBezTo>
                    <a:cubicBezTo>
                      <a:pt x="112" y="180"/>
                      <a:pt x="113" y="179"/>
                      <a:pt x="114" y="178"/>
                    </a:cubicBezTo>
                    <a:cubicBezTo>
                      <a:pt x="115" y="178"/>
                      <a:pt x="115" y="178"/>
                      <a:pt x="115" y="178"/>
                    </a:cubicBezTo>
                    <a:cubicBezTo>
                      <a:pt x="116" y="178"/>
                      <a:pt x="116" y="178"/>
                      <a:pt x="116" y="177"/>
                    </a:cubicBezTo>
                    <a:cubicBezTo>
                      <a:pt x="117" y="177"/>
                      <a:pt x="119" y="175"/>
                      <a:pt x="122" y="172"/>
                    </a:cubicBezTo>
                    <a:cubicBezTo>
                      <a:pt x="128" y="167"/>
                      <a:pt x="134" y="161"/>
                      <a:pt x="139" y="155"/>
                    </a:cubicBezTo>
                    <a:cubicBezTo>
                      <a:pt x="145" y="149"/>
                      <a:pt x="151" y="143"/>
                      <a:pt x="158" y="137"/>
                    </a:cubicBezTo>
                    <a:cubicBezTo>
                      <a:pt x="158" y="137"/>
                      <a:pt x="159" y="136"/>
                      <a:pt x="160" y="136"/>
                    </a:cubicBezTo>
                    <a:cubicBezTo>
                      <a:pt x="157" y="139"/>
                      <a:pt x="156" y="141"/>
                      <a:pt x="155" y="142"/>
                    </a:cubicBezTo>
                    <a:cubicBezTo>
                      <a:pt x="155" y="143"/>
                      <a:pt x="153" y="147"/>
                      <a:pt x="150" y="154"/>
                    </a:cubicBezTo>
                    <a:cubicBezTo>
                      <a:pt x="147" y="161"/>
                      <a:pt x="143" y="168"/>
                      <a:pt x="140" y="176"/>
                    </a:cubicBezTo>
                    <a:cubicBezTo>
                      <a:pt x="135" y="186"/>
                      <a:pt x="130" y="196"/>
                      <a:pt x="125" y="208"/>
                    </a:cubicBezTo>
                    <a:cubicBezTo>
                      <a:pt x="123" y="210"/>
                      <a:pt x="122" y="212"/>
                      <a:pt x="122" y="214"/>
                    </a:cubicBezTo>
                    <a:cubicBezTo>
                      <a:pt x="106" y="256"/>
                      <a:pt x="106" y="256"/>
                      <a:pt x="106" y="256"/>
                    </a:cubicBezTo>
                    <a:cubicBezTo>
                      <a:pt x="118" y="283"/>
                      <a:pt x="118" y="283"/>
                      <a:pt x="118" y="283"/>
                    </a:cubicBezTo>
                    <a:cubicBezTo>
                      <a:pt x="118" y="285"/>
                      <a:pt x="119" y="286"/>
                      <a:pt x="119" y="288"/>
                    </a:cubicBezTo>
                    <a:cubicBezTo>
                      <a:pt x="119" y="289"/>
                      <a:pt x="120" y="290"/>
                      <a:pt x="121" y="291"/>
                    </a:cubicBezTo>
                    <a:cubicBezTo>
                      <a:pt x="122" y="292"/>
                      <a:pt x="122" y="293"/>
                      <a:pt x="123" y="293"/>
                    </a:cubicBezTo>
                    <a:cubicBezTo>
                      <a:pt x="124" y="293"/>
                      <a:pt x="124" y="294"/>
                      <a:pt x="125" y="295"/>
                    </a:cubicBezTo>
                    <a:cubicBezTo>
                      <a:pt x="126" y="297"/>
                      <a:pt x="126" y="297"/>
                      <a:pt x="126" y="297"/>
                    </a:cubicBezTo>
                    <a:cubicBezTo>
                      <a:pt x="127" y="298"/>
                      <a:pt x="128" y="298"/>
                      <a:pt x="131" y="299"/>
                    </a:cubicBezTo>
                    <a:cubicBezTo>
                      <a:pt x="132" y="300"/>
                      <a:pt x="137" y="303"/>
                      <a:pt x="143" y="306"/>
                    </a:cubicBezTo>
                    <a:cubicBezTo>
                      <a:pt x="147" y="309"/>
                      <a:pt x="150" y="310"/>
                      <a:pt x="153" y="310"/>
                    </a:cubicBezTo>
                    <a:cubicBezTo>
                      <a:pt x="156" y="310"/>
                      <a:pt x="158" y="308"/>
                      <a:pt x="161" y="306"/>
                    </a:cubicBezTo>
                    <a:cubicBezTo>
                      <a:pt x="164" y="304"/>
                      <a:pt x="167" y="302"/>
                      <a:pt x="170" y="299"/>
                    </a:cubicBezTo>
                    <a:cubicBezTo>
                      <a:pt x="173" y="296"/>
                      <a:pt x="177" y="293"/>
                      <a:pt x="182" y="290"/>
                    </a:cubicBezTo>
                    <a:cubicBezTo>
                      <a:pt x="186" y="286"/>
                      <a:pt x="189" y="282"/>
                      <a:pt x="190" y="279"/>
                    </a:cubicBezTo>
                    <a:cubicBezTo>
                      <a:pt x="192" y="275"/>
                      <a:pt x="196" y="270"/>
                      <a:pt x="203" y="263"/>
                    </a:cubicBezTo>
                    <a:cubicBezTo>
                      <a:pt x="206" y="259"/>
                      <a:pt x="210" y="254"/>
                      <a:pt x="214" y="247"/>
                    </a:cubicBezTo>
                    <a:cubicBezTo>
                      <a:pt x="214" y="205"/>
                      <a:pt x="214" y="205"/>
                      <a:pt x="214" y="205"/>
                    </a:cubicBezTo>
                    <a:cubicBezTo>
                      <a:pt x="213" y="206"/>
                      <a:pt x="213" y="206"/>
                      <a:pt x="213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 rot="20534983">
            <a:off x="990486" y="2904954"/>
            <a:ext cx="913567" cy="819697"/>
            <a:chOff x="-1100138" y="-2155825"/>
            <a:chExt cx="1096963" cy="984250"/>
          </a:xfrm>
          <a:solidFill>
            <a:schemeClr val="bg1"/>
          </a:solidFill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-776288" y="-2155825"/>
              <a:ext cx="239713" cy="439738"/>
            </a:xfrm>
            <a:custGeom>
              <a:avLst/>
              <a:gdLst>
                <a:gd name="T0" fmla="*/ 0 w 151"/>
                <a:gd name="T1" fmla="*/ 0 h 277"/>
                <a:gd name="T2" fmla="*/ 0 w 151"/>
                <a:gd name="T3" fmla="*/ 277 h 277"/>
                <a:gd name="T4" fmla="*/ 151 w 151"/>
                <a:gd name="T5" fmla="*/ 0 h 277"/>
                <a:gd name="T6" fmla="*/ 0 w 151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77">
                  <a:moveTo>
                    <a:pt x="0" y="0"/>
                  </a:moveTo>
                  <a:lnTo>
                    <a:pt x="0" y="277"/>
                  </a:lnTo>
                  <a:lnTo>
                    <a:pt x="15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-668338" y="-2125663"/>
              <a:ext cx="341313" cy="409575"/>
            </a:xfrm>
            <a:custGeom>
              <a:avLst/>
              <a:gdLst>
                <a:gd name="T0" fmla="*/ 126 w 215"/>
                <a:gd name="T1" fmla="*/ 0 h 258"/>
                <a:gd name="T2" fmla="*/ 83 w 215"/>
                <a:gd name="T3" fmla="*/ 75 h 258"/>
                <a:gd name="T4" fmla="*/ 118 w 215"/>
                <a:gd name="T5" fmla="*/ 123 h 258"/>
                <a:gd name="T6" fmla="*/ 49 w 215"/>
                <a:gd name="T7" fmla="*/ 143 h 258"/>
                <a:gd name="T8" fmla="*/ 0 w 215"/>
                <a:gd name="T9" fmla="*/ 229 h 258"/>
                <a:gd name="T10" fmla="*/ 96 w 215"/>
                <a:gd name="T11" fmla="*/ 195 h 258"/>
                <a:gd name="T12" fmla="*/ 138 w 215"/>
                <a:gd name="T13" fmla="*/ 258 h 258"/>
                <a:gd name="T14" fmla="*/ 130 w 215"/>
                <a:gd name="T15" fmla="*/ 184 h 258"/>
                <a:gd name="T16" fmla="*/ 215 w 215"/>
                <a:gd name="T17" fmla="*/ 156 h 258"/>
                <a:gd name="T18" fmla="*/ 126 w 215"/>
                <a:gd name="T1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58">
                  <a:moveTo>
                    <a:pt x="126" y="0"/>
                  </a:moveTo>
                  <a:lnTo>
                    <a:pt x="83" y="75"/>
                  </a:lnTo>
                  <a:lnTo>
                    <a:pt x="118" y="123"/>
                  </a:lnTo>
                  <a:lnTo>
                    <a:pt x="49" y="143"/>
                  </a:lnTo>
                  <a:lnTo>
                    <a:pt x="0" y="229"/>
                  </a:lnTo>
                  <a:lnTo>
                    <a:pt x="96" y="195"/>
                  </a:lnTo>
                  <a:lnTo>
                    <a:pt x="138" y="258"/>
                  </a:lnTo>
                  <a:lnTo>
                    <a:pt x="130" y="184"/>
                  </a:lnTo>
                  <a:lnTo>
                    <a:pt x="215" y="156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"/>
            <p:cNvSpPr>
              <a:spLocks noEditPoints="1"/>
            </p:cNvSpPr>
            <p:nvPr/>
          </p:nvSpPr>
          <p:spPr bwMode="auto">
            <a:xfrm>
              <a:off x="-1087438" y="-1282700"/>
              <a:ext cx="112713" cy="111125"/>
            </a:xfrm>
            <a:custGeom>
              <a:avLst/>
              <a:gdLst>
                <a:gd name="T0" fmla="*/ 36 w 45"/>
                <a:gd name="T1" fmla="*/ 22 h 44"/>
                <a:gd name="T2" fmla="*/ 40 w 45"/>
                <a:gd name="T3" fmla="*/ 20 h 44"/>
                <a:gd name="T4" fmla="*/ 42 w 45"/>
                <a:gd name="T5" fmla="*/ 17 h 44"/>
                <a:gd name="T6" fmla="*/ 43 w 45"/>
                <a:gd name="T7" fmla="*/ 12 h 44"/>
                <a:gd name="T8" fmla="*/ 42 w 45"/>
                <a:gd name="T9" fmla="*/ 8 h 44"/>
                <a:gd name="T10" fmla="*/ 40 w 45"/>
                <a:gd name="T11" fmla="*/ 5 h 44"/>
                <a:gd name="T12" fmla="*/ 36 w 45"/>
                <a:gd name="T13" fmla="*/ 3 h 44"/>
                <a:gd name="T14" fmla="*/ 32 w 45"/>
                <a:gd name="T15" fmla="*/ 2 h 44"/>
                <a:gd name="T16" fmla="*/ 2 w 45"/>
                <a:gd name="T17" fmla="*/ 2 h 44"/>
                <a:gd name="T18" fmla="*/ 2 w 45"/>
                <a:gd name="T19" fmla="*/ 23 h 44"/>
                <a:gd name="T20" fmla="*/ 32 w 45"/>
                <a:gd name="T21" fmla="*/ 23 h 44"/>
                <a:gd name="T22" fmla="*/ 36 w 45"/>
                <a:gd name="T23" fmla="*/ 22 h 44"/>
                <a:gd name="T24" fmla="*/ 36 w 45"/>
                <a:gd name="T25" fmla="*/ 22 h 44"/>
                <a:gd name="T26" fmla="*/ 0 w 45"/>
                <a:gd name="T27" fmla="*/ 0 h 44"/>
                <a:gd name="T28" fmla="*/ 32 w 45"/>
                <a:gd name="T29" fmla="*/ 0 h 44"/>
                <a:gd name="T30" fmla="*/ 37 w 45"/>
                <a:gd name="T31" fmla="*/ 1 h 44"/>
                <a:gd name="T32" fmla="*/ 41 w 45"/>
                <a:gd name="T33" fmla="*/ 4 h 44"/>
                <a:gd name="T34" fmla="*/ 44 w 45"/>
                <a:gd name="T35" fmla="*/ 8 h 44"/>
                <a:gd name="T36" fmla="*/ 45 w 45"/>
                <a:gd name="T37" fmla="*/ 12 h 44"/>
                <a:gd name="T38" fmla="*/ 44 w 45"/>
                <a:gd name="T39" fmla="*/ 17 h 44"/>
                <a:gd name="T40" fmla="*/ 41 w 45"/>
                <a:gd name="T41" fmla="*/ 21 h 44"/>
                <a:gd name="T42" fmla="*/ 37 w 45"/>
                <a:gd name="T43" fmla="*/ 24 h 44"/>
                <a:gd name="T44" fmla="*/ 32 w 45"/>
                <a:gd name="T45" fmla="*/ 25 h 44"/>
                <a:gd name="T46" fmla="*/ 32 w 45"/>
                <a:gd name="T47" fmla="*/ 25 h 44"/>
                <a:gd name="T48" fmla="*/ 45 w 45"/>
                <a:gd name="T49" fmla="*/ 44 h 44"/>
                <a:gd name="T50" fmla="*/ 43 w 45"/>
                <a:gd name="T51" fmla="*/ 44 h 44"/>
                <a:gd name="T52" fmla="*/ 30 w 45"/>
                <a:gd name="T53" fmla="*/ 25 h 44"/>
                <a:gd name="T54" fmla="*/ 2 w 45"/>
                <a:gd name="T55" fmla="*/ 25 h 44"/>
                <a:gd name="T56" fmla="*/ 2 w 45"/>
                <a:gd name="T57" fmla="*/ 44 h 44"/>
                <a:gd name="T58" fmla="*/ 0 w 45"/>
                <a:gd name="T59" fmla="*/ 44 h 44"/>
                <a:gd name="T60" fmla="*/ 0 w 45"/>
                <a:gd name="T6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4">
                  <a:moveTo>
                    <a:pt x="36" y="22"/>
                  </a:moveTo>
                  <a:cubicBezTo>
                    <a:pt x="38" y="22"/>
                    <a:pt x="39" y="21"/>
                    <a:pt x="40" y="20"/>
                  </a:cubicBezTo>
                  <a:cubicBezTo>
                    <a:pt x="41" y="19"/>
                    <a:pt x="41" y="18"/>
                    <a:pt x="42" y="17"/>
                  </a:cubicBezTo>
                  <a:cubicBezTo>
                    <a:pt x="43" y="15"/>
                    <a:pt x="43" y="14"/>
                    <a:pt x="43" y="12"/>
                  </a:cubicBezTo>
                  <a:cubicBezTo>
                    <a:pt x="43" y="11"/>
                    <a:pt x="43" y="10"/>
                    <a:pt x="42" y="8"/>
                  </a:cubicBezTo>
                  <a:cubicBezTo>
                    <a:pt x="41" y="7"/>
                    <a:pt x="41" y="6"/>
                    <a:pt x="40" y="5"/>
                  </a:cubicBezTo>
                  <a:cubicBezTo>
                    <a:pt x="39" y="4"/>
                    <a:pt x="38" y="3"/>
                    <a:pt x="36" y="3"/>
                  </a:cubicBezTo>
                  <a:cubicBezTo>
                    <a:pt x="35" y="2"/>
                    <a:pt x="34" y="2"/>
                    <a:pt x="3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3"/>
                    <a:pt x="35" y="23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9" y="2"/>
                    <a:pt x="40" y="3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9"/>
                    <a:pt x="45" y="11"/>
                    <a:pt x="45" y="12"/>
                  </a:cubicBezTo>
                  <a:cubicBezTo>
                    <a:pt x="45" y="14"/>
                    <a:pt x="44" y="16"/>
                    <a:pt x="44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7"/>
            <p:cNvSpPr>
              <a:spLocks noEditPoints="1"/>
            </p:cNvSpPr>
            <p:nvPr/>
          </p:nvSpPr>
          <p:spPr bwMode="auto">
            <a:xfrm>
              <a:off x="-969963" y="-1282700"/>
              <a:ext cx="109538" cy="111125"/>
            </a:xfrm>
            <a:custGeom>
              <a:avLst/>
              <a:gdLst>
                <a:gd name="T0" fmla="*/ 6 w 69"/>
                <a:gd name="T1" fmla="*/ 62 h 70"/>
                <a:gd name="T2" fmla="*/ 63 w 69"/>
                <a:gd name="T3" fmla="*/ 62 h 70"/>
                <a:gd name="T4" fmla="*/ 34 w 69"/>
                <a:gd name="T5" fmla="*/ 3 h 70"/>
                <a:gd name="T6" fmla="*/ 6 w 69"/>
                <a:gd name="T7" fmla="*/ 62 h 70"/>
                <a:gd name="T8" fmla="*/ 6 w 69"/>
                <a:gd name="T9" fmla="*/ 62 h 70"/>
                <a:gd name="T10" fmla="*/ 69 w 69"/>
                <a:gd name="T11" fmla="*/ 70 h 70"/>
                <a:gd name="T12" fmla="*/ 66 w 69"/>
                <a:gd name="T13" fmla="*/ 70 h 70"/>
                <a:gd name="T14" fmla="*/ 64 w 69"/>
                <a:gd name="T15" fmla="*/ 65 h 70"/>
                <a:gd name="T16" fmla="*/ 4 w 69"/>
                <a:gd name="T17" fmla="*/ 65 h 70"/>
                <a:gd name="T18" fmla="*/ 3 w 69"/>
                <a:gd name="T19" fmla="*/ 70 h 70"/>
                <a:gd name="T20" fmla="*/ 0 w 69"/>
                <a:gd name="T21" fmla="*/ 70 h 70"/>
                <a:gd name="T22" fmla="*/ 33 w 69"/>
                <a:gd name="T23" fmla="*/ 0 h 70"/>
                <a:gd name="T24" fmla="*/ 36 w 69"/>
                <a:gd name="T25" fmla="*/ 0 h 70"/>
                <a:gd name="T26" fmla="*/ 69 w 69"/>
                <a:gd name="T2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0">
                  <a:moveTo>
                    <a:pt x="6" y="62"/>
                  </a:moveTo>
                  <a:lnTo>
                    <a:pt x="63" y="62"/>
                  </a:lnTo>
                  <a:lnTo>
                    <a:pt x="34" y="3"/>
                  </a:lnTo>
                  <a:lnTo>
                    <a:pt x="6" y="62"/>
                  </a:lnTo>
                  <a:lnTo>
                    <a:pt x="6" y="62"/>
                  </a:lnTo>
                  <a:close/>
                  <a:moveTo>
                    <a:pt x="69" y="70"/>
                  </a:moveTo>
                  <a:lnTo>
                    <a:pt x="66" y="70"/>
                  </a:lnTo>
                  <a:lnTo>
                    <a:pt x="64" y="65"/>
                  </a:lnTo>
                  <a:lnTo>
                    <a:pt x="4" y="6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6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-852488" y="-1282700"/>
              <a:ext cx="109538" cy="111125"/>
            </a:xfrm>
            <a:custGeom>
              <a:avLst/>
              <a:gdLst>
                <a:gd name="T0" fmla="*/ 32 w 44"/>
                <a:gd name="T1" fmla="*/ 23 h 44"/>
                <a:gd name="T2" fmla="*/ 36 w 44"/>
                <a:gd name="T3" fmla="*/ 22 h 44"/>
                <a:gd name="T4" fmla="*/ 39 w 44"/>
                <a:gd name="T5" fmla="*/ 20 h 44"/>
                <a:gd name="T6" fmla="*/ 42 w 44"/>
                <a:gd name="T7" fmla="*/ 17 h 44"/>
                <a:gd name="T8" fmla="*/ 42 w 44"/>
                <a:gd name="T9" fmla="*/ 12 h 44"/>
                <a:gd name="T10" fmla="*/ 42 w 44"/>
                <a:gd name="T11" fmla="*/ 8 h 44"/>
                <a:gd name="T12" fmla="*/ 39 w 44"/>
                <a:gd name="T13" fmla="*/ 5 h 44"/>
                <a:gd name="T14" fmla="*/ 36 w 44"/>
                <a:gd name="T15" fmla="*/ 3 h 44"/>
                <a:gd name="T16" fmla="*/ 32 w 44"/>
                <a:gd name="T17" fmla="*/ 2 h 44"/>
                <a:gd name="T18" fmla="*/ 1 w 44"/>
                <a:gd name="T19" fmla="*/ 2 h 44"/>
                <a:gd name="T20" fmla="*/ 1 w 44"/>
                <a:gd name="T21" fmla="*/ 23 h 44"/>
                <a:gd name="T22" fmla="*/ 32 w 44"/>
                <a:gd name="T23" fmla="*/ 23 h 44"/>
                <a:gd name="T24" fmla="*/ 0 w 44"/>
                <a:gd name="T25" fmla="*/ 0 h 44"/>
                <a:gd name="T26" fmla="*/ 32 w 44"/>
                <a:gd name="T27" fmla="*/ 0 h 44"/>
                <a:gd name="T28" fmla="*/ 37 w 44"/>
                <a:gd name="T29" fmla="*/ 1 h 44"/>
                <a:gd name="T30" fmla="*/ 41 w 44"/>
                <a:gd name="T31" fmla="*/ 4 h 44"/>
                <a:gd name="T32" fmla="*/ 43 w 44"/>
                <a:gd name="T33" fmla="*/ 8 h 44"/>
                <a:gd name="T34" fmla="*/ 44 w 44"/>
                <a:gd name="T35" fmla="*/ 12 h 44"/>
                <a:gd name="T36" fmla="*/ 43 w 44"/>
                <a:gd name="T37" fmla="*/ 17 h 44"/>
                <a:gd name="T38" fmla="*/ 41 w 44"/>
                <a:gd name="T39" fmla="*/ 21 h 44"/>
                <a:gd name="T40" fmla="*/ 37 w 44"/>
                <a:gd name="T41" fmla="*/ 24 h 44"/>
                <a:gd name="T42" fmla="*/ 32 w 44"/>
                <a:gd name="T43" fmla="*/ 25 h 44"/>
                <a:gd name="T44" fmla="*/ 1 w 44"/>
                <a:gd name="T45" fmla="*/ 25 h 44"/>
                <a:gd name="T46" fmla="*/ 1 w 44"/>
                <a:gd name="T47" fmla="*/ 44 h 44"/>
                <a:gd name="T48" fmla="*/ 0 w 44"/>
                <a:gd name="T49" fmla="*/ 44 h 44"/>
                <a:gd name="T50" fmla="*/ 0 w 44"/>
                <a:gd name="T5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44">
                  <a:moveTo>
                    <a:pt x="32" y="23"/>
                  </a:moveTo>
                  <a:cubicBezTo>
                    <a:pt x="33" y="23"/>
                    <a:pt x="35" y="23"/>
                    <a:pt x="36" y="22"/>
                  </a:cubicBezTo>
                  <a:cubicBezTo>
                    <a:pt x="37" y="22"/>
                    <a:pt x="38" y="21"/>
                    <a:pt x="39" y="20"/>
                  </a:cubicBezTo>
                  <a:cubicBezTo>
                    <a:pt x="40" y="19"/>
                    <a:pt x="41" y="18"/>
                    <a:pt x="42" y="17"/>
                  </a:cubicBezTo>
                  <a:cubicBezTo>
                    <a:pt x="42" y="15"/>
                    <a:pt x="42" y="14"/>
                    <a:pt x="42" y="12"/>
                  </a:cubicBezTo>
                  <a:cubicBezTo>
                    <a:pt x="42" y="11"/>
                    <a:pt x="42" y="10"/>
                    <a:pt x="42" y="8"/>
                  </a:cubicBezTo>
                  <a:cubicBezTo>
                    <a:pt x="41" y="7"/>
                    <a:pt x="40" y="6"/>
                    <a:pt x="39" y="5"/>
                  </a:cubicBezTo>
                  <a:cubicBezTo>
                    <a:pt x="38" y="4"/>
                    <a:pt x="37" y="3"/>
                    <a:pt x="36" y="3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8" y="2"/>
                    <a:pt x="40" y="3"/>
                    <a:pt x="41" y="4"/>
                  </a:cubicBezTo>
                  <a:cubicBezTo>
                    <a:pt x="42" y="5"/>
                    <a:pt x="43" y="6"/>
                    <a:pt x="43" y="8"/>
                  </a:cubicBezTo>
                  <a:cubicBezTo>
                    <a:pt x="44" y="9"/>
                    <a:pt x="44" y="11"/>
                    <a:pt x="44" y="12"/>
                  </a:cubicBezTo>
                  <a:cubicBezTo>
                    <a:pt x="44" y="14"/>
                    <a:pt x="44" y="16"/>
                    <a:pt x="43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8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19"/>
            <p:cNvSpPr>
              <a:spLocks noChangeArrowheads="1"/>
            </p:cNvSpPr>
            <p:nvPr/>
          </p:nvSpPr>
          <p:spPr bwMode="auto">
            <a:xfrm>
              <a:off x="-738188" y="-1282700"/>
              <a:ext cx="4763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"/>
            <p:cNvSpPr>
              <a:spLocks noEditPoints="1"/>
            </p:cNvSpPr>
            <p:nvPr/>
          </p:nvSpPr>
          <p:spPr bwMode="auto">
            <a:xfrm>
              <a:off x="-723900" y="-1282700"/>
              <a:ext cx="112713" cy="111125"/>
            </a:xfrm>
            <a:custGeom>
              <a:avLst/>
              <a:gdLst>
                <a:gd name="T0" fmla="*/ 22 w 45"/>
                <a:gd name="T1" fmla="*/ 42 h 44"/>
                <a:gd name="T2" fmla="*/ 31 w 45"/>
                <a:gd name="T3" fmla="*/ 41 h 44"/>
                <a:gd name="T4" fmla="*/ 37 w 45"/>
                <a:gd name="T5" fmla="*/ 36 h 44"/>
                <a:gd name="T6" fmla="*/ 41 w 45"/>
                <a:gd name="T7" fmla="*/ 30 h 44"/>
                <a:gd name="T8" fmla="*/ 43 w 45"/>
                <a:gd name="T9" fmla="*/ 22 h 44"/>
                <a:gd name="T10" fmla="*/ 41 w 45"/>
                <a:gd name="T11" fmla="*/ 14 h 44"/>
                <a:gd name="T12" fmla="*/ 37 w 45"/>
                <a:gd name="T13" fmla="*/ 8 h 44"/>
                <a:gd name="T14" fmla="*/ 31 w 45"/>
                <a:gd name="T15" fmla="*/ 4 h 44"/>
                <a:gd name="T16" fmla="*/ 22 w 45"/>
                <a:gd name="T17" fmla="*/ 2 h 44"/>
                <a:gd name="T18" fmla="*/ 2 w 45"/>
                <a:gd name="T19" fmla="*/ 2 h 44"/>
                <a:gd name="T20" fmla="*/ 2 w 45"/>
                <a:gd name="T21" fmla="*/ 42 h 44"/>
                <a:gd name="T22" fmla="*/ 22 w 45"/>
                <a:gd name="T23" fmla="*/ 42 h 44"/>
                <a:gd name="T24" fmla="*/ 0 w 45"/>
                <a:gd name="T25" fmla="*/ 0 h 44"/>
                <a:gd name="T26" fmla="*/ 22 w 45"/>
                <a:gd name="T27" fmla="*/ 0 h 44"/>
                <a:gd name="T28" fmla="*/ 31 w 45"/>
                <a:gd name="T29" fmla="*/ 2 h 44"/>
                <a:gd name="T30" fmla="*/ 38 w 45"/>
                <a:gd name="T31" fmla="*/ 7 h 44"/>
                <a:gd name="T32" fmla="*/ 43 w 45"/>
                <a:gd name="T33" fmla="*/ 13 h 44"/>
                <a:gd name="T34" fmla="*/ 45 w 45"/>
                <a:gd name="T35" fmla="*/ 22 h 44"/>
                <a:gd name="T36" fmla="*/ 43 w 45"/>
                <a:gd name="T37" fmla="*/ 31 h 44"/>
                <a:gd name="T38" fmla="*/ 38 w 45"/>
                <a:gd name="T39" fmla="*/ 38 h 44"/>
                <a:gd name="T40" fmla="*/ 31 w 45"/>
                <a:gd name="T41" fmla="*/ 42 h 44"/>
                <a:gd name="T42" fmla="*/ 22 w 45"/>
                <a:gd name="T43" fmla="*/ 44 h 44"/>
                <a:gd name="T44" fmla="*/ 0 w 45"/>
                <a:gd name="T45" fmla="*/ 44 h 44"/>
                <a:gd name="T46" fmla="*/ 0 w 45"/>
                <a:gd name="T4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44">
                  <a:moveTo>
                    <a:pt x="22" y="42"/>
                  </a:moveTo>
                  <a:cubicBezTo>
                    <a:pt x="25" y="42"/>
                    <a:pt x="28" y="42"/>
                    <a:pt x="31" y="41"/>
                  </a:cubicBezTo>
                  <a:cubicBezTo>
                    <a:pt x="33" y="40"/>
                    <a:pt x="35" y="38"/>
                    <a:pt x="37" y="36"/>
                  </a:cubicBezTo>
                  <a:cubicBezTo>
                    <a:pt x="39" y="35"/>
                    <a:pt x="40" y="32"/>
                    <a:pt x="41" y="30"/>
                  </a:cubicBezTo>
                  <a:cubicBezTo>
                    <a:pt x="42" y="28"/>
                    <a:pt x="43" y="25"/>
                    <a:pt x="43" y="22"/>
                  </a:cubicBezTo>
                  <a:cubicBezTo>
                    <a:pt x="43" y="19"/>
                    <a:pt x="42" y="17"/>
                    <a:pt x="41" y="14"/>
                  </a:cubicBezTo>
                  <a:cubicBezTo>
                    <a:pt x="40" y="12"/>
                    <a:pt x="39" y="10"/>
                    <a:pt x="37" y="8"/>
                  </a:cubicBezTo>
                  <a:cubicBezTo>
                    <a:pt x="35" y="6"/>
                    <a:pt x="33" y="5"/>
                    <a:pt x="31" y="4"/>
                  </a:cubicBezTo>
                  <a:cubicBezTo>
                    <a:pt x="28" y="2"/>
                    <a:pt x="25" y="2"/>
                    <a:pt x="2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5"/>
                    <a:pt x="38" y="7"/>
                  </a:cubicBezTo>
                  <a:cubicBezTo>
                    <a:pt x="40" y="9"/>
                    <a:pt x="42" y="11"/>
                    <a:pt x="43" y="13"/>
                  </a:cubicBezTo>
                  <a:cubicBezTo>
                    <a:pt x="44" y="16"/>
                    <a:pt x="45" y="19"/>
                    <a:pt x="45" y="22"/>
                  </a:cubicBezTo>
                  <a:cubicBezTo>
                    <a:pt x="45" y="25"/>
                    <a:pt x="44" y="28"/>
                    <a:pt x="43" y="31"/>
                  </a:cubicBezTo>
                  <a:cubicBezTo>
                    <a:pt x="42" y="33"/>
                    <a:pt x="40" y="36"/>
                    <a:pt x="38" y="38"/>
                  </a:cubicBezTo>
                  <a:cubicBezTo>
                    <a:pt x="36" y="40"/>
                    <a:pt x="34" y="41"/>
                    <a:pt x="31" y="42"/>
                  </a:cubicBezTo>
                  <a:cubicBezTo>
                    <a:pt x="28" y="44"/>
                    <a:pt x="25" y="44"/>
                    <a:pt x="2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1"/>
            <p:cNvSpPr>
              <a:spLocks/>
            </p:cNvSpPr>
            <p:nvPr/>
          </p:nvSpPr>
          <p:spPr bwMode="auto">
            <a:xfrm>
              <a:off x="-603250" y="-1282700"/>
              <a:ext cx="109538" cy="111125"/>
            </a:xfrm>
            <a:custGeom>
              <a:avLst/>
              <a:gdLst>
                <a:gd name="T0" fmla="*/ 0 w 69"/>
                <a:gd name="T1" fmla="*/ 0 h 70"/>
                <a:gd name="T2" fmla="*/ 69 w 69"/>
                <a:gd name="T3" fmla="*/ 0 h 70"/>
                <a:gd name="T4" fmla="*/ 69 w 69"/>
                <a:gd name="T5" fmla="*/ 3 h 70"/>
                <a:gd name="T6" fmla="*/ 1 w 69"/>
                <a:gd name="T7" fmla="*/ 3 h 70"/>
                <a:gd name="T8" fmla="*/ 1 w 69"/>
                <a:gd name="T9" fmla="*/ 33 h 70"/>
                <a:gd name="T10" fmla="*/ 67 w 69"/>
                <a:gd name="T11" fmla="*/ 33 h 70"/>
                <a:gd name="T12" fmla="*/ 67 w 69"/>
                <a:gd name="T13" fmla="*/ 37 h 70"/>
                <a:gd name="T14" fmla="*/ 1 w 69"/>
                <a:gd name="T15" fmla="*/ 37 h 70"/>
                <a:gd name="T16" fmla="*/ 1 w 69"/>
                <a:gd name="T17" fmla="*/ 66 h 70"/>
                <a:gd name="T18" fmla="*/ 69 w 69"/>
                <a:gd name="T19" fmla="*/ 66 h 70"/>
                <a:gd name="T20" fmla="*/ 69 w 69"/>
                <a:gd name="T21" fmla="*/ 70 h 70"/>
                <a:gd name="T22" fmla="*/ 0 w 69"/>
                <a:gd name="T23" fmla="*/ 70 h 70"/>
                <a:gd name="T24" fmla="*/ 0 w 69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lnTo>
                    <a:pt x="69" y="0"/>
                  </a:lnTo>
                  <a:lnTo>
                    <a:pt x="69" y="3"/>
                  </a:lnTo>
                  <a:lnTo>
                    <a:pt x="1" y="3"/>
                  </a:lnTo>
                  <a:lnTo>
                    <a:pt x="1" y="33"/>
                  </a:lnTo>
                  <a:lnTo>
                    <a:pt x="67" y="33"/>
                  </a:lnTo>
                  <a:lnTo>
                    <a:pt x="67" y="37"/>
                  </a:lnTo>
                  <a:lnTo>
                    <a:pt x="1" y="37"/>
                  </a:lnTo>
                  <a:lnTo>
                    <a:pt x="1" y="66"/>
                  </a:lnTo>
                  <a:lnTo>
                    <a:pt x="69" y="66"/>
                  </a:lnTo>
                  <a:lnTo>
                    <a:pt x="69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"/>
            <p:cNvSpPr>
              <a:spLocks/>
            </p:cNvSpPr>
            <p:nvPr/>
          </p:nvSpPr>
          <p:spPr bwMode="auto">
            <a:xfrm>
              <a:off x="-488950" y="-1284288"/>
              <a:ext cx="217488" cy="112713"/>
            </a:xfrm>
            <a:custGeom>
              <a:avLst/>
              <a:gdLst>
                <a:gd name="T0" fmla="*/ 85 w 87"/>
                <a:gd name="T1" fmla="*/ 23 h 45"/>
                <a:gd name="T2" fmla="*/ 84 w 87"/>
                <a:gd name="T3" fmla="*/ 15 h 45"/>
                <a:gd name="T4" fmla="*/ 79 w 87"/>
                <a:gd name="T5" fmla="*/ 8 h 45"/>
                <a:gd name="T6" fmla="*/ 73 w 87"/>
                <a:gd name="T7" fmla="*/ 4 h 45"/>
                <a:gd name="T8" fmla="*/ 65 w 87"/>
                <a:gd name="T9" fmla="*/ 2 h 45"/>
                <a:gd name="T10" fmla="*/ 58 w 87"/>
                <a:gd name="T11" fmla="*/ 4 h 45"/>
                <a:gd name="T12" fmla="*/ 52 w 87"/>
                <a:gd name="T13" fmla="*/ 8 h 45"/>
                <a:gd name="T14" fmla="*/ 47 w 87"/>
                <a:gd name="T15" fmla="*/ 14 h 45"/>
                <a:gd name="T16" fmla="*/ 45 w 87"/>
                <a:gd name="T17" fmla="*/ 23 h 45"/>
                <a:gd name="T18" fmla="*/ 42 w 87"/>
                <a:gd name="T19" fmla="*/ 32 h 45"/>
                <a:gd name="T20" fmla="*/ 37 w 87"/>
                <a:gd name="T21" fmla="*/ 39 h 45"/>
                <a:gd name="T22" fmla="*/ 30 w 87"/>
                <a:gd name="T23" fmla="*/ 44 h 45"/>
                <a:gd name="T24" fmla="*/ 22 w 87"/>
                <a:gd name="T25" fmla="*/ 45 h 45"/>
                <a:gd name="T26" fmla="*/ 13 w 87"/>
                <a:gd name="T27" fmla="*/ 43 h 45"/>
                <a:gd name="T28" fmla="*/ 6 w 87"/>
                <a:gd name="T29" fmla="*/ 39 h 45"/>
                <a:gd name="T30" fmla="*/ 1 w 87"/>
                <a:gd name="T31" fmla="*/ 31 h 45"/>
                <a:gd name="T32" fmla="*/ 0 w 87"/>
                <a:gd name="T33" fmla="*/ 23 h 45"/>
                <a:gd name="T34" fmla="*/ 1 w 87"/>
                <a:gd name="T35" fmla="*/ 14 h 45"/>
                <a:gd name="T36" fmla="*/ 6 w 87"/>
                <a:gd name="T37" fmla="*/ 7 h 45"/>
                <a:gd name="T38" fmla="*/ 13 w 87"/>
                <a:gd name="T39" fmla="*/ 2 h 45"/>
                <a:gd name="T40" fmla="*/ 22 w 87"/>
                <a:gd name="T41" fmla="*/ 0 h 45"/>
                <a:gd name="T42" fmla="*/ 22 w 87"/>
                <a:gd name="T43" fmla="*/ 2 h 45"/>
                <a:gd name="T44" fmla="*/ 14 w 87"/>
                <a:gd name="T45" fmla="*/ 4 h 45"/>
                <a:gd name="T46" fmla="*/ 7 w 87"/>
                <a:gd name="T47" fmla="*/ 8 h 45"/>
                <a:gd name="T48" fmla="*/ 3 w 87"/>
                <a:gd name="T49" fmla="*/ 15 h 45"/>
                <a:gd name="T50" fmla="*/ 1 w 87"/>
                <a:gd name="T51" fmla="*/ 23 h 45"/>
                <a:gd name="T52" fmla="*/ 3 w 87"/>
                <a:gd name="T53" fmla="*/ 31 h 45"/>
                <a:gd name="T54" fmla="*/ 7 w 87"/>
                <a:gd name="T55" fmla="*/ 37 h 45"/>
                <a:gd name="T56" fmla="*/ 14 w 87"/>
                <a:gd name="T57" fmla="*/ 42 h 45"/>
                <a:gd name="T58" fmla="*/ 22 w 87"/>
                <a:gd name="T59" fmla="*/ 43 h 45"/>
                <a:gd name="T60" fmla="*/ 30 w 87"/>
                <a:gd name="T61" fmla="*/ 42 h 45"/>
                <a:gd name="T62" fmla="*/ 36 w 87"/>
                <a:gd name="T63" fmla="*/ 38 h 45"/>
                <a:gd name="T64" fmla="*/ 40 w 87"/>
                <a:gd name="T65" fmla="*/ 31 h 45"/>
                <a:gd name="T66" fmla="*/ 42 w 87"/>
                <a:gd name="T67" fmla="*/ 23 h 45"/>
                <a:gd name="T68" fmla="*/ 45 w 87"/>
                <a:gd name="T69" fmla="*/ 14 h 45"/>
                <a:gd name="T70" fmla="*/ 50 w 87"/>
                <a:gd name="T71" fmla="*/ 7 h 45"/>
                <a:gd name="T72" fmla="*/ 56 w 87"/>
                <a:gd name="T73" fmla="*/ 2 h 45"/>
                <a:gd name="T74" fmla="*/ 65 w 87"/>
                <a:gd name="T75" fmla="*/ 1 h 45"/>
                <a:gd name="T76" fmla="*/ 73 w 87"/>
                <a:gd name="T77" fmla="*/ 2 h 45"/>
                <a:gd name="T78" fmla="*/ 80 w 87"/>
                <a:gd name="T79" fmla="*/ 7 h 45"/>
                <a:gd name="T80" fmla="*/ 85 w 87"/>
                <a:gd name="T81" fmla="*/ 14 h 45"/>
                <a:gd name="T82" fmla="*/ 87 w 87"/>
                <a:gd name="T83" fmla="*/ 23 h 45"/>
                <a:gd name="T84" fmla="*/ 86 w 87"/>
                <a:gd name="T85" fmla="*/ 29 h 45"/>
                <a:gd name="T86" fmla="*/ 83 w 87"/>
                <a:gd name="T87" fmla="*/ 35 h 45"/>
                <a:gd name="T88" fmla="*/ 79 w 87"/>
                <a:gd name="T89" fmla="*/ 40 h 45"/>
                <a:gd name="T90" fmla="*/ 74 w 87"/>
                <a:gd name="T91" fmla="*/ 43 h 45"/>
                <a:gd name="T92" fmla="*/ 74 w 87"/>
                <a:gd name="T93" fmla="*/ 41 h 45"/>
                <a:gd name="T94" fmla="*/ 79 w 87"/>
                <a:gd name="T95" fmla="*/ 38 h 45"/>
                <a:gd name="T96" fmla="*/ 82 w 87"/>
                <a:gd name="T97" fmla="*/ 34 h 45"/>
                <a:gd name="T98" fmla="*/ 84 w 87"/>
                <a:gd name="T99" fmla="*/ 29 h 45"/>
                <a:gd name="T100" fmla="*/ 85 w 87"/>
                <a:gd name="T10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45">
                  <a:moveTo>
                    <a:pt x="85" y="23"/>
                  </a:moveTo>
                  <a:cubicBezTo>
                    <a:pt x="85" y="20"/>
                    <a:pt x="85" y="17"/>
                    <a:pt x="84" y="15"/>
                  </a:cubicBezTo>
                  <a:cubicBezTo>
                    <a:pt x="83" y="12"/>
                    <a:pt x="81" y="10"/>
                    <a:pt x="79" y="8"/>
                  </a:cubicBezTo>
                  <a:cubicBezTo>
                    <a:pt x="77" y="6"/>
                    <a:pt x="75" y="5"/>
                    <a:pt x="73" y="4"/>
                  </a:cubicBezTo>
                  <a:cubicBezTo>
                    <a:pt x="70" y="3"/>
                    <a:pt x="68" y="2"/>
                    <a:pt x="65" y="2"/>
                  </a:cubicBezTo>
                  <a:cubicBezTo>
                    <a:pt x="62" y="2"/>
                    <a:pt x="60" y="3"/>
                    <a:pt x="58" y="4"/>
                  </a:cubicBezTo>
                  <a:cubicBezTo>
                    <a:pt x="55" y="5"/>
                    <a:pt x="53" y="6"/>
                    <a:pt x="52" y="8"/>
                  </a:cubicBezTo>
                  <a:cubicBezTo>
                    <a:pt x="50" y="9"/>
                    <a:pt x="48" y="11"/>
                    <a:pt x="47" y="14"/>
                  </a:cubicBezTo>
                  <a:cubicBezTo>
                    <a:pt x="46" y="17"/>
                    <a:pt x="45" y="20"/>
                    <a:pt x="45" y="23"/>
                  </a:cubicBezTo>
                  <a:cubicBezTo>
                    <a:pt x="44" y="26"/>
                    <a:pt x="43" y="30"/>
                    <a:pt x="42" y="32"/>
                  </a:cubicBezTo>
                  <a:cubicBezTo>
                    <a:pt x="41" y="35"/>
                    <a:pt x="39" y="37"/>
                    <a:pt x="37" y="39"/>
                  </a:cubicBezTo>
                  <a:cubicBezTo>
                    <a:pt x="35" y="41"/>
                    <a:pt x="33" y="43"/>
                    <a:pt x="30" y="44"/>
                  </a:cubicBezTo>
                  <a:cubicBezTo>
                    <a:pt x="28" y="45"/>
                    <a:pt x="25" y="45"/>
                    <a:pt x="22" y="45"/>
                  </a:cubicBezTo>
                  <a:cubicBezTo>
                    <a:pt x="19" y="45"/>
                    <a:pt x="16" y="45"/>
                    <a:pt x="13" y="43"/>
                  </a:cubicBezTo>
                  <a:cubicBezTo>
                    <a:pt x="11" y="42"/>
                    <a:pt x="8" y="41"/>
                    <a:pt x="6" y="39"/>
                  </a:cubicBezTo>
                  <a:cubicBezTo>
                    <a:pt x="4" y="36"/>
                    <a:pt x="2" y="34"/>
                    <a:pt x="1" y="31"/>
                  </a:cubicBezTo>
                  <a:cubicBezTo>
                    <a:pt x="0" y="29"/>
                    <a:pt x="0" y="26"/>
                    <a:pt x="0" y="23"/>
                  </a:cubicBezTo>
                  <a:cubicBezTo>
                    <a:pt x="0" y="20"/>
                    <a:pt x="0" y="17"/>
                    <a:pt x="1" y="14"/>
                  </a:cubicBezTo>
                  <a:cubicBezTo>
                    <a:pt x="2" y="11"/>
                    <a:pt x="4" y="9"/>
                    <a:pt x="6" y="7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2"/>
                    <a:pt x="16" y="3"/>
                    <a:pt x="14" y="4"/>
                  </a:cubicBezTo>
                  <a:cubicBezTo>
                    <a:pt x="11" y="5"/>
                    <a:pt x="9" y="6"/>
                    <a:pt x="7" y="8"/>
                  </a:cubicBezTo>
                  <a:cubicBezTo>
                    <a:pt x="6" y="10"/>
                    <a:pt x="4" y="12"/>
                    <a:pt x="3" y="15"/>
                  </a:cubicBezTo>
                  <a:cubicBezTo>
                    <a:pt x="2" y="17"/>
                    <a:pt x="1" y="20"/>
                    <a:pt x="1" y="23"/>
                  </a:cubicBezTo>
                  <a:cubicBezTo>
                    <a:pt x="1" y="26"/>
                    <a:pt x="2" y="28"/>
                    <a:pt x="3" y="31"/>
                  </a:cubicBezTo>
                  <a:cubicBezTo>
                    <a:pt x="4" y="33"/>
                    <a:pt x="6" y="35"/>
                    <a:pt x="7" y="37"/>
                  </a:cubicBezTo>
                  <a:cubicBezTo>
                    <a:pt x="9" y="39"/>
                    <a:pt x="11" y="41"/>
                    <a:pt x="14" y="42"/>
                  </a:cubicBezTo>
                  <a:cubicBezTo>
                    <a:pt x="16" y="43"/>
                    <a:pt x="19" y="43"/>
                    <a:pt x="22" y="43"/>
                  </a:cubicBezTo>
                  <a:cubicBezTo>
                    <a:pt x="25" y="43"/>
                    <a:pt x="27" y="43"/>
                    <a:pt x="30" y="42"/>
                  </a:cubicBezTo>
                  <a:cubicBezTo>
                    <a:pt x="32" y="41"/>
                    <a:pt x="34" y="40"/>
                    <a:pt x="36" y="38"/>
                  </a:cubicBezTo>
                  <a:cubicBezTo>
                    <a:pt x="37" y="36"/>
                    <a:pt x="39" y="34"/>
                    <a:pt x="40" y="31"/>
                  </a:cubicBezTo>
                  <a:cubicBezTo>
                    <a:pt x="41" y="29"/>
                    <a:pt x="42" y="26"/>
                    <a:pt x="42" y="23"/>
                  </a:cubicBezTo>
                  <a:cubicBezTo>
                    <a:pt x="43" y="19"/>
                    <a:pt x="44" y="16"/>
                    <a:pt x="45" y="14"/>
                  </a:cubicBezTo>
                  <a:cubicBezTo>
                    <a:pt x="46" y="11"/>
                    <a:pt x="48" y="9"/>
                    <a:pt x="50" y="7"/>
                  </a:cubicBezTo>
                  <a:cubicBezTo>
                    <a:pt x="52" y="5"/>
                    <a:pt x="54" y="3"/>
                    <a:pt x="56" y="2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68" y="1"/>
                    <a:pt x="71" y="1"/>
                    <a:pt x="73" y="2"/>
                  </a:cubicBezTo>
                  <a:cubicBezTo>
                    <a:pt x="76" y="4"/>
                    <a:pt x="78" y="5"/>
                    <a:pt x="80" y="7"/>
                  </a:cubicBezTo>
                  <a:cubicBezTo>
                    <a:pt x="82" y="9"/>
                    <a:pt x="84" y="11"/>
                    <a:pt x="85" y="14"/>
                  </a:cubicBezTo>
                  <a:cubicBezTo>
                    <a:pt x="86" y="17"/>
                    <a:pt x="87" y="20"/>
                    <a:pt x="87" y="23"/>
                  </a:cubicBezTo>
                  <a:cubicBezTo>
                    <a:pt x="87" y="25"/>
                    <a:pt x="87" y="27"/>
                    <a:pt x="86" y="29"/>
                  </a:cubicBezTo>
                  <a:cubicBezTo>
                    <a:pt x="85" y="31"/>
                    <a:pt x="84" y="33"/>
                    <a:pt x="83" y="35"/>
                  </a:cubicBezTo>
                  <a:cubicBezTo>
                    <a:pt x="82" y="37"/>
                    <a:pt x="81" y="38"/>
                    <a:pt x="79" y="40"/>
                  </a:cubicBezTo>
                  <a:cubicBezTo>
                    <a:pt x="78" y="41"/>
                    <a:pt x="76" y="42"/>
                    <a:pt x="74" y="43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6" y="40"/>
                    <a:pt x="77" y="39"/>
                    <a:pt x="79" y="38"/>
                  </a:cubicBezTo>
                  <a:cubicBezTo>
                    <a:pt x="80" y="37"/>
                    <a:pt x="81" y="35"/>
                    <a:pt x="82" y="34"/>
                  </a:cubicBezTo>
                  <a:cubicBezTo>
                    <a:pt x="83" y="32"/>
                    <a:pt x="84" y="30"/>
                    <a:pt x="84" y="29"/>
                  </a:cubicBezTo>
                  <a:cubicBezTo>
                    <a:pt x="85" y="27"/>
                    <a:pt x="85" y="25"/>
                    <a:pt x="8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23"/>
            <p:cNvSpPr>
              <a:spLocks noChangeArrowheads="1"/>
            </p:cNvSpPr>
            <p:nvPr/>
          </p:nvSpPr>
          <p:spPr bwMode="auto">
            <a:xfrm>
              <a:off x="-265113" y="-1282700"/>
              <a:ext cx="6350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4"/>
            <p:cNvSpPr>
              <a:spLocks/>
            </p:cNvSpPr>
            <p:nvPr/>
          </p:nvSpPr>
          <p:spPr bwMode="auto">
            <a:xfrm>
              <a:off x="-252413" y="-1284288"/>
              <a:ext cx="112713" cy="112713"/>
            </a:xfrm>
            <a:custGeom>
              <a:avLst/>
              <a:gdLst>
                <a:gd name="T0" fmla="*/ 4 w 45"/>
                <a:gd name="T1" fmla="*/ 31 h 45"/>
                <a:gd name="T2" fmla="*/ 8 w 45"/>
                <a:gd name="T3" fmla="*/ 37 h 45"/>
                <a:gd name="T4" fmla="*/ 15 w 45"/>
                <a:gd name="T5" fmla="*/ 42 h 45"/>
                <a:gd name="T6" fmla="*/ 23 w 45"/>
                <a:gd name="T7" fmla="*/ 43 h 45"/>
                <a:gd name="T8" fmla="*/ 31 w 45"/>
                <a:gd name="T9" fmla="*/ 42 h 45"/>
                <a:gd name="T10" fmla="*/ 37 w 45"/>
                <a:gd name="T11" fmla="*/ 37 h 45"/>
                <a:gd name="T12" fmla="*/ 42 w 45"/>
                <a:gd name="T13" fmla="*/ 31 h 45"/>
                <a:gd name="T14" fmla="*/ 43 w 45"/>
                <a:gd name="T15" fmla="*/ 23 h 45"/>
                <a:gd name="T16" fmla="*/ 43 w 45"/>
                <a:gd name="T17" fmla="*/ 23 h 45"/>
                <a:gd name="T18" fmla="*/ 24 w 45"/>
                <a:gd name="T19" fmla="*/ 23 h 45"/>
                <a:gd name="T20" fmla="*/ 24 w 45"/>
                <a:gd name="T21" fmla="*/ 21 h 45"/>
                <a:gd name="T22" fmla="*/ 45 w 45"/>
                <a:gd name="T23" fmla="*/ 21 h 45"/>
                <a:gd name="T24" fmla="*/ 45 w 45"/>
                <a:gd name="T25" fmla="*/ 23 h 45"/>
                <a:gd name="T26" fmla="*/ 43 w 45"/>
                <a:gd name="T27" fmla="*/ 31 h 45"/>
                <a:gd name="T28" fmla="*/ 38 w 45"/>
                <a:gd name="T29" fmla="*/ 39 h 45"/>
                <a:gd name="T30" fmla="*/ 31 w 45"/>
                <a:gd name="T31" fmla="*/ 43 h 45"/>
                <a:gd name="T32" fmla="*/ 23 w 45"/>
                <a:gd name="T33" fmla="*/ 45 h 45"/>
                <a:gd name="T34" fmla="*/ 14 w 45"/>
                <a:gd name="T35" fmla="*/ 43 h 45"/>
                <a:gd name="T36" fmla="*/ 7 w 45"/>
                <a:gd name="T37" fmla="*/ 39 h 45"/>
                <a:gd name="T38" fmla="*/ 2 w 45"/>
                <a:gd name="T39" fmla="*/ 31 h 45"/>
                <a:gd name="T40" fmla="*/ 0 w 45"/>
                <a:gd name="T41" fmla="*/ 23 h 45"/>
                <a:gd name="T42" fmla="*/ 0 w 45"/>
                <a:gd name="T43" fmla="*/ 23 h 45"/>
                <a:gd name="T44" fmla="*/ 2 w 45"/>
                <a:gd name="T45" fmla="*/ 14 h 45"/>
                <a:gd name="T46" fmla="*/ 7 w 45"/>
                <a:gd name="T47" fmla="*/ 7 h 45"/>
                <a:gd name="T48" fmla="*/ 14 w 45"/>
                <a:gd name="T49" fmla="*/ 2 h 45"/>
                <a:gd name="T50" fmla="*/ 23 w 45"/>
                <a:gd name="T51" fmla="*/ 0 h 45"/>
                <a:gd name="T52" fmla="*/ 29 w 45"/>
                <a:gd name="T53" fmla="*/ 1 h 45"/>
                <a:gd name="T54" fmla="*/ 35 w 45"/>
                <a:gd name="T55" fmla="*/ 4 h 45"/>
                <a:gd name="T56" fmla="*/ 31 w 45"/>
                <a:gd name="T57" fmla="*/ 4 h 45"/>
                <a:gd name="T58" fmla="*/ 27 w 45"/>
                <a:gd name="T59" fmla="*/ 3 h 45"/>
                <a:gd name="T60" fmla="*/ 23 w 45"/>
                <a:gd name="T61" fmla="*/ 2 h 45"/>
                <a:gd name="T62" fmla="*/ 15 w 45"/>
                <a:gd name="T63" fmla="*/ 4 h 45"/>
                <a:gd name="T64" fmla="*/ 8 w 45"/>
                <a:gd name="T65" fmla="*/ 8 h 45"/>
                <a:gd name="T66" fmla="*/ 4 w 45"/>
                <a:gd name="T67" fmla="*/ 15 h 45"/>
                <a:gd name="T68" fmla="*/ 2 w 45"/>
                <a:gd name="T69" fmla="*/ 23 h 45"/>
                <a:gd name="T70" fmla="*/ 4 w 45"/>
                <a:gd name="T7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45">
                  <a:moveTo>
                    <a:pt x="4" y="31"/>
                  </a:moveTo>
                  <a:cubicBezTo>
                    <a:pt x="5" y="33"/>
                    <a:pt x="6" y="35"/>
                    <a:pt x="8" y="37"/>
                  </a:cubicBezTo>
                  <a:cubicBezTo>
                    <a:pt x="10" y="39"/>
                    <a:pt x="12" y="41"/>
                    <a:pt x="15" y="42"/>
                  </a:cubicBezTo>
                  <a:cubicBezTo>
                    <a:pt x="17" y="43"/>
                    <a:pt x="20" y="43"/>
                    <a:pt x="23" y="43"/>
                  </a:cubicBezTo>
                  <a:cubicBezTo>
                    <a:pt x="25" y="43"/>
                    <a:pt x="28" y="43"/>
                    <a:pt x="31" y="42"/>
                  </a:cubicBezTo>
                  <a:cubicBezTo>
                    <a:pt x="33" y="41"/>
                    <a:pt x="35" y="39"/>
                    <a:pt x="37" y="37"/>
                  </a:cubicBezTo>
                  <a:cubicBezTo>
                    <a:pt x="39" y="35"/>
                    <a:pt x="41" y="33"/>
                    <a:pt x="42" y="31"/>
                  </a:cubicBezTo>
                  <a:cubicBezTo>
                    <a:pt x="43" y="28"/>
                    <a:pt x="43" y="26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4" y="29"/>
                    <a:pt x="43" y="31"/>
                  </a:cubicBezTo>
                  <a:cubicBezTo>
                    <a:pt x="42" y="34"/>
                    <a:pt x="41" y="37"/>
                    <a:pt x="38" y="39"/>
                  </a:cubicBezTo>
                  <a:cubicBezTo>
                    <a:pt x="36" y="41"/>
                    <a:pt x="34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ubicBezTo>
                    <a:pt x="20" y="45"/>
                    <a:pt x="17" y="45"/>
                    <a:pt x="14" y="43"/>
                  </a:cubicBezTo>
                  <a:cubicBezTo>
                    <a:pt x="11" y="42"/>
                    <a:pt x="9" y="41"/>
                    <a:pt x="7" y="39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5"/>
                    <a:pt x="11" y="3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5" y="0"/>
                    <a:pt x="27" y="1"/>
                    <a:pt x="29" y="1"/>
                  </a:cubicBezTo>
                  <a:cubicBezTo>
                    <a:pt x="31" y="2"/>
                    <a:pt x="33" y="3"/>
                    <a:pt x="35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29" y="3"/>
                    <a:pt x="27" y="3"/>
                  </a:cubicBezTo>
                  <a:cubicBezTo>
                    <a:pt x="26" y="2"/>
                    <a:pt x="24" y="2"/>
                    <a:pt x="23" y="2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2" y="5"/>
                    <a:pt x="10" y="6"/>
                    <a:pt x="8" y="8"/>
                  </a:cubicBezTo>
                  <a:cubicBezTo>
                    <a:pt x="6" y="10"/>
                    <a:pt x="5" y="12"/>
                    <a:pt x="4" y="15"/>
                  </a:cubicBezTo>
                  <a:cubicBezTo>
                    <a:pt x="3" y="17"/>
                    <a:pt x="2" y="20"/>
                    <a:pt x="2" y="23"/>
                  </a:cubicBezTo>
                  <a:cubicBezTo>
                    <a:pt x="2" y="26"/>
                    <a:pt x="3" y="28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5"/>
            <p:cNvSpPr>
              <a:spLocks/>
            </p:cNvSpPr>
            <p:nvPr/>
          </p:nvSpPr>
          <p:spPr bwMode="auto">
            <a:xfrm>
              <a:off x="-134938" y="-1282700"/>
              <a:ext cx="112713" cy="111125"/>
            </a:xfrm>
            <a:custGeom>
              <a:avLst/>
              <a:gdLst>
                <a:gd name="T0" fmla="*/ 68 w 71"/>
                <a:gd name="T1" fmla="*/ 0 h 70"/>
                <a:gd name="T2" fmla="*/ 71 w 71"/>
                <a:gd name="T3" fmla="*/ 0 h 70"/>
                <a:gd name="T4" fmla="*/ 71 w 71"/>
                <a:gd name="T5" fmla="*/ 70 h 70"/>
                <a:gd name="T6" fmla="*/ 68 w 71"/>
                <a:gd name="T7" fmla="*/ 70 h 70"/>
                <a:gd name="T8" fmla="*/ 3 w 71"/>
                <a:gd name="T9" fmla="*/ 5 h 70"/>
                <a:gd name="T10" fmla="*/ 3 w 71"/>
                <a:gd name="T11" fmla="*/ 70 h 70"/>
                <a:gd name="T12" fmla="*/ 0 w 71"/>
                <a:gd name="T13" fmla="*/ 70 h 70"/>
                <a:gd name="T14" fmla="*/ 0 w 71"/>
                <a:gd name="T15" fmla="*/ 0 h 70"/>
                <a:gd name="T16" fmla="*/ 3 w 71"/>
                <a:gd name="T17" fmla="*/ 0 h 70"/>
                <a:gd name="T18" fmla="*/ 68 w 71"/>
                <a:gd name="T19" fmla="*/ 66 h 70"/>
                <a:gd name="T20" fmla="*/ 68 w 71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0">
                  <a:moveTo>
                    <a:pt x="68" y="0"/>
                  </a:moveTo>
                  <a:lnTo>
                    <a:pt x="71" y="0"/>
                  </a:lnTo>
                  <a:lnTo>
                    <a:pt x="71" y="70"/>
                  </a:lnTo>
                  <a:lnTo>
                    <a:pt x="68" y="70"/>
                  </a:lnTo>
                  <a:lnTo>
                    <a:pt x="3" y="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3" y="0"/>
                  </a:lnTo>
                  <a:lnTo>
                    <a:pt x="68" y="66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auto">
            <a:xfrm>
              <a:off x="-1087438" y="-1282700"/>
              <a:ext cx="112713" cy="111125"/>
            </a:xfrm>
            <a:custGeom>
              <a:avLst/>
              <a:gdLst>
                <a:gd name="T0" fmla="*/ 36 w 45"/>
                <a:gd name="T1" fmla="*/ 22 h 44"/>
                <a:gd name="T2" fmla="*/ 40 w 45"/>
                <a:gd name="T3" fmla="*/ 20 h 44"/>
                <a:gd name="T4" fmla="*/ 42 w 45"/>
                <a:gd name="T5" fmla="*/ 17 h 44"/>
                <a:gd name="T6" fmla="*/ 43 w 45"/>
                <a:gd name="T7" fmla="*/ 12 h 44"/>
                <a:gd name="T8" fmla="*/ 42 w 45"/>
                <a:gd name="T9" fmla="*/ 8 h 44"/>
                <a:gd name="T10" fmla="*/ 40 w 45"/>
                <a:gd name="T11" fmla="*/ 5 h 44"/>
                <a:gd name="T12" fmla="*/ 36 w 45"/>
                <a:gd name="T13" fmla="*/ 3 h 44"/>
                <a:gd name="T14" fmla="*/ 32 w 45"/>
                <a:gd name="T15" fmla="*/ 2 h 44"/>
                <a:gd name="T16" fmla="*/ 2 w 45"/>
                <a:gd name="T17" fmla="*/ 2 h 44"/>
                <a:gd name="T18" fmla="*/ 2 w 45"/>
                <a:gd name="T19" fmla="*/ 23 h 44"/>
                <a:gd name="T20" fmla="*/ 32 w 45"/>
                <a:gd name="T21" fmla="*/ 23 h 44"/>
                <a:gd name="T22" fmla="*/ 36 w 45"/>
                <a:gd name="T23" fmla="*/ 22 h 44"/>
                <a:gd name="T24" fmla="*/ 36 w 45"/>
                <a:gd name="T25" fmla="*/ 22 h 44"/>
                <a:gd name="T26" fmla="*/ 0 w 45"/>
                <a:gd name="T27" fmla="*/ 0 h 44"/>
                <a:gd name="T28" fmla="*/ 32 w 45"/>
                <a:gd name="T29" fmla="*/ 0 h 44"/>
                <a:gd name="T30" fmla="*/ 37 w 45"/>
                <a:gd name="T31" fmla="*/ 1 h 44"/>
                <a:gd name="T32" fmla="*/ 41 w 45"/>
                <a:gd name="T33" fmla="*/ 4 h 44"/>
                <a:gd name="T34" fmla="*/ 44 w 45"/>
                <a:gd name="T35" fmla="*/ 8 h 44"/>
                <a:gd name="T36" fmla="*/ 45 w 45"/>
                <a:gd name="T37" fmla="*/ 12 h 44"/>
                <a:gd name="T38" fmla="*/ 44 w 45"/>
                <a:gd name="T39" fmla="*/ 17 h 44"/>
                <a:gd name="T40" fmla="*/ 41 w 45"/>
                <a:gd name="T41" fmla="*/ 21 h 44"/>
                <a:gd name="T42" fmla="*/ 37 w 45"/>
                <a:gd name="T43" fmla="*/ 24 h 44"/>
                <a:gd name="T44" fmla="*/ 32 w 45"/>
                <a:gd name="T45" fmla="*/ 25 h 44"/>
                <a:gd name="T46" fmla="*/ 32 w 45"/>
                <a:gd name="T47" fmla="*/ 25 h 44"/>
                <a:gd name="T48" fmla="*/ 45 w 45"/>
                <a:gd name="T49" fmla="*/ 44 h 44"/>
                <a:gd name="T50" fmla="*/ 43 w 45"/>
                <a:gd name="T51" fmla="*/ 44 h 44"/>
                <a:gd name="T52" fmla="*/ 30 w 45"/>
                <a:gd name="T53" fmla="*/ 25 h 44"/>
                <a:gd name="T54" fmla="*/ 2 w 45"/>
                <a:gd name="T55" fmla="*/ 25 h 44"/>
                <a:gd name="T56" fmla="*/ 2 w 45"/>
                <a:gd name="T57" fmla="*/ 44 h 44"/>
                <a:gd name="T58" fmla="*/ 0 w 45"/>
                <a:gd name="T59" fmla="*/ 44 h 44"/>
                <a:gd name="T60" fmla="*/ 0 w 45"/>
                <a:gd name="T6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4">
                  <a:moveTo>
                    <a:pt x="36" y="22"/>
                  </a:moveTo>
                  <a:cubicBezTo>
                    <a:pt x="38" y="22"/>
                    <a:pt x="39" y="21"/>
                    <a:pt x="40" y="20"/>
                  </a:cubicBezTo>
                  <a:cubicBezTo>
                    <a:pt x="41" y="19"/>
                    <a:pt x="41" y="18"/>
                    <a:pt x="42" y="17"/>
                  </a:cubicBezTo>
                  <a:cubicBezTo>
                    <a:pt x="43" y="15"/>
                    <a:pt x="43" y="14"/>
                    <a:pt x="43" y="12"/>
                  </a:cubicBezTo>
                  <a:cubicBezTo>
                    <a:pt x="43" y="11"/>
                    <a:pt x="43" y="10"/>
                    <a:pt x="42" y="8"/>
                  </a:cubicBezTo>
                  <a:cubicBezTo>
                    <a:pt x="41" y="7"/>
                    <a:pt x="41" y="6"/>
                    <a:pt x="40" y="5"/>
                  </a:cubicBezTo>
                  <a:cubicBezTo>
                    <a:pt x="39" y="4"/>
                    <a:pt x="38" y="3"/>
                    <a:pt x="36" y="3"/>
                  </a:cubicBezTo>
                  <a:cubicBezTo>
                    <a:pt x="35" y="2"/>
                    <a:pt x="34" y="2"/>
                    <a:pt x="3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3"/>
                    <a:pt x="35" y="23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9" y="2"/>
                    <a:pt x="40" y="3"/>
                    <a:pt x="41" y="4"/>
                  </a:cubicBezTo>
                  <a:cubicBezTo>
                    <a:pt x="42" y="5"/>
                    <a:pt x="43" y="6"/>
                    <a:pt x="44" y="8"/>
                  </a:cubicBezTo>
                  <a:cubicBezTo>
                    <a:pt x="44" y="9"/>
                    <a:pt x="45" y="11"/>
                    <a:pt x="45" y="12"/>
                  </a:cubicBezTo>
                  <a:cubicBezTo>
                    <a:pt x="45" y="14"/>
                    <a:pt x="44" y="16"/>
                    <a:pt x="44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7"/>
            <p:cNvSpPr>
              <a:spLocks noEditPoints="1"/>
            </p:cNvSpPr>
            <p:nvPr/>
          </p:nvSpPr>
          <p:spPr bwMode="auto">
            <a:xfrm>
              <a:off x="-969963" y="-1282700"/>
              <a:ext cx="109538" cy="111125"/>
            </a:xfrm>
            <a:custGeom>
              <a:avLst/>
              <a:gdLst>
                <a:gd name="T0" fmla="*/ 6 w 69"/>
                <a:gd name="T1" fmla="*/ 62 h 70"/>
                <a:gd name="T2" fmla="*/ 63 w 69"/>
                <a:gd name="T3" fmla="*/ 62 h 70"/>
                <a:gd name="T4" fmla="*/ 34 w 69"/>
                <a:gd name="T5" fmla="*/ 3 h 70"/>
                <a:gd name="T6" fmla="*/ 6 w 69"/>
                <a:gd name="T7" fmla="*/ 62 h 70"/>
                <a:gd name="T8" fmla="*/ 6 w 69"/>
                <a:gd name="T9" fmla="*/ 62 h 70"/>
                <a:gd name="T10" fmla="*/ 69 w 69"/>
                <a:gd name="T11" fmla="*/ 70 h 70"/>
                <a:gd name="T12" fmla="*/ 66 w 69"/>
                <a:gd name="T13" fmla="*/ 70 h 70"/>
                <a:gd name="T14" fmla="*/ 64 w 69"/>
                <a:gd name="T15" fmla="*/ 65 h 70"/>
                <a:gd name="T16" fmla="*/ 4 w 69"/>
                <a:gd name="T17" fmla="*/ 65 h 70"/>
                <a:gd name="T18" fmla="*/ 3 w 69"/>
                <a:gd name="T19" fmla="*/ 70 h 70"/>
                <a:gd name="T20" fmla="*/ 0 w 69"/>
                <a:gd name="T21" fmla="*/ 70 h 70"/>
                <a:gd name="T22" fmla="*/ 33 w 69"/>
                <a:gd name="T23" fmla="*/ 0 h 70"/>
                <a:gd name="T24" fmla="*/ 36 w 69"/>
                <a:gd name="T25" fmla="*/ 0 h 70"/>
                <a:gd name="T26" fmla="*/ 69 w 69"/>
                <a:gd name="T2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0">
                  <a:moveTo>
                    <a:pt x="6" y="62"/>
                  </a:moveTo>
                  <a:lnTo>
                    <a:pt x="63" y="62"/>
                  </a:lnTo>
                  <a:lnTo>
                    <a:pt x="34" y="3"/>
                  </a:lnTo>
                  <a:lnTo>
                    <a:pt x="6" y="62"/>
                  </a:lnTo>
                  <a:lnTo>
                    <a:pt x="6" y="62"/>
                  </a:lnTo>
                  <a:close/>
                  <a:moveTo>
                    <a:pt x="69" y="70"/>
                  </a:moveTo>
                  <a:lnTo>
                    <a:pt x="66" y="70"/>
                  </a:lnTo>
                  <a:lnTo>
                    <a:pt x="64" y="65"/>
                  </a:lnTo>
                  <a:lnTo>
                    <a:pt x="4" y="6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6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"/>
            <p:cNvSpPr>
              <a:spLocks noEditPoints="1"/>
            </p:cNvSpPr>
            <p:nvPr/>
          </p:nvSpPr>
          <p:spPr bwMode="auto">
            <a:xfrm>
              <a:off x="-852488" y="-1282700"/>
              <a:ext cx="109538" cy="111125"/>
            </a:xfrm>
            <a:custGeom>
              <a:avLst/>
              <a:gdLst>
                <a:gd name="T0" fmla="*/ 32 w 44"/>
                <a:gd name="T1" fmla="*/ 23 h 44"/>
                <a:gd name="T2" fmla="*/ 36 w 44"/>
                <a:gd name="T3" fmla="*/ 22 h 44"/>
                <a:gd name="T4" fmla="*/ 39 w 44"/>
                <a:gd name="T5" fmla="*/ 20 h 44"/>
                <a:gd name="T6" fmla="*/ 42 w 44"/>
                <a:gd name="T7" fmla="*/ 17 h 44"/>
                <a:gd name="T8" fmla="*/ 42 w 44"/>
                <a:gd name="T9" fmla="*/ 12 h 44"/>
                <a:gd name="T10" fmla="*/ 42 w 44"/>
                <a:gd name="T11" fmla="*/ 8 h 44"/>
                <a:gd name="T12" fmla="*/ 39 w 44"/>
                <a:gd name="T13" fmla="*/ 5 h 44"/>
                <a:gd name="T14" fmla="*/ 36 w 44"/>
                <a:gd name="T15" fmla="*/ 3 h 44"/>
                <a:gd name="T16" fmla="*/ 32 w 44"/>
                <a:gd name="T17" fmla="*/ 2 h 44"/>
                <a:gd name="T18" fmla="*/ 1 w 44"/>
                <a:gd name="T19" fmla="*/ 2 h 44"/>
                <a:gd name="T20" fmla="*/ 1 w 44"/>
                <a:gd name="T21" fmla="*/ 23 h 44"/>
                <a:gd name="T22" fmla="*/ 32 w 44"/>
                <a:gd name="T23" fmla="*/ 23 h 44"/>
                <a:gd name="T24" fmla="*/ 0 w 44"/>
                <a:gd name="T25" fmla="*/ 0 h 44"/>
                <a:gd name="T26" fmla="*/ 32 w 44"/>
                <a:gd name="T27" fmla="*/ 0 h 44"/>
                <a:gd name="T28" fmla="*/ 37 w 44"/>
                <a:gd name="T29" fmla="*/ 1 h 44"/>
                <a:gd name="T30" fmla="*/ 41 w 44"/>
                <a:gd name="T31" fmla="*/ 4 h 44"/>
                <a:gd name="T32" fmla="*/ 43 w 44"/>
                <a:gd name="T33" fmla="*/ 8 h 44"/>
                <a:gd name="T34" fmla="*/ 44 w 44"/>
                <a:gd name="T35" fmla="*/ 12 h 44"/>
                <a:gd name="T36" fmla="*/ 43 w 44"/>
                <a:gd name="T37" fmla="*/ 17 h 44"/>
                <a:gd name="T38" fmla="*/ 41 w 44"/>
                <a:gd name="T39" fmla="*/ 21 h 44"/>
                <a:gd name="T40" fmla="*/ 37 w 44"/>
                <a:gd name="T41" fmla="*/ 24 h 44"/>
                <a:gd name="T42" fmla="*/ 32 w 44"/>
                <a:gd name="T43" fmla="*/ 25 h 44"/>
                <a:gd name="T44" fmla="*/ 1 w 44"/>
                <a:gd name="T45" fmla="*/ 25 h 44"/>
                <a:gd name="T46" fmla="*/ 1 w 44"/>
                <a:gd name="T47" fmla="*/ 44 h 44"/>
                <a:gd name="T48" fmla="*/ 0 w 44"/>
                <a:gd name="T49" fmla="*/ 44 h 44"/>
                <a:gd name="T50" fmla="*/ 0 w 44"/>
                <a:gd name="T5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44">
                  <a:moveTo>
                    <a:pt x="32" y="23"/>
                  </a:moveTo>
                  <a:cubicBezTo>
                    <a:pt x="33" y="23"/>
                    <a:pt x="35" y="23"/>
                    <a:pt x="36" y="22"/>
                  </a:cubicBezTo>
                  <a:cubicBezTo>
                    <a:pt x="37" y="22"/>
                    <a:pt x="38" y="21"/>
                    <a:pt x="39" y="20"/>
                  </a:cubicBezTo>
                  <a:cubicBezTo>
                    <a:pt x="40" y="19"/>
                    <a:pt x="41" y="18"/>
                    <a:pt x="42" y="17"/>
                  </a:cubicBezTo>
                  <a:cubicBezTo>
                    <a:pt x="42" y="15"/>
                    <a:pt x="42" y="14"/>
                    <a:pt x="42" y="12"/>
                  </a:cubicBezTo>
                  <a:cubicBezTo>
                    <a:pt x="42" y="11"/>
                    <a:pt x="42" y="10"/>
                    <a:pt x="42" y="8"/>
                  </a:cubicBezTo>
                  <a:cubicBezTo>
                    <a:pt x="41" y="7"/>
                    <a:pt x="40" y="6"/>
                    <a:pt x="39" y="5"/>
                  </a:cubicBezTo>
                  <a:cubicBezTo>
                    <a:pt x="38" y="4"/>
                    <a:pt x="37" y="3"/>
                    <a:pt x="36" y="3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0"/>
                    <a:pt x="37" y="1"/>
                  </a:cubicBezTo>
                  <a:cubicBezTo>
                    <a:pt x="38" y="2"/>
                    <a:pt x="40" y="3"/>
                    <a:pt x="41" y="4"/>
                  </a:cubicBezTo>
                  <a:cubicBezTo>
                    <a:pt x="42" y="5"/>
                    <a:pt x="43" y="6"/>
                    <a:pt x="43" y="8"/>
                  </a:cubicBezTo>
                  <a:cubicBezTo>
                    <a:pt x="44" y="9"/>
                    <a:pt x="44" y="11"/>
                    <a:pt x="44" y="12"/>
                  </a:cubicBezTo>
                  <a:cubicBezTo>
                    <a:pt x="44" y="14"/>
                    <a:pt x="44" y="16"/>
                    <a:pt x="43" y="17"/>
                  </a:cubicBezTo>
                  <a:cubicBezTo>
                    <a:pt x="43" y="19"/>
                    <a:pt x="42" y="20"/>
                    <a:pt x="41" y="21"/>
                  </a:cubicBezTo>
                  <a:cubicBezTo>
                    <a:pt x="40" y="22"/>
                    <a:pt x="38" y="23"/>
                    <a:pt x="37" y="24"/>
                  </a:cubicBezTo>
                  <a:cubicBezTo>
                    <a:pt x="35" y="24"/>
                    <a:pt x="34" y="25"/>
                    <a:pt x="3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9"/>
            <p:cNvSpPr>
              <a:spLocks noChangeArrowheads="1"/>
            </p:cNvSpPr>
            <p:nvPr/>
          </p:nvSpPr>
          <p:spPr bwMode="auto">
            <a:xfrm>
              <a:off x="-738188" y="-1282700"/>
              <a:ext cx="4763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"/>
            <p:cNvSpPr>
              <a:spLocks noEditPoints="1"/>
            </p:cNvSpPr>
            <p:nvPr/>
          </p:nvSpPr>
          <p:spPr bwMode="auto">
            <a:xfrm>
              <a:off x="-723900" y="-1282700"/>
              <a:ext cx="112713" cy="111125"/>
            </a:xfrm>
            <a:custGeom>
              <a:avLst/>
              <a:gdLst>
                <a:gd name="T0" fmla="*/ 22 w 45"/>
                <a:gd name="T1" fmla="*/ 42 h 44"/>
                <a:gd name="T2" fmla="*/ 31 w 45"/>
                <a:gd name="T3" fmla="*/ 41 h 44"/>
                <a:gd name="T4" fmla="*/ 37 w 45"/>
                <a:gd name="T5" fmla="*/ 36 h 44"/>
                <a:gd name="T6" fmla="*/ 41 w 45"/>
                <a:gd name="T7" fmla="*/ 30 h 44"/>
                <a:gd name="T8" fmla="*/ 43 w 45"/>
                <a:gd name="T9" fmla="*/ 22 h 44"/>
                <a:gd name="T10" fmla="*/ 41 w 45"/>
                <a:gd name="T11" fmla="*/ 14 h 44"/>
                <a:gd name="T12" fmla="*/ 37 w 45"/>
                <a:gd name="T13" fmla="*/ 8 h 44"/>
                <a:gd name="T14" fmla="*/ 31 w 45"/>
                <a:gd name="T15" fmla="*/ 4 h 44"/>
                <a:gd name="T16" fmla="*/ 22 w 45"/>
                <a:gd name="T17" fmla="*/ 2 h 44"/>
                <a:gd name="T18" fmla="*/ 2 w 45"/>
                <a:gd name="T19" fmla="*/ 2 h 44"/>
                <a:gd name="T20" fmla="*/ 2 w 45"/>
                <a:gd name="T21" fmla="*/ 42 h 44"/>
                <a:gd name="T22" fmla="*/ 22 w 45"/>
                <a:gd name="T23" fmla="*/ 42 h 44"/>
                <a:gd name="T24" fmla="*/ 0 w 45"/>
                <a:gd name="T25" fmla="*/ 0 h 44"/>
                <a:gd name="T26" fmla="*/ 22 w 45"/>
                <a:gd name="T27" fmla="*/ 0 h 44"/>
                <a:gd name="T28" fmla="*/ 31 w 45"/>
                <a:gd name="T29" fmla="*/ 2 h 44"/>
                <a:gd name="T30" fmla="*/ 38 w 45"/>
                <a:gd name="T31" fmla="*/ 7 h 44"/>
                <a:gd name="T32" fmla="*/ 43 w 45"/>
                <a:gd name="T33" fmla="*/ 13 h 44"/>
                <a:gd name="T34" fmla="*/ 45 w 45"/>
                <a:gd name="T35" fmla="*/ 22 h 44"/>
                <a:gd name="T36" fmla="*/ 43 w 45"/>
                <a:gd name="T37" fmla="*/ 31 h 44"/>
                <a:gd name="T38" fmla="*/ 38 w 45"/>
                <a:gd name="T39" fmla="*/ 38 h 44"/>
                <a:gd name="T40" fmla="*/ 31 w 45"/>
                <a:gd name="T41" fmla="*/ 42 h 44"/>
                <a:gd name="T42" fmla="*/ 22 w 45"/>
                <a:gd name="T43" fmla="*/ 44 h 44"/>
                <a:gd name="T44" fmla="*/ 0 w 45"/>
                <a:gd name="T45" fmla="*/ 44 h 44"/>
                <a:gd name="T46" fmla="*/ 0 w 45"/>
                <a:gd name="T4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44">
                  <a:moveTo>
                    <a:pt x="22" y="42"/>
                  </a:moveTo>
                  <a:cubicBezTo>
                    <a:pt x="25" y="42"/>
                    <a:pt x="28" y="42"/>
                    <a:pt x="31" y="41"/>
                  </a:cubicBezTo>
                  <a:cubicBezTo>
                    <a:pt x="33" y="40"/>
                    <a:pt x="35" y="38"/>
                    <a:pt x="37" y="36"/>
                  </a:cubicBezTo>
                  <a:cubicBezTo>
                    <a:pt x="39" y="35"/>
                    <a:pt x="40" y="32"/>
                    <a:pt x="41" y="30"/>
                  </a:cubicBezTo>
                  <a:cubicBezTo>
                    <a:pt x="42" y="28"/>
                    <a:pt x="43" y="25"/>
                    <a:pt x="43" y="22"/>
                  </a:cubicBezTo>
                  <a:cubicBezTo>
                    <a:pt x="43" y="19"/>
                    <a:pt x="42" y="17"/>
                    <a:pt x="41" y="14"/>
                  </a:cubicBezTo>
                  <a:cubicBezTo>
                    <a:pt x="40" y="12"/>
                    <a:pt x="39" y="10"/>
                    <a:pt x="37" y="8"/>
                  </a:cubicBezTo>
                  <a:cubicBezTo>
                    <a:pt x="35" y="6"/>
                    <a:pt x="33" y="5"/>
                    <a:pt x="31" y="4"/>
                  </a:cubicBezTo>
                  <a:cubicBezTo>
                    <a:pt x="28" y="2"/>
                    <a:pt x="25" y="2"/>
                    <a:pt x="2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4" y="3"/>
                    <a:pt x="36" y="5"/>
                    <a:pt x="38" y="7"/>
                  </a:cubicBezTo>
                  <a:cubicBezTo>
                    <a:pt x="40" y="9"/>
                    <a:pt x="42" y="11"/>
                    <a:pt x="43" y="13"/>
                  </a:cubicBezTo>
                  <a:cubicBezTo>
                    <a:pt x="44" y="16"/>
                    <a:pt x="45" y="19"/>
                    <a:pt x="45" y="22"/>
                  </a:cubicBezTo>
                  <a:cubicBezTo>
                    <a:pt x="45" y="25"/>
                    <a:pt x="44" y="28"/>
                    <a:pt x="43" y="31"/>
                  </a:cubicBezTo>
                  <a:cubicBezTo>
                    <a:pt x="42" y="33"/>
                    <a:pt x="40" y="36"/>
                    <a:pt x="38" y="38"/>
                  </a:cubicBezTo>
                  <a:cubicBezTo>
                    <a:pt x="36" y="40"/>
                    <a:pt x="34" y="41"/>
                    <a:pt x="31" y="42"/>
                  </a:cubicBezTo>
                  <a:cubicBezTo>
                    <a:pt x="28" y="44"/>
                    <a:pt x="25" y="44"/>
                    <a:pt x="22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/>
            </p:cNvSpPr>
            <p:nvPr/>
          </p:nvSpPr>
          <p:spPr bwMode="auto">
            <a:xfrm>
              <a:off x="-603250" y="-1282700"/>
              <a:ext cx="109538" cy="111125"/>
            </a:xfrm>
            <a:custGeom>
              <a:avLst/>
              <a:gdLst>
                <a:gd name="T0" fmla="*/ 0 w 69"/>
                <a:gd name="T1" fmla="*/ 0 h 70"/>
                <a:gd name="T2" fmla="*/ 69 w 69"/>
                <a:gd name="T3" fmla="*/ 0 h 70"/>
                <a:gd name="T4" fmla="*/ 69 w 69"/>
                <a:gd name="T5" fmla="*/ 3 h 70"/>
                <a:gd name="T6" fmla="*/ 1 w 69"/>
                <a:gd name="T7" fmla="*/ 3 h 70"/>
                <a:gd name="T8" fmla="*/ 1 w 69"/>
                <a:gd name="T9" fmla="*/ 33 h 70"/>
                <a:gd name="T10" fmla="*/ 67 w 69"/>
                <a:gd name="T11" fmla="*/ 33 h 70"/>
                <a:gd name="T12" fmla="*/ 67 w 69"/>
                <a:gd name="T13" fmla="*/ 37 h 70"/>
                <a:gd name="T14" fmla="*/ 1 w 69"/>
                <a:gd name="T15" fmla="*/ 37 h 70"/>
                <a:gd name="T16" fmla="*/ 1 w 69"/>
                <a:gd name="T17" fmla="*/ 66 h 70"/>
                <a:gd name="T18" fmla="*/ 69 w 69"/>
                <a:gd name="T19" fmla="*/ 66 h 70"/>
                <a:gd name="T20" fmla="*/ 69 w 69"/>
                <a:gd name="T21" fmla="*/ 70 h 70"/>
                <a:gd name="T22" fmla="*/ 0 w 69"/>
                <a:gd name="T23" fmla="*/ 70 h 70"/>
                <a:gd name="T24" fmla="*/ 0 w 69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lnTo>
                    <a:pt x="69" y="0"/>
                  </a:lnTo>
                  <a:lnTo>
                    <a:pt x="69" y="3"/>
                  </a:lnTo>
                  <a:lnTo>
                    <a:pt x="1" y="3"/>
                  </a:lnTo>
                  <a:lnTo>
                    <a:pt x="1" y="33"/>
                  </a:lnTo>
                  <a:lnTo>
                    <a:pt x="67" y="33"/>
                  </a:lnTo>
                  <a:lnTo>
                    <a:pt x="67" y="37"/>
                  </a:lnTo>
                  <a:lnTo>
                    <a:pt x="1" y="37"/>
                  </a:lnTo>
                  <a:lnTo>
                    <a:pt x="1" y="66"/>
                  </a:lnTo>
                  <a:lnTo>
                    <a:pt x="69" y="66"/>
                  </a:lnTo>
                  <a:lnTo>
                    <a:pt x="69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2"/>
            <p:cNvSpPr>
              <a:spLocks/>
            </p:cNvSpPr>
            <p:nvPr/>
          </p:nvSpPr>
          <p:spPr bwMode="auto">
            <a:xfrm>
              <a:off x="-488950" y="-1284288"/>
              <a:ext cx="217488" cy="112713"/>
            </a:xfrm>
            <a:custGeom>
              <a:avLst/>
              <a:gdLst>
                <a:gd name="T0" fmla="*/ 85 w 87"/>
                <a:gd name="T1" fmla="*/ 23 h 45"/>
                <a:gd name="T2" fmla="*/ 84 w 87"/>
                <a:gd name="T3" fmla="*/ 15 h 45"/>
                <a:gd name="T4" fmla="*/ 79 w 87"/>
                <a:gd name="T5" fmla="*/ 8 h 45"/>
                <a:gd name="T6" fmla="*/ 73 w 87"/>
                <a:gd name="T7" fmla="*/ 4 h 45"/>
                <a:gd name="T8" fmla="*/ 65 w 87"/>
                <a:gd name="T9" fmla="*/ 2 h 45"/>
                <a:gd name="T10" fmla="*/ 58 w 87"/>
                <a:gd name="T11" fmla="*/ 4 h 45"/>
                <a:gd name="T12" fmla="*/ 52 w 87"/>
                <a:gd name="T13" fmla="*/ 8 h 45"/>
                <a:gd name="T14" fmla="*/ 47 w 87"/>
                <a:gd name="T15" fmla="*/ 14 h 45"/>
                <a:gd name="T16" fmla="*/ 45 w 87"/>
                <a:gd name="T17" fmla="*/ 23 h 45"/>
                <a:gd name="T18" fmla="*/ 42 w 87"/>
                <a:gd name="T19" fmla="*/ 32 h 45"/>
                <a:gd name="T20" fmla="*/ 37 w 87"/>
                <a:gd name="T21" fmla="*/ 39 h 45"/>
                <a:gd name="T22" fmla="*/ 30 w 87"/>
                <a:gd name="T23" fmla="*/ 44 h 45"/>
                <a:gd name="T24" fmla="*/ 22 w 87"/>
                <a:gd name="T25" fmla="*/ 45 h 45"/>
                <a:gd name="T26" fmla="*/ 13 w 87"/>
                <a:gd name="T27" fmla="*/ 43 h 45"/>
                <a:gd name="T28" fmla="*/ 6 w 87"/>
                <a:gd name="T29" fmla="*/ 39 h 45"/>
                <a:gd name="T30" fmla="*/ 1 w 87"/>
                <a:gd name="T31" fmla="*/ 31 h 45"/>
                <a:gd name="T32" fmla="*/ 0 w 87"/>
                <a:gd name="T33" fmla="*/ 23 h 45"/>
                <a:gd name="T34" fmla="*/ 1 w 87"/>
                <a:gd name="T35" fmla="*/ 14 h 45"/>
                <a:gd name="T36" fmla="*/ 6 w 87"/>
                <a:gd name="T37" fmla="*/ 7 h 45"/>
                <a:gd name="T38" fmla="*/ 13 w 87"/>
                <a:gd name="T39" fmla="*/ 2 h 45"/>
                <a:gd name="T40" fmla="*/ 22 w 87"/>
                <a:gd name="T41" fmla="*/ 0 h 45"/>
                <a:gd name="T42" fmla="*/ 22 w 87"/>
                <a:gd name="T43" fmla="*/ 2 h 45"/>
                <a:gd name="T44" fmla="*/ 14 w 87"/>
                <a:gd name="T45" fmla="*/ 4 h 45"/>
                <a:gd name="T46" fmla="*/ 7 w 87"/>
                <a:gd name="T47" fmla="*/ 8 h 45"/>
                <a:gd name="T48" fmla="*/ 3 w 87"/>
                <a:gd name="T49" fmla="*/ 15 h 45"/>
                <a:gd name="T50" fmla="*/ 1 w 87"/>
                <a:gd name="T51" fmla="*/ 23 h 45"/>
                <a:gd name="T52" fmla="*/ 3 w 87"/>
                <a:gd name="T53" fmla="*/ 31 h 45"/>
                <a:gd name="T54" fmla="*/ 7 w 87"/>
                <a:gd name="T55" fmla="*/ 37 h 45"/>
                <a:gd name="T56" fmla="*/ 14 w 87"/>
                <a:gd name="T57" fmla="*/ 42 h 45"/>
                <a:gd name="T58" fmla="*/ 22 w 87"/>
                <a:gd name="T59" fmla="*/ 43 h 45"/>
                <a:gd name="T60" fmla="*/ 30 w 87"/>
                <a:gd name="T61" fmla="*/ 42 h 45"/>
                <a:gd name="T62" fmla="*/ 36 w 87"/>
                <a:gd name="T63" fmla="*/ 38 h 45"/>
                <a:gd name="T64" fmla="*/ 40 w 87"/>
                <a:gd name="T65" fmla="*/ 31 h 45"/>
                <a:gd name="T66" fmla="*/ 42 w 87"/>
                <a:gd name="T67" fmla="*/ 23 h 45"/>
                <a:gd name="T68" fmla="*/ 45 w 87"/>
                <a:gd name="T69" fmla="*/ 14 h 45"/>
                <a:gd name="T70" fmla="*/ 50 w 87"/>
                <a:gd name="T71" fmla="*/ 7 h 45"/>
                <a:gd name="T72" fmla="*/ 56 w 87"/>
                <a:gd name="T73" fmla="*/ 2 h 45"/>
                <a:gd name="T74" fmla="*/ 65 w 87"/>
                <a:gd name="T75" fmla="*/ 1 h 45"/>
                <a:gd name="T76" fmla="*/ 73 w 87"/>
                <a:gd name="T77" fmla="*/ 2 h 45"/>
                <a:gd name="T78" fmla="*/ 80 w 87"/>
                <a:gd name="T79" fmla="*/ 7 h 45"/>
                <a:gd name="T80" fmla="*/ 85 w 87"/>
                <a:gd name="T81" fmla="*/ 14 h 45"/>
                <a:gd name="T82" fmla="*/ 87 w 87"/>
                <a:gd name="T83" fmla="*/ 23 h 45"/>
                <a:gd name="T84" fmla="*/ 86 w 87"/>
                <a:gd name="T85" fmla="*/ 29 h 45"/>
                <a:gd name="T86" fmla="*/ 83 w 87"/>
                <a:gd name="T87" fmla="*/ 35 h 45"/>
                <a:gd name="T88" fmla="*/ 79 w 87"/>
                <a:gd name="T89" fmla="*/ 40 h 45"/>
                <a:gd name="T90" fmla="*/ 74 w 87"/>
                <a:gd name="T91" fmla="*/ 43 h 45"/>
                <a:gd name="T92" fmla="*/ 74 w 87"/>
                <a:gd name="T93" fmla="*/ 41 h 45"/>
                <a:gd name="T94" fmla="*/ 79 w 87"/>
                <a:gd name="T95" fmla="*/ 38 h 45"/>
                <a:gd name="T96" fmla="*/ 82 w 87"/>
                <a:gd name="T97" fmla="*/ 34 h 45"/>
                <a:gd name="T98" fmla="*/ 84 w 87"/>
                <a:gd name="T99" fmla="*/ 29 h 45"/>
                <a:gd name="T100" fmla="*/ 85 w 87"/>
                <a:gd name="T10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45">
                  <a:moveTo>
                    <a:pt x="85" y="23"/>
                  </a:moveTo>
                  <a:cubicBezTo>
                    <a:pt x="85" y="20"/>
                    <a:pt x="85" y="17"/>
                    <a:pt x="84" y="15"/>
                  </a:cubicBezTo>
                  <a:cubicBezTo>
                    <a:pt x="83" y="12"/>
                    <a:pt x="81" y="10"/>
                    <a:pt x="79" y="8"/>
                  </a:cubicBezTo>
                  <a:cubicBezTo>
                    <a:pt x="77" y="6"/>
                    <a:pt x="75" y="5"/>
                    <a:pt x="73" y="4"/>
                  </a:cubicBezTo>
                  <a:cubicBezTo>
                    <a:pt x="70" y="3"/>
                    <a:pt x="68" y="2"/>
                    <a:pt x="65" y="2"/>
                  </a:cubicBezTo>
                  <a:cubicBezTo>
                    <a:pt x="62" y="2"/>
                    <a:pt x="60" y="3"/>
                    <a:pt x="58" y="4"/>
                  </a:cubicBezTo>
                  <a:cubicBezTo>
                    <a:pt x="55" y="5"/>
                    <a:pt x="53" y="6"/>
                    <a:pt x="52" y="8"/>
                  </a:cubicBezTo>
                  <a:cubicBezTo>
                    <a:pt x="50" y="9"/>
                    <a:pt x="48" y="11"/>
                    <a:pt x="47" y="14"/>
                  </a:cubicBezTo>
                  <a:cubicBezTo>
                    <a:pt x="46" y="17"/>
                    <a:pt x="45" y="20"/>
                    <a:pt x="45" y="23"/>
                  </a:cubicBezTo>
                  <a:cubicBezTo>
                    <a:pt x="44" y="26"/>
                    <a:pt x="43" y="30"/>
                    <a:pt x="42" y="32"/>
                  </a:cubicBezTo>
                  <a:cubicBezTo>
                    <a:pt x="41" y="35"/>
                    <a:pt x="39" y="37"/>
                    <a:pt x="37" y="39"/>
                  </a:cubicBezTo>
                  <a:cubicBezTo>
                    <a:pt x="35" y="41"/>
                    <a:pt x="33" y="43"/>
                    <a:pt x="30" y="44"/>
                  </a:cubicBezTo>
                  <a:cubicBezTo>
                    <a:pt x="28" y="45"/>
                    <a:pt x="25" y="45"/>
                    <a:pt x="22" y="45"/>
                  </a:cubicBezTo>
                  <a:cubicBezTo>
                    <a:pt x="19" y="45"/>
                    <a:pt x="16" y="45"/>
                    <a:pt x="13" y="43"/>
                  </a:cubicBezTo>
                  <a:cubicBezTo>
                    <a:pt x="11" y="42"/>
                    <a:pt x="8" y="41"/>
                    <a:pt x="6" y="39"/>
                  </a:cubicBezTo>
                  <a:cubicBezTo>
                    <a:pt x="4" y="36"/>
                    <a:pt x="2" y="34"/>
                    <a:pt x="1" y="31"/>
                  </a:cubicBezTo>
                  <a:cubicBezTo>
                    <a:pt x="0" y="29"/>
                    <a:pt x="0" y="26"/>
                    <a:pt x="0" y="23"/>
                  </a:cubicBezTo>
                  <a:cubicBezTo>
                    <a:pt x="0" y="20"/>
                    <a:pt x="0" y="17"/>
                    <a:pt x="1" y="14"/>
                  </a:cubicBezTo>
                  <a:cubicBezTo>
                    <a:pt x="2" y="11"/>
                    <a:pt x="4" y="9"/>
                    <a:pt x="6" y="7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2"/>
                    <a:pt x="16" y="3"/>
                    <a:pt x="14" y="4"/>
                  </a:cubicBezTo>
                  <a:cubicBezTo>
                    <a:pt x="11" y="5"/>
                    <a:pt x="9" y="6"/>
                    <a:pt x="7" y="8"/>
                  </a:cubicBezTo>
                  <a:cubicBezTo>
                    <a:pt x="6" y="10"/>
                    <a:pt x="4" y="12"/>
                    <a:pt x="3" y="15"/>
                  </a:cubicBezTo>
                  <a:cubicBezTo>
                    <a:pt x="2" y="17"/>
                    <a:pt x="1" y="20"/>
                    <a:pt x="1" y="23"/>
                  </a:cubicBezTo>
                  <a:cubicBezTo>
                    <a:pt x="1" y="26"/>
                    <a:pt x="2" y="28"/>
                    <a:pt x="3" y="31"/>
                  </a:cubicBezTo>
                  <a:cubicBezTo>
                    <a:pt x="4" y="33"/>
                    <a:pt x="6" y="35"/>
                    <a:pt x="7" y="37"/>
                  </a:cubicBezTo>
                  <a:cubicBezTo>
                    <a:pt x="9" y="39"/>
                    <a:pt x="11" y="41"/>
                    <a:pt x="14" y="42"/>
                  </a:cubicBezTo>
                  <a:cubicBezTo>
                    <a:pt x="16" y="43"/>
                    <a:pt x="19" y="43"/>
                    <a:pt x="22" y="43"/>
                  </a:cubicBezTo>
                  <a:cubicBezTo>
                    <a:pt x="25" y="43"/>
                    <a:pt x="27" y="43"/>
                    <a:pt x="30" y="42"/>
                  </a:cubicBezTo>
                  <a:cubicBezTo>
                    <a:pt x="32" y="41"/>
                    <a:pt x="34" y="40"/>
                    <a:pt x="36" y="38"/>
                  </a:cubicBezTo>
                  <a:cubicBezTo>
                    <a:pt x="37" y="36"/>
                    <a:pt x="39" y="34"/>
                    <a:pt x="40" y="31"/>
                  </a:cubicBezTo>
                  <a:cubicBezTo>
                    <a:pt x="41" y="29"/>
                    <a:pt x="42" y="26"/>
                    <a:pt x="42" y="23"/>
                  </a:cubicBezTo>
                  <a:cubicBezTo>
                    <a:pt x="43" y="19"/>
                    <a:pt x="44" y="16"/>
                    <a:pt x="45" y="14"/>
                  </a:cubicBezTo>
                  <a:cubicBezTo>
                    <a:pt x="46" y="11"/>
                    <a:pt x="48" y="9"/>
                    <a:pt x="50" y="7"/>
                  </a:cubicBezTo>
                  <a:cubicBezTo>
                    <a:pt x="52" y="5"/>
                    <a:pt x="54" y="3"/>
                    <a:pt x="56" y="2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68" y="1"/>
                    <a:pt x="71" y="1"/>
                    <a:pt x="73" y="2"/>
                  </a:cubicBezTo>
                  <a:cubicBezTo>
                    <a:pt x="76" y="4"/>
                    <a:pt x="78" y="5"/>
                    <a:pt x="80" y="7"/>
                  </a:cubicBezTo>
                  <a:cubicBezTo>
                    <a:pt x="82" y="9"/>
                    <a:pt x="84" y="11"/>
                    <a:pt x="85" y="14"/>
                  </a:cubicBezTo>
                  <a:cubicBezTo>
                    <a:pt x="86" y="17"/>
                    <a:pt x="87" y="20"/>
                    <a:pt x="87" y="23"/>
                  </a:cubicBezTo>
                  <a:cubicBezTo>
                    <a:pt x="87" y="25"/>
                    <a:pt x="87" y="27"/>
                    <a:pt x="86" y="29"/>
                  </a:cubicBezTo>
                  <a:cubicBezTo>
                    <a:pt x="85" y="31"/>
                    <a:pt x="84" y="33"/>
                    <a:pt x="83" y="35"/>
                  </a:cubicBezTo>
                  <a:cubicBezTo>
                    <a:pt x="82" y="37"/>
                    <a:pt x="81" y="38"/>
                    <a:pt x="79" y="40"/>
                  </a:cubicBezTo>
                  <a:cubicBezTo>
                    <a:pt x="78" y="41"/>
                    <a:pt x="76" y="42"/>
                    <a:pt x="74" y="43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6" y="40"/>
                    <a:pt x="77" y="39"/>
                    <a:pt x="79" y="38"/>
                  </a:cubicBezTo>
                  <a:cubicBezTo>
                    <a:pt x="80" y="37"/>
                    <a:pt x="81" y="35"/>
                    <a:pt x="82" y="34"/>
                  </a:cubicBezTo>
                  <a:cubicBezTo>
                    <a:pt x="83" y="32"/>
                    <a:pt x="84" y="30"/>
                    <a:pt x="84" y="29"/>
                  </a:cubicBezTo>
                  <a:cubicBezTo>
                    <a:pt x="85" y="27"/>
                    <a:pt x="85" y="25"/>
                    <a:pt x="8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33"/>
            <p:cNvSpPr>
              <a:spLocks noChangeArrowheads="1"/>
            </p:cNvSpPr>
            <p:nvPr/>
          </p:nvSpPr>
          <p:spPr bwMode="auto">
            <a:xfrm>
              <a:off x="-265113" y="-1282700"/>
              <a:ext cx="6350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4"/>
            <p:cNvSpPr>
              <a:spLocks/>
            </p:cNvSpPr>
            <p:nvPr/>
          </p:nvSpPr>
          <p:spPr bwMode="auto">
            <a:xfrm>
              <a:off x="-252413" y="-1284288"/>
              <a:ext cx="112713" cy="112713"/>
            </a:xfrm>
            <a:custGeom>
              <a:avLst/>
              <a:gdLst>
                <a:gd name="T0" fmla="*/ 4 w 45"/>
                <a:gd name="T1" fmla="*/ 31 h 45"/>
                <a:gd name="T2" fmla="*/ 8 w 45"/>
                <a:gd name="T3" fmla="*/ 37 h 45"/>
                <a:gd name="T4" fmla="*/ 15 w 45"/>
                <a:gd name="T5" fmla="*/ 42 h 45"/>
                <a:gd name="T6" fmla="*/ 23 w 45"/>
                <a:gd name="T7" fmla="*/ 43 h 45"/>
                <a:gd name="T8" fmla="*/ 31 w 45"/>
                <a:gd name="T9" fmla="*/ 42 h 45"/>
                <a:gd name="T10" fmla="*/ 37 w 45"/>
                <a:gd name="T11" fmla="*/ 37 h 45"/>
                <a:gd name="T12" fmla="*/ 42 w 45"/>
                <a:gd name="T13" fmla="*/ 31 h 45"/>
                <a:gd name="T14" fmla="*/ 43 w 45"/>
                <a:gd name="T15" fmla="*/ 23 h 45"/>
                <a:gd name="T16" fmla="*/ 43 w 45"/>
                <a:gd name="T17" fmla="*/ 23 h 45"/>
                <a:gd name="T18" fmla="*/ 24 w 45"/>
                <a:gd name="T19" fmla="*/ 23 h 45"/>
                <a:gd name="T20" fmla="*/ 24 w 45"/>
                <a:gd name="T21" fmla="*/ 21 h 45"/>
                <a:gd name="T22" fmla="*/ 45 w 45"/>
                <a:gd name="T23" fmla="*/ 21 h 45"/>
                <a:gd name="T24" fmla="*/ 45 w 45"/>
                <a:gd name="T25" fmla="*/ 23 h 45"/>
                <a:gd name="T26" fmla="*/ 43 w 45"/>
                <a:gd name="T27" fmla="*/ 31 h 45"/>
                <a:gd name="T28" fmla="*/ 38 w 45"/>
                <a:gd name="T29" fmla="*/ 39 h 45"/>
                <a:gd name="T30" fmla="*/ 31 w 45"/>
                <a:gd name="T31" fmla="*/ 43 h 45"/>
                <a:gd name="T32" fmla="*/ 23 w 45"/>
                <a:gd name="T33" fmla="*/ 45 h 45"/>
                <a:gd name="T34" fmla="*/ 14 w 45"/>
                <a:gd name="T35" fmla="*/ 43 h 45"/>
                <a:gd name="T36" fmla="*/ 7 w 45"/>
                <a:gd name="T37" fmla="*/ 39 h 45"/>
                <a:gd name="T38" fmla="*/ 2 w 45"/>
                <a:gd name="T39" fmla="*/ 31 h 45"/>
                <a:gd name="T40" fmla="*/ 0 w 45"/>
                <a:gd name="T41" fmla="*/ 23 h 45"/>
                <a:gd name="T42" fmla="*/ 0 w 45"/>
                <a:gd name="T43" fmla="*/ 23 h 45"/>
                <a:gd name="T44" fmla="*/ 2 w 45"/>
                <a:gd name="T45" fmla="*/ 14 h 45"/>
                <a:gd name="T46" fmla="*/ 7 w 45"/>
                <a:gd name="T47" fmla="*/ 7 h 45"/>
                <a:gd name="T48" fmla="*/ 14 w 45"/>
                <a:gd name="T49" fmla="*/ 2 h 45"/>
                <a:gd name="T50" fmla="*/ 23 w 45"/>
                <a:gd name="T51" fmla="*/ 0 h 45"/>
                <a:gd name="T52" fmla="*/ 29 w 45"/>
                <a:gd name="T53" fmla="*/ 1 h 45"/>
                <a:gd name="T54" fmla="*/ 35 w 45"/>
                <a:gd name="T55" fmla="*/ 4 h 45"/>
                <a:gd name="T56" fmla="*/ 31 w 45"/>
                <a:gd name="T57" fmla="*/ 4 h 45"/>
                <a:gd name="T58" fmla="*/ 27 w 45"/>
                <a:gd name="T59" fmla="*/ 3 h 45"/>
                <a:gd name="T60" fmla="*/ 23 w 45"/>
                <a:gd name="T61" fmla="*/ 2 h 45"/>
                <a:gd name="T62" fmla="*/ 15 w 45"/>
                <a:gd name="T63" fmla="*/ 4 h 45"/>
                <a:gd name="T64" fmla="*/ 8 w 45"/>
                <a:gd name="T65" fmla="*/ 8 h 45"/>
                <a:gd name="T66" fmla="*/ 4 w 45"/>
                <a:gd name="T67" fmla="*/ 15 h 45"/>
                <a:gd name="T68" fmla="*/ 2 w 45"/>
                <a:gd name="T69" fmla="*/ 23 h 45"/>
                <a:gd name="T70" fmla="*/ 4 w 45"/>
                <a:gd name="T7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45">
                  <a:moveTo>
                    <a:pt x="4" y="31"/>
                  </a:moveTo>
                  <a:cubicBezTo>
                    <a:pt x="5" y="33"/>
                    <a:pt x="6" y="35"/>
                    <a:pt x="8" y="37"/>
                  </a:cubicBezTo>
                  <a:cubicBezTo>
                    <a:pt x="10" y="39"/>
                    <a:pt x="12" y="41"/>
                    <a:pt x="15" y="42"/>
                  </a:cubicBezTo>
                  <a:cubicBezTo>
                    <a:pt x="17" y="43"/>
                    <a:pt x="20" y="43"/>
                    <a:pt x="23" y="43"/>
                  </a:cubicBezTo>
                  <a:cubicBezTo>
                    <a:pt x="25" y="43"/>
                    <a:pt x="28" y="43"/>
                    <a:pt x="31" y="42"/>
                  </a:cubicBezTo>
                  <a:cubicBezTo>
                    <a:pt x="33" y="41"/>
                    <a:pt x="35" y="39"/>
                    <a:pt x="37" y="37"/>
                  </a:cubicBezTo>
                  <a:cubicBezTo>
                    <a:pt x="39" y="35"/>
                    <a:pt x="41" y="33"/>
                    <a:pt x="42" y="31"/>
                  </a:cubicBezTo>
                  <a:cubicBezTo>
                    <a:pt x="43" y="28"/>
                    <a:pt x="43" y="26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4" y="29"/>
                    <a:pt x="43" y="31"/>
                  </a:cubicBezTo>
                  <a:cubicBezTo>
                    <a:pt x="42" y="34"/>
                    <a:pt x="41" y="37"/>
                    <a:pt x="38" y="39"/>
                  </a:cubicBezTo>
                  <a:cubicBezTo>
                    <a:pt x="36" y="41"/>
                    <a:pt x="34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ubicBezTo>
                    <a:pt x="20" y="45"/>
                    <a:pt x="17" y="45"/>
                    <a:pt x="14" y="43"/>
                  </a:cubicBezTo>
                  <a:cubicBezTo>
                    <a:pt x="11" y="42"/>
                    <a:pt x="9" y="41"/>
                    <a:pt x="7" y="39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1" y="29"/>
                    <a:pt x="0" y="2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5"/>
                    <a:pt x="11" y="3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5" y="0"/>
                    <a:pt x="27" y="1"/>
                    <a:pt x="29" y="1"/>
                  </a:cubicBezTo>
                  <a:cubicBezTo>
                    <a:pt x="31" y="2"/>
                    <a:pt x="33" y="3"/>
                    <a:pt x="35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29" y="3"/>
                    <a:pt x="27" y="3"/>
                  </a:cubicBezTo>
                  <a:cubicBezTo>
                    <a:pt x="26" y="2"/>
                    <a:pt x="24" y="2"/>
                    <a:pt x="23" y="2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2" y="5"/>
                    <a:pt x="10" y="6"/>
                    <a:pt x="8" y="8"/>
                  </a:cubicBezTo>
                  <a:cubicBezTo>
                    <a:pt x="6" y="10"/>
                    <a:pt x="5" y="12"/>
                    <a:pt x="4" y="15"/>
                  </a:cubicBezTo>
                  <a:cubicBezTo>
                    <a:pt x="3" y="17"/>
                    <a:pt x="2" y="20"/>
                    <a:pt x="2" y="23"/>
                  </a:cubicBezTo>
                  <a:cubicBezTo>
                    <a:pt x="2" y="26"/>
                    <a:pt x="3" y="28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5"/>
            <p:cNvSpPr>
              <a:spLocks/>
            </p:cNvSpPr>
            <p:nvPr/>
          </p:nvSpPr>
          <p:spPr bwMode="auto">
            <a:xfrm>
              <a:off x="-134938" y="-1282700"/>
              <a:ext cx="112713" cy="111125"/>
            </a:xfrm>
            <a:custGeom>
              <a:avLst/>
              <a:gdLst>
                <a:gd name="T0" fmla="*/ 68 w 71"/>
                <a:gd name="T1" fmla="*/ 0 h 70"/>
                <a:gd name="T2" fmla="*/ 71 w 71"/>
                <a:gd name="T3" fmla="*/ 0 h 70"/>
                <a:gd name="T4" fmla="*/ 71 w 71"/>
                <a:gd name="T5" fmla="*/ 70 h 70"/>
                <a:gd name="T6" fmla="*/ 68 w 71"/>
                <a:gd name="T7" fmla="*/ 70 h 70"/>
                <a:gd name="T8" fmla="*/ 3 w 71"/>
                <a:gd name="T9" fmla="*/ 5 h 70"/>
                <a:gd name="T10" fmla="*/ 3 w 71"/>
                <a:gd name="T11" fmla="*/ 70 h 70"/>
                <a:gd name="T12" fmla="*/ 0 w 71"/>
                <a:gd name="T13" fmla="*/ 70 h 70"/>
                <a:gd name="T14" fmla="*/ 0 w 71"/>
                <a:gd name="T15" fmla="*/ 0 h 70"/>
                <a:gd name="T16" fmla="*/ 3 w 71"/>
                <a:gd name="T17" fmla="*/ 0 h 70"/>
                <a:gd name="T18" fmla="*/ 68 w 71"/>
                <a:gd name="T19" fmla="*/ 66 h 70"/>
                <a:gd name="T20" fmla="*/ 68 w 71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0">
                  <a:moveTo>
                    <a:pt x="68" y="0"/>
                  </a:moveTo>
                  <a:lnTo>
                    <a:pt x="71" y="0"/>
                  </a:lnTo>
                  <a:lnTo>
                    <a:pt x="71" y="70"/>
                  </a:lnTo>
                  <a:lnTo>
                    <a:pt x="68" y="70"/>
                  </a:lnTo>
                  <a:lnTo>
                    <a:pt x="3" y="5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3" y="0"/>
                  </a:lnTo>
                  <a:lnTo>
                    <a:pt x="68" y="66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"/>
            <p:cNvSpPr>
              <a:spLocks noEditPoints="1"/>
            </p:cNvSpPr>
            <p:nvPr/>
          </p:nvSpPr>
          <p:spPr bwMode="auto">
            <a:xfrm>
              <a:off x="-1100138" y="-1581150"/>
              <a:ext cx="269875" cy="266700"/>
            </a:xfrm>
            <a:custGeom>
              <a:avLst/>
              <a:gdLst>
                <a:gd name="T0" fmla="*/ 57 w 108"/>
                <a:gd name="T1" fmla="*/ 56 h 107"/>
                <a:gd name="T2" fmla="*/ 90 w 108"/>
                <a:gd name="T3" fmla="*/ 33 h 107"/>
                <a:gd name="T4" fmla="*/ 56 w 108"/>
                <a:gd name="T5" fmla="*/ 1 h 107"/>
                <a:gd name="T6" fmla="*/ 62 w 108"/>
                <a:gd name="T7" fmla="*/ 22 h 107"/>
                <a:gd name="T8" fmla="*/ 56 w 108"/>
                <a:gd name="T9" fmla="*/ 1 h 107"/>
                <a:gd name="T10" fmla="*/ 58 w 108"/>
                <a:gd name="T11" fmla="*/ 62 h 107"/>
                <a:gd name="T12" fmla="*/ 49 w 108"/>
                <a:gd name="T13" fmla="*/ 61 h 107"/>
                <a:gd name="T14" fmla="*/ 50 w 108"/>
                <a:gd name="T15" fmla="*/ 36 h 107"/>
                <a:gd name="T16" fmla="*/ 58 w 108"/>
                <a:gd name="T17" fmla="*/ 27 h 107"/>
                <a:gd name="T18" fmla="*/ 77 w 108"/>
                <a:gd name="T19" fmla="*/ 25 h 107"/>
                <a:gd name="T20" fmla="*/ 95 w 108"/>
                <a:gd name="T21" fmla="*/ 4 h 107"/>
                <a:gd name="T22" fmla="*/ 95 w 108"/>
                <a:gd name="T23" fmla="*/ 6 h 107"/>
                <a:gd name="T24" fmla="*/ 82 w 108"/>
                <a:gd name="T25" fmla="*/ 27 h 107"/>
                <a:gd name="T26" fmla="*/ 97 w 108"/>
                <a:gd name="T27" fmla="*/ 26 h 107"/>
                <a:gd name="T28" fmla="*/ 96 w 108"/>
                <a:gd name="T29" fmla="*/ 53 h 107"/>
                <a:gd name="T30" fmla="*/ 95 w 108"/>
                <a:gd name="T31" fmla="*/ 62 h 107"/>
                <a:gd name="T32" fmla="*/ 85 w 108"/>
                <a:gd name="T33" fmla="*/ 62 h 107"/>
                <a:gd name="T34" fmla="*/ 89 w 108"/>
                <a:gd name="T35" fmla="*/ 99 h 107"/>
                <a:gd name="T36" fmla="*/ 100 w 108"/>
                <a:gd name="T37" fmla="*/ 88 h 107"/>
                <a:gd name="T38" fmla="*/ 93 w 108"/>
                <a:gd name="T39" fmla="*/ 105 h 107"/>
                <a:gd name="T40" fmla="*/ 78 w 108"/>
                <a:gd name="T41" fmla="*/ 97 h 107"/>
                <a:gd name="T42" fmla="*/ 67 w 108"/>
                <a:gd name="T43" fmla="*/ 62 h 107"/>
                <a:gd name="T44" fmla="*/ 39 w 108"/>
                <a:gd name="T45" fmla="*/ 107 h 107"/>
                <a:gd name="T46" fmla="*/ 55 w 108"/>
                <a:gd name="T47" fmla="*/ 88 h 107"/>
                <a:gd name="T48" fmla="*/ 61 w 108"/>
                <a:gd name="T49" fmla="*/ 62 h 107"/>
                <a:gd name="T50" fmla="*/ 13 w 108"/>
                <a:gd name="T51" fmla="*/ 60 h 107"/>
                <a:gd name="T52" fmla="*/ 0 w 108"/>
                <a:gd name="T53" fmla="*/ 66 h 107"/>
                <a:gd name="T54" fmla="*/ 21 w 108"/>
                <a:gd name="T55" fmla="*/ 66 h 107"/>
                <a:gd name="T56" fmla="*/ 18 w 108"/>
                <a:gd name="T57" fmla="*/ 94 h 107"/>
                <a:gd name="T58" fmla="*/ 41 w 108"/>
                <a:gd name="T59" fmla="*/ 87 h 107"/>
                <a:gd name="T60" fmla="*/ 43 w 108"/>
                <a:gd name="T61" fmla="*/ 79 h 107"/>
                <a:gd name="T62" fmla="*/ 28 w 108"/>
                <a:gd name="T63" fmla="*/ 90 h 107"/>
                <a:gd name="T64" fmla="*/ 36 w 108"/>
                <a:gd name="T65" fmla="*/ 66 h 107"/>
                <a:gd name="T66" fmla="*/ 45 w 108"/>
                <a:gd name="T67" fmla="*/ 59 h 107"/>
                <a:gd name="T68" fmla="*/ 28 w 108"/>
                <a:gd name="T69" fmla="*/ 60 h 107"/>
                <a:gd name="T70" fmla="*/ 31 w 108"/>
                <a:gd name="T71" fmla="*/ 45 h 107"/>
                <a:gd name="T72" fmla="*/ 40 w 108"/>
                <a:gd name="T73" fmla="*/ 38 h 107"/>
                <a:gd name="T74" fmla="*/ 31 w 108"/>
                <a:gd name="T75" fmla="*/ 39 h 107"/>
                <a:gd name="T76" fmla="*/ 11 w 108"/>
                <a:gd name="T77" fmla="*/ 38 h 107"/>
                <a:gd name="T78" fmla="*/ 9 w 108"/>
                <a:gd name="T79" fmla="*/ 45 h 107"/>
                <a:gd name="T80" fmla="*/ 21 w 108"/>
                <a:gd name="T81" fmla="*/ 45 h 107"/>
                <a:gd name="T82" fmla="*/ 13 w 108"/>
                <a:gd name="T83" fmla="*/ 60 h 107"/>
                <a:gd name="T84" fmla="*/ 22 w 108"/>
                <a:gd name="T85" fmla="*/ 1 h 107"/>
                <a:gd name="T86" fmla="*/ 8 w 108"/>
                <a:gd name="T87" fmla="*/ 39 h 107"/>
                <a:gd name="T88" fmla="*/ 18 w 108"/>
                <a:gd name="T89" fmla="*/ 24 h 107"/>
                <a:gd name="T90" fmla="*/ 45 w 108"/>
                <a:gd name="T91" fmla="*/ 25 h 107"/>
                <a:gd name="T92" fmla="*/ 35 w 108"/>
                <a:gd name="T93" fmla="*/ 18 h 107"/>
                <a:gd name="T94" fmla="*/ 25 w 108"/>
                <a:gd name="T95" fmla="*/ 12 h 107"/>
                <a:gd name="T96" fmla="*/ 30 w 108"/>
                <a:gd name="T97" fmla="*/ 7 h 107"/>
                <a:gd name="T98" fmla="*/ 30 w 108"/>
                <a:gd name="T99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07">
                  <a:moveTo>
                    <a:pt x="57" y="33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6" y="1"/>
                  </a:moveTo>
                  <a:cubicBezTo>
                    <a:pt x="61" y="6"/>
                    <a:pt x="65" y="12"/>
                    <a:pt x="68" y="18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8" y="15"/>
                    <a:pt x="54" y="9"/>
                    <a:pt x="50" y="4"/>
                  </a:cubicBezTo>
                  <a:cubicBezTo>
                    <a:pt x="56" y="1"/>
                    <a:pt x="56" y="1"/>
                    <a:pt x="56" y="1"/>
                  </a:cubicBezTo>
                  <a:close/>
                  <a:moveTo>
                    <a:pt x="61" y="62"/>
                  </a:moveTo>
                  <a:cubicBezTo>
                    <a:pt x="58" y="62"/>
                    <a:pt x="58" y="62"/>
                    <a:pt x="58" y="62"/>
                  </a:cubicBezTo>
                  <a:cubicBezTo>
                    <a:pt x="57" y="62"/>
                    <a:pt x="54" y="62"/>
                    <a:pt x="49" y="63"/>
                  </a:cubicBezTo>
                  <a:cubicBezTo>
                    <a:pt x="49" y="63"/>
                    <a:pt x="49" y="62"/>
                    <a:pt x="49" y="61"/>
                  </a:cubicBezTo>
                  <a:cubicBezTo>
                    <a:pt x="50" y="59"/>
                    <a:pt x="50" y="56"/>
                    <a:pt x="50" y="53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2"/>
                    <a:pt x="50" y="29"/>
                    <a:pt x="49" y="26"/>
                  </a:cubicBezTo>
                  <a:cubicBezTo>
                    <a:pt x="53" y="26"/>
                    <a:pt x="55" y="27"/>
                    <a:pt x="58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6"/>
                    <a:pt x="76" y="26"/>
                    <a:pt x="77" y="25"/>
                  </a:cubicBezTo>
                  <a:cubicBezTo>
                    <a:pt x="83" y="13"/>
                    <a:pt x="87" y="5"/>
                    <a:pt x="87" y="0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5"/>
                    <a:pt x="97" y="5"/>
                  </a:cubicBezTo>
                  <a:cubicBezTo>
                    <a:pt x="97" y="5"/>
                    <a:pt x="96" y="6"/>
                    <a:pt x="95" y="6"/>
                  </a:cubicBezTo>
                  <a:cubicBezTo>
                    <a:pt x="93" y="7"/>
                    <a:pt x="92" y="8"/>
                    <a:pt x="91" y="10"/>
                  </a:cubicBezTo>
                  <a:cubicBezTo>
                    <a:pt x="88" y="16"/>
                    <a:pt x="86" y="21"/>
                    <a:pt x="82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0" y="27"/>
                    <a:pt x="93" y="26"/>
                    <a:pt x="97" y="26"/>
                  </a:cubicBezTo>
                  <a:cubicBezTo>
                    <a:pt x="97" y="30"/>
                    <a:pt x="96" y="33"/>
                    <a:pt x="96" y="35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6"/>
                    <a:pt x="97" y="59"/>
                    <a:pt x="97" y="63"/>
                  </a:cubicBezTo>
                  <a:cubicBezTo>
                    <a:pt x="97" y="63"/>
                    <a:pt x="96" y="63"/>
                    <a:pt x="95" y="62"/>
                  </a:cubicBezTo>
                  <a:cubicBezTo>
                    <a:pt x="92" y="62"/>
                    <a:pt x="90" y="62"/>
                    <a:pt x="88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93"/>
                    <a:pt x="85" y="94"/>
                    <a:pt x="85" y="94"/>
                  </a:cubicBezTo>
                  <a:cubicBezTo>
                    <a:pt x="84" y="98"/>
                    <a:pt x="86" y="100"/>
                    <a:pt x="89" y="99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8" y="100"/>
                    <a:pt x="101" y="96"/>
                    <a:pt x="100" y="88"/>
                  </a:cubicBezTo>
                  <a:cubicBezTo>
                    <a:pt x="102" y="90"/>
                    <a:pt x="105" y="92"/>
                    <a:pt x="108" y="92"/>
                  </a:cubicBezTo>
                  <a:cubicBezTo>
                    <a:pt x="107" y="102"/>
                    <a:pt x="102" y="106"/>
                    <a:pt x="93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1" y="106"/>
                    <a:pt x="78" y="103"/>
                    <a:pt x="78" y="97"/>
                  </a:cubicBezTo>
                  <a:cubicBezTo>
                    <a:pt x="78" y="63"/>
                    <a:pt x="78" y="62"/>
                    <a:pt x="78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74"/>
                    <a:pt x="65" y="83"/>
                    <a:pt x="62" y="89"/>
                  </a:cubicBezTo>
                  <a:cubicBezTo>
                    <a:pt x="58" y="95"/>
                    <a:pt x="51" y="101"/>
                    <a:pt x="39" y="107"/>
                  </a:cubicBezTo>
                  <a:cubicBezTo>
                    <a:pt x="37" y="103"/>
                    <a:pt x="35" y="101"/>
                    <a:pt x="32" y="100"/>
                  </a:cubicBezTo>
                  <a:cubicBezTo>
                    <a:pt x="45" y="96"/>
                    <a:pt x="52" y="92"/>
                    <a:pt x="55" y="88"/>
                  </a:cubicBezTo>
                  <a:cubicBezTo>
                    <a:pt x="58" y="83"/>
                    <a:pt x="60" y="75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lose/>
                  <a:moveTo>
                    <a:pt x="13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1" y="60"/>
                    <a:pt x="3" y="60"/>
                    <a:pt x="0" y="59"/>
                  </a:cubicBezTo>
                  <a:cubicBezTo>
                    <a:pt x="0" y="59"/>
                    <a:pt x="0" y="59"/>
                    <a:pt x="0" y="66"/>
                  </a:cubicBezTo>
                  <a:cubicBezTo>
                    <a:pt x="3" y="66"/>
                    <a:pt x="11" y="66"/>
                    <a:pt x="13" y="66"/>
                  </a:cubicBezTo>
                  <a:cubicBezTo>
                    <a:pt x="13" y="66"/>
                    <a:pt x="13" y="66"/>
                    <a:pt x="21" y="66"/>
                  </a:cubicBezTo>
                  <a:cubicBezTo>
                    <a:pt x="21" y="66"/>
                    <a:pt x="21" y="66"/>
                    <a:pt x="21" y="89"/>
                  </a:cubicBezTo>
                  <a:cubicBezTo>
                    <a:pt x="21" y="91"/>
                    <a:pt x="20" y="93"/>
                    <a:pt x="18" y="94"/>
                  </a:cubicBezTo>
                  <a:cubicBezTo>
                    <a:pt x="20" y="96"/>
                    <a:pt x="21" y="98"/>
                    <a:pt x="22" y="101"/>
                  </a:cubicBezTo>
                  <a:cubicBezTo>
                    <a:pt x="26" y="97"/>
                    <a:pt x="33" y="93"/>
                    <a:pt x="41" y="87"/>
                  </a:cubicBezTo>
                  <a:cubicBezTo>
                    <a:pt x="43" y="87"/>
                    <a:pt x="44" y="86"/>
                    <a:pt x="44" y="86"/>
                  </a:cubicBezTo>
                  <a:cubicBezTo>
                    <a:pt x="43" y="83"/>
                    <a:pt x="43" y="81"/>
                    <a:pt x="43" y="79"/>
                  </a:cubicBezTo>
                  <a:cubicBezTo>
                    <a:pt x="38" y="82"/>
                    <a:pt x="34" y="85"/>
                    <a:pt x="32" y="87"/>
                  </a:cubicBezTo>
                  <a:cubicBezTo>
                    <a:pt x="30" y="88"/>
                    <a:pt x="29" y="89"/>
                    <a:pt x="28" y="90"/>
                  </a:cubicBezTo>
                  <a:cubicBezTo>
                    <a:pt x="28" y="90"/>
                    <a:pt x="28" y="90"/>
                    <a:pt x="28" y="66"/>
                  </a:cubicBezTo>
                  <a:cubicBezTo>
                    <a:pt x="28" y="66"/>
                    <a:pt x="28" y="66"/>
                    <a:pt x="36" y="66"/>
                  </a:cubicBezTo>
                  <a:cubicBezTo>
                    <a:pt x="39" y="66"/>
                    <a:pt x="42" y="66"/>
                    <a:pt x="45" y="66"/>
                  </a:cubicBezTo>
                  <a:cubicBezTo>
                    <a:pt x="45" y="66"/>
                    <a:pt x="45" y="66"/>
                    <a:pt x="45" y="59"/>
                  </a:cubicBezTo>
                  <a:cubicBezTo>
                    <a:pt x="40" y="60"/>
                    <a:pt x="37" y="60"/>
                    <a:pt x="36" y="60"/>
                  </a:cubicBezTo>
                  <a:cubicBezTo>
                    <a:pt x="36" y="60"/>
                    <a:pt x="36" y="60"/>
                    <a:pt x="28" y="60"/>
                  </a:cubicBezTo>
                  <a:cubicBezTo>
                    <a:pt x="28" y="60"/>
                    <a:pt x="28" y="60"/>
                    <a:pt x="28" y="45"/>
                  </a:cubicBezTo>
                  <a:cubicBezTo>
                    <a:pt x="28" y="45"/>
                    <a:pt x="28" y="45"/>
                    <a:pt x="31" y="45"/>
                  </a:cubicBezTo>
                  <a:cubicBezTo>
                    <a:pt x="35" y="45"/>
                    <a:pt x="38" y="45"/>
                    <a:pt x="40" y="45"/>
                  </a:cubicBezTo>
                  <a:cubicBezTo>
                    <a:pt x="40" y="45"/>
                    <a:pt x="40" y="45"/>
                    <a:pt x="40" y="38"/>
                  </a:cubicBezTo>
                  <a:cubicBezTo>
                    <a:pt x="40" y="38"/>
                    <a:pt x="39" y="38"/>
                    <a:pt x="38" y="38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9"/>
                    <a:pt x="31" y="39"/>
                    <a:pt x="18" y="39"/>
                  </a:cubicBezTo>
                  <a:cubicBezTo>
                    <a:pt x="16" y="39"/>
                    <a:pt x="14" y="39"/>
                    <a:pt x="11" y="38"/>
                  </a:cubicBezTo>
                  <a:cubicBezTo>
                    <a:pt x="10" y="38"/>
                    <a:pt x="9" y="38"/>
                    <a:pt x="9" y="38"/>
                  </a:cubicBezTo>
                  <a:cubicBezTo>
                    <a:pt x="9" y="38"/>
                    <a:pt x="9" y="38"/>
                    <a:pt x="9" y="45"/>
                  </a:cubicBezTo>
                  <a:cubicBezTo>
                    <a:pt x="13" y="45"/>
                    <a:pt x="16" y="45"/>
                    <a:pt x="18" y="45"/>
                  </a:cubicBezTo>
                  <a:cubicBezTo>
                    <a:pt x="18" y="45"/>
                    <a:pt x="18" y="45"/>
                    <a:pt x="21" y="45"/>
                  </a:cubicBezTo>
                  <a:cubicBezTo>
                    <a:pt x="21" y="45"/>
                    <a:pt x="21" y="45"/>
                    <a:pt x="21" y="60"/>
                  </a:cubicBezTo>
                  <a:cubicBezTo>
                    <a:pt x="21" y="60"/>
                    <a:pt x="21" y="60"/>
                    <a:pt x="13" y="60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7" y="16"/>
                    <a:pt x="9" y="28"/>
                    <a:pt x="0" y="35"/>
                  </a:cubicBezTo>
                  <a:cubicBezTo>
                    <a:pt x="3" y="36"/>
                    <a:pt x="6" y="37"/>
                    <a:pt x="8" y="39"/>
                  </a:cubicBezTo>
                  <a:cubicBezTo>
                    <a:pt x="10" y="36"/>
                    <a:pt x="13" y="32"/>
                    <a:pt x="16" y="27"/>
                  </a:cubicBezTo>
                  <a:cubicBezTo>
                    <a:pt x="17" y="26"/>
                    <a:pt x="18" y="25"/>
                    <a:pt x="18" y="24"/>
                  </a:cubicBezTo>
                  <a:cubicBezTo>
                    <a:pt x="18" y="24"/>
                    <a:pt x="18" y="24"/>
                    <a:pt x="35" y="24"/>
                  </a:cubicBezTo>
                  <a:cubicBezTo>
                    <a:pt x="38" y="24"/>
                    <a:pt x="42" y="24"/>
                    <a:pt x="45" y="25"/>
                  </a:cubicBezTo>
                  <a:cubicBezTo>
                    <a:pt x="45" y="25"/>
                    <a:pt x="45" y="25"/>
                    <a:pt x="45" y="18"/>
                  </a:cubicBezTo>
                  <a:cubicBezTo>
                    <a:pt x="42" y="18"/>
                    <a:pt x="38" y="18"/>
                    <a:pt x="35" y="18"/>
                  </a:cubicBezTo>
                  <a:cubicBezTo>
                    <a:pt x="35" y="18"/>
                    <a:pt x="35" y="18"/>
                    <a:pt x="21" y="18"/>
                  </a:cubicBezTo>
                  <a:cubicBezTo>
                    <a:pt x="23" y="17"/>
                    <a:pt x="24" y="15"/>
                    <a:pt x="25" y="12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7" y="8"/>
                    <a:pt x="28" y="7"/>
                    <a:pt x="30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ubicBezTo>
                    <a:pt x="30" y="5"/>
                    <a:pt x="30" y="5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"/>
            <p:cNvSpPr>
              <a:spLocks noEditPoints="1"/>
            </p:cNvSpPr>
            <p:nvPr/>
          </p:nvSpPr>
          <p:spPr bwMode="auto">
            <a:xfrm>
              <a:off x="-806450" y="-1581150"/>
              <a:ext cx="252413" cy="266700"/>
            </a:xfrm>
            <a:custGeom>
              <a:avLst/>
              <a:gdLst>
                <a:gd name="T0" fmla="*/ 82 w 101"/>
                <a:gd name="T1" fmla="*/ 25 h 107"/>
                <a:gd name="T2" fmla="*/ 90 w 101"/>
                <a:gd name="T3" fmla="*/ 30 h 107"/>
                <a:gd name="T4" fmla="*/ 85 w 101"/>
                <a:gd name="T5" fmla="*/ 34 h 107"/>
                <a:gd name="T6" fmla="*/ 70 w 101"/>
                <a:gd name="T7" fmla="*/ 42 h 107"/>
                <a:gd name="T8" fmla="*/ 44 w 101"/>
                <a:gd name="T9" fmla="*/ 49 h 107"/>
                <a:gd name="T10" fmla="*/ 58 w 101"/>
                <a:gd name="T11" fmla="*/ 22 h 107"/>
                <a:gd name="T12" fmla="*/ 26 w 101"/>
                <a:gd name="T13" fmla="*/ 84 h 107"/>
                <a:gd name="T14" fmla="*/ 76 w 101"/>
                <a:gd name="T15" fmla="*/ 94 h 107"/>
                <a:gd name="T16" fmla="*/ 26 w 101"/>
                <a:gd name="T17" fmla="*/ 84 h 107"/>
                <a:gd name="T18" fmla="*/ 26 w 101"/>
                <a:gd name="T19" fmla="*/ 79 h 107"/>
                <a:gd name="T20" fmla="*/ 76 w 101"/>
                <a:gd name="T21" fmla="*/ 68 h 107"/>
                <a:gd name="T22" fmla="*/ 27 w 101"/>
                <a:gd name="T23" fmla="*/ 107 h 107"/>
                <a:gd name="T24" fmla="*/ 19 w 101"/>
                <a:gd name="T25" fmla="*/ 104 h 107"/>
                <a:gd name="T26" fmla="*/ 20 w 101"/>
                <a:gd name="T27" fmla="*/ 70 h 107"/>
                <a:gd name="T28" fmla="*/ 19 w 101"/>
                <a:gd name="T29" fmla="*/ 62 h 107"/>
                <a:gd name="T30" fmla="*/ 75 w 101"/>
                <a:gd name="T31" fmla="*/ 63 h 107"/>
                <a:gd name="T32" fmla="*/ 82 w 101"/>
                <a:gd name="T33" fmla="*/ 70 h 107"/>
                <a:gd name="T34" fmla="*/ 83 w 101"/>
                <a:gd name="T35" fmla="*/ 106 h 107"/>
                <a:gd name="T36" fmla="*/ 76 w 101"/>
                <a:gd name="T37" fmla="*/ 98 h 107"/>
                <a:gd name="T38" fmla="*/ 26 w 101"/>
                <a:gd name="T39" fmla="*/ 104 h 107"/>
                <a:gd name="T40" fmla="*/ 27 w 101"/>
                <a:gd name="T41" fmla="*/ 107 h 107"/>
                <a:gd name="T42" fmla="*/ 18 w 101"/>
                <a:gd name="T43" fmla="*/ 26 h 107"/>
                <a:gd name="T44" fmla="*/ 30 w 101"/>
                <a:gd name="T45" fmla="*/ 40 h 107"/>
                <a:gd name="T46" fmla="*/ 13 w 101"/>
                <a:gd name="T47" fmla="*/ 30 h 107"/>
                <a:gd name="T48" fmla="*/ 7 w 101"/>
                <a:gd name="T49" fmla="*/ 49 h 107"/>
                <a:gd name="T50" fmla="*/ 0 w 101"/>
                <a:gd name="T51" fmla="*/ 48 h 107"/>
                <a:gd name="T52" fmla="*/ 7 w 101"/>
                <a:gd name="T53" fmla="*/ 54 h 107"/>
                <a:gd name="T54" fmla="*/ 101 w 101"/>
                <a:gd name="T55" fmla="*/ 55 h 107"/>
                <a:gd name="T56" fmla="*/ 94 w 101"/>
                <a:gd name="T57" fmla="*/ 49 h 107"/>
                <a:gd name="T58" fmla="*/ 64 w 101"/>
                <a:gd name="T59" fmla="*/ 22 h 107"/>
                <a:gd name="T60" fmla="*/ 94 w 101"/>
                <a:gd name="T61" fmla="*/ 23 h 107"/>
                <a:gd name="T62" fmla="*/ 87 w 101"/>
                <a:gd name="T63" fmla="*/ 17 h 107"/>
                <a:gd name="T64" fmla="*/ 69 w 101"/>
                <a:gd name="T65" fmla="*/ 13 h 107"/>
                <a:gd name="T66" fmla="*/ 75 w 101"/>
                <a:gd name="T67" fmla="*/ 7 h 107"/>
                <a:gd name="T68" fmla="*/ 76 w 101"/>
                <a:gd name="T69" fmla="*/ 5 h 107"/>
                <a:gd name="T70" fmla="*/ 59 w 101"/>
                <a:gd name="T71" fmla="*/ 17 h 107"/>
                <a:gd name="T72" fmla="*/ 40 w 101"/>
                <a:gd name="T73" fmla="*/ 13 h 107"/>
                <a:gd name="T74" fmla="*/ 22 w 101"/>
                <a:gd name="T75" fmla="*/ 6 h 107"/>
                <a:gd name="T76" fmla="*/ 13 w 101"/>
                <a:gd name="T77" fmla="*/ 17 h 107"/>
                <a:gd name="T78" fmla="*/ 6 w 101"/>
                <a:gd name="T79" fmla="*/ 23 h 107"/>
                <a:gd name="T80" fmla="*/ 38 w 101"/>
                <a:gd name="T81" fmla="*/ 22 h 107"/>
                <a:gd name="T82" fmla="*/ 7 w 101"/>
                <a:gd name="T83" fmla="*/ 4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1" h="107">
                  <a:moveTo>
                    <a:pt x="70" y="42"/>
                  </a:moveTo>
                  <a:cubicBezTo>
                    <a:pt x="77" y="35"/>
                    <a:pt x="80" y="29"/>
                    <a:pt x="82" y="25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32"/>
                    <a:pt x="86" y="33"/>
                    <a:pt x="85" y="34"/>
                  </a:cubicBezTo>
                  <a:cubicBezTo>
                    <a:pt x="82" y="38"/>
                    <a:pt x="79" y="42"/>
                    <a:pt x="76" y="46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44" y="2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6" y="84"/>
                  </a:moveTo>
                  <a:cubicBezTo>
                    <a:pt x="26" y="94"/>
                    <a:pt x="26" y="94"/>
                    <a:pt x="26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26" y="84"/>
                    <a:pt x="26" y="84"/>
                    <a:pt x="26" y="84"/>
                  </a:cubicBezTo>
                  <a:close/>
                  <a:moveTo>
                    <a:pt x="26" y="68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26" y="68"/>
                    <a:pt x="26" y="68"/>
                    <a:pt x="26" y="68"/>
                  </a:cubicBezTo>
                  <a:close/>
                  <a:moveTo>
                    <a:pt x="27" y="107"/>
                  </a:moveTo>
                  <a:cubicBezTo>
                    <a:pt x="19" y="107"/>
                    <a:pt x="19" y="107"/>
                    <a:pt x="19" y="107"/>
                  </a:cubicBezTo>
                  <a:cubicBezTo>
                    <a:pt x="19" y="106"/>
                    <a:pt x="19" y="105"/>
                    <a:pt x="19" y="104"/>
                  </a:cubicBezTo>
                  <a:cubicBezTo>
                    <a:pt x="20" y="102"/>
                    <a:pt x="20" y="98"/>
                    <a:pt x="20" y="9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9"/>
                    <a:pt x="20" y="67"/>
                    <a:pt x="19" y="65"/>
                  </a:cubicBezTo>
                  <a:cubicBezTo>
                    <a:pt x="19" y="64"/>
                    <a:pt x="19" y="63"/>
                    <a:pt x="19" y="62"/>
                  </a:cubicBezTo>
                  <a:cubicBezTo>
                    <a:pt x="21" y="63"/>
                    <a:pt x="24" y="63"/>
                    <a:pt x="27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80" y="63"/>
                    <a:pt x="83" y="62"/>
                  </a:cubicBezTo>
                  <a:cubicBezTo>
                    <a:pt x="82" y="64"/>
                    <a:pt x="82" y="67"/>
                    <a:pt x="82" y="70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2" y="99"/>
                    <a:pt x="82" y="104"/>
                    <a:pt x="83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6" y="101"/>
                    <a:pt x="7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9"/>
                    <a:pt x="26" y="103"/>
                    <a:pt x="26" y="104"/>
                  </a:cubicBezTo>
                  <a:cubicBezTo>
                    <a:pt x="26" y="105"/>
                    <a:pt x="27" y="106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lose/>
                  <a:moveTo>
                    <a:pt x="13" y="30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7"/>
                  </a:cubicBezTo>
                  <a:cubicBezTo>
                    <a:pt x="23" y="32"/>
                    <a:pt x="27" y="36"/>
                    <a:pt x="30" y="40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1" y="39"/>
                    <a:pt x="17" y="35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4" y="49"/>
                    <a:pt x="2" y="49"/>
                    <a:pt x="0" y="48"/>
                  </a:cubicBezTo>
                  <a:cubicBezTo>
                    <a:pt x="0" y="48"/>
                    <a:pt x="0" y="48"/>
                    <a:pt x="0" y="55"/>
                  </a:cubicBezTo>
                  <a:cubicBezTo>
                    <a:pt x="3" y="54"/>
                    <a:pt x="5" y="54"/>
                    <a:pt x="7" y="54"/>
                  </a:cubicBezTo>
                  <a:cubicBezTo>
                    <a:pt x="7" y="54"/>
                    <a:pt x="7" y="54"/>
                    <a:pt x="94" y="54"/>
                  </a:cubicBezTo>
                  <a:cubicBezTo>
                    <a:pt x="96" y="54"/>
                    <a:pt x="99" y="54"/>
                    <a:pt x="101" y="55"/>
                  </a:cubicBezTo>
                  <a:cubicBezTo>
                    <a:pt x="101" y="55"/>
                    <a:pt x="101" y="55"/>
                    <a:pt x="101" y="48"/>
                  </a:cubicBezTo>
                  <a:cubicBezTo>
                    <a:pt x="98" y="49"/>
                    <a:pt x="96" y="49"/>
                    <a:pt x="94" y="49"/>
                  </a:cubicBezTo>
                  <a:cubicBezTo>
                    <a:pt x="94" y="49"/>
                    <a:pt x="94" y="49"/>
                    <a:pt x="64" y="49"/>
                  </a:cubicBezTo>
                  <a:cubicBezTo>
                    <a:pt x="64" y="49"/>
                    <a:pt x="64" y="49"/>
                    <a:pt x="64" y="22"/>
                  </a:cubicBezTo>
                  <a:cubicBezTo>
                    <a:pt x="64" y="22"/>
                    <a:pt x="64" y="22"/>
                    <a:pt x="87" y="22"/>
                  </a:cubicBezTo>
                  <a:cubicBezTo>
                    <a:pt x="90" y="22"/>
                    <a:pt x="92" y="23"/>
                    <a:pt x="94" y="23"/>
                  </a:cubicBezTo>
                  <a:cubicBezTo>
                    <a:pt x="94" y="23"/>
                    <a:pt x="94" y="23"/>
                    <a:pt x="94" y="16"/>
                  </a:cubicBezTo>
                  <a:cubicBezTo>
                    <a:pt x="92" y="17"/>
                    <a:pt x="90" y="17"/>
                    <a:pt x="87" y="17"/>
                  </a:cubicBezTo>
                  <a:cubicBezTo>
                    <a:pt x="87" y="17"/>
                    <a:pt x="87" y="17"/>
                    <a:pt x="66" y="17"/>
                  </a:cubicBezTo>
                  <a:cubicBezTo>
                    <a:pt x="67" y="16"/>
                    <a:pt x="68" y="15"/>
                    <a:pt x="69" y="13"/>
                  </a:cubicBezTo>
                  <a:cubicBezTo>
                    <a:pt x="70" y="11"/>
                    <a:pt x="71" y="10"/>
                    <a:pt x="72" y="9"/>
                  </a:cubicBezTo>
                  <a:cubicBezTo>
                    <a:pt x="72" y="8"/>
                    <a:pt x="73" y="8"/>
                    <a:pt x="75" y="7"/>
                  </a:cubicBezTo>
                  <a:cubicBezTo>
                    <a:pt x="76" y="7"/>
                    <a:pt x="77" y="6"/>
                    <a:pt x="77" y="6"/>
                  </a:cubicBezTo>
                  <a:cubicBezTo>
                    <a:pt x="77" y="6"/>
                    <a:pt x="77" y="5"/>
                    <a:pt x="76" y="5"/>
                  </a:cubicBezTo>
                  <a:cubicBezTo>
                    <a:pt x="76" y="5"/>
                    <a:pt x="76" y="5"/>
                    <a:pt x="68" y="0"/>
                  </a:cubicBezTo>
                  <a:cubicBezTo>
                    <a:pt x="67" y="5"/>
                    <a:pt x="64" y="10"/>
                    <a:pt x="59" y="17"/>
                  </a:cubicBezTo>
                  <a:cubicBezTo>
                    <a:pt x="59" y="17"/>
                    <a:pt x="59" y="17"/>
                    <a:pt x="35" y="17"/>
                  </a:cubicBezTo>
                  <a:cubicBezTo>
                    <a:pt x="35" y="17"/>
                    <a:pt x="35" y="17"/>
                    <a:pt x="40" y="13"/>
                  </a:cubicBezTo>
                  <a:cubicBezTo>
                    <a:pt x="35" y="8"/>
                    <a:pt x="31" y="4"/>
                    <a:pt x="27" y="1"/>
                  </a:cubicBezTo>
                  <a:cubicBezTo>
                    <a:pt x="27" y="1"/>
                    <a:pt x="27" y="1"/>
                    <a:pt x="22" y="6"/>
                  </a:cubicBezTo>
                  <a:cubicBezTo>
                    <a:pt x="25" y="9"/>
                    <a:pt x="29" y="12"/>
                    <a:pt x="34" y="17"/>
                  </a:cubicBezTo>
                  <a:cubicBezTo>
                    <a:pt x="34" y="17"/>
                    <a:pt x="34" y="17"/>
                    <a:pt x="13" y="17"/>
                  </a:cubicBezTo>
                  <a:cubicBezTo>
                    <a:pt x="10" y="17"/>
                    <a:pt x="8" y="17"/>
                    <a:pt x="6" y="16"/>
                  </a:cubicBezTo>
                  <a:cubicBezTo>
                    <a:pt x="6" y="16"/>
                    <a:pt x="6" y="16"/>
                    <a:pt x="6" y="23"/>
                  </a:cubicBezTo>
                  <a:cubicBezTo>
                    <a:pt x="9" y="23"/>
                    <a:pt x="11" y="22"/>
                    <a:pt x="14" y="22"/>
                  </a:cubicBezTo>
                  <a:cubicBezTo>
                    <a:pt x="14" y="22"/>
                    <a:pt x="14" y="22"/>
                    <a:pt x="38" y="22"/>
                  </a:cubicBezTo>
                  <a:cubicBezTo>
                    <a:pt x="38" y="22"/>
                    <a:pt x="38" y="22"/>
                    <a:pt x="38" y="49"/>
                  </a:cubicBezTo>
                  <a:cubicBezTo>
                    <a:pt x="38" y="49"/>
                    <a:pt x="38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-74613" y="-1439863"/>
              <a:ext cx="69850" cy="74613"/>
            </a:xfrm>
            <a:custGeom>
              <a:avLst/>
              <a:gdLst>
                <a:gd name="T0" fmla="*/ 5 w 28"/>
                <a:gd name="T1" fmla="*/ 0 h 30"/>
                <a:gd name="T2" fmla="*/ 6 w 28"/>
                <a:gd name="T3" fmla="*/ 1 h 30"/>
                <a:gd name="T4" fmla="*/ 28 w 28"/>
                <a:gd name="T5" fmla="*/ 25 h 30"/>
                <a:gd name="T6" fmla="*/ 23 w 28"/>
                <a:gd name="T7" fmla="*/ 30 h 30"/>
                <a:gd name="T8" fmla="*/ 0 w 28"/>
                <a:gd name="T9" fmla="*/ 5 h 30"/>
                <a:gd name="T10" fmla="*/ 5 w 28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0">
                  <a:moveTo>
                    <a:pt x="5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14" y="9"/>
                    <a:pt x="20" y="16"/>
                    <a:pt x="28" y="2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18"/>
                    <a:pt x="12" y="16"/>
                    <a:pt x="0" y="5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-209550" y="-1562100"/>
              <a:ext cx="171450" cy="17463"/>
            </a:xfrm>
            <a:custGeom>
              <a:avLst/>
              <a:gdLst>
                <a:gd name="T0" fmla="*/ 69 w 69"/>
                <a:gd name="T1" fmla="*/ 0 h 7"/>
                <a:gd name="T2" fmla="*/ 69 w 69"/>
                <a:gd name="T3" fmla="*/ 7 h 7"/>
                <a:gd name="T4" fmla="*/ 61 w 69"/>
                <a:gd name="T5" fmla="*/ 6 h 7"/>
                <a:gd name="T6" fmla="*/ 8 w 69"/>
                <a:gd name="T7" fmla="*/ 6 h 7"/>
                <a:gd name="T8" fmla="*/ 0 w 69"/>
                <a:gd name="T9" fmla="*/ 7 h 7"/>
                <a:gd name="T10" fmla="*/ 0 w 69"/>
                <a:gd name="T11" fmla="*/ 0 h 7"/>
                <a:gd name="T12" fmla="*/ 8 w 69"/>
                <a:gd name="T13" fmla="*/ 0 h 7"/>
                <a:gd name="T14" fmla="*/ 61 w 69"/>
                <a:gd name="T15" fmla="*/ 0 h 7"/>
                <a:gd name="T16" fmla="*/ 69 w 6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">
                  <a:moveTo>
                    <a:pt x="69" y="0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6" y="6"/>
                    <a:pt x="64" y="6"/>
                    <a:pt x="6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4" y="6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6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-239713" y="-1441450"/>
              <a:ext cx="79375" cy="87313"/>
            </a:xfrm>
            <a:custGeom>
              <a:avLst/>
              <a:gdLst>
                <a:gd name="T0" fmla="*/ 0 w 32"/>
                <a:gd name="T1" fmla="*/ 30 h 35"/>
                <a:gd name="T2" fmla="*/ 13 w 32"/>
                <a:gd name="T3" fmla="*/ 18 h 35"/>
                <a:gd name="T4" fmla="*/ 22 w 32"/>
                <a:gd name="T5" fmla="*/ 0 h 35"/>
                <a:gd name="T6" fmla="*/ 31 w 32"/>
                <a:gd name="T7" fmla="*/ 5 h 35"/>
                <a:gd name="T8" fmla="*/ 32 w 32"/>
                <a:gd name="T9" fmla="*/ 5 h 35"/>
                <a:gd name="T10" fmla="*/ 32 w 32"/>
                <a:gd name="T11" fmla="*/ 5 h 35"/>
                <a:gd name="T12" fmla="*/ 30 w 32"/>
                <a:gd name="T13" fmla="*/ 6 h 35"/>
                <a:gd name="T14" fmla="*/ 25 w 32"/>
                <a:gd name="T15" fmla="*/ 12 h 35"/>
                <a:gd name="T16" fmla="*/ 8 w 32"/>
                <a:gd name="T17" fmla="*/ 35 h 35"/>
                <a:gd name="T18" fmla="*/ 0 w 32"/>
                <a:gd name="T1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5">
                  <a:moveTo>
                    <a:pt x="0" y="30"/>
                  </a:moveTo>
                  <a:cubicBezTo>
                    <a:pt x="6" y="26"/>
                    <a:pt x="9" y="22"/>
                    <a:pt x="13" y="18"/>
                  </a:cubicBezTo>
                  <a:cubicBezTo>
                    <a:pt x="17" y="13"/>
                    <a:pt x="20" y="7"/>
                    <a:pt x="22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29" y="7"/>
                    <a:pt x="27" y="9"/>
                    <a:pt x="25" y="12"/>
                  </a:cubicBezTo>
                  <a:cubicBezTo>
                    <a:pt x="20" y="20"/>
                    <a:pt x="15" y="27"/>
                    <a:pt x="8" y="35"/>
                  </a:cubicBezTo>
                  <a:cubicBezTo>
                    <a:pt x="7" y="34"/>
                    <a:pt x="4" y="32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1"/>
            <p:cNvSpPr>
              <a:spLocks/>
            </p:cNvSpPr>
            <p:nvPr/>
          </p:nvSpPr>
          <p:spPr bwMode="auto">
            <a:xfrm>
              <a:off x="-244475" y="-1487488"/>
              <a:ext cx="241300" cy="163513"/>
            </a:xfrm>
            <a:custGeom>
              <a:avLst/>
              <a:gdLst>
                <a:gd name="T0" fmla="*/ 54 w 97"/>
                <a:gd name="T1" fmla="*/ 7 h 65"/>
                <a:gd name="T2" fmla="*/ 54 w 97"/>
                <a:gd name="T3" fmla="*/ 54 h 65"/>
                <a:gd name="T4" fmla="*/ 51 w 97"/>
                <a:gd name="T5" fmla="*/ 62 h 65"/>
                <a:gd name="T6" fmla="*/ 44 w 97"/>
                <a:gd name="T7" fmla="*/ 64 h 65"/>
                <a:gd name="T8" fmla="*/ 40 w 97"/>
                <a:gd name="T9" fmla="*/ 65 h 65"/>
                <a:gd name="T10" fmla="*/ 38 w 97"/>
                <a:gd name="T11" fmla="*/ 65 h 65"/>
                <a:gd name="T12" fmla="*/ 37 w 97"/>
                <a:gd name="T13" fmla="*/ 63 h 65"/>
                <a:gd name="T14" fmla="*/ 33 w 97"/>
                <a:gd name="T15" fmla="*/ 55 h 65"/>
                <a:gd name="T16" fmla="*/ 42 w 97"/>
                <a:gd name="T17" fmla="*/ 57 h 65"/>
                <a:gd name="T18" fmla="*/ 46 w 97"/>
                <a:gd name="T19" fmla="*/ 55 h 65"/>
                <a:gd name="T20" fmla="*/ 48 w 97"/>
                <a:gd name="T21" fmla="*/ 50 h 65"/>
                <a:gd name="T22" fmla="*/ 48 w 97"/>
                <a:gd name="T23" fmla="*/ 7 h 65"/>
                <a:gd name="T24" fmla="*/ 9 w 97"/>
                <a:gd name="T25" fmla="*/ 7 h 65"/>
                <a:gd name="T26" fmla="*/ 0 w 97"/>
                <a:gd name="T27" fmla="*/ 7 h 65"/>
                <a:gd name="T28" fmla="*/ 0 w 97"/>
                <a:gd name="T29" fmla="*/ 0 h 65"/>
                <a:gd name="T30" fmla="*/ 9 w 97"/>
                <a:gd name="T31" fmla="*/ 1 h 65"/>
                <a:gd name="T32" fmla="*/ 89 w 97"/>
                <a:gd name="T33" fmla="*/ 1 h 65"/>
                <a:gd name="T34" fmla="*/ 97 w 97"/>
                <a:gd name="T35" fmla="*/ 0 h 65"/>
                <a:gd name="T36" fmla="*/ 97 w 97"/>
                <a:gd name="T37" fmla="*/ 7 h 65"/>
                <a:gd name="T38" fmla="*/ 89 w 97"/>
                <a:gd name="T39" fmla="*/ 7 h 65"/>
                <a:gd name="T40" fmla="*/ 54 w 97"/>
                <a:gd name="T4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65">
                  <a:moveTo>
                    <a:pt x="54" y="7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54" y="58"/>
                    <a:pt x="53" y="60"/>
                    <a:pt x="51" y="62"/>
                  </a:cubicBezTo>
                  <a:cubicBezTo>
                    <a:pt x="49" y="63"/>
                    <a:pt x="47" y="64"/>
                    <a:pt x="44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7" y="64"/>
                    <a:pt x="37" y="64"/>
                    <a:pt x="37" y="63"/>
                  </a:cubicBezTo>
                  <a:cubicBezTo>
                    <a:pt x="37" y="61"/>
                    <a:pt x="35" y="59"/>
                    <a:pt x="33" y="55"/>
                  </a:cubicBezTo>
                  <a:cubicBezTo>
                    <a:pt x="36" y="56"/>
                    <a:pt x="39" y="57"/>
                    <a:pt x="42" y="57"/>
                  </a:cubicBezTo>
                  <a:cubicBezTo>
                    <a:pt x="44" y="57"/>
                    <a:pt x="46" y="56"/>
                    <a:pt x="46" y="55"/>
                  </a:cubicBezTo>
                  <a:cubicBezTo>
                    <a:pt x="47" y="54"/>
                    <a:pt x="48" y="53"/>
                    <a:pt x="48" y="5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7"/>
                    <a:pt x="4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7" y="1"/>
                    <a:pt x="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0" y="1"/>
                    <a:pt x="93" y="1"/>
                    <a:pt x="97" y="0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4" y="7"/>
                    <a:pt x="91" y="7"/>
                    <a:pt x="89" y="7"/>
                  </a:cubicBezTo>
                  <a:lnTo>
                    <a:pt x="5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-454025" y="-1585913"/>
              <a:ext cx="169863" cy="84138"/>
            </a:xfrm>
            <a:custGeom>
              <a:avLst/>
              <a:gdLst>
                <a:gd name="T0" fmla="*/ 0 w 68"/>
                <a:gd name="T1" fmla="*/ 34 h 34"/>
                <a:gd name="T2" fmla="*/ 0 w 68"/>
                <a:gd name="T3" fmla="*/ 34 h 34"/>
                <a:gd name="T4" fmla="*/ 0 w 68"/>
                <a:gd name="T5" fmla="*/ 32 h 34"/>
                <a:gd name="T6" fmla="*/ 0 w 68"/>
                <a:gd name="T7" fmla="*/ 29 h 34"/>
                <a:gd name="T8" fmla="*/ 0 w 68"/>
                <a:gd name="T9" fmla="*/ 29 h 34"/>
                <a:gd name="T10" fmla="*/ 0 w 68"/>
                <a:gd name="T11" fmla="*/ 26 h 34"/>
                <a:gd name="T12" fmla="*/ 0 w 68"/>
                <a:gd name="T13" fmla="*/ 22 h 34"/>
                <a:gd name="T14" fmla="*/ 0 w 68"/>
                <a:gd name="T15" fmla="*/ 19 h 34"/>
                <a:gd name="T16" fmla="*/ 0 w 68"/>
                <a:gd name="T17" fmla="*/ 15 h 34"/>
                <a:gd name="T18" fmla="*/ 0 w 68"/>
                <a:gd name="T19" fmla="*/ 14 h 34"/>
                <a:gd name="T20" fmla="*/ 9 w 68"/>
                <a:gd name="T21" fmla="*/ 15 h 34"/>
                <a:gd name="T22" fmla="*/ 34 w 68"/>
                <a:gd name="T23" fmla="*/ 15 h 34"/>
                <a:gd name="T24" fmla="*/ 19 w 68"/>
                <a:gd name="T25" fmla="*/ 5 h 34"/>
                <a:gd name="T26" fmla="*/ 24 w 68"/>
                <a:gd name="T27" fmla="*/ 0 h 34"/>
                <a:gd name="T28" fmla="*/ 41 w 68"/>
                <a:gd name="T29" fmla="*/ 10 h 34"/>
                <a:gd name="T30" fmla="*/ 37 w 68"/>
                <a:gd name="T31" fmla="*/ 15 h 34"/>
                <a:gd name="T32" fmla="*/ 59 w 68"/>
                <a:gd name="T33" fmla="*/ 15 h 34"/>
                <a:gd name="T34" fmla="*/ 68 w 68"/>
                <a:gd name="T35" fmla="*/ 14 h 34"/>
                <a:gd name="T36" fmla="*/ 68 w 68"/>
                <a:gd name="T37" fmla="*/ 16 h 34"/>
                <a:gd name="T38" fmla="*/ 68 w 68"/>
                <a:gd name="T39" fmla="*/ 18 h 34"/>
                <a:gd name="T40" fmla="*/ 68 w 68"/>
                <a:gd name="T41" fmla="*/ 19 h 34"/>
                <a:gd name="T42" fmla="*/ 67 w 68"/>
                <a:gd name="T43" fmla="*/ 20 h 34"/>
                <a:gd name="T44" fmla="*/ 67 w 68"/>
                <a:gd name="T45" fmla="*/ 22 h 34"/>
                <a:gd name="T46" fmla="*/ 67 w 68"/>
                <a:gd name="T47" fmla="*/ 26 h 34"/>
                <a:gd name="T48" fmla="*/ 68 w 68"/>
                <a:gd name="T49" fmla="*/ 33 h 34"/>
                <a:gd name="T50" fmla="*/ 68 w 68"/>
                <a:gd name="T51" fmla="*/ 34 h 34"/>
                <a:gd name="T52" fmla="*/ 60 w 68"/>
                <a:gd name="T53" fmla="*/ 34 h 34"/>
                <a:gd name="T54" fmla="*/ 60 w 68"/>
                <a:gd name="T55" fmla="*/ 33 h 34"/>
                <a:gd name="T56" fmla="*/ 61 w 68"/>
                <a:gd name="T57" fmla="*/ 29 h 34"/>
                <a:gd name="T58" fmla="*/ 61 w 68"/>
                <a:gd name="T59" fmla="*/ 26 h 34"/>
                <a:gd name="T60" fmla="*/ 61 w 68"/>
                <a:gd name="T61" fmla="*/ 21 h 34"/>
                <a:gd name="T62" fmla="*/ 7 w 68"/>
                <a:gd name="T63" fmla="*/ 21 h 34"/>
                <a:gd name="T64" fmla="*/ 7 w 68"/>
                <a:gd name="T65" fmla="*/ 26 h 34"/>
                <a:gd name="T66" fmla="*/ 7 w 68"/>
                <a:gd name="T67" fmla="*/ 29 h 34"/>
                <a:gd name="T68" fmla="*/ 7 w 68"/>
                <a:gd name="T69" fmla="*/ 32 h 34"/>
                <a:gd name="T70" fmla="*/ 7 w 68"/>
                <a:gd name="T71" fmla="*/ 34 h 34"/>
                <a:gd name="T72" fmla="*/ 0 w 68"/>
                <a:gd name="T7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34"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0" y="19"/>
                    <a:pt x="0" y="18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5"/>
                    <a:pt x="6" y="15"/>
                    <a:pt x="9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1" y="12"/>
                    <a:pt x="26" y="9"/>
                    <a:pt x="19" y="5"/>
                  </a:cubicBezTo>
                  <a:cubicBezTo>
                    <a:pt x="21" y="3"/>
                    <a:pt x="23" y="1"/>
                    <a:pt x="24" y="0"/>
                  </a:cubicBezTo>
                  <a:cubicBezTo>
                    <a:pt x="30" y="4"/>
                    <a:pt x="36" y="7"/>
                    <a:pt x="41" y="10"/>
                  </a:cubicBezTo>
                  <a:cubicBezTo>
                    <a:pt x="39" y="12"/>
                    <a:pt x="38" y="13"/>
                    <a:pt x="37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1" y="15"/>
                    <a:pt x="64" y="15"/>
                    <a:pt x="68" y="14"/>
                  </a:cubicBezTo>
                  <a:cubicBezTo>
                    <a:pt x="68" y="14"/>
                    <a:pt x="68" y="15"/>
                    <a:pt x="68" y="16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1"/>
                    <a:pt x="67" y="22"/>
                    <a:pt x="67" y="22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8" y="29"/>
                    <a:pt x="68" y="33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1"/>
                    <a:pt x="61" y="30"/>
                    <a:pt x="61" y="29"/>
                  </a:cubicBezTo>
                  <a:cubicBezTo>
                    <a:pt x="61" y="28"/>
                    <a:pt x="61" y="27"/>
                    <a:pt x="61" y="26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3"/>
            <p:cNvSpPr>
              <a:spLocks/>
            </p:cNvSpPr>
            <p:nvPr/>
          </p:nvSpPr>
          <p:spPr bwMode="auto">
            <a:xfrm>
              <a:off x="-357188" y="-1376363"/>
              <a:ext cx="74613" cy="52388"/>
            </a:xfrm>
            <a:custGeom>
              <a:avLst/>
              <a:gdLst>
                <a:gd name="T0" fmla="*/ 0 w 30"/>
                <a:gd name="T1" fmla="*/ 5 h 21"/>
                <a:gd name="T2" fmla="*/ 5 w 30"/>
                <a:gd name="T3" fmla="*/ 0 h 21"/>
                <a:gd name="T4" fmla="*/ 7 w 30"/>
                <a:gd name="T5" fmla="*/ 1 h 21"/>
                <a:gd name="T6" fmla="*/ 26 w 30"/>
                <a:gd name="T7" fmla="*/ 13 h 21"/>
                <a:gd name="T8" fmla="*/ 30 w 30"/>
                <a:gd name="T9" fmla="*/ 15 h 21"/>
                <a:gd name="T10" fmla="*/ 25 w 30"/>
                <a:gd name="T11" fmla="*/ 21 h 21"/>
                <a:gd name="T12" fmla="*/ 14 w 30"/>
                <a:gd name="T13" fmla="*/ 12 h 21"/>
                <a:gd name="T14" fmla="*/ 0 w 30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1">
                  <a:moveTo>
                    <a:pt x="0" y="5"/>
                  </a:moveTo>
                  <a:cubicBezTo>
                    <a:pt x="1" y="4"/>
                    <a:pt x="3" y="2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14" y="5"/>
                    <a:pt x="20" y="8"/>
                    <a:pt x="26" y="1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8" y="18"/>
                    <a:pt x="26" y="20"/>
                    <a:pt x="25" y="21"/>
                  </a:cubicBezTo>
                  <a:cubicBezTo>
                    <a:pt x="20" y="18"/>
                    <a:pt x="17" y="14"/>
                    <a:pt x="14" y="12"/>
                  </a:cubicBezTo>
                  <a:cubicBezTo>
                    <a:pt x="10" y="10"/>
                    <a:pt x="6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-441325" y="-1514475"/>
              <a:ext cx="141288" cy="134938"/>
            </a:xfrm>
            <a:custGeom>
              <a:avLst/>
              <a:gdLst>
                <a:gd name="T0" fmla="*/ 0 w 57"/>
                <a:gd name="T1" fmla="*/ 54 h 54"/>
                <a:gd name="T2" fmla="*/ 0 w 57"/>
                <a:gd name="T3" fmla="*/ 54 h 54"/>
                <a:gd name="T4" fmla="*/ 1 w 57"/>
                <a:gd name="T5" fmla="*/ 51 h 54"/>
                <a:gd name="T6" fmla="*/ 1 w 57"/>
                <a:gd name="T7" fmla="*/ 48 h 54"/>
                <a:gd name="T8" fmla="*/ 1 w 57"/>
                <a:gd name="T9" fmla="*/ 45 h 54"/>
                <a:gd name="T10" fmla="*/ 1 w 57"/>
                <a:gd name="T11" fmla="*/ 25 h 54"/>
                <a:gd name="T12" fmla="*/ 1 w 57"/>
                <a:gd name="T13" fmla="*/ 22 h 54"/>
                <a:gd name="T14" fmla="*/ 1 w 57"/>
                <a:gd name="T15" fmla="*/ 19 h 54"/>
                <a:gd name="T16" fmla="*/ 0 w 57"/>
                <a:gd name="T17" fmla="*/ 15 h 54"/>
                <a:gd name="T18" fmla="*/ 10 w 57"/>
                <a:gd name="T19" fmla="*/ 15 h 54"/>
                <a:gd name="T20" fmla="*/ 25 w 57"/>
                <a:gd name="T21" fmla="*/ 15 h 54"/>
                <a:gd name="T22" fmla="*/ 25 w 57"/>
                <a:gd name="T23" fmla="*/ 6 h 54"/>
                <a:gd name="T24" fmla="*/ 14 w 57"/>
                <a:gd name="T25" fmla="*/ 6 h 54"/>
                <a:gd name="T26" fmla="*/ 10 w 57"/>
                <a:gd name="T27" fmla="*/ 6 h 54"/>
                <a:gd name="T28" fmla="*/ 5 w 57"/>
                <a:gd name="T29" fmla="*/ 7 h 54"/>
                <a:gd name="T30" fmla="*/ 5 w 57"/>
                <a:gd name="T31" fmla="*/ 0 h 54"/>
                <a:gd name="T32" fmla="*/ 14 w 57"/>
                <a:gd name="T33" fmla="*/ 1 h 54"/>
                <a:gd name="T34" fmla="*/ 44 w 57"/>
                <a:gd name="T35" fmla="*/ 1 h 54"/>
                <a:gd name="T36" fmla="*/ 53 w 57"/>
                <a:gd name="T37" fmla="*/ 0 h 54"/>
                <a:gd name="T38" fmla="*/ 53 w 57"/>
                <a:gd name="T39" fmla="*/ 7 h 54"/>
                <a:gd name="T40" fmla="*/ 51 w 57"/>
                <a:gd name="T41" fmla="*/ 7 h 54"/>
                <a:gd name="T42" fmla="*/ 44 w 57"/>
                <a:gd name="T43" fmla="*/ 6 h 54"/>
                <a:gd name="T44" fmla="*/ 32 w 57"/>
                <a:gd name="T45" fmla="*/ 6 h 54"/>
                <a:gd name="T46" fmla="*/ 32 w 57"/>
                <a:gd name="T47" fmla="*/ 15 h 54"/>
                <a:gd name="T48" fmla="*/ 48 w 57"/>
                <a:gd name="T49" fmla="*/ 15 h 54"/>
                <a:gd name="T50" fmla="*/ 57 w 57"/>
                <a:gd name="T51" fmla="*/ 15 h 54"/>
                <a:gd name="T52" fmla="*/ 57 w 57"/>
                <a:gd name="T53" fmla="*/ 19 h 54"/>
                <a:gd name="T54" fmla="*/ 57 w 57"/>
                <a:gd name="T55" fmla="*/ 22 h 54"/>
                <a:gd name="T56" fmla="*/ 56 w 57"/>
                <a:gd name="T57" fmla="*/ 24 h 54"/>
                <a:gd name="T58" fmla="*/ 56 w 57"/>
                <a:gd name="T59" fmla="*/ 45 h 54"/>
                <a:gd name="T60" fmla="*/ 57 w 57"/>
                <a:gd name="T61" fmla="*/ 48 h 54"/>
                <a:gd name="T62" fmla="*/ 57 w 57"/>
                <a:gd name="T63" fmla="*/ 51 h 54"/>
                <a:gd name="T64" fmla="*/ 57 w 57"/>
                <a:gd name="T65" fmla="*/ 54 h 54"/>
                <a:gd name="T66" fmla="*/ 48 w 57"/>
                <a:gd name="T67" fmla="*/ 54 h 54"/>
                <a:gd name="T68" fmla="*/ 10 w 57"/>
                <a:gd name="T69" fmla="*/ 54 h 54"/>
                <a:gd name="T70" fmla="*/ 0 w 57"/>
                <a:gd name="T71" fmla="*/ 54 h 54"/>
                <a:gd name="T72" fmla="*/ 7 w 57"/>
                <a:gd name="T73" fmla="*/ 48 h 54"/>
                <a:gd name="T74" fmla="*/ 25 w 57"/>
                <a:gd name="T75" fmla="*/ 48 h 54"/>
                <a:gd name="T76" fmla="*/ 25 w 57"/>
                <a:gd name="T77" fmla="*/ 37 h 54"/>
                <a:gd name="T78" fmla="*/ 7 w 57"/>
                <a:gd name="T79" fmla="*/ 37 h 54"/>
                <a:gd name="T80" fmla="*/ 7 w 57"/>
                <a:gd name="T81" fmla="*/ 48 h 54"/>
                <a:gd name="T82" fmla="*/ 7 w 57"/>
                <a:gd name="T83" fmla="*/ 31 h 54"/>
                <a:gd name="T84" fmla="*/ 25 w 57"/>
                <a:gd name="T85" fmla="*/ 31 h 54"/>
                <a:gd name="T86" fmla="*/ 25 w 57"/>
                <a:gd name="T87" fmla="*/ 21 h 54"/>
                <a:gd name="T88" fmla="*/ 7 w 57"/>
                <a:gd name="T89" fmla="*/ 21 h 54"/>
                <a:gd name="T90" fmla="*/ 7 w 57"/>
                <a:gd name="T91" fmla="*/ 31 h 54"/>
                <a:gd name="T92" fmla="*/ 32 w 57"/>
                <a:gd name="T93" fmla="*/ 48 h 54"/>
                <a:gd name="T94" fmla="*/ 50 w 57"/>
                <a:gd name="T95" fmla="*/ 48 h 54"/>
                <a:gd name="T96" fmla="*/ 50 w 57"/>
                <a:gd name="T97" fmla="*/ 37 h 54"/>
                <a:gd name="T98" fmla="*/ 32 w 57"/>
                <a:gd name="T99" fmla="*/ 37 h 54"/>
                <a:gd name="T100" fmla="*/ 32 w 57"/>
                <a:gd name="T101" fmla="*/ 48 h 54"/>
                <a:gd name="T102" fmla="*/ 50 w 57"/>
                <a:gd name="T103" fmla="*/ 31 h 54"/>
                <a:gd name="T104" fmla="*/ 50 w 57"/>
                <a:gd name="T105" fmla="*/ 21 h 54"/>
                <a:gd name="T106" fmla="*/ 32 w 57"/>
                <a:gd name="T107" fmla="*/ 21 h 54"/>
                <a:gd name="T108" fmla="*/ 32 w 57"/>
                <a:gd name="T109" fmla="*/ 31 h 54"/>
                <a:gd name="T110" fmla="*/ 50 w 57"/>
                <a:gd name="T111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" h="54"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" y="52"/>
                    <a:pt x="1" y="51"/>
                    <a:pt x="1" y="5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6"/>
                    <a:pt x="1" y="45"/>
                    <a:pt x="1" y="4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4"/>
                    <a:pt x="1" y="22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5"/>
                    <a:pt x="7" y="15"/>
                    <a:pt x="10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1" y="6"/>
                    <a:pt x="10" y="6"/>
                  </a:cubicBezTo>
                  <a:cubicBezTo>
                    <a:pt x="8" y="7"/>
                    <a:pt x="6" y="7"/>
                    <a:pt x="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1"/>
                    <a:pt x="11" y="1"/>
                    <a:pt x="1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"/>
                    <a:pt x="49" y="1"/>
                    <a:pt x="53" y="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47" y="6"/>
                    <a:pt x="45" y="6"/>
                    <a:pt x="4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5"/>
                    <a:pt x="54" y="15"/>
                    <a:pt x="57" y="15"/>
                  </a:cubicBezTo>
                  <a:cubicBezTo>
                    <a:pt x="57" y="16"/>
                    <a:pt x="57" y="18"/>
                    <a:pt x="57" y="19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2" y="54"/>
                    <a:pt x="49" y="54"/>
                    <a:pt x="48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5" y="54"/>
                    <a:pt x="0" y="54"/>
                  </a:cubicBezTo>
                  <a:close/>
                  <a:moveTo>
                    <a:pt x="7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48"/>
                    <a:pt x="7" y="48"/>
                    <a:pt x="7" y="48"/>
                  </a:cubicBezTo>
                  <a:close/>
                  <a:moveTo>
                    <a:pt x="7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31"/>
                    <a:pt x="7" y="31"/>
                    <a:pt x="7" y="31"/>
                  </a:cubicBezTo>
                  <a:close/>
                  <a:moveTo>
                    <a:pt x="32" y="48"/>
                  </a:moveTo>
                  <a:cubicBezTo>
                    <a:pt x="50" y="48"/>
                    <a:pt x="50" y="48"/>
                    <a:pt x="50" y="48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48"/>
                    <a:pt x="32" y="48"/>
                    <a:pt x="32" y="48"/>
                  </a:cubicBezTo>
                  <a:close/>
                  <a:moveTo>
                    <a:pt x="50" y="3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5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-466725" y="-1379538"/>
              <a:ext cx="82550" cy="61913"/>
            </a:xfrm>
            <a:custGeom>
              <a:avLst/>
              <a:gdLst>
                <a:gd name="T0" fmla="*/ 8 w 33"/>
                <a:gd name="T1" fmla="*/ 25 h 25"/>
                <a:gd name="T2" fmla="*/ 0 w 33"/>
                <a:gd name="T3" fmla="*/ 20 h 25"/>
                <a:gd name="T4" fmla="*/ 19 w 33"/>
                <a:gd name="T5" fmla="*/ 7 h 25"/>
                <a:gd name="T6" fmla="*/ 23 w 33"/>
                <a:gd name="T7" fmla="*/ 4 h 25"/>
                <a:gd name="T8" fmla="*/ 26 w 33"/>
                <a:gd name="T9" fmla="*/ 0 h 25"/>
                <a:gd name="T10" fmla="*/ 32 w 33"/>
                <a:gd name="T11" fmla="*/ 5 h 25"/>
                <a:gd name="T12" fmla="*/ 33 w 33"/>
                <a:gd name="T13" fmla="*/ 6 h 25"/>
                <a:gd name="T14" fmla="*/ 31 w 33"/>
                <a:gd name="T15" fmla="*/ 7 h 25"/>
                <a:gd name="T16" fmla="*/ 28 w 33"/>
                <a:gd name="T17" fmla="*/ 8 h 25"/>
                <a:gd name="T18" fmla="*/ 24 w 33"/>
                <a:gd name="T19" fmla="*/ 12 h 25"/>
                <a:gd name="T20" fmla="*/ 8 w 33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">
                  <a:moveTo>
                    <a:pt x="8" y="25"/>
                  </a:moveTo>
                  <a:cubicBezTo>
                    <a:pt x="6" y="23"/>
                    <a:pt x="3" y="22"/>
                    <a:pt x="0" y="20"/>
                  </a:cubicBezTo>
                  <a:cubicBezTo>
                    <a:pt x="8" y="17"/>
                    <a:pt x="14" y="13"/>
                    <a:pt x="19" y="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2" y="7"/>
                    <a:pt x="31" y="7"/>
                  </a:cubicBezTo>
                  <a:cubicBezTo>
                    <a:pt x="30" y="7"/>
                    <a:pt x="29" y="8"/>
                    <a:pt x="28" y="8"/>
                  </a:cubicBezTo>
                  <a:cubicBezTo>
                    <a:pt x="27" y="9"/>
                    <a:pt x="26" y="10"/>
                    <a:pt x="24" y="12"/>
                  </a:cubicBezTo>
                  <a:cubicBezTo>
                    <a:pt x="20" y="16"/>
                    <a:pt x="15" y="20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-514350" y="-1568450"/>
              <a:ext cx="55563" cy="44450"/>
            </a:xfrm>
            <a:custGeom>
              <a:avLst/>
              <a:gdLst>
                <a:gd name="T0" fmla="*/ 0 w 22"/>
                <a:gd name="T1" fmla="*/ 5 h 18"/>
                <a:gd name="T2" fmla="*/ 4 w 22"/>
                <a:gd name="T3" fmla="*/ 0 h 18"/>
                <a:gd name="T4" fmla="*/ 22 w 22"/>
                <a:gd name="T5" fmla="*/ 12 h 18"/>
                <a:gd name="T6" fmla="*/ 17 w 22"/>
                <a:gd name="T7" fmla="*/ 18 h 18"/>
                <a:gd name="T8" fmla="*/ 7 w 22"/>
                <a:gd name="T9" fmla="*/ 10 h 18"/>
                <a:gd name="T10" fmla="*/ 3 w 22"/>
                <a:gd name="T11" fmla="*/ 7 h 18"/>
                <a:gd name="T12" fmla="*/ 0 w 22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5"/>
                  </a:moveTo>
                  <a:cubicBezTo>
                    <a:pt x="1" y="4"/>
                    <a:pt x="3" y="2"/>
                    <a:pt x="4" y="0"/>
                  </a:cubicBezTo>
                  <a:cubicBezTo>
                    <a:pt x="12" y="5"/>
                    <a:pt x="18" y="9"/>
                    <a:pt x="22" y="12"/>
                  </a:cubicBezTo>
                  <a:cubicBezTo>
                    <a:pt x="20" y="14"/>
                    <a:pt x="19" y="15"/>
                    <a:pt x="17" y="18"/>
                  </a:cubicBezTo>
                  <a:cubicBezTo>
                    <a:pt x="13" y="14"/>
                    <a:pt x="9" y="11"/>
                    <a:pt x="7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-527050" y="-1439863"/>
              <a:ext cx="63500" cy="115888"/>
            </a:xfrm>
            <a:custGeom>
              <a:avLst/>
              <a:gdLst>
                <a:gd name="T0" fmla="*/ 0 w 25"/>
                <a:gd name="T1" fmla="*/ 43 h 46"/>
                <a:gd name="T2" fmla="*/ 21 w 25"/>
                <a:gd name="T3" fmla="*/ 0 h 46"/>
                <a:gd name="T4" fmla="*/ 22 w 25"/>
                <a:gd name="T5" fmla="*/ 3 h 46"/>
                <a:gd name="T6" fmla="*/ 25 w 25"/>
                <a:gd name="T7" fmla="*/ 7 h 46"/>
                <a:gd name="T8" fmla="*/ 25 w 25"/>
                <a:gd name="T9" fmla="*/ 8 h 46"/>
                <a:gd name="T10" fmla="*/ 8 w 25"/>
                <a:gd name="T11" fmla="*/ 46 h 46"/>
                <a:gd name="T12" fmla="*/ 0 w 25"/>
                <a:gd name="T13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6">
                  <a:moveTo>
                    <a:pt x="0" y="43"/>
                  </a:moveTo>
                  <a:cubicBezTo>
                    <a:pt x="8" y="29"/>
                    <a:pt x="15" y="15"/>
                    <a:pt x="21" y="0"/>
                  </a:cubicBezTo>
                  <a:cubicBezTo>
                    <a:pt x="21" y="1"/>
                    <a:pt x="22" y="2"/>
                    <a:pt x="22" y="3"/>
                  </a:cubicBezTo>
                  <a:cubicBezTo>
                    <a:pt x="23" y="4"/>
                    <a:pt x="24" y="5"/>
                    <a:pt x="25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" y="25"/>
                    <a:pt x="11" y="38"/>
                    <a:pt x="8" y="46"/>
                  </a:cubicBezTo>
                  <a:cubicBezTo>
                    <a:pt x="6" y="45"/>
                    <a:pt x="3" y="44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-528638" y="-1501775"/>
              <a:ext cx="57150" cy="47625"/>
            </a:xfrm>
            <a:custGeom>
              <a:avLst/>
              <a:gdLst>
                <a:gd name="T0" fmla="*/ 0 w 23"/>
                <a:gd name="T1" fmla="*/ 5 h 19"/>
                <a:gd name="T2" fmla="*/ 4 w 23"/>
                <a:gd name="T3" fmla="*/ 0 h 19"/>
                <a:gd name="T4" fmla="*/ 23 w 23"/>
                <a:gd name="T5" fmla="*/ 13 h 19"/>
                <a:gd name="T6" fmla="*/ 19 w 23"/>
                <a:gd name="T7" fmla="*/ 19 h 19"/>
                <a:gd name="T8" fmla="*/ 0 w 23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0" y="5"/>
                  </a:moveTo>
                  <a:cubicBezTo>
                    <a:pt x="1" y="4"/>
                    <a:pt x="2" y="2"/>
                    <a:pt x="4" y="0"/>
                  </a:cubicBezTo>
                  <a:cubicBezTo>
                    <a:pt x="11" y="4"/>
                    <a:pt x="17" y="8"/>
                    <a:pt x="23" y="13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3" y="14"/>
                    <a:pt x="7" y="1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1546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xmlns="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xmlns="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xmlns="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xmlns="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xmlns="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xmlns="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xmlns="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xmlns="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xmlns="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xmlns="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xmlns="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xmlns="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xmlns="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501</Words>
  <Application>Microsoft Office PowerPoint</Application>
  <PresentationFormat>宽屏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方正兰亭粗黑简体</vt:lpstr>
      <vt:lpstr>方正兰亭刊黑_GBK</vt:lpstr>
      <vt:lpstr>方正中等线_GBK</vt:lpstr>
      <vt:lpstr>等线</vt:lpstr>
      <vt:lpstr>等线 Light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苏栋琪</dc:creator>
  <cp:lastModifiedBy>YANGs</cp:lastModifiedBy>
  <cp:revision>65</cp:revision>
  <dcterms:created xsi:type="dcterms:W3CDTF">2016-12-27T08:12:07Z</dcterms:created>
  <dcterms:modified xsi:type="dcterms:W3CDTF">2020-12-09T15:42:47Z</dcterms:modified>
</cp:coreProperties>
</file>