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256" r:id="rId2"/>
    <p:sldId id="257" r:id="rId3"/>
    <p:sldId id="258" r:id="rId4"/>
    <p:sldId id="268" r:id="rId5"/>
    <p:sldId id="264" r:id="rId6"/>
    <p:sldId id="266" r:id="rId7"/>
    <p:sldId id="273" r:id="rId8"/>
    <p:sldId id="267" r:id="rId9"/>
    <p:sldId id="276" r:id="rId10"/>
    <p:sldId id="280" r:id="rId11"/>
    <p:sldId id="269" r:id="rId12"/>
    <p:sldId id="295" r:id="rId13"/>
    <p:sldId id="281" r:id="rId14"/>
    <p:sldId id="274" r:id="rId15"/>
    <p:sldId id="279" r:id="rId16"/>
    <p:sldId id="277" r:id="rId17"/>
    <p:sldId id="282" r:id="rId18"/>
    <p:sldId id="265" r:id="rId19"/>
    <p:sldId id="296" r:id="rId20"/>
    <p:sldId id="278" r:id="rId21"/>
    <p:sldId id="275" r:id="rId22"/>
    <p:sldId id="271" r:id="rId23"/>
    <p:sldId id="283" r:id="rId24"/>
    <p:sldId id="284" r:id="rId25"/>
    <p:sldId id="291" r:id="rId26"/>
    <p:sldId id="293" r:id="rId27"/>
    <p:sldId id="294" r:id="rId28"/>
    <p:sldId id="297"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A8C9"/>
    <a:srgbClr val="2F9E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54" autoAdjust="0"/>
    <p:restoredTop sz="93622" autoAdjust="0"/>
  </p:normalViewPr>
  <p:slideViewPr>
    <p:cSldViewPr snapToGrid="0">
      <p:cViewPr>
        <p:scale>
          <a:sx n="66" d="100"/>
          <a:sy n="66" d="100"/>
        </p:scale>
        <p:origin x="732" y="576"/>
      </p:cViewPr>
      <p:guideLst>
        <p:guide orient="horz" pos="2160"/>
        <p:guide pos="3840"/>
      </p:guideLst>
    </p:cSldViewPr>
  </p:slideViewPr>
  <p:notesTextViewPr>
    <p:cViewPr>
      <p:scale>
        <a:sx n="20" d="100"/>
        <a:sy n="20" d="100"/>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37E4E6-D7A0-4BE9-91D4-4628A4BEFE1F}" type="datetimeFigureOut">
              <a:rPr lang="zh-CN" altLang="en-US" smtClean="0"/>
              <a:pPr/>
              <a:t>2022/10/22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22C166-A86F-4D62-A36E-DAA09FE0E656}" type="slidenum">
              <a:rPr lang="zh-CN" altLang="en-US" smtClean="0"/>
              <a:pPr/>
              <a:t>‹#›</a:t>
            </a:fld>
            <a:endParaRPr lang="zh-CN" altLang="en-US"/>
          </a:p>
        </p:txBody>
      </p:sp>
    </p:spTree>
    <p:extLst>
      <p:ext uri="{BB962C8B-B14F-4D97-AF65-F5344CB8AC3E}">
        <p14:creationId xmlns:p14="http://schemas.microsoft.com/office/powerpoint/2010/main" val="1535882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dirty="0"/>
          </a:p>
        </p:txBody>
      </p:sp>
    </p:spTree>
    <p:extLst>
      <p:ext uri="{BB962C8B-B14F-4D97-AF65-F5344CB8AC3E}">
        <p14:creationId xmlns:p14="http://schemas.microsoft.com/office/powerpoint/2010/main" val="23547072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1065919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2284923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4094287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18</a:t>
            </a:fld>
            <a:endParaRPr lang="zh-CN" altLang="en-US"/>
          </a:p>
        </p:txBody>
      </p:sp>
    </p:spTree>
    <p:extLst>
      <p:ext uri="{BB962C8B-B14F-4D97-AF65-F5344CB8AC3E}">
        <p14:creationId xmlns:p14="http://schemas.microsoft.com/office/powerpoint/2010/main" val="1588284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8481323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4159456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10316614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12508675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dirty="0"/>
              <a:t>51PPT</a:t>
            </a:r>
            <a:r>
              <a:rPr lang="zh-CN" altLang="en-US" dirty="0"/>
              <a:t>模板网   </a:t>
            </a:r>
            <a:r>
              <a:rPr lang="en-US" altLang="zh-CN" dirty="0"/>
              <a:t>www.51pptmoban.com</a:t>
            </a:r>
          </a:p>
        </p:txBody>
      </p:sp>
    </p:spTree>
    <p:extLst>
      <p:ext uri="{BB962C8B-B14F-4D97-AF65-F5344CB8AC3E}">
        <p14:creationId xmlns:p14="http://schemas.microsoft.com/office/powerpoint/2010/main" val="1685186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  pp tm </a:t>
            </a:r>
            <a:r>
              <a:rPr lang="en-US" altLang="zh-CN" dirty="0" err="1"/>
              <a:t>ob</a:t>
            </a:r>
            <a:r>
              <a:rPr lang="en-US" altLang="zh-CN" dirty="0"/>
              <a:t> </a:t>
            </a:r>
            <a:r>
              <a:rPr lang="en-US" altLang="zh-CN" dirty="0" err="1"/>
              <a:t>an.c</a:t>
            </a:r>
            <a:r>
              <a:rPr lang="en-US" altLang="zh-CN" dirty="0"/>
              <a:t> om</a:t>
            </a:r>
            <a:endParaRPr lang="zh-CN" altLang="en-US" dirty="0"/>
          </a:p>
        </p:txBody>
      </p:sp>
      <p:sp>
        <p:nvSpPr>
          <p:cNvPr id="4" name="灯片编号占位符 3"/>
          <p:cNvSpPr>
            <a:spLocks noGrp="1"/>
          </p:cNvSpPr>
          <p:nvPr>
            <p:ph type="sldNum" sz="quarter" idx="5"/>
          </p:nvPr>
        </p:nvSpPr>
        <p:spPr/>
        <p:txBody>
          <a:bodyPr/>
          <a:lstStyle/>
          <a:p>
            <a:fld id="{E922C166-A86F-4D62-A36E-DAA09FE0E656}" type="slidenum">
              <a:rPr lang="zh-CN" altLang="en-US" smtClean="0"/>
              <a:pPr/>
              <a:t>3</a:t>
            </a:fld>
            <a:endParaRPr lang="zh-CN" altLang="en-US"/>
          </a:p>
        </p:txBody>
      </p:sp>
    </p:spTree>
    <p:extLst>
      <p:ext uri="{BB962C8B-B14F-4D97-AF65-F5344CB8AC3E}">
        <p14:creationId xmlns:p14="http://schemas.microsoft.com/office/powerpoint/2010/main" val="290081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5</a:t>
            </a:fld>
            <a:endParaRPr lang="zh-CN" altLang="en-US"/>
          </a:p>
        </p:txBody>
      </p:sp>
    </p:spTree>
    <p:extLst>
      <p:ext uri="{BB962C8B-B14F-4D97-AF65-F5344CB8AC3E}">
        <p14:creationId xmlns:p14="http://schemas.microsoft.com/office/powerpoint/2010/main" val="8661068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6</a:t>
            </a:fld>
            <a:endParaRPr lang="zh-CN" altLang="en-US"/>
          </a:p>
        </p:txBody>
      </p:sp>
    </p:spTree>
    <p:extLst>
      <p:ext uri="{BB962C8B-B14F-4D97-AF65-F5344CB8AC3E}">
        <p14:creationId xmlns:p14="http://schemas.microsoft.com/office/powerpoint/2010/main" val="8303997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pPr/>
              <a:t>7</a:t>
            </a:fld>
            <a:endParaRPr lang="zh-CN" altLang="en-US"/>
          </a:p>
        </p:txBody>
      </p:sp>
    </p:spTree>
    <p:extLst>
      <p:ext uri="{BB962C8B-B14F-4D97-AF65-F5344CB8AC3E}">
        <p14:creationId xmlns:p14="http://schemas.microsoft.com/office/powerpoint/2010/main" val="482255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510192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3657154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396742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17891404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1429" t="91885" r="6428"/>
          <a:stretch/>
        </p:blipFill>
        <p:spPr>
          <a:xfrm>
            <a:off x="464456" y="778784"/>
            <a:ext cx="11234058" cy="249122"/>
          </a:xfrm>
          <a:prstGeom prst="rect">
            <a:avLst/>
          </a:prstGeom>
        </p:spPr>
      </p:pic>
      <p:sp>
        <p:nvSpPr>
          <p:cNvPr id="2" name="标题 1"/>
          <p:cNvSpPr>
            <a:spLocks noGrp="1"/>
          </p:cNvSpPr>
          <p:nvPr>
            <p:ph type="title"/>
          </p:nvPr>
        </p:nvSpPr>
        <p:spPr>
          <a:xfrm>
            <a:off x="1640114" y="300959"/>
            <a:ext cx="10114738" cy="388854"/>
          </a:xfrm>
        </p:spPr>
        <p:txBody>
          <a:bodyPr>
            <a:noAutofit/>
          </a:bodyPr>
          <a:lstStyle>
            <a:lvl1pPr algn="l">
              <a:defRPr sz="3200" b="1">
                <a:gradFill>
                  <a:gsLst>
                    <a:gs pos="100000">
                      <a:schemeClr val="bg1">
                        <a:lumMod val="75000"/>
                      </a:schemeClr>
                    </a:gs>
                    <a:gs pos="0">
                      <a:schemeClr val="tx1">
                        <a:lumMod val="95000"/>
                        <a:lumOff val="5000"/>
                      </a:schemeClr>
                    </a:gs>
                  </a:gsLst>
                  <a:lin ang="16200000" scaled="1"/>
                </a:gra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2022/10/22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1436" y="-677456"/>
            <a:ext cx="2339265" cy="2432768"/>
          </a:xfrm>
          <a:prstGeom prst="rect">
            <a:avLst/>
          </a:prstGeom>
        </p:spPr>
      </p:pic>
      <p:grpSp>
        <p:nvGrpSpPr>
          <p:cNvPr id="8" name="组合 7"/>
          <p:cNvGrpSpPr/>
          <p:nvPr userDrawn="1"/>
        </p:nvGrpSpPr>
        <p:grpSpPr>
          <a:xfrm>
            <a:off x="-14514" y="5817443"/>
            <a:ext cx="12206513" cy="1043523"/>
            <a:chOff x="-14514" y="5817443"/>
            <a:chExt cx="12206513" cy="1043523"/>
          </a:xfrm>
        </p:grpSpPr>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91428" y="5817443"/>
              <a:ext cx="8200571" cy="1043523"/>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r="51150"/>
            <a:stretch/>
          </p:blipFill>
          <p:spPr>
            <a:xfrm flipH="1">
              <a:off x="-14514" y="5817443"/>
              <a:ext cx="4005942" cy="1043523"/>
            </a:xfrm>
            <a:prstGeom prst="rect">
              <a:avLst/>
            </a:prstGeom>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cstate="print">
            <a:lum/>
          </a:blip>
          <a:srcRect/>
          <a:stretch>
            <a:fillRect l="-10000" r="-10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2022/10/22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2EAF7"/>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98" y="0"/>
            <a:ext cx="12189603" cy="685800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2022/10/22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3.xml"/><Relationship Id="rId7" Type="http://schemas.openxmlformats.org/officeDocument/2006/relationships/image" Target="../media/image6.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4.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8.xml"/><Relationship Id="rId7" Type="http://schemas.openxmlformats.org/officeDocument/2006/relationships/image" Target="../media/image6.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tags" Target="../tags/tag9.xml"/><Relationship Id="rId9" Type="http://schemas.openxmlformats.org/officeDocument/2006/relationships/image" Target="../media/image8.pn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588" y="4271963"/>
            <a:ext cx="12192001" cy="2587625"/>
            <a:chOff x="-1588" y="4271963"/>
            <a:chExt cx="12192001" cy="2587625"/>
          </a:xfrm>
        </p:grpSpPr>
        <p:sp>
          <p:nvSpPr>
            <p:cNvPr id="20" name="Freeform 497">
              <a:extLst>
                <a:ext uri="{FF2B5EF4-FFF2-40B4-BE49-F238E27FC236}">
                  <a16:creationId xmlns:a16="http://schemas.microsoft.com/office/drawing/2014/main" id="{3E43AE56-03EB-49D1-B4D2-1517AF66A155}"/>
                </a:ext>
              </a:extLst>
            </p:cNvPr>
            <p:cNvSpPr>
              <a:spLocks/>
            </p:cNvSpPr>
            <p:nvPr/>
          </p:nvSpPr>
          <p:spPr bwMode="auto">
            <a:xfrm>
              <a:off x="-1588" y="4271963"/>
              <a:ext cx="12192000" cy="2587625"/>
            </a:xfrm>
            <a:custGeom>
              <a:avLst/>
              <a:gdLst>
                <a:gd name="T0" fmla="*/ 7680 w 7680"/>
                <a:gd name="T1" fmla="*/ 31 h 1632"/>
                <a:gd name="T2" fmla="*/ 7370 w 7680"/>
                <a:gd name="T3" fmla="*/ 0 h 1632"/>
                <a:gd name="T4" fmla="*/ 6023 w 7680"/>
                <a:gd name="T5" fmla="*/ 794 h 1632"/>
                <a:gd name="T6" fmla="*/ 5452 w 7680"/>
                <a:gd name="T7" fmla="*/ 664 h 1632"/>
                <a:gd name="T8" fmla="*/ 4686 w 7680"/>
                <a:gd name="T9" fmla="*/ 910 h 1632"/>
                <a:gd name="T10" fmla="*/ 4024 w 7680"/>
                <a:gd name="T11" fmla="*/ 732 h 1632"/>
                <a:gd name="T12" fmla="*/ 3133 w 7680"/>
                <a:gd name="T13" fmla="*/ 1079 h 1632"/>
                <a:gd name="T14" fmla="*/ 2528 w 7680"/>
                <a:gd name="T15" fmla="*/ 932 h 1632"/>
                <a:gd name="T16" fmla="*/ 1683 w 7680"/>
                <a:gd name="T17" fmla="*/ 1239 h 1632"/>
                <a:gd name="T18" fmla="*/ 720 w 7680"/>
                <a:gd name="T19" fmla="*/ 820 h 1632"/>
                <a:gd name="T20" fmla="*/ 0 w 7680"/>
                <a:gd name="T21" fmla="*/ 1034 h 1632"/>
                <a:gd name="T22" fmla="*/ 0 w 7680"/>
                <a:gd name="T23" fmla="*/ 1632 h 1632"/>
                <a:gd name="T24" fmla="*/ 7680 w 7680"/>
                <a:gd name="T25" fmla="*/ 1632 h 1632"/>
                <a:gd name="T26" fmla="*/ 7680 w 7680"/>
                <a:gd name="T27" fmla="*/ 31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80" h="1632">
                  <a:moveTo>
                    <a:pt x="7680" y="31"/>
                  </a:moveTo>
                  <a:cubicBezTo>
                    <a:pt x="7580" y="11"/>
                    <a:pt x="7476" y="0"/>
                    <a:pt x="7370" y="0"/>
                  </a:cubicBezTo>
                  <a:cubicBezTo>
                    <a:pt x="6790" y="0"/>
                    <a:pt x="6286" y="321"/>
                    <a:pt x="6023" y="794"/>
                  </a:cubicBezTo>
                  <a:cubicBezTo>
                    <a:pt x="5851" y="711"/>
                    <a:pt x="5657" y="664"/>
                    <a:pt x="5452" y="664"/>
                  </a:cubicBezTo>
                  <a:cubicBezTo>
                    <a:pt x="5166" y="664"/>
                    <a:pt x="4901" y="755"/>
                    <a:pt x="4686" y="910"/>
                  </a:cubicBezTo>
                  <a:cubicBezTo>
                    <a:pt x="4491" y="797"/>
                    <a:pt x="4265" y="732"/>
                    <a:pt x="4024" y="732"/>
                  </a:cubicBezTo>
                  <a:cubicBezTo>
                    <a:pt x="3680" y="732"/>
                    <a:pt x="3368" y="864"/>
                    <a:pt x="3133" y="1079"/>
                  </a:cubicBezTo>
                  <a:cubicBezTo>
                    <a:pt x="2952" y="985"/>
                    <a:pt x="2746" y="932"/>
                    <a:pt x="2528" y="932"/>
                  </a:cubicBezTo>
                  <a:cubicBezTo>
                    <a:pt x="2206" y="932"/>
                    <a:pt x="1912" y="1047"/>
                    <a:pt x="1683" y="1239"/>
                  </a:cubicBezTo>
                  <a:cubicBezTo>
                    <a:pt x="1443" y="981"/>
                    <a:pt x="1100" y="820"/>
                    <a:pt x="720" y="820"/>
                  </a:cubicBezTo>
                  <a:cubicBezTo>
                    <a:pt x="454" y="820"/>
                    <a:pt x="207" y="899"/>
                    <a:pt x="0" y="1034"/>
                  </a:cubicBezTo>
                  <a:cubicBezTo>
                    <a:pt x="0" y="1632"/>
                    <a:pt x="0" y="1632"/>
                    <a:pt x="0" y="1632"/>
                  </a:cubicBezTo>
                  <a:cubicBezTo>
                    <a:pt x="7680" y="1632"/>
                    <a:pt x="7680" y="1632"/>
                    <a:pt x="7680" y="1632"/>
                  </a:cubicBezTo>
                  <a:lnTo>
                    <a:pt x="7680" y="31"/>
                  </a:lnTo>
                  <a:close/>
                </a:path>
              </a:pathLst>
            </a:custGeom>
            <a:solidFill>
              <a:srgbClr val="FFFFFF"/>
            </a:solidFill>
            <a:ln>
              <a:noFill/>
            </a:ln>
            <a:effectLst>
              <a:outerShdw blurRad="50800" dist="38100" dir="16200000" rotWithShape="0">
                <a:prstClr val="black">
                  <a:alpha val="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545">
              <a:extLst>
                <a:ext uri="{FF2B5EF4-FFF2-40B4-BE49-F238E27FC236}">
                  <a16:creationId xmlns:a16="http://schemas.microsoft.com/office/drawing/2014/main" id="{3B0508AC-6F3E-43EE-AEC1-A2CD91D000B9}"/>
                </a:ext>
              </a:extLst>
            </p:cNvPr>
            <p:cNvSpPr>
              <a:spLocks/>
            </p:cNvSpPr>
            <p:nvPr/>
          </p:nvSpPr>
          <p:spPr bwMode="auto">
            <a:xfrm>
              <a:off x="-1588" y="5895975"/>
              <a:ext cx="3616325" cy="963612"/>
            </a:xfrm>
            <a:custGeom>
              <a:avLst/>
              <a:gdLst>
                <a:gd name="T0" fmla="*/ 1950 w 2278"/>
                <a:gd name="T1" fmla="*/ 456 h 608"/>
                <a:gd name="T2" fmla="*/ 1673 w 2278"/>
                <a:gd name="T3" fmla="*/ 557 h 608"/>
                <a:gd name="T4" fmla="*/ 1188 w 2278"/>
                <a:gd name="T5" fmla="*/ 360 h 608"/>
                <a:gd name="T6" fmla="*/ 1101 w 2278"/>
                <a:gd name="T7" fmla="*/ 365 h 608"/>
                <a:gd name="T8" fmla="*/ 488 w 2278"/>
                <a:gd name="T9" fmla="*/ 0 h 608"/>
                <a:gd name="T10" fmla="*/ 0 w 2278"/>
                <a:gd name="T11" fmla="*/ 200 h 608"/>
                <a:gd name="T12" fmla="*/ 0 w 2278"/>
                <a:gd name="T13" fmla="*/ 608 h 608"/>
                <a:gd name="T14" fmla="*/ 2278 w 2278"/>
                <a:gd name="T15" fmla="*/ 608 h 608"/>
                <a:gd name="T16" fmla="*/ 1950 w 2278"/>
                <a:gd name="T17" fmla="*/ 45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8" h="608">
                  <a:moveTo>
                    <a:pt x="1950" y="456"/>
                  </a:moveTo>
                  <a:cubicBezTo>
                    <a:pt x="1845" y="456"/>
                    <a:pt x="1748" y="494"/>
                    <a:pt x="1673" y="557"/>
                  </a:cubicBezTo>
                  <a:cubicBezTo>
                    <a:pt x="1548" y="435"/>
                    <a:pt x="1377" y="360"/>
                    <a:pt x="1188" y="360"/>
                  </a:cubicBezTo>
                  <a:cubicBezTo>
                    <a:pt x="1158" y="360"/>
                    <a:pt x="1129" y="362"/>
                    <a:pt x="1101" y="365"/>
                  </a:cubicBezTo>
                  <a:cubicBezTo>
                    <a:pt x="983" y="148"/>
                    <a:pt x="753" y="0"/>
                    <a:pt x="488" y="0"/>
                  </a:cubicBezTo>
                  <a:cubicBezTo>
                    <a:pt x="298" y="0"/>
                    <a:pt x="126" y="76"/>
                    <a:pt x="0" y="200"/>
                  </a:cubicBezTo>
                  <a:cubicBezTo>
                    <a:pt x="0" y="608"/>
                    <a:pt x="0" y="608"/>
                    <a:pt x="0" y="608"/>
                  </a:cubicBezTo>
                  <a:cubicBezTo>
                    <a:pt x="2278" y="608"/>
                    <a:pt x="2278" y="608"/>
                    <a:pt x="2278" y="608"/>
                  </a:cubicBezTo>
                  <a:cubicBezTo>
                    <a:pt x="2199" y="515"/>
                    <a:pt x="2081" y="456"/>
                    <a:pt x="1950" y="456"/>
                  </a:cubicBezTo>
                  <a:close/>
                </a:path>
              </a:pathLst>
            </a:custGeom>
            <a:gradFill flip="none" rotWithShape="1">
              <a:gsLst>
                <a:gs pos="0">
                  <a:schemeClr val="accent1">
                    <a:lumMod val="45000"/>
                    <a:lumOff val="55000"/>
                  </a:schemeClr>
                </a:gs>
                <a:gs pos="100000">
                  <a:srgbClr val="2F9E61"/>
                </a:gs>
              </a:gsLst>
              <a:lin ang="108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546">
              <a:extLst>
                <a:ext uri="{FF2B5EF4-FFF2-40B4-BE49-F238E27FC236}">
                  <a16:creationId xmlns:a16="http://schemas.microsoft.com/office/drawing/2014/main" id="{B23748A1-843F-4CE1-9C98-F44F1C1ED100}"/>
                </a:ext>
              </a:extLst>
            </p:cNvPr>
            <p:cNvSpPr>
              <a:spLocks/>
            </p:cNvSpPr>
            <p:nvPr/>
          </p:nvSpPr>
          <p:spPr bwMode="auto">
            <a:xfrm>
              <a:off x="4894263" y="6656388"/>
              <a:ext cx="971550" cy="203200"/>
            </a:xfrm>
            <a:custGeom>
              <a:avLst/>
              <a:gdLst>
                <a:gd name="T0" fmla="*/ 0 w 612"/>
                <a:gd name="T1" fmla="*/ 128 h 128"/>
                <a:gd name="T2" fmla="*/ 612 w 612"/>
                <a:gd name="T3" fmla="*/ 128 h 128"/>
                <a:gd name="T4" fmla="*/ 306 w 612"/>
                <a:gd name="T5" fmla="*/ 0 h 128"/>
                <a:gd name="T6" fmla="*/ 0 w 612"/>
                <a:gd name="T7" fmla="*/ 128 h 128"/>
              </a:gdLst>
              <a:ahLst/>
              <a:cxnLst>
                <a:cxn ang="0">
                  <a:pos x="T0" y="T1"/>
                </a:cxn>
                <a:cxn ang="0">
                  <a:pos x="T2" y="T3"/>
                </a:cxn>
                <a:cxn ang="0">
                  <a:pos x="T4" y="T5"/>
                </a:cxn>
                <a:cxn ang="0">
                  <a:pos x="T6" y="T7"/>
                </a:cxn>
              </a:cxnLst>
              <a:rect l="0" t="0" r="r" b="b"/>
              <a:pathLst>
                <a:path w="612" h="128">
                  <a:moveTo>
                    <a:pt x="0" y="128"/>
                  </a:moveTo>
                  <a:cubicBezTo>
                    <a:pt x="612" y="128"/>
                    <a:pt x="612" y="128"/>
                    <a:pt x="612" y="128"/>
                  </a:cubicBezTo>
                  <a:cubicBezTo>
                    <a:pt x="534" y="49"/>
                    <a:pt x="426" y="0"/>
                    <a:pt x="306" y="0"/>
                  </a:cubicBezTo>
                  <a:cubicBezTo>
                    <a:pt x="186" y="0"/>
                    <a:pt x="78" y="49"/>
                    <a:pt x="0" y="128"/>
                  </a:cubicBezTo>
                  <a:close/>
                </a:path>
              </a:pathLst>
            </a:custGeom>
            <a:gradFill>
              <a:gsLst>
                <a:gs pos="0">
                  <a:schemeClr val="accent1">
                    <a:lumMod val="45000"/>
                    <a:lumOff val="55000"/>
                  </a:schemeClr>
                </a:gs>
                <a:gs pos="100000">
                  <a:srgbClr val="2F9E6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547">
              <a:extLst>
                <a:ext uri="{FF2B5EF4-FFF2-40B4-BE49-F238E27FC236}">
                  <a16:creationId xmlns:a16="http://schemas.microsoft.com/office/drawing/2014/main" id="{85AB3924-2DDA-4064-B27C-384AC9F44931}"/>
                </a:ext>
              </a:extLst>
            </p:cNvPr>
            <p:cNvSpPr>
              <a:spLocks/>
            </p:cNvSpPr>
            <p:nvPr/>
          </p:nvSpPr>
          <p:spPr bwMode="auto">
            <a:xfrm>
              <a:off x="8475663" y="5362575"/>
              <a:ext cx="3714750" cy="1497012"/>
            </a:xfrm>
            <a:custGeom>
              <a:avLst/>
              <a:gdLst>
                <a:gd name="T0" fmla="*/ 2340 w 2340"/>
                <a:gd name="T1" fmla="*/ 944 h 944"/>
                <a:gd name="T2" fmla="*/ 2340 w 2340"/>
                <a:gd name="T3" fmla="*/ 135 h 944"/>
                <a:gd name="T4" fmla="*/ 1928 w 2340"/>
                <a:gd name="T5" fmla="*/ 0 h 944"/>
                <a:gd name="T6" fmla="*/ 1255 w 2340"/>
                <a:gd name="T7" fmla="*/ 517 h 944"/>
                <a:gd name="T8" fmla="*/ 773 w 2340"/>
                <a:gd name="T9" fmla="*/ 804 h 944"/>
                <a:gd name="T10" fmla="*/ 418 w 2340"/>
                <a:gd name="T11" fmla="*/ 616 h 944"/>
                <a:gd name="T12" fmla="*/ 0 w 2340"/>
                <a:gd name="T13" fmla="*/ 944 h 944"/>
                <a:gd name="T14" fmla="*/ 2340 w 2340"/>
                <a:gd name="T15" fmla="*/ 944 h 9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0" h="944">
                  <a:moveTo>
                    <a:pt x="2340" y="944"/>
                  </a:moveTo>
                  <a:cubicBezTo>
                    <a:pt x="2340" y="135"/>
                    <a:pt x="2340" y="135"/>
                    <a:pt x="2340" y="135"/>
                  </a:cubicBezTo>
                  <a:cubicBezTo>
                    <a:pt x="2225" y="50"/>
                    <a:pt x="2082" y="0"/>
                    <a:pt x="1928" y="0"/>
                  </a:cubicBezTo>
                  <a:cubicBezTo>
                    <a:pt x="1605" y="0"/>
                    <a:pt x="1334" y="219"/>
                    <a:pt x="1255" y="517"/>
                  </a:cubicBezTo>
                  <a:cubicBezTo>
                    <a:pt x="1057" y="541"/>
                    <a:pt x="884" y="649"/>
                    <a:pt x="773" y="804"/>
                  </a:cubicBezTo>
                  <a:cubicBezTo>
                    <a:pt x="696" y="690"/>
                    <a:pt x="566" y="616"/>
                    <a:pt x="418" y="616"/>
                  </a:cubicBezTo>
                  <a:cubicBezTo>
                    <a:pt x="216" y="616"/>
                    <a:pt x="46" y="756"/>
                    <a:pt x="0" y="944"/>
                  </a:cubicBezTo>
                  <a:lnTo>
                    <a:pt x="2340" y="944"/>
                  </a:lnTo>
                  <a:close/>
                </a:path>
              </a:pathLst>
            </a:custGeom>
            <a:gradFill>
              <a:gsLst>
                <a:gs pos="0">
                  <a:schemeClr val="accent1">
                    <a:lumMod val="45000"/>
                    <a:lumOff val="55000"/>
                  </a:schemeClr>
                </a:gs>
                <a:gs pos="100000">
                  <a:srgbClr val="2F9E6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48">
              <a:extLst>
                <a:ext uri="{FF2B5EF4-FFF2-40B4-BE49-F238E27FC236}">
                  <a16:creationId xmlns:a16="http://schemas.microsoft.com/office/drawing/2014/main" id="{977C403C-7AF9-4B5A-BCCB-4E448EA39966}"/>
                </a:ext>
              </a:extLst>
            </p:cNvPr>
            <p:cNvSpPr>
              <a:spLocks/>
            </p:cNvSpPr>
            <p:nvPr/>
          </p:nvSpPr>
          <p:spPr bwMode="auto">
            <a:xfrm>
              <a:off x="5754688" y="5997575"/>
              <a:ext cx="2830513" cy="862012"/>
            </a:xfrm>
            <a:custGeom>
              <a:avLst/>
              <a:gdLst>
                <a:gd name="T0" fmla="*/ 622 w 1783"/>
                <a:gd name="T1" fmla="*/ 0 h 544"/>
                <a:gd name="T2" fmla="*/ 0 w 1783"/>
                <a:gd name="T3" fmla="*/ 544 h 544"/>
                <a:gd name="T4" fmla="*/ 1783 w 1783"/>
                <a:gd name="T5" fmla="*/ 544 h 544"/>
                <a:gd name="T6" fmla="*/ 1306 w 1783"/>
                <a:gd name="T7" fmla="*/ 324 h 544"/>
                <a:gd name="T8" fmla="*/ 1179 w 1783"/>
                <a:gd name="T9" fmla="*/ 337 h 544"/>
                <a:gd name="T10" fmla="*/ 622 w 1783"/>
                <a:gd name="T11" fmla="*/ 0 h 544"/>
              </a:gdLst>
              <a:ahLst/>
              <a:cxnLst>
                <a:cxn ang="0">
                  <a:pos x="T0" y="T1"/>
                </a:cxn>
                <a:cxn ang="0">
                  <a:pos x="T2" y="T3"/>
                </a:cxn>
                <a:cxn ang="0">
                  <a:pos x="T4" y="T5"/>
                </a:cxn>
                <a:cxn ang="0">
                  <a:pos x="T6" y="T7"/>
                </a:cxn>
                <a:cxn ang="0">
                  <a:pos x="T8" y="T9"/>
                </a:cxn>
                <a:cxn ang="0">
                  <a:pos x="T10" y="T11"/>
                </a:cxn>
              </a:cxnLst>
              <a:rect l="0" t="0" r="r" b="b"/>
              <a:pathLst>
                <a:path w="1783" h="544">
                  <a:moveTo>
                    <a:pt x="622" y="0"/>
                  </a:moveTo>
                  <a:cubicBezTo>
                    <a:pt x="304" y="0"/>
                    <a:pt x="41" y="237"/>
                    <a:pt x="0" y="544"/>
                  </a:cubicBezTo>
                  <a:cubicBezTo>
                    <a:pt x="1783" y="544"/>
                    <a:pt x="1783" y="544"/>
                    <a:pt x="1783" y="544"/>
                  </a:cubicBezTo>
                  <a:cubicBezTo>
                    <a:pt x="1668" y="409"/>
                    <a:pt x="1497" y="324"/>
                    <a:pt x="1306" y="324"/>
                  </a:cubicBezTo>
                  <a:cubicBezTo>
                    <a:pt x="1262" y="324"/>
                    <a:pt x="1220" y="328"/>
                    <a:pt x="1179" y="337"/>
                  </a:cubicBezTo>
                  <a:cubicBezTo>
                    <a:pt x="1074" y="137"/>
                    <a:pt x="864" y="0"/>
                    <a:pt x="622" y="0"/>
                  </a:cubicBezTo>
                  <a:close/>
                </a:path>
              </a:pathLst>
            </a:custGeom>
            <a:gradFill>
              <a:gsLst>
                <a:gs pos="0">
                  <a:schemeClr val="accent1">
                    <a:lumMod val="45000"/>
                    <a:lumOff val="55000"/>
                  </a:schemeClr>
                </a:gs>
                <a:gs pos="100000">
                  <a:srgbClr val="2F9E6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 name="PA_文本框 4"/>
          <p:cNvSpPr txBox="1"/>
          <p:nvPr>
            <p:custDataLst>
              <p:tags r:id="rId1"/>
            </p:custDataLst>
          </p:nvPr>
        </p:nvSpPr>
        <p:spPr>
          <a:xfrm>
            <a:off x="3611816" y="1547622"/>
            <a:ext cx="4968365" cy="1862048"/>
          </a:xfrm>
          <a:prstGeom prst="rect">
            <a:avLst/>
          </a:prstGeom>
          <a:noFill/>
        </p:spPr>
        <p:txBody>
          <a:bodyPr wrap="square" rtlCol="0">
            <a:spAutoFit/>
          </a:bodyPr>
          <a:lstStyle/>
          <a:p>
            <a:pPr algn="ctr"/>
            <a:r>
              <a:rPr lang="en-US" altLang="zh-CN" sz="11500" spc="79" dirty="0">
                <a:gradFill>
                  <a:gsLst>
                    <a:gs pos="0">
                      <a:srgbClr val="60A8C9"/>
                    </a:gs>
                    <a:gs pos="100000">
                      <a:srgbClr val="2F9E61"/>
                    </a:gs>
                  </a:gsLst>
                  <a:lin ang="5400000" scaled="1"/>
                </a:gradFill>
                <a:latin typeface="Avengeance Mightiest Avenger" pitchFamily="2" charset="0"/>
                <a:cs typeface="+mn-ea"/>
                <a:sym typeface="+mn-lt"/>
              </a:rPr>
              <a:t>2020</a:t>
            </a:r>
            <a:endParaRPr lang="zh-CN" altLang="en-US" sz="11500" spc="79" dirty="0">
              <a:gradFill>
                <a:gsLst>
                  <a:gs pos="0">
                    <a:srgbClr val="60A8C9"/>
                  </a:gs>
                  <a:gs pos="100000">
                    <a:srgbClr val="2F9E61"/>
                  </a:gs>
                </a:gsLst>
                <a:lin ang="5400000" scaled="1"/>
              </a:gradFill>
              <a:latin typeface="Avengeance Mightiest Avenger" pitchFamily="2" charset="0"/>
              <a:cs typeface="+mn-ea"/>
              <a:sym typeface="+mn-lt"/>
            </a:endParaRPr>
          </a:p>
        </p:txBody>
      </p:sp>
      <p:sp>
        <p:nvSpPr>
          <p:cNvPr id="3" name="PA_文本框 49"/>
          <p:cNvSpPr txBox="1"/>
          <p:nvPr>
            <p:custDataLst>
              <p:tags r:id="rId2"/>
            </p:custDataLst>
          </p:nvPr>
        </p:nvSpPr>
        <p:spPr>
          <a:xfrm>
            <a:off x="2753234" y="3189523"/>
            <a:ext cx="6685528" cy="830997"/>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4800" dirty="0">
                <a:gradFill>
                  <a:gsLst>
                    <a:gs pos="0">
                      <a:srgbClr val="60A8C9"/>
                    </a:gs>
                    <a:gs pos="100000">
                      <a:srgbClr val="2F9E61"/>
                    </a:gs>
                  </a:gsLst>
                  <a:lin ang="5400000" scaled="1"/>
                </a:gradFill>
                <a:sym typeface="+mn-lt"/>
              </a:rPr>
              <a:t>小清新圣诞节</a:t>
            </a:r>
            <a:r>
              <a:rPr lang="en-US" altLang="zh-CN" sz="4800" dirty="0">
                <a:gradFill>
                  <a:gsLst>
                    <a:gs pos="0">
                      <a:srgbClr val="60A8C9"/>
                    </a:gs>
                    <a:gs pos="100000">
                      <a:srgbClr val="2F9E61"/>
                    </a:gs>
                  </a:gsLst>
                  <a:lin ang="5400000" scaled="1"/>
                </a:gradFill>
                <a:sym typeface="+mn-lt"/>
              </a:rPr>
              <a:t>PPT</a:t>
            </a:r>
            <a:r>
              <a:rPr lang="zh-CN" altLang="en-US" sz="4800" dirty="0">
                <a:gradFill>
                  <a:gsLst>
                    <a:gs pos="0">
                      <a:srgbClr val="60A8C9"/>
                    </a:gs>
                    <a:gs pos="100000">
                      <a:srgbClr val="2F9E61"/>
                    </a:gs>
                  </a:gsLst>
                  <a:lin ang="5400000" scaled="1"/>
                </a:gradFill>
                <a:sym typeface="+mn-lt"/>
              </a:rPr>
              <a:t>模板</a:t>
            </a:r>
          </a:p>
        </p:txBody>
      </p:sp>
      <p:sp>
        <p:nvSpPr>
          <p:cNvPr id="4" name="PA_文本框 19"/>
          <p:cNvSpPr txBox="1"/>
          <p:nvPr>
            <p:custDataLst>
              <p:tags r:id="rId3"/>
            </p:custDataLst>
          </p:nvPr>
        </p:nvSpPr>
        <p:spPr>
          <a:xfrm>
            <a:off x="3222170" y="4088518"/>
            <a:ext cx="5747656" cy="238527"/>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dist"/>
            <a:r>
              <a:rPr lang="en-US" altLang="zh-CN" sz="1100" dirty="0">
                <a:solidFill>
                  <a:schemeClr val="bg1">
                    <a:lumMod val="50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HAPPY CHRISTMAS </a:t>
            </a:r>
          </a:p>
        </p:txBody>
      </p:sp>
      <p:cxnSp>
        <p:nvCxnSpPr>
          <p:cNvPr id="5" name="PA_直接连接符 4"/>
          <p:cNvCxnSpPr/>
          <p:nvPr>
            <p:custDataLst>
              <p:tags r:id="rId4"/>
            </p:custDataLst>
          </p:nvPr>
        </p:nvCxnSpPr>
        <p:spPr>
          <a:xfrm>
            <a:off x="2354439" y="4007795"/>
            <a:ext cx="6683482" cy="0"/>
          </a:xfrm>
          <a:prstGeom prst="line">
            <a:avLst/>
          </a:prstGeom>
          <a:ln>
            <a:gradFill flip="none" rotWithShape="1">
              <a:gsLst>
                <a:gs pos="0">
                  <a:schemeClr val="accent1">
                    <a:lumMod val="5000"/>
                    <a:lumOff val="95000"/>
                    <a:alpha val="0"/>
                  </a:schemeClr>
                </a:gs>
                <a:gs pos="54000">
                  <a:schemeClr val="accent1">
                    <a:lumMod val="45000"/>
                    <a:lumOff val="55000"/>
                  </a:schemeClr>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9341" y="0"/>
            <a:ext cx="2932641" cy="4934857"/>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8739976" y="0"/>
            <a:ext cx="2932642" cy="4934857"/>
          </a:xfrm>
          <a:prstGeom prst="rect">
            <a:avLst/>
          </a:prstGeom>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0"/>
            <a:ext cx="12192000" cy="2057400"/>
          </a:xfrm>
          <a:prstGeom prst="rect">
            <a:avLst/>
          </a:prstGeom>
        </p:spPr>
      </p:pic>
      <p:pic>
        <p:nvPicPr>
          <p:cNvPr id="13" name="图片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929105" y="5052928"/>
            <a:ext cx="4408973" cy="1842951"/>
          </a:xfrm>
          <a:prstGeom prst="rect">
            <a:avLst/>
          </a:prstGeom>
        </p:spPr>
      </p:pic>
      <p:sp>
        <p:nvSpPr>
          <p:cNvPr id="15" name="圆角矩形 14"/>
          <p:cNvSpPr/>
          <p:nvPr/>
        </p:nvSpPr>
        <p:spPr>
          <a:xfrm>
            <a:off x="4317998" y="4659157"/>
            <a:ext cx="3556000" cy="493486"/>
          </a:xfrm>
          <a:prstGeom prst="roundRect">
            <a:avLst>
              <a:gd name="adj" fmla="val 50000"/>
            </a:avLst>
          </a:prstGeom>
          <a:solidFill>
            <a:schemeClr val="bg1"/>
          </a:solidFill>
          <a:ln w="25400">
            <a:solidFill>
              <a:srgbClr val="2F9E61"/>
            </a:solidFill>
          </a:ln>
          <a:effectLst>
            <a:innerShdw dist="76200" dir="135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2F9E61"/>
                </a:solidFill>
              </a:rPr>
              <a:t>汇报人：</a:t>
            </a:r>
            <a:r>
              <a:rPr lang="en-US" altLang="zh-CN" sz="1600" dirty="0">
                <a:solidFill>
                  <a:srgbClr val="2F9E61"/>
                </a:solidFill>
              </a:rPr>
              <a:t>51PPT</a:t>
            </a:r>
            <a:r>
              <a:rPr lang="zh-CN" altLang="en-US" sz="1600" dirty="0">
                <a:solidFill>
                  <a:srgbClr val="2F9E61"/>
                </a:solidFill>
              </a:rPr>
              <a:t>模板网</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 Placeholder 3"/>
          <p:cNvSpPr txBox="1"/>
          <p:nvPr/>
        </p:nvSpPr>
        <p:spPr>
          <a:xfrm>
            <a:off x="2379846"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tx2">
                    <a:lumMod val="75000"/>
                  </a:schemeClr>
                </a:solidFill>
                <a:latin typeface="+mn-ea"/>
              </a:rPr>
              <a:t>258,4875</a:t>
            </a:r>
          </a:p>
        </p:txBody>
      </p:sp>
      <p:sp>
        <p:nvSpPr>
          <p:cNvPr id="38" name="Text Placeholder 3"/>
          <p:cNvSpPr txBox="1"/>
          <p:nvPr/>
        </p:nvSpPr>
        <p:spPr>
          <a:xfrm>
            <a:off x="4916834"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4"/>
                </a:solidFill>
                <a:latin typeface="+mn-ea"/>
              </a:rPr>
              <a:t>258,4875</a:t>
            </a:r>
          </a:p>
        </p:txBody>
      </p:sp>
      <p:sp>
        <p:nvSpPr>
          <p:cNvPr id="39" name="Text Placeholder 3"/>
          <p:cNvSpPr txBox="1"/>
          <p:nvPr/>
        </p:nvSpPr>
        <p:spPr>
          <a:xfrm>
            <a:off x="7515314"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1"/>
                </a:solidFill>
                <a:latin typeface="+mn-ea"/>
              </a:rPr>
              <a:t>258,4875</a:t>
            </a:r>
          </a:p>
        </p:txBody>
      </p:sp>
      <p:sp>
        <p:nvSpPr>
          <p:cNvPr id="40" name="Text Placeholder 3"/>
          <p:cNvSpPr txBox="1"/>
          <p:nvPr/>
        </p:nvSpPr>
        <p:spPr>
          <a:xfrm>
            <a:off x="10030186"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3"/>
                </a:solidFill>
                <a:latin typeface="+mn-ea"/>
              </a:rPr>
              <a:t>258,4875</a:t>
            </a:r>
          </a:p>
        </p:txBody>
      </p:sp>
      <p:cxnSp>
        <p:nvCxnSpPr>
          <p:cNvPr id="89" name="Straight Connector 88"/>
          <p:cNvCxnSpPr/>
          <p:nvPr/>
        </p:nvCxnSpPr>
        <p:spPr>
          <a:xfrm flipH="1">
            <a:off x="1277958" y="4043475"/>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6" name="Group 33"/>
          <p:cNvGrpSpPr/>
          <p:nvPr/>
        </p:nvGrpSpPr>
        <p:grpSpPr>
          <a:xfrm>
            <a:off x="1104043" y="4657951"/>
            <a:ext cx="2333814" cy="813991"/>
            <a:chOff x="5603652" y="1586047"/>
            <a:chExt cx="1750588" cy="610493"/>
          </a:xfrm>
        </p:grpSpPr>
        <p:sp>
          <p:nvSpPr>
            <p:cNvPr id="35" name="Text Placeholder 3"/>
            <p:cNvSpPr txBox="1"/>
            <p:nvPr/>
          </p:nvSpPr>
          <p:spPr>
            <a:xfrm>
              <a:off x="6171172" y="1586047"/>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tx2">
                      <a:lumMod val="75000"/>
                    </a:schemeClr>
                  </a:solidFill>
                  <a:latin typeface="+mn-ea"/>
                </a:rPr>
                <a:t>添加标题</a:t>
              </a:r>
              <a:endParaRPr lang="en-US" sz="1600" dirty="0">
                <a:solidFill>
                  <a:schemeClr val="tx2">
                    <a:lumMod val="75000"/>
                  </a:schemeClr>
                </a:solidFill>
                <a:latin typeface="+mn-ea"/>
              </a:endParaRPr>
            </a:p>
          </p:txBody>
        </p:sp>
        <p:sp>
          <p:nvSpPr>
            <p:cNvPr id="36" name="Text Placeholder 3"/>
            <p:cNvSpPr txBox="1"/>
            <p:nvPr/>
          </p:nvSpPr>
          <p:spPr>
            <a:xfrm>
              <a:off x="5603652"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9" name="Oval 8"/>
          <p:cNvSpPr/>
          <p:nvPr/>
        </p:nvSpPr>
        <p:spPr>
          <a:xfrm>
            <a:off x="1613194" y="2214634"/>
            <a:ext cx="1320435" cy="1320607"/>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1</a:t>
            </a:r>
          </a:p>
        </p:txBody>
      </p:sp>
      <p:grpSp>
        <p:nvGrpSpPr>
          <p:cNvPr id="95" name="Group 94"/>
          <p:cNvGrpSpPr/>
          <p:nvPr/>
        </p:nvGrpSpPr>
        <p:grpSpPr>
          <a:xfrm>
            <a:off x="2177060" y="3535240"/>
            <a:ext cx="192698" cy="948263"/>
            <a:chOff x="1690019" y="2064423"/>
            <a:chExt cx="144542" cy="711197"/>
          </a:xfrm>
        </p:grpSpPr>
        <p:cxnSp>
          <p:nvCxnSpPr>
            <p:cNvPr id="76" name="Straight Connector 75"/>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06" name="Group 33"/>
          <p:cNvGrpSpPr/>
          <p:nvPr/>
        </p:nvGrpSpPr>
        <p:grpSpPr>
          <a:xfrm>
            <a:off x="3651120" y="4657951"/>
            <a:ext cx="2333814" cy="813991"/>
            <a:chOff x="5603652" y="1586047"/>
            <a:chExt cx="1750588" cy="610493"/>
          </a:xfrm>
        </p:grpSpPr>
        <p:sp>
          <p:nvSpPr>
            <p:cNvPr id="107" name="Text Placeholder 3"/>
            <p:cNvSpPr txBox="1"/>
            <p:nvPr/>
          </p:nvSpPr>
          <p:spPr>
            <a:xfrm>
              <a:off x="6171170" y="1586047"/>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accent4"/>
                  </a:solidFill>
                  <a:latin typeface="+mn-ea"/>
                </a:rPr>
                <a:t>添加标题</a:t>
              </a:r>
              <a:endParaRPr lang="en-US" sz="1600" dirty="0">
                <a:solidFill>
                  <a:schemeClr val="accent4"/>
                </a:solidFill>
                <a:latin typeface="+mn-ea"/>
              </a:endParaRPr>
            </a:p>
          </p:txBody>
        </p:sp>
        <p:sp>
          <p:nvSpPr>
            <p:cNvPr id="108" name="Text Placeholder 3"/>
            <p:cNvSpPr txBox="1"/>
            <p:nvPr/>
          </p:nvSpPr>
          <p:spPr>
            <a:xfrm>
              <a:off x="5603652"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110" name="Oval 109"/>
          <p:cNvSpPr>
            <a:spLocks noChangeAspect="1"/>
          </p:cNvSpPr>
          <p:nvPr/>
        </p:nvSpPr>
        <p:spPr>
          <a:xfrm>
            <a:off x="3962204" y="1816005"/>
            <a:ext cx="1716566" cy="17167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2</a:t>
            </a:r>
          </a:p>
        </p:txBody>
      </p:sp>
      <p:grpSp>
        <p:nvGrpSpPr>
          <p:cNvPr id="111" name="Group 110"/>
          <p:cNvGrpSpPr/>
          <p:nvPr/>
        </p:nvGrpSpPr>
        <p:grpSpPr>
          <a:xfrm>
            <a:off x="4724136" y="3535240"/>
            <a:ext cx="192698" cy="948263"/>
            <a:chOff x="1690019" y="2064423"/>
            <a:chExt cx="144542" cy="711197"/>
          </a:xfrm>
        </p:grpSpPr>
        <p:cxnSp>
          <p:nvCxnSpPr>
            <p:cNvPr id="112" name="Straight Connector 111"/>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13" name="Oval 11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24" name="Group 33"/>
          <p:cNvGrpSpPr/>
          <p:nvPr/>
        </p:nvGrpSpPr>
        <p:grpSpPr>
          <a:xfrm>
            <a:off x="6230551" y="4657951"/>
            <a:ext cx="2333814" cy="813991"/>
            <a:chOff x="5589364" y="1586047"/>
            <a:chExt cx="1750588" cy="610493"/>
          </a:xfrm>
        </p:grpSpPr>
        <p:sp>
          <p:nvSpPr>
            <p:cNvPr id="125" name="Text Placeholder 3"/>
            <p:cNvSpPr txBox="1"/>
            <p:nvPr/>
          </p:nvSpPr>
          <p:spPr>
            <a:xfrm>
              <a:off x="6171171" y="1586047"/>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accent1"/>
                  </a:solidFill>
                  <a:latin typeface="+mn-ea"/>
                </a:rPr>
                <a:t>添加标题</a:t>
              </a:r>
              <a:endParaRPr lang="en-US" sz="1600" dirty="0">
                <a:solidFill>
                  <a:schemeClr val="accent1"/>
                </a:solidFill>
                <a:latin typeface="+mn-ea"/>
              </a:endParaRPr>
            </a:p>
          </p:txBody>
        </p:sp>
        <p:sp>
          <p:nvSpPr>
            <p:cNvPr id="126" name="Text Placeholder 3"/>
            <p:cNvSpPr txBox="1"/>
            <p:nvPr/>
          </p:nvSpPr>
          <p:spPr>
            <a:xfrm>
              <a:off x="5589364"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128" name="Oval 127"/>
          <p:cNvSpPr>
            <a:spLocks noChangeAspect="1"/>
          </p:cNvSpPr>
          <p:nvPr/>
        </p:nvSpPr>
        <p:spPr>
          <a:xfrm>
            <a:off x="6556796" y="1816005"/>
            <a:ext cx="1716566" cy="1716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3</a:t>
            </a:r>
          </a:p>
        </p:txBody>
      </p:sp>
      <p:grpSp>
        <p:nvGrpSpPr>
          <p:cNvPr id="129" name="Group 128"/>
          <p:cNvGrpSpPr/>
          <p:nvPr/>
        </p:nvGrpSpPr>
        <p:grpSpPr>
          <a:xfrm>
            <a:off x="7322615" y="3535240"/>
            <a:ext cx="192698" cy="948263"/>
            <a:chOff x="1690019" y="2064423"/>
            <a:chExt cx="144542" cy="711197"/>
          </a:xfrm>
        </p:grpSpPr>
        <p:cxnSp>
          <p:nvCxnSpPr>
            <p:cNvPr id="130" name="Straight Connector 129"/>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31" name="Oval 130"/>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42" name="Group 33"/>
          <p:cNvGrpSpPr/>
          <p:nvPr/>
        </p:nvGrpSpPr>
        <p:grpSpPr>
          <a:xfrm>
            <a:off x="8809982" y="4657951"/>
            <a:ext cx="2333814" cy="813991"/>
            <a:chOff x="5603651" y="1586047"/>
            <a:chExt cx="1750588" cy="610493"/>
          </a:xfrm>
        </p:grpSpPr>
        <p:sp>
          <p:nvSpPr>
            <p:cNvPr id="143" name="Text Placeholder 3"/>
            <p:cNvSpPr txBox="1"/>
            <p:nvPr/>
          </p:nvSpPr>
          <p:spPr>
            <a:xfrm>
              <a:off x="6169247" y="1586047"/>
              <a:ext cx="61940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accent3"/>
                  </a:solidFill>
                  <a:latin typeface="+mn-ea"/>
                </a:rPr>
                <a:t>添加标题</a:t>
              </a:r>
              <a:endParaRPr lang="en-US" sz="1600" dirty="0">
                <a:solidFill>
                  <a:schemeClr val="accent3"/>
                </a:solidFill>
                <a:latin typeface="+mn-ea"/>
              </a:endParaRPr>
            </a:p>
          </p:txBody>
        </p:sp>
        <p:sp>
          <p:nvSpPr>
            <p:cNvPr id="144" name="Text Placeholder 3"/>
            <p:cNvSpPr txBox="1"/>
            <p:nvPr/>
          </p:nvSpPr>
          <p:spPr>
            <a:xfrm>
              <a:off x="5603651"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146" name="Oval 145"/>
          <p:cNvSpPr/>
          <p:nvPr/>
        </p:nvSpPr>
        <p:spPr>
          <a:xfrm>
            <a:off x="9319133" y="2214634"/>
            <a:ext cx="1320435" cy="13206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4</a:t>
            </a:r>
          </a:p>
        </p:txBody>
      </p:sp>
      <p:grpSp>
        <p:nvGrpSpPr>
          <p:cNvPr id="147" name="Group 146"/>
          <p:cNvGrpSpPr/>
          <p:nvPr/>
        </p:nvGrpSpPr>
        <p:grpSpPr>
          <a:xfrm>
            <a:off x="9882999" y="3535240"/>
            <a:ext cx="192698" cy="948263"/>
            <a:chOff x="1690019" y="2064423"/>
            <a:chExt cx="144542" cy="711197"/>
          </a:xfrm>
        </p:grpSpPr>
        <p:cxnSp>
          <p:nvCxnSpPr>
            <p:cNvPr id="148" name="Straight Connector 147"/>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49" name="Oval 148"/>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sp>
        <p:nvSpPr>
          <p:cNvPr id="3" name="标题 2"/>
          <p:cNvSpPr>
            <a:spLocks noGrp="1"/>
          </p:cNvSpPr>
          <p:nvPr>
            <p:ph type="title"/>
          </p:nvPr>
        </p:nvSpPr>
        <p:spPr/>
        <p:txBody>
          <a:bodyPr/>
          <a:lstStyle/>
          <a:p>
            <a:r>
              <a:rPr lang="zh-CN" altLang="en-US"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loud Callout 8"/>
          <p:cNvSpPr/>
          <p:nvPr/>
        </p:nvSpPr>
        <p:spPr bwMode="auto">
          <a:xfrm>
            <a:off x="6268532" y="1275155"/>
            <a:ext cx="2758197" cy="1713823"/>
          </a:xfrm>
          <a:prstGeom prst="cloudCallout">
            <a:avLst>
              <a:gd name="adj1" fmla="val -66639"/>
              <a:gd name="adj2" fmla="val 117063"/>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976" rIns="35976" bIns="71947" numCol="1" spcCol="0" rtlCol="0" fromWordArt="0" anchor="b" anchorCtr="0" forceAA="0" compatLnSpc="1">
            <a:noAutofit/>
          </a:bodyPr>
          <a:lstStyle/>
          <a:p>
            <a:r>
              <a:rPr lang="zh-CN" altLang="en-US"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单击填加问题三？</a:t>
            </a:r>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a:p>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4" name="Cloud Callout 9"/>
          <p:cNvSpPr/>
          <p:nvPr/>
        </p:nvSpPr>
        <p:spPr bwMode="auto">
          <a:xfrm>
            <a:off x="1491100" y="3376026"/>
            <a:ext cx="3139411" cy="1727649"/>
          </a:xfrm>
          <a:prstGeom prst="cloudCallout">
            <a:avLst>
              <a:gd name="adj1" fmla="val 68799"/>
              <a:gd name="adj2" fmla="val 17194"/>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976" rIns="35976" bIns="71947" numCol="1" spcCol="0" rtlCol="0" fromWordArt="0" anchor="b" anchorCtr="0" forceAA="0" compatLnSpc="1">
            <a:noAutofit/>
          </a:bodyPr>
          <a:lstStyle/>
          <a:p>
            <a:r>
              <a:rPr lang="zh-CN" altLang="en-US"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单击填加问题一？</a:t>
            </a:r>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a:p>
            <a:endParaRPr lang="en-US"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5" name="Freeform 53"/>
          <p:cNvSpPr>
            <a:spLocks noEditPoints="1"/>
          </p:cNvSpPr>
          <p:nvPr/>
        </p:nvSpPr>
        <p:spPr bwMode="black">
          <a:xfrm>
            <a:off x="5184614" y="4495412"/>
            <a:ext cx="1822777" cy="2083189"/>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4"/>
          </a:solidFill>
          <a:ln>
            <a:noFill/>
          </a:ln>
        </p:spPr>
        <p:txBody>
          <a:bodyPr vert="horz" wrap="square" lIns="71947" tIns="35976" rIns="71947" bIns="35976" numCol="1" anchor="t" anchorCtr="0" compatLnSpc="1"/>
          <a:lstStyle/>
          <a:p>
            <a:endParaRPr lang="en-US" dirty="0"/>
          </a:p>
        </p:txBody>
      </p:sp>
      <p:sp>
        <p:nvSpPr>
          <p:cNvPr id="6" name="Cloud Callout 11"/>
          <p:cNvSpPr/>
          <p:nvPr/>
        </p:nvSpPr>
        <p:spPr bwMode="auto">
          <a:xfrm>
            <a:off x="7456007" y="3206701"/>
            <a:ext cx="2921114" cy="1921164"/>
          </a:xfrm>
          <a:prstGeom prst="cloudCallout">
            <a:avLst>
              <a:gd name="adj1" fmla="val -90339"/>
              <a:gd name="adj2" fmla="val 18228"/>
            </a:avLst>
          </a:prstGeom>
          <a:solidFill>
            <a:srgbClr val="60A8C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976" rIns="35976" bIns="71947" numCol="1" spcCol="0" rtlCol="0" fromWordArt="0" anchor="b" anchorCtr="0" forceAA="0" compatLnSpc="1">
            <a:noAutofit/>
          </a:bodyPr>
          <a:lstStyle/>
          <a:p>
            <a:r>
              <a:rPr lang="zh-CN" altLang="en-US"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单击填加问题四？</a:t>
            </a:r>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a:p>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7" name="Cloud Callout 12"/>
          <p:cNvSpPr/>
          <p:nvPr/>
        </p:nvSpPr>
        <p:spPr bwMode="auto">
          <a:xfrm>
            <a:off x="2733231" y="1339880"/>
            <a:ext cx="3057558" cy="1726248"/>
          </a:xfrm>
          <a:prstGeom prst="cloudCallout">
            <a:avLst>
              <a:gd name="adj1" fmla="val 44578"/>
              <a:gd name="adj2" fmla="val 11758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5976" rIns="35976" bIns="71947" numCol="1" spcCol="0" rtlCol="0" fromWordArt="0" anchor="b" anchorCtr="0" forceAA="0" compatLnSpc="1">
            <a:noAutofit/>
          </a:bodyPr>
          <a:lstStyle/>
          <a:p>
            <a:r>
              <a:rPr lang="zh-CN" altLang="en-US"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单击填加问题二？</a:t>
            </a:r>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a:p>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8" name="标题 7"/>
          <p:cNvSpPr>
            <a:spLocks noGrp="1"/>
          </p:cNvSpPr>
          <p:nvPr>
            <p:ph type="title"/>
          </p:nvPr>
        </p:nvSpPr>
        <p:spPr/>
        <p:txBody>
          <a:bodyPr/>
          <a:lstStyle/>
          <a:p>
            <a:r>
              <a:rPr lang="zh-CN" altLang="en-US"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986971" y="2104672"/>
            <a:ext cx="10218058" cy="2577873"/>
          </a:xfrm>
          <a:prstGeom prst="roundRect">
            <a:avLst>
              <a:gd name="adj" fmla="val 1193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174723" y="934089"/>
            <a:ext cx="2009848" cy="1785556"/>
            <a:chOff x="1191958" y="1652949"/>
            <a:chExt cx="801632" cy="712080"/>
          </a:xfrm>
        </p:grpSpPr>
        <p:sp>
          <p:nvSpPr>
            <p:cNvPr id="3" name="大圆"/>
            <p:cNvSpPr/>
            <p:nvPr/>
          </p:nvSpPr>
          <p:spPr>
            <a:xfrm>
              <a:off x="1219367" y="1652949"/>
              <a:ext cx="712080" cy="71208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7"/>
            <p:cNvSpPr txBox="1"/>
            <p:nvPr/>
          </p:nvSpPr>
          <p:spPr>
            <a:xfrm>
              <a:off x="1191958" y="1763902"/>
              <a:ext cx="801632" cy="527788"/>
            </a:xfrm>
            <a:prstGeom prst="rect">
              <a:avLst/>
            </a:prstGeom>
            <a:noFill/>
          </p:spPr>
          <p:txBody>
            <a:bodyPr wrap="square" rtlCol="0">
              <a:spAutoFit/>
            </a:bodyPr>
            <a:lstStyle/>
            <a:p>
              <a:pPr algn="ctr"/>
              <a:r>
                <a:rPr lang="en-US" altLang="zh-CN" sz="8000" b="1" dirty="0">
                  <a:solidFill>
                    <a:schemeClr val="accent1"/>
                  </a:solidFill>
                  <a:latin typeface="微软雅黑" panose="020B0503020204020204" pitchFamily="34" charset="-122"/>
                  <a:ea typeface="微软雅黑" panose="020B0503020204020204" pitchFamily="34" charset="-122"/>
                </a:rPr>
                <a:t>02</a:t>
              </a:r>
              <a:endParaRPr lang="zh-CN" altLang="en-US" sz="8000" b="1" dirty="0">
                <a:solidFill>
                  <a:schemeClr val="accen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997581" y="2891728"/>
            <a:ext cx="6277047" cy="1208888"/>
            <a:chOff x="1971715" y="2370629"/>
            <a:chExt cx="4708399" cy="906666"/>
          </a:xfrm>
        </p:grpSpPr>
        <p:sp>
          <p:nvSpPr>
            <p:cNvPr id="6" name="TextBox 193"/>
            <p:cNvSpPr txBox="1"/>
            <p:nvPr/>
          </p:nvSpPr>
          <p:spPr>
            <a:xfrm>
              <a:off x="1971715" y="2370629"/>
              <a:ext cx="4708399" cy="484748"/>
            </a:xfrm>
            <a:prstGeom prst="rect">
              <a:avLst/>
            </a:prstGeom>
            <a:noFill/>
          </p:spPr>
          <p:txBody>
            <a:bodyPr wrap="square" rtlCol="0">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单击此处添加标题文本</a:t>
              </a:r>
            </a:p>
          </p:txBody>
        </p:sp>
        <p:sp>
          <p:nvSpPr>
            <p:cNvPr id="7" name="Text Placeholder 2"/>
            <p:cNvSpPr txBox="1"/>
            <p:nvPr/>
          </p:nvSpPr>
          <p:spPr bwMode="auto">
            <a:xfrm>
              <a:off x="2733817" y="2855377"/>
              <a:ext cx="3184200"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None/>
              </a:pPr>
              <a:r>
                <a:rPr lang="zh-CN" altLang="en-US" sz="1500" dirty="0">
                  <a:solidFill>
                    <a:schemeClr val="bg1"/>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500" dirty="0">
                  <a:solidFill>
                    <a:schemeClr val="bg1"/>
                  </a:solidFill>
                  <a:latin typeface="微软雅黑" panose="020B0503020204020204" pitchFamily="34" charset="-122"/>
                  <a:ea typeface="微软雅黑" panose="020B0503020204020204" pitchFamily="34" charset="-122"/>
                </a:rPr>
                <a:t>……</a:t>
              </a:r>
            </a:p>
          </p:txBody>
        </p:sp>
      </p:gr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687" y="579546"/>
            <a:ext cx="2630201" cy="2735333"/>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261573" y="579546"/>
            <a:ext cx="2676920" cy="2735333"/>
          </a:xfrm>
          <a:prstGeom prst="rect">
            <a:avLst/>
          </a:prstGeom>
        </p:spPr>
      </p:pic>
      <p:grpSp>
        <p:nvGrpSpPr>
          <p:cNvPr id="21" name="组合 20"/>
          <p:cNvGrpSpPr/>
          <p:nvPr/>
        </p:nvGrpSpPr>
        <p:grpSpPr>
          <a:xfrm>
            <a:off x="986971" y="4423955"/>
            <a:ext cx="10218058" cy="1150956"/>
            <a:chOff x="986971" y="4379774"/>
            <a:chExt cx="9144000" cy="1029975"/>
          </a:xfrm>
        </p:grpSpPr>
        <p:sp>
          <p:nvSpPr>
            <p:cNvPr id="19" name="矩形 18"/>
            <p:cNvSpPr/>
            <p:nvPr/>
          </p:nvSpPr>
          <p:spPr>
            <a:xfrm>
              <a:off x="986971" y="4379774"/>
              <a:ext cx="9144000" cy="528901"/>
            </a:xfrm>
            <a:prstGeom prst="rect">
              <a:avLst/>
            </a:prstGeom>
            <a:solidFill>
              <a:srgbClr val="FDFE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r="1559"/>
            <a:stretch/>
          </p:blipFill>
          <p:spPr>
            <a:xfrm>
              <a:off x="986971" y="4614829"/>
              <a:ext cx="9144000" cy="794920"/>
            </a:xfrm>
            <a:prstGeom prst="rect">
              <a:avLst/>
            </a:prstGeom>
          </p:spPr>
        </p:pic>
      </p:grpSp>
    </p:spTree>
    <p:extLst>
      <p:ext uri="{BB962C8B-B14F-4D97-AF65-F5344CB8AC3E}">
        <p14:creationId xmlns:p14="http://schemas.microsoft.com/office/powerpoint/2010/main" val="1604000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3809027" y="3003672"/>
            <a:ext cx="4283981" cy="4284536"/>
            <a:chOff x="2965298" y="2181091"/>
            <a:chExt cx="3213404" cy="3213402"/>
          </a:xfrm>
          <a:solidFill>
            <a:schemeClr val="bg1">
              <a:lumMod val="65000"/>
            </a:schemeClr>
          </a:solidFill>
        </p:grpSpPr>
        <p:sp>
          <p:nvSpPr>
            <p:cNvPr id="62" name="Block Arc 61"/>
            <p:cNvSpPr/>
            <p:nvPr/>
          </p:nvSpPr>
          <p:spPr>
            <a:xfrm>
              <a:off x="2965298" y="2181091"/>
              <a:ext cx="3213404" cy="3213402"/>
            </a:xfrm>
            <a:prstGeom prst="blockArc">
              <a:avLst>
                <a:gd name="adj1" fmla="val 10800000"/>
                <a:gd name="adj2" fmla="val 16200004"/>
                <a:gd name="adj3" fmla="val 2113"/>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6" name="Block Arc 65"/>
            <p:cNvSpPr/>
            <p:nvPr/>
          </p:nvSpPr>
          <p:spPr>
            <a:xfrm>
              <a:off x="2965298" y="2181091"/>
              <a:ext cx="3213404" cy="3213402"/>
            </a:xfrm>
            <a:prstGeom prst="blockArc">
              <a:avLst>
                <a:gd name="adj1" fmla="val 16200000"/>
                <a:gd name="adj2" fmla="val 21589317"/>
                <a:gd name="adj3" fmla="val 2281"/>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sp>
        <p:nvSpPr>
          <p:cNvPr id="83" name="Oval 82"/>
          <p:cNvSpPr>
            <a:spLocks noChangeAspect="1"/>
          </p:cNvSpPr>
          <p:nvPr/>
        </p:nvSpPr>
        <p:spPr>
          <a:xfrm>
            <a:off x="5634132" y="2737080"/>
            <a:ext cx="633771" cy="633853"/>
          </a:xfrm>
          <a:prstGeom prst="ellipse">
            <a:avLst/>
          </a:prstGeom>
          <a:solidFill>
            <a:schemeClr val="accent1"/>
          </a:solidFill>
          <a:ln w="57150"/>
          <a:effectLst>
            <a:outerShdw blurRad="50800" dist="38100" dir="16200000"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03</a:t>
            </a:r>
          </a:p>
        </p:txBody>
      </p:sp>
      <p:sp>
        <p:nvSpPr>
          <p:cNvPr id="84" name="Oval 83"/>
          <p:cNvSpPr>
            <a:spLocks noChangeAspect="1"/>
          </p:cNvSpPr>
          <p:nvPr/>
        </p:nvSpPr>
        <p:spPr>
          <a:xfrm>
            <a:off x="7054919" y="3274745"/>
            <a:ext cx="633771" cy="633853"/>
          </a:xfrm>
          <a:prstGeom prst="ellipse">
            <a:avLst/>
          </a:prstGeom>
          <a:solidFill>
            <a:schemeClr val="accent3"/>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04</a:t>
            </a:r>
          </a:p>
        </p:txBody>
      </p:sp>
      <p:sp>
        <p:nvSpPr>
          <p:cNvPr id="85" name="Oval 84"/>
          <p:cNvSpPr>
            <a:spLocks noChangeAspect="1"/>
          </p:cNvSpPr>
          <p:nvPr/>
        </p:nvSpPr>
        <p:spPr>
          <a:xfrm>
            <a:off x="7698026" y="4676692"/>
            <a:ext cx="633771" cy="633853"/>
          </a:xfrm>
          <a:prstGeom prst="ellipse">
            <a:avLst/>
          </a:prstGeom>
          <a:solidFill>
            <a:schemeClr val="accent2"/>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05</a:t>
            </a:r>
          </a:p>
        </p:txBody>
      </p:sp>
      <p:sp>
        <p:nvSpPr>
          <p:cNvPr id="86" name="Oval 85"/>
          <p:cNvSpPr>
            <a:spLocks noChangeAspect="1"/>
          </p:cNvSpPr>
          <p:nvPr/>
        </p:nvSpPr>
        <p:spPr>
          <a:xfrm>
            <a:off x="3598948" y="4676692"/>
            <a:ext cx="633771" cy="633853"/>
          </a:xfrm>
          <a:prstGeom prst="ellipse">
            <a:avLst/>
          </a:prstGeom>
          <a:solidFill>
            <a:schemeClr val="tx2">
              <a:lumMod val="75000"/>
            </a:schemeClr>
          </a:solidFill>
          <a:ln w="57150"/>
          <a:effectLst>
            <a:outerShdw blurRad="50800" dist="38100" dir="13500000" algn="b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600" dirty="0">
                <a:latin typeface="+mn-ea"/>
              </a:rPr>
              <a:t>01</a:t>
            </a:r>
          </a:p>
        </p:txBody>
      </p:sp>
      <p:sp>
        <p:nvSpPr>
          <p:cNvPr id="87" name="Oval 86"/>
          <p:cNvSpPr>
            <a:spLocks noChangeAspect="1"/>
          </p:cNvSpPr>
          <p:nvPr/>
        </p:nvSpPr>
        <p:spPr>
          <a:xfrm>
            <a:off x="4204008" y="3274745"/>
            <a:ext cx="633771" cy="633853"/>
          </a:xfrm>
          <a:prstGeom prst="ellipse">
            <a:avLst/>
          </a:prstGeom>
          <a:solidFill>
            <a:schemeClr val="accent4"/>
          </a:solidFill>
          <a:ln w="57150"/>
          <a:effectLst>
            <a:outerShdw blurRad="50800" dist="38100" dir="13500000" algn="b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02</a:t>
            </a:r>
          </a:p>
        </p:txBody>
      </p:sp>
      <p:grpSp>
        <p:nvGrpSpPr>
          <p:cNvPr id="117" name="Group 116"/>
          <p:cNvGrpSpPr/>
          <p:nvPr/>
        </p:nvGrpSpPr>
        <p:grpSpPr>
          <a:xfrm>
            <a:off x="4662909" y="3866760"/>
            <a:ext cx="2576217" cy="2576547"/>
            <a:chOff x="3595025" y="2497298"/>
            <a:chExt cx="1932414" cy="1932410"/>
          </a:xfrm>
          <a:solidFill>
            <a:schemeClr val="accent3"/>
          </a:solidFill>
        </p:grpSpPr>
        <p:sp>
          <p:nvSpPr>
            <p:cNvPr id="89" name="Chord 88"/>
            <p:cNvSpPr/>
            <p:nvPr/>
          </p:nvSpPr>
          <p:spPr>
            <a:xfrm>
              <a:off x="3595025" y="2497298"/>
              <a:ext cx="1932414" cy="1932410"/>
            </a:xfrm>
            <a:prstGeom prst="chord">
              <a:avLst>
                <a:gd name="adj1" fmla="val 10841139"/>
                <a:gd name="adj2" fmla="val 2155198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lstStyle/>
            <a:p>
              <a:pPr algn="ctr" defTabSz="1718310">
                <a:lnSpc>
                  <a:spcPct val="90000"/>
                </a:lnSpc>
                <a:spcBef>
                  <a:spcPct val="0"/>
                </a:spcBef>
                <a:spcAft>
                  <a:spcPct val="35000"/>
                </a:spcAft>
              </a:pPr>
              <a:endParaRPr lang="en-US" sz="7200" dirty="0">
                <a:latin typeface="+mn-ea"/>
              </a:endParaRPr>
            </a:p>
          </p:txBody>
        </p:sp>
        <p:sp>
          <p:nvSpPr>
            <p:cNvPr id="91" name="Rectangle 90"/>
            <p:cNvSpPr/>
            <p:nvPr/>
          </p:nvSpPr>
          <p:spPr>
            <a:xfrm>
              <a:off x="4186771" y="2643891"/>
              <a:ext cx="138566" cy="750205"/>
            </a:xfrm>
            <a:prstGeom prst="rect">
              <a:avLst/>
            </a:prstGeom>
            <a:grpFill/>
          </p:spPr>
          <p:txBody>
            <a:bodyPr wrap="none">
              <a:spAutoFit/>
            </a:bodyPr>
            <a:lstStyle/>
            <a:p>
              <a:endParaRPr lang="en-US" sz="5900" dirty="0">
                <a:solidFill>
                  <a:schemeClr val="bg1"/>
                </a:solidFill>
                <a:latin typeface="+mn-ea"/>
              </a:endParaRPr>
            </a:p>
          </p:txBody>
        </p:sp>
      </p:grpSp>
      <p:grpSp>
        <p:nvGrpSpPr>
          <p:cNvPr id="102" name="Group 72"/>
          <p:cNvGrpSpPr/>
          <p:nvPr/>
        </p:nvGrpSpPr>
        <p:grpSpPr>
          <a:xfrm>
            <a:off x="1371959" y="3094838"/>
            <a:ext cx="2596630" cy="734401"/>
            <a:chOff x="5603652" y="1704756"/>
            <a:chExt cx="1947726" cy="550801"/>
          </a:xfrm>
        </p:grpSpPr>
        <p:sp>
          <p:nvSpPr>
            <p:cNvPr id="103" name="Text Placeholder 3"/>
            <p:cNvSpPr txBox="1"/>
            <p:nvPr/>
          </p:nvSpPr>
          <p:spPr>
            <a:xfrm>
              <a:off x="6878029"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2"/>
                  </a:solidFill>
                  <a:latin typeface="+mn-ea"/>
                </a:rPr>
                <a:t>添加副标题</a:t>
              </a:r>
              <a:endParaRPr lang="en-US" dirty="0">
                <a:solidFill>
                  <a:schemeClr val="bg2"/>
                </a:solidFill>
                <a:latin typeface="+mn-ea"/>
              </a:endParaRPr>
            </a:p>
          </p:txBody>
        </p:sp>
        <p:sp>
          <p:nvSpPr>
            <p:cNvPr id="104"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p>
          </p:txBody>
        </p:sp>
      </p:grpSp>
      <p:grpSp>
        <p:nvGrpSpPr>
          <p:cNvPr id="105" name="Group 72"/>
          <p:cNvGrpSpPr/>
          <p:nvPr/>
        </p:nvGrpSpPr>
        <p:grpSpPr>
          <a:xfrm>
            <a:off x="743017" y="4539601"/>
            <a:ext cx="2596630" cy="734401"/>
            <a:chOff x="5603652" y="1704756"/>
            <a:chExt cx="1947726" cy="550801"/>
          </a:xfrm>
        </p:grpSpPr>
        <p:sp>
          <p:nvSpPr>
            <p:cNvPr id="106" name="Text Placeholder 3"/>
            <p:cNvSpPr txBox="1"/>
            <p:nvPr/>
          </p:nvSpPr>
          <p:spPr>
            <a:xfrm>
              <a:off x="6878029"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107"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p>
          </p:txBody>
        </p:sp>
      </p:grpSp>
      <p:grpSp>
        <p:nvGrpSpPr>
          <p:cNvPr id="108" name="Group 72"/>
          <p:cNvGrpSpPr/>
          <p:nvPr/>
        </p:nvGrpSpPr>
        <p:grpSpPr>
          <a:xfrm>
            <a:off x="7899902" y="3094838"/>
            <a:ext cx="2596630" cy="734401"/>
            <a:chOff x="5603652" y="1704756"/>
            <a:chExt cx="1947726" cy="550801"/>
          </a:xfrm>
        </p:grpSpPr>
        <p:sp>
          <p:nvSpPr>
            <p:cNvPr id="109" name="Text Placeholder 3"/>
            <p:cNvSpPr txBox="1"/>
            <p:nvPr/>
          </p:nvSpPr>
          <p:spPr>
            <a:xfrm>
              <a:off x="5603652"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110"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p>
          </p:txBody>
        </p:sp>
      </p:grpSp>
      <p:grpSp>
        <p:nvGrpSpPr>
          <p:cNvPr id="111" name="Group 72"/>
          <p:cNvGrpSpPr/>
          <p:nvPr/>
        </p:nvGrpSpPr>
        <p:grpSpPr>
          <a:xfrm>
            <a:off x="8514297" y="4539601"/>
            <a:ext cx="2596630" cy="734401"/>
            <a:chOff x="5603652" y="1704756"/>
            <a:chExt cx="1947726" cy="550801"/>
          </a:xfrm>
        </p:grpSpPr>
        <p:sp>
          <p:nvSpPr>
            <p:cNvPr id="112" name="Text Placeholder 3"/>
            <p:cNvSpPr txBox="1"/>
            <p:nvPr/>
          </p:nvSpPr>
          <p:spPr>
            <a:xfrm>
              <a:off x="5603652"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2"/>
                  </a:solidFill>
                  <a:latin typeface="+mn-ea"/>
                </a:rPr>
                <a:t>添加副标题</a:t>
              </a:r>
              <a:endParaRPr lang="en-US" dirty="0">
                <a:solidFill>
                  <a:schemeClr val="accent2"/>
                </a:solidFill>
                <a:latin typeface="+mn-ea"/>
              </a:endParaRPr>
            </a:p>
          </p:txBody>
        </p:sp>
        <p:sp>
          <p:nvSpPr>
            <p:cNvPr id="113"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p>
          </p:txBody>
        </p:sp>
      </p:grpSp>
      <p:grpSp>
        <p:nvGrpSpPr>
          <p:cNvPr id="114" name="Group 72"/>
          <p:cNvGrpSpPr/>
          <p:nvPr/>
        </p:nvGrpSpPr>
        <p:grpSpPr>
          <a:xfrm>
            <a:off x="4646475" y="1742746"/>
            <a:ext cx="2596630" cy="734401"/>
            <a:chOff x="5603652" y="1704756"/>
            <a:chExt cx="1947726" cy="550801"/>
          </a:xfrm>
        </p:grpSpPr>
        <p:sp>
          <p:nvSpPr>
            <p:cNvPr id="115" name="Text Placeholder 3"/>
            <p:cNvSpPr txBox="1"/>
            <p:nvPr/>
          </p:nvSpPr>
          <p:spPr>
            <a:xfrm>
              <a:off x="6240840"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116"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33" name="组合 32"/>
          <p:cNvGrpSpPr/>
          <p:nvPr/>
        </p:nvGrpSpPr>
        <p:grpSpPr>
          <a:xfrm>
            <a:off x="5731036" y="4446234"/>
            <a:ext cx="427511" cy="400051"/>
            <a:chOff x="6661150" y="233363"/>
            <a:chExt cx="320675" cy="300038"/>
          </a:xfrm>
          <a:solidFill>
            <a:schemeClr val="bg1"/>
          </a:solidFill>
        </p:grpSpPr>
        <p:sp>
          <p:nvSpPr>
            <p:cNvPr id="34"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5"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6"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7"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3" name="标题 2"/>
          <p:cNvSpPr>
            <a:spLocks noGrp="1"/>
          </p:cNvSpPr>
          <p:nvPr>
            <p:ph type="title"/>
          </p:nvPr>
        </p:nvSpPr>
        <p:spPr/>
        <p:txBody>
          <a:bodyPr/>
          <a:lstStyle/>
          <a:p>
            <a:r>
              <a:rPr lang="zh-CN" altLang="en-US"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6409257" y="2115807"/>
            <a:ext cx="4983765" cy="880773"/>
            <a:chOff x="4033795" y="1002492"/>
            <a:chExt cx="3738310" cy="660579"/>
          </a:xfrm>
        </p:grpSpPr>
        <p:grpSp>
          <p:nvGrpSpPr>
            <p:cNvPr id="10" name="Group 29"/>
            <p:cNvGrpSpPr/>
            <p:nvPr/>
          </p:nvGrpSpPr>
          <p:grpSpPr>
            <a:xfrm>
              <a:off x="4399178" y="1002492"/>
              <a:ext cx="3372927" cy="629018"/>
              <a:chOff x="798970" y="1691327"/>
              <a:chExt cx="1860430" cy="629018"/>
            </a:xfrm>
          </p:grpSpPr>
          <p:sp>
            <p:nvSpPr>
              <p:cNvPr id="63" name="Text Placeholder 3"/>
              <p:cNvSpPr txBox="1"/>
              <p:nvPr/>
            </p:nvSpPr>
            <p:spPr>
              <a:xfrm>
                <a:off x="798970" y="1691327"/>
                <a:ext cx="1114212" cy="24237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2"/>
                    </a:solidFill>
                    <a:latin typeface="+mn-ea"/>
                  </a:rPr>
                  <a:t>单击此处添加标题文本</a:t>
                </a:r>
                <a:endParaRPr lang="en-US" sz="2100" dirty="0">
                  <a:solidFill>
                    <a:schemeClr val="accent2"/>
                  </a:solidFill>
                  <a:latin typeface="+mn-ea"/>
                </a:endParaRPr>
              </a:p>
            </p:txBody>
          </p:sp>
          <p:sp>
            <p:nvSpPr>
              <p:cNvPr id="64"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grpSp>
        <p:sp>
          <p:nvSpPr>
            <p:cNvPr id="31" name="Rectangle 30"/>
            <p:cNvSpPr/>
            <p:nvPr/>
          </p:nvSpPr>
          <p:spPr>
            <a:xfrm>
              <a:off x="4033795" y="1236031"/>
              <a:ext cx="49" cy="427040"/>
            </a:xfrm>
            <a:prstGeom prst="rect">
              <a:avLst/>
            </a:prstGeom>
          </p:spPr>
          <p:txBody>
            <a:bodyPr wrap="none" lIns="0" tIns="0" rIns="0" bIns="0">
              <a:spAutoFit/>
            </a:bodyPr>
            <a:lstStyle/>
            <a:p>
              <a:endParaRPr lang="en-US" sz="3700" dirty="0">
                <a:solidFill>
                  <a:schemeClr val="accent2"/>
                </a:solidFill>
                <a:latin typeface="+mn-ea"/>
              </a:endParaRPr>
            </a:p>
          </p:txBody>
        </p:sp>
      </p:grpSp>
      <p:grpSp>
        <p:nvGrpSpPr>
          <p:cNvPr id="37" name="Group 36"/>
          <p:cNvGrpSpPr/>
          <p:nvPr/>
        </p:nvGrpSpPr>
        <p:grpSpPr>
          <a:xfrm>
            <a:off x="6409257" y="3236334"/>
            <a:ext cx="4983765" cy="880773"/>
            <a:chOff x="4033795" y="1824783"/>
            <a:chExt cx="3738310" cy="660579"/>
          </a:xfrm>
        </p:grpSpPr>
        <p:grpSp>
          <p:nvGrpSpPr>
            <p:cNvPr id="32" name="Group 29"/>
            <p:cNvGrpSpPr/>
            <p:nvPr/>
          </p:nvGrpSpPr>
          <p:grpSpPr>
            <a:xfrm>
              <a:off x="4399178" y="1824783"/>
              <a:ext cx="3372927" cy="629018"/>
              <a:chOff x="798970" y="1691327"/>
              <a:chExt cx="1860430" cy="629018"/>
            </a:xfrm>
          </p:grpSpPr>
          <p:sp>
            <p:nvSpPr>
              <p:cNvPr id="33" name="Text Placeholder 3"/>
              <p:cNvSpPr txBox="1"/>
              <p:nvPr/>
            </p:nvSpPr>
            <p:spPr>
              <a:xfrm>
                <a:off x="798970" y="1691327"/>
                <a:ext cx="1114212" cy="24237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3"/>
                    </a:solidFill>
                    <a:latin typeface="+mn-ea"/>
                  </a:rPr>
                  <a:t>单击此处添加标题文本</a:t>
                </a:r>
                <a:endParaRPr lang="en-US" sz="2100" dirty="0">
                  <a:solidFill>
                    <a:schemeClr val="accent3"/>
                  </a:solidFill>
                  <a:latin typeface="+mn-ea"/>
                </a:endParaRPr>
              </a:p>
            </p:txBody>
          </p:sp>
          <p:sp>
            <p:nvSpPr>
              <p:cNvPr id="34"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35" name="Rectangle 34"/>
            <p:cNvSpPr/>
            <p:nvPr/>
          </p:nvSpPr>
          <p:spPr>
            <a:xfrm>
              <a:off x="4033795" y="2058322"/>
              <a:ext cx="49" cy="427040"/>
            </a:xfrm>
            <a:prstGeom prst="rect">
              <a:avLst/>
            </a:prstGeom>
          </p:spPr>
          <p:txBody>
            <a:bodyPr wrap="none" lIns="0" tIns="0" rIns="0" bIns="0">
              <a:spAutoFit/>
            </a:bodyPr>
            <a:lstStyle/>
            <a:p>
              <a:endParaRPr lang="en-US" sz="3700" dirty="0">
                <a:solidFill>
                  <a:schemeClr val="accent3"/>
                </a:solidFill>
                <a:latin typeface="+mn-ea"/>
              </a:endParaRPr>
            </a:p>
          </p:txBody>
        </p:sp>
      </p:grpSp>
      <p:grpSp>
        <p:nvGrpSpPr>
          <p:cNvPr id="38" name="Group 37"/>
          <p:cNvGrpSpPr/>
          <p:nvPr/>
        </p:nvGrpSpPr>
        <p:grpSpPr>
          <a:xfrm>
            <a:off x="6409258" y="4356859"/>
            <a:ext cx="4983763" cy="880773"/>
            <a:chOff x="4033795" y="1824783"/>
            <a:chExt cx="3738309" cy="660579"/>
          </a:xfrm>
        </p:grpSpPr>
        <p:grpSp>
          <p:nvGrpSpPr>
            <p:cNvPr id="39" name="Group 29"/>
            <p:cNvGrpSpPr/>
            <p:nvPr/>
          </p:nvGrpSpPr>
          <p:grpSpPr>
            <a:xfrm>
              <a:off x="4399178" y="1824783"/>
              <a:ext cx="3372926" cy="629018"/>
              <a:chOff x="798970" y="1691327"/>
              <a:chExt cx="1860430" cy="629018"/>
            </a:xfrm>
          </p:grpSpPr>
          <p:sp>
            <p:nvSpPr>
              <p:cNvPr id="41" name="Text Placeholder 3"/>
              <p:cNvSpPr txBox="1"/>
              <p:nvPr/>
            </p:nvSpPr>
            <p:spPr>
              <a:xfrm>
                <a:off x="798970" y="1691327"/>
                <a:ext cx="1114212" cy="24237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4"/>
                    </a:solidFill>
                    <a:latin typeface="+mn-ea"/>
                  </a:rPr>
                  <a:t>单击此处添加标题文本</a:t>
                </a:r>
                <a:endParaRPr lang="en-US" sz="2100" dirty="0">
                  <a:solidFill>
                    <a:schemeClr val="accent4"/>
                  </a:solidFill>
                  <a:latin typeface="+mn-ea"/>
                </a:endParaRPr>
              </a:p>
            </p:txBody>
          </p:sp>
          <p:sp>
            <p:nvSpPr>
              <p:cNvPr id="42"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40" name="Rectangle 39"/>
            <p:cNvSpPr/>
            <p:nvPr/>
          </p:nvSpPr>
          <p:spPr>
            <a:xfrm>
              <a:off x="4033795" y="2058322"/>
              <a:ext cx="49" cy="427040"/>
            </a:xfrm>
            <a:prstGeom prst="rect">
              <a:avLst/>
            </a:prstGeom>
          </p:spPr>
          <p:txBody>
            <a:bodyPr wrap="none" lIns="0" tIns="0" rIns="0" bIns="0">
              <a:spAutoFit/>
            </a:bodyPr>
            <a:lstStyle/>
            <a:p>
              <a:endParaRPr lang="en-US" sz="3700" dirty="0">
                <a:solidFill>
                  <a:schemeClr val="accent4"/>
                </a:solidFill>
                <a:latin typeface="+mn-ea"/>
              </a:endParaRPr>
            </a:p>
          </p:txBody>
        </p:sp>
      </p:grpSp>
      <p:grpSp>
        <p:nvGrpSpPr>
          <p:cNvPr id="53" name="Group 52"/>
          <p:cNvGrpSpPr/>
          <p:nvPr/>
        </p:nvGrpSpPr>
        <p:grpSpPr>
          <a:xfrm>
            <a:off x="1186902" y="2115807"/>
            <a:ext cx="4983765" cy="880773"/>
            <a:chOff x="4033795" y="1002492"/>
            <a:chExt cx="3738310" cy="660579"/>
          </a:xfrm>
        </p:grpSpPr>
        <p:grpSp>
          <p:nvGrpSpPr>
            <p:cNvPr id="54" name="Group 29"/>
            <p:cNvGrpSpPr/>
            <p:nvPr/>
          </p:nvGrpSpPr>
          <p:grpSpPr>
            <a:xfrm>
              <a:off x="4399178" y="1002492"/>
              <a:ext cx="3372927" cy="629019"/>
              <a:chOff x="798970" y="1691327"/>
              <a:chExt cx="1860430" cy="629019"/>
            </a:xfrm>
          </p:grpSpPr>
          <p:sp>
            <p:nvSpPr>
              <p:cNvPr id="56" name="Text Placeholder 3"/>
              <p:cNvSpPr txBox="1"/>
              <p:nvPr/>
            </p:nvSpPr>
            <p:spPr>
              <a:xfrm>
                <a:off x="798970" y="1691327"/>
                <a:ext cx="1114212" cy="24237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tx2">
                        <a:lumMod val="75000"/>
                      </a:schemeClr>
                    </a:solidFill>
                    <a:latin typeface="+mn-ea"/>
                  </a:rPr>
                  <a:t>单击此处添加标题文本</a:t>
                </a:r>
                <a:endParaRPr lang="en-US" sz="2100" dirty="0">
                  <a:solidFill>
                    <a:schemeClr val="tx2">
                      <a:lumMod val="75000"/>
                    </a:schemeClr>
                  </a:solidFill>
                  <a:latin typeface="+mn-ea"/>
                </a:endParaRPr>
              </a:p>
            </p:txBody>
          </p:sp>
          <p:sp>
            <p:nvSpPr>
              <p:cNvPr id="57" name="Text Placeholder 3"/>
              <p:cNvSpPr txBox="1"/>
              <p:nvPr/>
            </p:nvSpPr>
            <p:spPr>
              <a:xfrm>
                <a:off x="798970" y="2012569"/>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55" name="Rectangle 54"/>
            <p:cNvSpPr/>
            <p:nvPr/>
          </p:nvSpPr>
          <p:spPr>
            <a:xfrm>
              <a:off x="4033795" y="1236031"/>
              <a:ext cx="49" cy="427040"/>
            </a:xfrm>
            <a:prstGeom prst="rect">
              <a:avLst/>
            </a:prstGeom>
          </p:spPr>
          <p:txBody>
            <a:bodyPr wrap="none" lIns="0" tIns="0" rIns="0" bIns="0">
              <a:spAutoFit/>
            </a:bodyPr>
            <a:lstStyle/>
            <a:p>
              <a:endParaRPr lang="en-US" sz="3700" dirty="0">
                <a:solidFill>
                  <a:schemeClr val="tx2">
                    <a:lumMod val="75000"/>
                  </a:schemeClr>
                </a:solidFill>
                <a:latin typeface="+mn-ea"/>
              </a:endParaRPr>
            </a:p>
          </p:txBody>
        </p:sp>
      </p:grpSp>
      <p:grpSp>
        <p:nvGrpSpPr>
          <p:cNvPr id="58" name="Group 57"/>
          <p:cNvGrpSpPr/>
          <p:nvPr/>
        </p:nvGrpSpPr>
        <p:grpSpPr>
          <a:xfrm>
            <a:off x="1186902" y="3236334"/>
            <a:ext cx="4983765" cy="880773"/>
            <a:chOff x="4033795" y="1824783"/>
            <a:chExt cx="3738310" cy="660579"/>
          </a:xfrm>
        </p:grpSpPr>
        <p:grpSp>
          <p:nvGrpSpPr>
            <p:cNvPr id="59" name="Group 29"/>
            <p:cNvGrpSpPr/>
            <p:nvPr/>
          </p:nvGrpSpPr>
          <p:grpSpPr>
            <a:xfrm>
              <a:off x="4399178" y="1824783"/>
              <a:ext cx="3372927" cy="629018"/>
              <a:chOff x="798970" y="1691327"/>
              <a:chExt cx="1860430" cy="629018"/>
            </a:xfrm>
          </p:grpSpPr>
          <p:sp>
            <p:nvSpPr>
              <p:cNvPr id="61" name="Text Placeholder 3"/>
              <p:cNvSpPr txBox="1"/>
              <p:nvPr/>
            </p:nvSpPr>
            <p:spPr>
              <a:xfrm>
                <a:off x="798970" y="1691327"/>
                <a:ext cx="1114212" cy="24237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5"/>
                    </a:solidFill>
                    <a:latin typeface="+mn-ea"/>
                  </a:rPr>
                  <a:t>单击此处添加标题文本</a:t>
                </a:r>
                <a:endParaRPr lang="en-US" sz="2100" dirty="0">
                  <a:solidFill>
                    <a:schemeClr val="accent5"/>
                  </a:solidFill>
                  <a:latin typeface="+mn-ea"/>
                </a:endParaRPr>
              </a:p>
            </p:txBody>
          </p:sp>
          <p:sp>
            <p:nvSpPr>
              <p:cNvPr id="62"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60" name="Rectangle 59"/>
            <p:cNvSpPr/>
            <p:nvPr/>
          </p:nvSpPr>
          <p:spPr>
            <a:xfrm>
              <a:off x="4033795" y="2058322"/>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65" name="Group 64"/>
          <p:cNvGrpSpPr/>
          <p:nvPr/>
        </p:nvGrpSpPr>
        <p:grpSpPr>
          <a:xfrm>
            <a:off x="1186903" y="4356859"/>
            <a:ext cx="4983763" cy="880773"/>
            <a:chOff x="4033795" y="1824783"/>
            <a:chExt cx="3738309" cy="660579"/>
          </a:xfrm>
        </p:grpSpPr>
        <p:grpSp>
          <p:nvGrpSpPr>
            <p:cNvPr id="81" name="Group 29"/>
            <p:cNvGrpSpPr/>
            <p:nvPr/>
          </p:nvGrpSpPr>
          <p:grpSpPr>
            <a:xfrm>
              <a:off x="4399178" y="1824783"/>
              <a:ext cx="3372926" cy="629018"/>
              <a:chOff x="798970" y="1691327"/>
              <a:chExt cx="1860430" cy="629018"/>
            </a:xfrm>
          </p:grpSpPr>
          <p:sp>
            <p:nvSpPr>
              <p:cNvPr id="83" name="Text Placeholder 3"/>
              <p:cNvSpPr txBox="1"/>
              <p:nvPr/>
            </p:nvSpPr>
            <p:spPr>
              <a:xfrm>
                <a:off x="798970" y="1691327"/>
                <a:ext cx="1114212" cy="24237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1"/>
                    </a:solidFill>
                    <a:latin typeface="+mn-ea"/>
                  </a:rPr>
                  <a:t>单击此处添加标题文本</a:t>
                </a:r>
                <a:endParaRPr lang="en-US" sz="2100" dirty="0">
                  <a:solidFill>
                    <a:schemeClr val="accent1"/>
                  </a:solidFill>
                  <a:latin typeface="+mn-ea"/>
                </a:endParaRPr>
              </a:p>
            </p:txBody>
          </p:sp>
          <p:sp>
            <p:nvSpPr>
              <p:cNvPr id="84"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Rectangle 81"/>
            <p:cNvSpPr/>
            <p:nvPr/>
          </p:nvSpPr>
          <p:spPr>
            <a:xfrm>
              <a:off x="4033795" y="2058322"/>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grpSp>
        <p:nvGrpSpPr>
          <p:cNvPr id="2" name="组合 1"/>
          <p:cNvGrpSpPr/>
          <p:nvPr/>
        </p:nvGrpSpPr>
        <p:grpSpPr>
          <a:xfrm>
            <a:off x="1170297" y="2076835"/>
            <a:ext cx="402121" cy="401104"/>
            <a:chOff x="-959970" y="1422605"/>
            <a:chExt cx="596900" cy="595313"/>
          </a:xfrm>
        </p:grpSpPr>
        <p:sp>
          <p:nvSpPr>
            <p:cNvPr id="46" name="Oval 77"/>
            <p:cNvSpPr>
              <a:spLocks noChangeArrowheads="1"/>
            </p:cNvSpPr>
            <p:nvPr/>
          </p:nvSpPr>
          <p:spPr bwMode="auto">
            <a:xfrm>
              <a:off x="-959970" y="1422605"/>
              <a:ext cx="596900" cy="595313"/>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sp>
          <p:nvSpPr>
            <p:cNvPr id="47"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48" name="组合 47"/>
          <p:cNvGrpSpPr/>
          <p:nvPr/>
        </p:nvGrpSpPr>
        <p:grpSpPr>
          <a:xfrm>
            <a:off x="1167624" y="3197361"/>
            <a:ext cx="402121" cy="401104"/>
            <a:chOff x="-959970" y="1422605"/>
            <a:chExt cx="596900" cy="595313"/>
          </a:xfrm>
        </p:grpSpPr>
        <p:sp>
          <p:nvSpPr>
            <p:cNvPr id="49" name="Oval 77"/>
            <p:cNvSpPr>
              <a:spLocks noChangeArrowheads="1"/>
            </p:cNvSpPr>
            <p:nvPr/>
          </p:nvSpPr>
          <p:spPr bwMode="auto">
            <a:xfrm>
              <a:off x="-959970" y="1422605"/>
              <a:ext cx="596900" cy="595313"/>
            </a:xfrm>
            <a:prstGeom prst="ellipse">
              <a:avLst/>
            </a:prstGeom>
            <a:solidFill>
              <a:schemeClr val="accent5"/>
            </a:solidFill>
            <a:ln>
              <a:noFill/>
            </a:ln>
          </p:spPr>
          <p:txBody>
            <a:bodyPr vert="horz" wrap="square" lIns="91440" tIns="45720" rIns="91440" bIns="45720" numCol="1" anchor="t" anchorCtr="0" compatLnSpc="1"/>
            <a:lstStyle/>
            <a:p>
              <a:endParaRPr lang="en-US">
                <a:latin typeface="+mn-ea"/>
              </a:endParaRPr>
            </a:p>
          </p:txBody>
        </p:sp>
        <p:sp>
          <p:nvSpPr>
            <p:cNvPr id="50"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51" name="组合 50"/>
          <p:cNvGrpSpPr/>
          <p:nvPr/>
        </p:nvGrpSpPr>
        <p:grpSpPr>
          <a:xfrm>
            <a:off x="1167624" y="4317888"/>
            <a:ext cx="402121" cy="401104"/>
            <a:chOff x="-959970" y="1422605"/>
            <a:chExt cx="596900" cy="595313"/>
          </a:xfrm>
        </p:grpSpPr>
        <p:sp>
          <p:nvSpPr>
            <p:cNvPr id="52" name="Oval 77"/>
            <p:cNvSpPr>
              <a:spLocks noChangeArrowheads="1"/>
            </p:cNvSpPr>
            <p:nvPr/>
          </p:nvSpPr>
          <p:spPr bwMode="auto">
            <a:xfrm>
              <a:off x="-959970" y="1422605"/>
              <a:ext cx="596900" cy="595313"/>
            </a:xfrm>
            <a:prstGeom prst="ellipse">
              <a:avLst/>
            </a:prstGeom>
            <a:solidFill>
              <a:schemeClr val="accent1"/>
            </a:solidFill>
            <a:ln>
              <a:noFill/>
            </a:ln>
          </p:spPr>
          <p:txBody>
            <a:bodyPr vert="horz" wrap="square" lIns="91440" tIns="45720" rIns="91440" bIns="45720" numCol="1" anchor="t" anchorCtr="0" compatLnSpc="1"/>
            <a:lstStyle/>
            <a:p>
              <a:endParaRPr lang="en-US">
                <a:latin typeface="+mn-ea"/>
              </a:endParaRPr>
            </a:p>
          </p:txBody>
        </p:sp>
        <p:sp>
          <p:nvSpPr>
            <p:cNvPr id="66"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67" name="组合 66"/>
          <p:cNvGrpSpPr/>
          <p:nvPr/>
        </p:nvGrpSpPr>
        <p:grpSpPr>
          <a:xfrm>
            <a:off x="6409344" y="2076835"/>
            <a:ext cx="402121" cy="401104"/>
            <a:chOff x="-959970" y="1422605"/>
            <a:chExt cx="596900" cy="595313"/>
          </a:xfrm>
        </p:grpSpPr>
        <p:sp>
          <p:nvSpPr>
            <p:cNvPr id="68" name="Oval 77"/>
            <p:cNvSpPr>
              <a:spLocks noChangeArrowheads="1"/>
            </p:cNvSpPr>
            <p:nvPr/>
          </p:nvSpPr>
          <p:spPr bwMode="auto">
            <a:xfrm>
              <a:off x="-959970" y="1422605"/>
              <a:ext cx="596900" cy="595313"/>
            </a:xfrm>
            <a:prstGeom prst="ellipse">
              <a:avLst/>
            </a:prstGeom>
            <a:solidFill>
              <a:schemeClr val="accent2"/>
            </a:solidFill>
            <a:ln>
              <a:noFill/>
            </a:ln>
          </p:spPr>
          <p:txBody>
            <a:bodyPr vert="horz" wrap="square" lIns="91440" tIns="45720" rIns="91440" bIns="45720" numCol="1" anchor="t" anchorCtr="0" compatLnSpc="1"/>
            <a:lstStyle/>
            <a:p>
              <a:endParaRPr lang="en-US">
                <a:latin typeface="+mn-ea"/>
              </a:endParaRPr>
            </a:p>
          </p:txBody>
        </p:sp>
        <p:sp>
          <p:nvSpPr>
            <p:cNvPr id="6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0" name="组合 69"/>
          <p:cNvGrpSpPr/>
          <p:nvPr/>
        </p:nvGrpSpPr>
        <p:grpSpPr>
          <a:xfrm>
            <a:off x="6406671" y="3187388"/>
            <a:ext cx="402121" cy="401104"/>
            <a:chOff x="-959970" y="1422605"/>
            <a:chExt cx="596900" cy="595313"/>
          </a:xfrm>
        </p:grpSpPr>
        <p:sp>
          <p:nvSpPr>
            <p:cNvPr id="71" name="Oval 77"/>
            <p:cNvSpPr>
              <a:spLocks noChangeArrowheads="1"/>
            </p:cNvSpPr>
            <p:nvPr/>
          </p:nvSpPr>
          <p:spPr bwMode="auto">
            <a:xfrm>
              <a:off x="-959970" y="1422605"/>
              <a:ext cx="596900" cy="595313"/>
            </a:xfrm>
            <a:prstGeom prst="ellipse">
              <a:avLst/>
            </a:prstGeom>
            <a:solidFill>
              <a:schemeClr val="accent3"/>
            </a:solidFill>
            <a:ln>
              <a:noFill/>
            </a:ln>
          </p:spPr>
          <p:txBody>
            <a:bodyPr vert="horz" wrap="square" lIns="91440" tIns="45720" rIns="91440" bIns="45720" numCol="1" anchor="t" anchorCtr="0" compatLnSpc="1"/>
            <a:lstStyle/>
            <a:p>
              <a:endParaRPr lang="en-US">
                <a:latin typeface="+mn-ea"/>
              </a:endParaRPr>
            </a:p>
          </p:txBody>
        </p:sp>
        <p:sp>
          <p:nvSpPr>
            <p:cNvPr id="72"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3" name="组合 72"/>
          <p:cNvGrpSpPr/>
          <p:nvPr/>
        </p:nvGrpSpPr>
        <p:grpSpPr>
          <a:xfrm>
            <a:off x="6403259" y="4305727"/>
            <a:ext cx="402121" cy="401104"/>
            <a:chOff x="-959970" y="1422605"/>
            <a:chExt cx="596900" cy="595313"/>
          </a:xfrm>
        </p:grpSpPr>
        <p:sp>
          <p:nvSpPr>
            <p:cNvPr id="74" name="Oval 77"/>
            <p:cNvSpPr>
              <a:spLocks noChangeArrowheads="1"/>
            </p:cNvSpPr>
            <p:nvPr/>
          </p:nvSpPr>
          <p:spPr bwMode="auto">
            <a:xfrm>
              <a:off x="-959970" y="1422605"/>
              <a:ext cx="596900" cy="595313"/>
            </a:xfrm>
            <a:prstGeom prst="ellipse">
              <a:avLst/>
            </a:prstGeom>
            <a:solidFill>
              <a:schemeClr val="accent4"/>
            </a:solidFill>
            <a:ln>
              <a:noFill/>
            </a:ln>
          </p:spPr>
          <p:txBody>
            <a:bodyPr vert="horz" wrap="square" lIns="91440" tIns="45720" rIns="91440" bIns="45720" numCol="1" anchor="t" anchorCtr="0" compatLnSpc="1"/>
            <a:lstStyle/>
            <a:p>
              <a:endParaRPr lang="en-US">
                <a:latin typeface="+mn-ea"/>
              </a:endParaRPr>
            </a:p>
          </p:txBody>
        </p:sp>
        <p:sp>
          <p:nvSpPr>
            <p:cNvPr id="75"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4" name="标题 3"/>
          <p:cNvSpPr>
            <a:spLocks noGrp="1"/>
          </p:cNvSpPr>
          <p:nvPr>
            <p:ph type="title"/>
          </p:nvPr>
        </p:nvSpPr>
        <p:spPr/>
        <p:txBody>
          <a:bodyPr/>
          <a:lstStyle/>
          <a:p>
            <a:r>
              <a:rPr lang="zh-CN" altLang="en-US"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5" name="Straight Connector 74"/>
          <p:cNvCxnSpPr/>
          <p:nvPr/>
        </p:nvCxnSpPr>
        <p:spPr>
          <a:xfrm flipH="1">
            <a:off x="2116695" y="4357312"/>
            <a:ext cx="1" cy="819864"/>
          </a:xfrm>
          <a:prstGeom prst="line">
            <a:avLst/>
          </a:prstGeom>
          <a:ln w="19050">
            <a:solidFill>
              <a:schemeClr val="tx2">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a:off x="6095681" y="4357312"/>
            <a:ext cx="1" cy="819864"/>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10080320" y="4357312"/>
            <a:ext cx="1" cy="819864"/>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rot="10800000" flipH="1">
            <a:off x="4105395" y="4357312"/>
            <a:ext cx="1" cy="819864"/>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0800000" flipH="1">
            <a:off x="8081112" y="4357312"/>
            <a:ext cx="1" cy="819864"/>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20" name="Group 88"/>
          <p:cNvGrpSpPr/>
          <p:nvPr/>
        </p:nvGrpSpPr>
        <p:grpSpPr>
          <a:xfrm>
            <a:off x="1180843" y="5426043"/>
            <a:ext cx="1871700" cy="495352"/>
            <a:chOff x="690582" y="661615"/>
            <a:chExt cx="1370060" cy="201904"/>
          </a:xfrm>
        </p:grpSpPr>
        <p:sp>
          <p:nvSpPr>
            <p:cNvPr id="106" name="TextBox 105"/>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7" name="TextBox 106"/>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1" name="Group 88"/>
          <p:cNvGrpSpPr/>
          <p:nvPr/>
        </p:nvGrpSpPr>
        <p:grpSpPr>
          <a:xfrm>
            <a:off x="5169539" y="5426043"/>
            <a:ext cx="1871700" cy="495352"/>
            <a:chOff x="690582" y="661615"/>
            <a:chExt cx="1370060" cy="201904"/>
          </a:xfrm>
        </p:grpSpPr>
        <p:sp>
          <p:nvSpPr>
            <p:cNvPr id="109" name="TextBox 108"/>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0" name="TextBox 109"/>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2" name="Group 88"/>
          <p:cNvGrpSpPr/>
          <p:nvPr/>
        </p:nvGrpSpPr>
        <p:grpSpPr>
          <a:xfrm>
            <a:off x="9158234" y="5426043"/>
            <a:ext cx="1871700" cy="495352"/>
            <a:chOff x="690582" y="661615"/>
            <a:chExt cx="1370060" cy="201904"/>
          </a:xfrm>
        </p:grpSpPr>
        <p:sp>
          <p:nvSpPr>
            <p:cNvPr id="112" name="TextBox 111"/>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3" name="TextBox 112"/>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3" name="Group 88"/>
          <p:cNvGrpSpPr/>
          <p:nvPr/>
        </p:nvGrpSpPr>
        <p:grpSpPr>
          <a:xfrm>
            <a:off x="3175192" y="5426043"/>
            <a:ext cx="1871700" cy="495352"/>
            <a:chOff x="690582" y="661615"/>
            <a:chExt cx="1370060" cy="201904"/>
          </a:xfrm>
        </p:grpSpPr>
        <p:sp>
          <p:nvSpPr>
            <p:cNvPr id="115" name="TextBox 114"/>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6" name="TextBox 115"/>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4" name="Group 88"/>
          <p:cNvGrpSpPr/>
          <p:nvPr/>
        </p:nvGrpSpPr>
        <p:grpSpPr>
          <a:xfrm>
            <a:off x="7163887" y="5426043"/>
            <a:ext cx="1871700" cy="495352"/>
            <a:chOff x="690582" y="661615"/>
            <a:chExt cx="1370060" cy="201904"/>
          </a:xfrm>
        </p:grpSpPr>
        <p:sp>
          <p:nvSpPr>
            <p:cNvPr id="118" name="TextBox 117"/>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9" name="TextBox 118"/>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sp>
        <p:nvSpPr>
          <p:cNvPr id="66" name="Freeform 65"/>
          <p:cNvSpPr/>
          <p:nvPr/>
        </p:nvSpPr>
        <p:spPr>
          <a:xfrm>
            <a:off x="1526534"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68" name="Freeform 67"/>
          <p:cNvSpPr/>
          <p:nvPr/>
        </p:nvSpPr>
        <p:spPr>
          <a:xfrm>
            <a:off x="3514851"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69" name="Freeform 68"/>
          <p:cNvSpPr/>
          <p:nvPr/>
        </p:nvSpPr>
        <p:spPr>
          <a:xfrm>
            <a:off x="5503168"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43816" bIns="210656"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3" name="Freeform 72"/>
          <p:cNvSpPr/>
          <p:nvPr/>
        </p:nvSpPr>
        <p:spPr>
          <a:xfrm>
            <a:off x="7491485"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121908"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7" name="Freeform 76"/>
          <p:cNvSpPr/>
          <p:nvPr/>
        </p:nvSpPr>
        <p:spPr>
          <a:xfrm>
            <a:off x="9479802"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210656"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9" name="Oval 78"/>
          <p:cNvSpPr>
            <a:spLocks noChangeAspect="1"/>
          </p:cNvSpPr>
          <p:nvPr/>
        </p:nvSpPr>
        <p:spPr>
          <a:xfrm>
            <a:off x="1200347" y="3007498"/>
            <a:ext cx="694158" cy="694244"/>
          </a:xfrm>
          <a:prstGeom prst="ellipse">
            <a:avLst/>
          </a:prstGeom>
          <a:solidFill>
            <a:schemeClr val="bg1"/>
          </a:solid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tx2">
                    <a:lumMod val="75000"/>
                  </a:schemeClr>
                </a:solidFill>
                <a:latin typeface="Agency FB" panose="020B0503020202020204" pitchFamily="34" charset="0"/>
              </a:rPr>
              <a:t>01</a:t>
            </a:r>
          </a:p>
        </p:txBody>
      </p:sp>
      <p:sp>
        <p:nvSpPr>
          <p:cNvPr id="80" name="Oval 79"/>
          <p:cNvSpPr>
            <a:spLocks noChangeAspect="1"/>
          </p:cNvSpPr>
          <p:nvPr/>
        </p:nvSpPr>
        <p:spPr>
          <a:xfrm>
            <a:off x="3196475" y="3007498"/>
            <a:ext cx="694158" cy="694244"/>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4"/>
                </a:solidFill>
                <a:latin typeface="Agency FB" panose="020B0503020202020204" pitchFamily="34" charset="0"/>
              </a:rPr>
              <a:t>02</a:t>
            </a:r>
            <a:endParaRPr lang="en-US" sz="1900" dirty="0">
              <a:solidFill>
                <a:schemeClr val="accent4"/>
              </a:solidFill>
              <a:latin typeface="Agency FB" panose="020B0503020202020204" pitchFamily="34" charset="0"/>
            </a:endParaRPr>
          </a:p>
        </p:txBody>
      </p:sp>
      <p:sp>
        <p:nvSpPr>
          <p:cNvPr id="81" name="Oval 80"/>
          <p:cNvSpPr>
            <a:spLocks noChangeAspect="1"/>
          </p:cNvSpPr>
          <p:nvPr/>
        </p:nvSpPr>
        <p:spPr>
          <a:xfrm>
            <a:off x="5192603" y="3007498"/>
            <a:ext cx="694158" cy="69424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1"/>
                </a:solidFill>
                <a:latin typeface="Agency FB" panose="020B0503020202020204" pitchFamily="34" charset="0"/>
              </a:rPr>
              <a:t>03</a:t>
            </a:r>
            <a:endParaRPr lang="en-US" sz="1900" dirty="0">
              <a:solidFill>
                <a:schemeClr val="accent1"/>
              </a:solidFill>
              <a:latin typeface="Agency FB" panose="020B0503020202020204" pitchFamily="34" charset="0"/>
            </a:endParaRPr>
          </a:p>
        </p:txBody>
      </p:sp>
      <p:sp>
        <p:nvSpPr>
          <p:cNvPr id="82" name="Oval 81"/>
          <p:cNvSpPr>
            <a:spLocks noChangeAspect="1"/>
          </p:cNvSpPr>
          <p:nvPr/>
        </p:nvSpPr>
        <p:spPr>
          <a:xfrm>
            <a:off x="7188731" y="3007498"/>
            <a:ext cx="694158" cy="69424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2"/>
                </a:solidFill>
                <a:latin typeface="Agency FB" panose="020B0503020202020204" pitchFamily="34" charset="0"/>
              </a:rPr>
              <a:t>04</a:t>
            </a:r>
            <a:endParaRPr lang="en-US" sz="1900" dirty="0">
              <a:solidFill>
                <a:schemeClr val="accent2"/>
              </a:solidFill>
              <a:latin typeface="Agency FB" panose="020B0503020202020204" pitchFamily="34" charset="0"/>
            </a:endParaRPr>
          </a:p>
        </p:txBody>
      </p:sp>
      <p:sp>
        <p:nvSpPr>
          <p:cNvPr id="83" name="Oval 82"/>
          <p:cNvSpPr>
            <a:spLocks noChangeAspect="1"/>
          </p:cNvSpPr>
          <p:nvPr/>
        </p:nvSpPr>
        <p:spPr>
          <a:xfrm>
            <a:off x="9184860" y="3007498"/>
            <a:ext cx="694158" cy="694244"/>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3"/>
                </a:solidFill>
                <a:latin typeface="Agency FB" panose="020B0503020202020204" pitchFamily="34" charset="0"/>
              </a:rPr>
              <a:t>05</a:t>
            </a:r>
            <a:endParaRPr lang="en-US" sz="1900" dirty="0">
              <a:solidFill>
                <a:schemeClr val="accent3"/>
              </a:solidFill>
              <a:latin typeface="Agency FB" panose="020B0503020202020204" pitchFamily="34" charset="0"/>
            </a:endParaRPr>
          </a:p>
        </p:txBody>
      </p:sp>
      <p:grpSp>
        <p:nvGrpSpPr>
          <p:cNvPr id="87" name="Group 86"/>
          <p:cNvGrpSpPr/>
          <p:nvPr/>
        </p:nvGrpSpPr>
        <p:grpSpPr>
          <a:xfrm>
            <a:off x="1312991" y="1677302"/>
            <a:ext cx="1607404" cy="1421924"/>
            <a:chOff x="971610" y="1226241"/>
            <a:chExt cx="1205710" cy="1066443"/>
          </a:xfrm>
        </p:grpSpPr>
        <p:sp>
          <p:nvSpPr>
            <p:cNvPr id="33" name="Rounded Rectangle 32"/>
            <p:cNvSpPr/>
            <p:nvPr/>
          </p:nvSpPr>
          <p:spPr>
            <a:xfrm rot="10800000" flipV="1">
              <a:off x="971610" y="1226241"/>
              <a:ext cx="1205710" cy="451544"/>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2016</a:t>
              </a:r>
              <a:endParaRPr lang="en-US" dirty="0">
                <a:solidFill>
                  <a:schemeClr val="bg1"/>
                </a:solidFill>
                <a:latin typeface="Agency FB" panose="020B0503020202020204" pitchFamily="34" charset="0"/>
              </a:endParaRPr>
            </a:p>
          </p:txBody>
        </p:sp>
        <p:cxnSp>
          <p:nvCxnSpPr>
            <p:cNvPr id="85" name="Straight Connector 84"/>
            <p:cNvCxnSpPr/>
            <p:nvPr/>
          </p:nvCxnSpPr>
          <p:spPr>
            <a:xfrm flipH="1">
              <a:off x="1574465" y="1677786"/>
              <a:ext cx="1" cy="614898"/>
            </a:xfrm>
            <a:prstGeom prst="line">
              <a:avLst/>
            </a:prstGeom>
            <a:ln w="19050">
              <a:solidFill>
                <a:schemeClr val="tx2">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0" name="Group 89"/>
          <p:cNvGrpSpPr/>
          <p:nvPr/>
        </p:nvGrpSpPr>
        <p:grpSpPr>
          <a:xfrm>
            <a:off x="3301690" y="1677302"/>
            <a:ext cx="1607404" cy="1421924"/>
            <a:chOff x="971610" y="1226241"/>
            <a:chExt cx="1205710" cy="1066443"/>
          </a:xfrm>
        </p:grpSpPr>
        <p:sp>
          <p:nvSpPr>
            <p:cNvPr id="92" name="Rounded Rectangle 91"/>
            <p:cNvSpPr/>
            <p:nvPr/>
          </p:nvSpPr>
          <p:spPr>
            <a:xfrm rot="10800000" flipV="1">
              <a:off x="971610" y="1226241"/>
              <a:ext cx="1205710" cy="45154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2017</a:t>
              </a:r>
              <a:endParaRPr lang="en-US" dirty="0">
                <a:solidFill>
                  <a:schemeClr val="bg1"/>
                </a:solidFill>
                <a:latin typeface="Agency FB" panose="020B0503020202020204" pitchFamily="34" charset="0"/>
              </a:endParaRPr>
            </a:p>
          </p:txBody>
        </p:sp>
        <p:cxnSp>
          <p:nvCxnSpPr>
            <p:cNvPr id="95" name="Straight Connector 94"/>
            <p:cNvCxnSpPr/>
            <p:nvPr/>
          </p:nvCxnSpPr>
          <p:spPr>
            <a:xfrm flipH="1">
              <a:off x="1574465" y="1677786"/>
              <a:ext cx="1" cy="614898"/>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7" name="Group 96"/>
          <p:cNvGrpSpPr/>
          <p:nvPr/>
        </p:nvGrpSpPr>
        <p:grpSpPr>
          <a:xfrm>
            <a:off x="5291977" y="1677302"/>
            <a:ext cx="1607404" cy="1421924"/>
            <a:chOff x="971610" y="1226241"/>
            <a:chExt cx="1205710" cy="1066443"/>
          </a:xfrm>
        </p:grpSpPr>
        <p:sp>
          <p:nvSpPr>
            <p:cNvPr id="100" name="Rounded Rectangle 99"/>
            <p:cNvSpPr/>
            <p:nvPr/>
          </p:nvSpPr>
          <p:spPr>
            <a:xfrm rot="10800000" flipV="1">
              <a:off x="971610" y="1226241"/>
              <a:ext cx="1205710" cy="45154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2018</a:t>
              </a:r>
              <a:endParaRPr lang="en-US" dirty="0">
                <a:solidFill>
                  <a:schemeClr val="bg1"/>
                </a:solidFill>
                <a:latin typeface="Agency FB" panose="020B0503020202020204" pitchFamily="34" charset="0"/>
              </a:endParaRPr>
            </a:p>
          </p:txBody>
        </p:sp>
        <p:cxnSp>
          <p:nvCxnSpPr>
            <p:cNvPr id="102" name="Straight Connector 101"/>
            <p:cNvCxnSpPr/>
            <p:nvPr/>
          </p:nvCxnSpPr>
          <p:spPr>
            <a:xfrm flipH="1">
              <a:off x="1574465" y="1677786"/>
              <a:ext cx="1" cy="614898"/>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05" name="Group 104"/>
          <p:cNvGrpSpPr/>
          <p:nvPr/>
        </p:nvGrpSpPr>
        <p:grpSpPr>
          <a:xfrm>
            <a:off x="7277407" y="1677302"/>
            <a:ext cx="1607404" cy="1421924"/>
            <a:chOff x="971610" y="1226241"/>
            <a:chExt cx="1205710" cy="1066443"/>
          </a:xfrm>
        </p:grpSpPr>
        <p:sp>
          <p:nvSpPr>
            <p:cNvPr id="108" name="Rounded Rectangle 107"/>
            <p:cNvSpPr/>
            <p:nvPr/>
          </p:nvSpPr>
          <p:spPr>
            <a:xfrm rot="10800000" flipV="1">
              <a:off x="971610" y="1226241"/>
              <a:ext cx="1205710" cy="45154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2019</a:t>
              </a:r>
              <a:endParaRPr lang="en-US" dirty="0">
                <a:solidFill>
                  <a:schemeClr val="bg1"/>
                </a:solidFill>
                <a:latin typeface="Agency FB" panose="020B0503020202020204" pitchFamily="34" charset="0"/>
              </a:endParaRPr>
            </a:p>
          </p:txBody>
        </p:sp>
        <p:cxnSp>
          <p:nvCxnSpPr>
            <p:cNvPr id="111" name="Straight Connector 110"/>
            <p:cNvCxnSpPr/>
            <p:nvPr/>
          </p:nvCxnSpPr>
          <p:spPr>
            <a:xfrm flipH="1">
              <a:off x="1574465" y="1677786"/>
              <a:ext cx="1" cy="614898"/>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14" name="Group 113"/>
          <p:cNvGrpSpPr/>
          <p:nvPr/>
        </p:nvGrpSpPr>
        <p:grpSpPr>
          <a:xfrm>
            <a:off x="9276616" y="1677302"/>
            <a:ext cx="1607404" cy="1421924"/>
            <a:chOff x="971610" y="1226241"/>
            <a:chExt cx="1205710" cy="1066443"/>
          </a:xfrm>
        </p:grpSpPr>
        <p:sp>
          <p:nvSpPr>
            <p:cNvPr id="117" name="Rounded Rectangle 116"/>
            <p:cNvSpPr/>
            <p:nvPr/>
          </p:nvSpPr>
          <p:spPr>
            <a:xfrm rot="10800000" flipV="1">
              <a:off x="971610" y="1226241"/>
              <a:ext cx="1205710" cy="45154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2020</a:t>
              </a:r>
              <a:endParaRPr lang="en-US" dirty="0">
                <a:solidFill>
                  <a:schemeClr val="bg1"/>
                </a:solidFill>
                <a:latin typeface="Agency FB" panose="020B0503020202020204" pitchFamily="34" charset="0"/>
              </a:endParaRPr>
            </a:p>
          </p:txBody>
        </p:sp>
        <p:cxnSp>
          <p:nvCxnSpPr>
            <p:cNvPr id="120" name="Straight Connector 119"/>
            <p:cNvCxnSpPr/>
            <p:nvPr/>
          </p:nvCxnSpPr>
          <p:spPr>
            <a:xfrm flipH="1">
              <a:off x="1574465" y="1677786"/>
              <a:ext cx="1" cy="614898"/>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50" name="Freeform 143"/>
          <p:cNvSpPr>
            <a:spLocks noEditPoints="1"/>
          </p:cNvSpPr>
          <p:nvPr/>
        </p:nvSpPr>
        <p:spPr bwMode="auto">
          <a:xfrm>
            <a:off x="1875426" y="3476942"/>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51" name="Freeform 92"/>
          <p:cNvSpPr>
            <a:spLocks noEditPoints="1"/>
          </p:cNvSpPr>
          <p:nvPr/>
        </p:nvSpPr>
        <p:spPr bwMode="auto">
          <a:xfrm>
            <a:off x="3901022" y="3520648"/>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52" name="组合 51"/>
          <p:cNvGrpSpPr/>
          <p:nvPr/>
        </p:nvGrpSpPr>
        <p:grpSpPr>
          <a:xfrm>
            <a:off x="5896481" y="3506941"/>
            <a:ext cx="427511" cy="400051"/>
            <a:chOff x="6661150" y="233363"/>
            <a:chExt cx="320675" cy="300038"/>
          </a:xfrm>
          <a:solidFill>
            <a:schemeClr val="bg1"/>
          </a:solidFill>
        </p:grpSpPr>
        <p:sp>
          <p:nvSpPr>
            <p:cNvPr id="53"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4"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5"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6"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57" name="Freeform 140"/>
          <p:cNvSpPr>
            <a:spLocks noEditPoints="1"/>
          </p:cNvSpPr>
          <p:nvPr/>
        </p:nvSpPr>
        <p:spPr bwMode="auto">
          <a:xfrm>
            <a:off x="7843204" y="3504629"/>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58" name="组合 57"/>
          <p:cNvGrpSpPr/>
          <p:nvPr/>
        </p:nvGrpSpPr>
        <p:grpSpPr>
          <a:xfrm>
            <a:off x="9863956" y="3566208"/>
            <a:ext cx="419045" cy="408517"/>
            <a:chOff x="8175625" y="987426"/>
            <a:chExt cx="314325" cy="306388"/>
          </a:xfrm>
          <a:solidFill>
            <a:schemeClr val="bg1"/>
          </a:solidFill>
        </p:grpSpPr>
        <p:sp>
          <p:nvSpPr>
            <p:cNvPr id="59"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0"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1"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2"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3"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3" name="标题 2"/>
          <p:cNvSpPr>
            <a:spLocks noGrp="1"/>
          </p:cNvSpPr>
          <p:nvPr>
            <p:ph type="title"/>
          </p:nvPr>
        </p:nvSpPr>
        <p:spPr/>
        <p:txBody>
          <a:bodyPr/>
          <a:lstStyle/>
          <a:p>
            <a:r>
              <a:rPr lang="zh-CN" altLang="en-US"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52643" y="2208585"/>
            <a:ext cx="1642001" cy="2142129"/>
            <a:chOff x="788988" y="1656437"/>
            <a:chExt cx="1231661" cy="1606597"/>
          </a:xfrm>
        </p:grpSpPr>
        <p:grpSp>
          <p:nvGrpSpPr>
            <p:cNvPr id="37" name="Group 36"/>
            <p:cNvGrpSpPr/>
            <p:nvPr/>
          </p:nvGrpSpPr>
          <p:grpSpPr>
            <a:xfrm>
              <a:off x="788988" y="1656437"/>
              <a:ext cx="1231661" cy="1606597"/>
              <a:chOff x="563421" y="1153347"/>
              <a:chExt cx="1501544" cy="1958638"/>
            </a:xfrm>
          </p:grpSpPr>
          <p:sp>
            <p:nvSpPr>
              <p:cNvPr id="26" name="Flowchart: Off-page Connector 25"/>
              <p:cNvSpPr/>
              <p:nvPr/>
            </p:nvSpPr>
            <p:spPr>
              <a:xfrm>
                <a:off x="563421" y="1153347"/>
                <a:ext cx="1501544" cy="1958638"/>
              </a:xfrm>
              <a:prstGeom prst="flowChartOffpageConnector">
                <a:avLst/>
              </a:prstGeom>
              <a:solidFill>
                <a:schemeClr val="tx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 name="TextBox 6"/>
              <p:cNvSpPr txBox="1"/>
              <p:nvPr/>
            </p:nvSpPr>
            <p:spPr>
              <a:xfrm>
                <a:off x="938926" y="2452020"/>
                <a:ext cx="750533" cy="225130"/>
              </a:xfrm>
              <a:prstGeom prst="rect">
                <a:avLst/>
              </a:prstGeom>
              <a:noFill/>
              <a:ln>
                <a:noFill/>
              </a:ln>
            </p:spPr>
            <p:txBody>
              <a:bodyPr wrap="none" lIns="0" tIns="0" rIns="0" bIns="0" rtlCol="0" anchor="ctr">
                <a:spAutoFit/>
              </a:bodyPr>
              <a:lstStyle/>
              <a:p>
                <a:pPr algn="ctr"/>
                <a:r>
                  <a:rPr lang="zh-CN" altLang="en-US" sz="1600" b="1" dirty="0">
                    <a:solidFill>
                      <a:schemeClr val="bg1"/>
                    </a:solidFill>
                    <a:latin typeface="+mn-ea"/>
                  </a:rPr>
                  <a:t>输入标题</a:t>
                </a:r>
                <a:endParaRPr lang="en-US" sz="1600" b="1" dirty="0">
                  <a:solidFill>
                    <a:schemeClr val="bg1"/>
                  </a:solidFill>
                  <a:latin typeface="+mn-ea"/>
                </a:endParaRPr>
              </a:p>
            </p:txBody>
          </p:sp>
          <p:sp>
            <p:nvSpPr>
              <p:cNvPr id="25" name="Oval 24"/>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tx2">
                      <a:lumMod val="75000"/>
                    </a:schemeClr>
                  </a:solidFill>
                  <a:latin typeface="+mn-ea"/>
                </a:endParaRPr>
              </a:p>
            </p:txBody>
          </p:sp>
        </p:grpSp>
        <p:sp>
          <p:nvSpPr>
            <p:cNvPr id="30" name="Freeform 143"/>
            <p:cNvSpPr>
              <a:spLocks noEditPoints="1"/>
            </p:cNvSpPr>
            <p:nvPr/>
          </p:nvSpPr>
          <p:spPr bwMode="auto">
            <a:xfrm>
              <a:off x="1223842" y="1969523"/>
              <a:ext cx="361950" cy="333375"/>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grpSp>
      <p:grpSp>
        <p:nvGrpSpPr>
          <p:cNvPr id="5" name="组合 4"/>
          <p:cNvGrpSpPr/>
          <p:nvPr/>
        </p:nvGrpSpPr>
        <p:grpSpPr>
          <a:xfrm>
            <a:off x="5268654" y="3608655"/>
            <a:ext cx="1642001" cy="2142129"/>
            <a:chOff x="3951408" y="1656437"/>
            <a:chExt cx="1231661" cy="1606597"/>
          </a:xfrm>
        </p:grpSpPr>
        <p:grpSp>
          <p:nvGrpSpPr>
            <p:cNvPr id="67" name="Group 66"/>
            <p:cNvGrpSpPr/>
            <p:nvPr/>
          </p:nvGrpSpPr>
          <p:grpSpPr>
            <a:xfrm>
              <a:off x="3951408" y="1656437"/>
              <a:ext cx="1231661" cy="1606597"/>
              <a:chOff x="563421" y="1153347"/>
              <a:chExt cx="1501544" cy="1958638"/>
            </a:xfrm>
            <a:effectLst/>
          </p:grpSpPr>
          <p:sp>
            <p:nvSpPr>
              <p:cNvPr id="68" name="Flowchart: Off-page Connector 67"/>
              <p:cNvSpPr/>
              <p:nvPr/>
            </p:nvSpPr>
            <p:spPr>
              <a:xfrm>
                <a:off x="563421" y="1153347"/>
                <a:ext cx="1501544" cy="1958638"/>
              </a:xfrm>
              <a:prstGeom prst="flowChartOffpageConnector">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69" name="TextBox 68"/>
              <p:cNvSpPr txBox="1"/>
              <p:nvPr/>
            </p:nvSpPr>
            <p:spPr>
              <a:xfrm>
                <a:off x="938927" y="2452020"/>
                <a:ext cx="750532" cy="225130"/>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输入标题</a:t>
                </a:r>
                <a:endParaRPr lang="en-US" altLang="zh-CN" sz="1600" b="1" dirty="0">
                  <a:solidFill>
                    <a:schemeClr val="bg1"/>
                  </a:solidFill>
                  <a:latin typeface="+mn-ea"/>
                </a:endParaRPr>
              </a:p>
            </p:txBody>
          </p:sp>
          <p:sp>
            <p:nvSpPr>
              <p:cNvPr id="70" name="Oval 69"/>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1"/>
                  </a:solidFill>
                  <a:latin typeface="+mn-ea"/>
                </a:endParaRPr>
              </a:p>
            </p:txBody>
          </p:sp>
        </p:grpSp>
        <p:sp>
          <p:nvSpPr>
            <p:cNvPr id="31" name="Freeform 144"/>
            <p:cNvSpPr/>
            <p:nvPr/>
          </p:nvSpPr>
          <p:spPr bwMode="auto">
            <a:xfrm>
              <a:off x="4412455" y="1968728"/>
              <a:ext cx="309563" cy="334963"/>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accent1"/>
            </a:solidFill>
            <a:ln>
              <a:noFill/>
            </a:ln>
          </p:spPr>
          <p:txBody>
            <a:bodyPr vert="horz" wrap="square" lIns="91440" tIns="45720" rIns="91440" bIns="45720" numCol="1" anchor="t" anchorCtr="0" compatLnSpc="1"/>
            <a:lstStyle/>
            <a:p>
              <a:endParaRPr lang="en-US">
                <a:latin typeface="+mn-ea"/>
              </a:endParaRPr>
            </a:p>
          </p:txBody>
        </p:sp>
      </p:grpSp>
      <p:grpSp>
        <p:nvGrpSpPr>
          <p:cNvPr id="8" name="组合 7"/>
          <p:cNvGrpSpPr/>
          <p:nvPr/>
        </p:nvGrpSpPr>
        <p:grpSpPr>
          <a:xfrm>
            <a:off x="7376659" y="3087177"/>
            <a:ext cx="1642001" cy="2142129"/>
            <a:chOff x="5532618" y="1656437"/>
            <a:chExt cx="1231661" cy="1606597"/>
          </a:xfrm>
        </p:grpSpPr>
        <p:grpSp>
          <p:nvGrpSpPr>
            <p:cNvPr id="71" name="Group 70"/>
            <p:cNvGrpSpPr/>
            <p:nvPr/>
          </p:nvGrpSpPr>
          <p:grpSpPr>
            <a:xfrm>
              <a:off x="5532618" y="1656437"/>
              <a:ext cx="1231661" cy="1606597"/>
              <a:chOff x="563421" y="1153347"/>
              <a:chExt cx="1501544" cy="1958638"/>
            </a:xfrm>
          </p:grpSpPr>
          <p:sp>
            <p:nvSpPr>
              <p:cNvPr id="72" name="Flowchart: Off-page Connector 71"/>
              <p:cNvSpPr/>
              <p:nvPr/>
            </p:nvSpPr>
            <p:spPr>
              <a:xfrm>
                <a:off x="563421" y="1153347"/>
                <a:ext cx="1501544" cy="1958638"/>
              </a:xfrm>
              <a:prstGeom prst="flowChartOffpageConnector">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3" name="TextBox 72"/>
              <p:cNvSpPr txBox="1"/>
              <p:nvPr/>
            </p:nvSpPr>
            <p:spPr>
              <a:xfrm>
                <a:off x="938927" y="2452020"/>
                <a:ext cx="750532" cy="225130"/>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输入标题</a:t>
                </a:r>
                <a:endParaRPr lang="en-US" altLang="zh-CN" sz="1600" b="1" dirty="0">
                  <a:solidFill>
                    <a:schemeClr val="bg1"/>
                  </a:solidFill>
                  <a:latin typeface="+mn-ea"/>
                </a:endParaRPr>
              </a:p>
            </p:txBody>
          </p:sp>
          <p:sp>
            <p:nvSpPr>
              <p:cNvPr id="74" name="Oval 73"/>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2"/>
                  </a:solidFill>
                  <a:latin typeface="+mn-ea"/>
                </a:endParaRPr>
              </a:p>
            </p:txBody>
          </p:sp>
        </p:grpSp>
        <p:sp>
          <p:nvSpPr>
            <p:cNvPr id="32" name="Freeform 149"/>
            <p:cNvSpPr/>
            <p:nvPr/>
          </p:nvSpPr>
          <p:spPr bwMode="auto">
            <a:xfrm>
              <a:off x="5984935" y="1996826"/>
              <a:ext cx="327025" cy="320675"/>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2"/>
            </a:solidFill>
            <a:ln>
              <a:noFill/>
            </a:ln>
          </p:spPr>
          <p:txBody>
            <a:bodyPr vert="horz" wrap="square" lIns="91440" tIns="45720" rIns="91440" bIns="45720" numCol="1" anchor="t" anchorCtr="0" compatLnSpc="1"/>
            <a:lstStyle/>
            <a:p>
              <a:endParaRPr lang="en-US">
                <a:latin typeface="+mn-ea"/>
              </a:endParaRPr>
            </a:p>
          </p:txBody>
        </p:sp>
      </p:grpSp>
      <p:grpSp>
        <p:nvGrpSpPr>
          <p:cNvPr id="4" name="组合 3"/>
          <p:cNvGrpSpPr/>
          <p:nvPr/>
        </p:nvGrpSpPr>
        <p:grpSpPr>
          <a:xfrm>
            <a:off x="3160648" y="3087177"/>
            <a:ext cx="1642001" cy="2142129"/>
            <a:chOff x="2370198" y="1656437"/>
            <a:chExt cx="1231661" cy="1606597"/>
          </a:xfrm>
        </p:grpSpPr>
        <p:grpSp>
          <p:nvGrpSpPr>
            <p:cNvPr id="63" name="Group 62"/>
            <p:cNvGrpSpPr/>
            <p:nvPr/>
          </p:nvGrpSpPr>
          <p:grpSpPr>
            <a:xfrm>
              <a:off x="2370198" y="1656437"/>
              <a:ext cx="1231661" cy="1606597"/>
              <a:chOff x="563421" y="1153347"/>
              <a:chExt cx="1501544" cy="1958638"/>
            </a:xfrm>
            <a:effectLst/>
          </p:grpSpPr>
          <p:sp>
            <p:nvSpPr>
              <p:cNvPr id="64" name="Flowchart: Off-page Connector 63"/>
              <p:cNvSpPr/>
              <p:nvPr/>
            </p:nvSpPr>
            <p:spPr>
              <a:xfrm>
                <a:off x="563421" y="1153347"/>
                <a:ext cx="1501544" cy="1958638"/>
              </a:xfrm>
              <a:prstGeom prst="flowChartOffpageConnector">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65" name="TextBox 64"/>
              <p:cNvSpPr txBox="1"/>
              <p:nvPr/>
            </p:nvSpPr>
            <p:spPr>
              <a:xfrm>
                <a:off x="938926" y="2452020"/>
                <a:ext cx="750532" cy="225130"/>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输入标题</a:t>
                </a:r>
                <a:endParaRPr lang="en-US" altLang="zh-CN" sz="1600" b="1" dirty="0">
                  <a:solidFill>
                    <a:schemeClr val="bg1"/>
                  </a:solidFill>
                  <a:latin typeface="+mn-ea"/>
                </a:endParaRPr>
              </a:p>
            </p:txBody>
          </p:sp>
          <p:sp>
            <p:nvSpPr>
              <p:cNvPr id="66" name="Oval 65"/>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4300" dirty="0">
                  <a:solidFill>
                    <a:schemeClr val="bg2"/>
                  </a:solidFill>
                  <a:latin typeface="+mn-ea"/>
                </a:endParaRPr>
              </a:p>
            </p:txBody>
          </p:sp>
        </p:grpSp>
        <p:sp>
          <p:nvSpPr>
            <p:cNvPr id="33" name="Freeform 160"/>
            <p:cNvSpPr/>
            <p:nvPr/>
          </p:nvSpPr>
          <p:spPr bwMode="auto">
            <a:xfrm>
              <a:off x="2797907" y="2027527"/>
              <a:ext cx="376238" cy="239713"/>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accent4"/>
            </a:solidFill>
            <a:ln>
              <a:noFill/>
            </a:ln>
          </p:spPr>
          <p:txBody>
            <a:bodyPr vert="horz" wrap="square" lIns="91440" tIns="45720" rIns="91440" bIns="45720" numCol="1" anchor="t" anchorCtr="0" compatLnSpc="1"/>
            <a:lstStyle/>
            <a:p>
              <a:endParaRPr lang="en-US">
                <a:latin typeface="+mn-ea"/>
              </a:endParaRPr>
            </a:p>
          </p:txBody>
        </p:sp>
      </p:grpSp>
      <p:grpSp>
        <p:nvGrpSpPr>
          <p:cNvPr id="9" name="组合 8"/>
          <p:cNvGrpSpPr/>
          <p:nvPr/>
        </p:nvGrpSpPr>
        <p:grpSpPr>
          <a:xfrm>
            <a:off x="9484662" y="2208585"/>
            <a:ext cx="1642001" cy="2142129"/>
            <a:chOff x="7113826" y="1656437"/>
            <a:chExt cx="1231661" cy="1606597"/>
          </a:xfrm>
        </p:grpSpPr>
        <p:grpSp>
          <p:nvGrpSpPr>
            <p:cNvPr id="75" name="Group 74"/>
            <p:cNvGrpSpPr/>
            <p:nvPr/>
          </p:nvGrpSpPr>
          <p:grpSpPr>
            <a:xfrm>
              <a:off x="7113826" y="1656437"/>
              <a:ext cx="1231661" cy="1606597"/>
              <a:chOff x="563421" y="1153347"/>
              <a:chExt cx="1501544" cy="1958638"/>
            </a:xfrm>
            <a:effectLst/>
          </p:grpSpPr>
          <p:sp>
            <p:nvSpPr>
              <p:cNvPr id="76" name="Flowchart: Off-page Connector 75"/>
              <p:cNvSpPr/>
              <p:nvPr/>
            </p:nvSpPr>
            <p:spPr>
              <a:xfrm>
                <a:off x="563421" y="1153347"/>
                <a:ext cx="1501544" cy="1958638"/>
              </a:xfrm>
              <a:prstGeom prst="flowChartOffpageConnector">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7" name="TextBox 76"/>
              <p:cNvSpPr txBox="1"/>
              <p:nvPr/>
            </p:nvSpPr>
            <p:spPr>
              <a:xfrm>
                <a:off x="938927" y="2452020"/>
                <a:ext cx="750532" cy="225130"/>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输入标题</a:t>
                </a:r>
                <a:endParaRPr lang="en-US" altLang="zh-CN" sz="1600" b="1" dirty="0">
                  <a:solidFill>
                    <a:schemeClr val="bg1"/>
                  </a:solidFill>
                  <a:latin typeface="+mn-ea"/>
                </a:endParaRPr>
              </a:p>
            </p:txBody>
          </p:sp>
          <p:sp>
            <p:nvSpPr>
              <p:cNvPr id="78" name="Oval 77"/>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3"/>
                  </a:solidFill>
                  <a:latin typeface="+mn-ea"/>
                </a:endParaRPr>
              </a:p>
            </p:txBody>
          </p:sp>
        </p:grpSp>
        <p:sp>
          <p:nvSpPr>
            <p:cNvPr id="34" name="Freeform 150"/>
            <p:cNvSpPr>
              <a:spLocks noEditPoints="1"/>
            </p:cNvSpPr>
            <p:nvPr/>
          </p:nvSpPr>
          <p:spPr bwMode="auto">
            <a:xfrm>
              <a:off x="7585987" y="1981748"/>
              <a:ext cx="287338" cy="369888"/>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accent3"/>
            </a:solidFill>
            <a:ln>
              <a:noFill/>
            </a:ln>
          </p:spPr>
          <p:txBody>
            <a:bodyPr vert="horz" wrap="square" lIns="91440" tIns="45720" rIns="91440" bIns="45720" numCol="1" anchor="t" anchorCtr="0" compatLnSpc="1"/>
            <a:lstStyle/>
            <a:p>
              <a:endParaRPr lang="en-US"/>
            </a:p>
          </p:txBody>
        </p:sp>
      </p:grpSp>
      <p:sp>
        <p:nvSpPr>
          <p:cNvPr id="6" name="标题 5"/>
          <p:cNvSpPr>
            <a:spLocks noGrp="1"/>
          </p:cNvSpPr>
          <p:nvPr>
            <p:ph type="title"/>
          </p:nvPr>
        </p:nvSpPr>
        <p:spPr/>
        <p:txBody>
          <a:bodyPr/>
          <a:lstStyle/>
          <a:p>
            <a:r>
              <a:rPr lang="zh-CN" altLang="en-US" dirty="0"/>
              <a:t>单击此处添加标题文本</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7701" y="815111"/>
            <a:ext cx="6096012" cy="25481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p:cNvGrpSpPr/>
          <p:nvPr/>
        </p:nvGrpSpPr>
        <p:grpSpPr>
          <a:xfrm>
            <a:off x="1192789" y="1838546"/>
            <a:ext cx="2970829" cy="2971211"/>
            <a:chOff x="953424" y="1486519"/>
            <a:chExt cx="2228412" cy="2228408"/>
          </a:xfrm>
        </p:grpSpPr>
        <p:sp>
          <p:nvSpPr>
            <p:cNvPr id="42" name="Freeform 4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49" name="Oval 48"/>
            <p:cNvSpPr/>
            <p:nvPr/>
          </p:nvSpPr>
          <p:spPr>
            <a:xfrm>
              <a:off x="1376346" y="1909439"/>
              <a:ext cx="1382568" cy="1382568"/>
            </a:xfrm>
            <a:prstGeom prst="ellipse">
              <a:avLst/>
            </a:prstGeom>
            <a:solidFill>
              <a:schemeClr val="tx2">
                <a:lumMod val="7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n-ea"/>
              </a:endParaRPr>
            </a:p>
          </p:txBody>
        </p:sp>
      </p:grpSp>
      <p:grpSp>
        <p:nvGrpSpPr>
          <p:cNvPr id="51" name="Group 50"/>
          <p:cNvGrpSpPr/>
          <p:nvPr/>
        </p:nvGrpSpPr>
        <p:grpSpPr>
          <a:xfrm>
            <a:off x="4135808" y="1902204"/>
            <a:ext cx="2061637" cy="2061901"/>
            <a:chOff x="953424" y="1486519"/>
            <a:chExt cx="2228412" cy="2228408"/>
          </a:xfrm>
        </p:grpSpPr>
        <p:sp>
          <p:nvSpPr>
            <p:cNvPr id="52" name="Freeform 5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53" name="Oval 52"/>
            <p:cNvSpPr/>
            <p:nvPr/>
          </p:nvSpPr>
          <p:spPr>
            <a:xfrm>
              <a:off x="1376346" y="1909439"/>
              <a:ext cx="1382568" cy="1382568"/>
            </a:xfrm>
            <a:prstGeom prst="ellipse">
              <a:avLst/>
            </a:prstGeom>
            <a:solidFill>
              <a:schemeClr val="accent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grpSp>
      <p:grpSp>
        <p:nvGrpSpPr>
          <p:cNvPr id="54" name="Group 53"/>
          <p:cNvGrpSpPr/>
          <p:nvPr/>
        </p:nvGrpSpPr>
        <p:grpSpPr>
          <a:xfrm>
            <a:off x="6096002" y="1838546"/>
            <a:ext cx="2970829" cy="2971211"/>
            <a:chOff x="953424" y="1486519"/>
            <a:chExt cx="2228412" cy="2228408"/>
          </a:xfrm>
          <a:solidFill>
            <a:srgbClr val="FF3F3F"/>
          </a:solidFill>
        </p:grpSpPr>
        <p:sp>
          <p:nvSpPr>
            <p:cNvPr id="55" name="Freeform 54"/>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56" name="Oval 55"/>
            <p:cNvSpPr/>
            <p:nvPr/>
          </p:nvSpPr>
          <p:spPr>
            <a:xfrm>
              <a:off x="1376346" y="1909439"/>
              <a:ext cx="1382568" cy="1382568"/>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latin typeface="+mn-ea"/>
              </a:endParaRPr>
            </a:p>
          </p:txBody>
        </p:sp>
      </p:grpSp>
      <p:grpSp>
        <p:nvGrpSpPr>
          <p:cNvPr id="57" name="Group 56"/>
          <p:cNvGrpSpPr/>
          <p:nvPr/>
        </p:nvGrpSpPr>
        <p:grpSpPr>
          <a:xfrm>
            <a:off x="8949523" y="1902204"/>
            <a:ext cx="2061637" cy="2061901"/>
            <a:chOff x="953424" y="1486519"/>
            <a:chExt cx="2228412" cy="2228408"/>
          </a:xfrm>
          <a:solidFill>
            <a:srgbClr val="FFC000"/>
          </a:solidFill>
        </p:grpSpPr>
        <p:sp>
          <p:nvSpPr>
            <p:cNvPr id="58" name="Freeform 57"/>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59" name="Oval 58"/>
            <p:cNvSpPr/>
            <p:nvPr/>
          </p:nvSpPr>
          <p:spPr>
            <a:xfrm>
              <a:off x="1376346" y="1909439"/>
              <a:ext cx="1382568" cy="1382568"/>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grpSp>
      <p:sp>
        <p:nvSpPr>
          <p:cNvPr id="60" name="TextBox 59"/>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61" name="Straight Connector 60"/>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62" name="Arc 61"/>
          <p:cNvSpPr/>
          <p:nvPr/>
        </p:nvSpPr>
        <p:spPr>
          <a:xfrm rot="19051047">
            <a:off x="2948690" y="1421473"/>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63" name="Arc 62"/>
          <p:cNvSpPr/>
          <p:nvPr/>
        </p:nvSpPr>
        <p:spPr>
          <a:xfrm rot="19051047">
            <a:off x="7700111" y="1421474"/>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64" name="Arc 63"/>
          <p:cNvSpPr/>
          <p:nvPr/>
        </p:nvSpPr>
        <p:spPr>
          <a:xfrm rot="3261709" flipV="1">
            <a:off x="4711906" y="2521111"/>
            <a:ext cx="2181771" cy="21814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22" name="Freeform 143"/>
          <p:cNvSpPr>
            <a:spLocks noEditPoints="1"/>
          </p:cNvSpPr>
          <p:nvPr/>
        </p:nvSpPr>
        <p:spPr bwMode="auto">
          <a:xfrm>
            <a:off x="2308110" y="2929483"/>
            <a:ext cx="747472" cy="688552"/>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3" name="Freeform 92"/>
          <p:cNvSpPr>
            <a:spLocks noEditPoints="1"/>
          </p:cNvSpPr>
          <p:nvPr/>
        </p:nvSpPr>
        <p:spPr bwMode="auto">
          <a:xfrm>
            <a:off x="4818527" y="2570453"/>
            <a:ext cx="704854" cy="71806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24" name="组合 23"/>
          <p:cNvGrpSpPr/>
          <p:nvPr/>
        </p:nvGrpSpPr>
        <p:grpSpPr>
          <a:xfrm>
            <a:off x="7263715" y="3014302"/>
            <a:ext cx="662236" cy="619699"/>
            <a:chOff x="6661150" y="233363"/>
            <a:chExt cx="320675" cy="300038"/>
          </a:xfrm>
          <a:solidFill>
            <a:schemeClr val="bg1"/>
          </a:solidFill>
        </p:grpSpPr>
        <p:sp>
          <p:nvSpPr>
            <p:cNvPr id="2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29" name="Freeform 140"/>
          <p:cNvSpPr>
            <a:spLocks noEditPoints="1"/>
          </p:cNvSpPr>
          <p:nvPr/>
        </p:nvSpPr>
        <p:spPr bwMode="auto">
          <a:xfrm>
            <a:off x="9612860" y="2589098"/>
            <a:ext cx="734959" cy="735055"/>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 name="标题 2"/>
          <p:cNvSpPr>
            <a:spLocks noGrp="1"/>
          </p:cNvSpPr>
          <p:nvPr>
            <p:ph type="title"/>
          </p:nvPr>
        </p:nvSpPr>
        <p:spPr/>
        <p:txBody>
          <a:bodyPr/>
          <a:lstStyle/>
          <a:p>
            <a:r>
              <a:rPr lang="zh-CN" altLang="en-US"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0083" y="1538300"/>
            <a:ext cx="3608348" cy="2266493"/>
          </a:xfrm>
          <a:prstGeom prst="rect">
            <a:avLst/>
          </a:prstGeom>
        </p:spPr>
      </p:pic>
      <p:sp>
        <p:nvSpPr>
          <p:cNvPr id="13" name="矩形 12"/>
          <p:cNvSpPr/>
          <p:nvPr/>
        </p:nvSpPr>
        <p:spPr>
          <a:xfrm>
            <a:off x="4255204" y="1538300"/>
            <a:ext cx="3633744" cy="2112235"/>
          </a:xfrm>
          <a:prstGeom prst="rect">
            <a:avLst/>
          </a:prstGeom>
          <a:solidFill>
            <a:schemeClr val="accent3"/>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nSpc>
                <a:spcPct val="150000"/>
              </a:lnSpc>
            </a:pPr>
            <a:r>
              <a:rPr lang="zh-CN" altLang="en-US" sz="2700" b="1" dirty="0">
                <a:solidFill>
                  <a:schemeClr val="bg1"/>
                </a:solidFill>
                <a:latin typeface="微软雅黑" panose="020B0503020204020204" pitchFamily="34" charset="-122"/>
                <a:ea typeface="微软雅黑" panose="020B0503020204020204" pitchFamily="34" charset="-122"/>
              </a:rPr>
              <a:t>项目</a:t>
            </a:r>
            <a:r>
              <a:rPr lang="en-US" altLang="zh-CN" sz="2700" b="1" dirty="0">
                <a:solidFill>
                  <a:schemeClr val="bg1"/>
                </a:solidFill>
                <a:latin typeface="微软雅黑" panose="020B0503020204020204" pitchFamily="34" charset="-122"/>
                <a:ea typeface="微软雅黑" panose="020B0503020204020204" pitchFamily="34" charset="-122"/>
              </a:rPr>
              <a:t>5</a:t>
            </a:r>
            <a:r>
              <a:rPr lang="zh-CN" altLang="en-US" sz="2700" b="1" dirty="0">
                <a:solidFill>
                  <a:schemeClr val="bg1"/>
                </a:solidFill>
                <a:latin typeface="微软雅黑" panose="020B0503020204020204" pitchFamily="34" charset="-122"/>
                <a:ea typeface="微软雅黑" panose="020B0503020204020204" pitchFamily="34" charset="-122"/>
              </a:rPr>
              <a:t>的标题</a:t>
            </a:r>
            <a:endParaRPr lang="en-US" altLang="zh-CN" sz="27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5</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5</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zh-CN" altLang="en-US" dirty="0"/>
          </a:p>
        </p:txBody>
      </p:sp>
      <p:sp>
        <p:nvSpPr>
          <p:cNvPr id="11" name="矩形 10"/>
          <p:cNvSpPr/>
          <p:nvPr/>
        </p:nvSpPr>
        <p:spPr>
          <a:xfrm>
            <a:off x="7876250" y="3644185"/>
            <a:ext cx="3633744" cy="2108910"/>
          </a:xfrm>
          <a:prstGeom prst="rect">
            <a:avLst/>
          </a:prstGeom>
          <a:solidFill>
            <a:srgbClr val="60A8C9"/>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nSpc>
                <a:spcPct val="150000"/>
              </a:lnSpc>
            </a:pPr>
            <a:r>
              <a:rPr lang="zh-CN" altLang="en-US" sz="2700" b="1" dirty="0">
                <a:solidFill>
                  <a:schemeClr val="bg1"/>
                </a:solidFill>
                <a:latin typeface="微软雅黑" panose="020B0503020204020204" pitchFamily="34" charset="-122"/>
                <a:ea typeface="微软雅黑" panose="020B0503020204020204" pitchFamily="34" charset="-122"/>
              </a:rPr>
              <a:t>项目</a:t>
            </a:r>
            <a:r>
              <a:rPr lang="en-US" altLang="zh-CN" sz="2700" b="1" dirty="0">
                <a:solidFill>
                  <a:schemeClr val="bg1"/>
                </a:solidFill>
                <a:latin typeface="微软雅黑" panose="020B0503020204020204" pitchFamily="34" charset="-122"/>
                <a:ea typeface="微软雅黑" panose="020B0503020204020204" pitchFamily="34" charset="-122"/>
              </a:rPr>
              <a:t>6</a:t>
            </a:r>
            <a:r>
              <a:rPr lang="zh-CN" altLang="en-US" sz="2700" b="1" dirty="0">
                <a:solidFill>
                  <a:schemeClr val="bg1"/>
                </a:solidFill>
                <a:latin typeface="微软雅黑" panose="020B0503020204020204" pitchFamily="34" charset="-122"/>
                <a:ea typeface="微软雅黑" panose="020B0503020204020204" pitchFamily="34" charset="-122"/>
              </a:rPr>
              <a:t>的标题</a:t>
            </a:r>
            <a:endParaRPr lang="en-US" altLang="zh-CN" sz="27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6</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6</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zh-CN" altLang="en-US" dirty="0"/>
          </a:p>
        </p:txBody>
      </p:sp>
      <p:sp>
        <p:nvSpPr>
          <p:cNvPr id="9" name="矩形 8"/>
          <p:cNvSpPr/>
          <p:nvPr/>
        </p:nvSpPr>
        <p:spPr>
          <a:xfrm>
            <a:off x="634158" y="3640859"/>
            <a:ext cx="3633744" cy="2112235"/>
          </a:xfrm>
          <a:prstGeom prst="rect">
            <a:avLst/>
          </a:prstGeom>
          <a:solidFill>
            <a:srgbClr val="60A8C9"/>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nSpc>
                <a:spcPct val="150000"/>
              </a:lnSpc>
            </a:pPr>
            <a:r>
              <a:rPr lang="zh-CN" altLang="en-US" sz="2700" b="1" dirty="0">
                <a:solidFill>
                  <a:schemeClr val="bg1"/>
                </a:solidFill>
                <a:latin typeface="微软雅黑" panose="020B0503020204020204" pitchFamily="34" charset="-122"/>
                <a:ea typeface="微软雅黑" panose="020B0503020204020204" pitchFamily="34" charset="-122"/>
              </a:rPr>
              <a:t>项目</a:t>
            </a:r>
            <a:r>
              <a:rPr lang="en-US" altLang="zh-CN" sz="2700" b="1" dirty="0">
                <a:solidFill>
                  <a:schemeClr val="bg1"/>
                </a:solidFill>
                <a:latin typeface="微软雅黑" panose="020B0503020204020204" pitchFamily="34" charset="-122"/>
                <a:ea typeface="微软雅黑" panose="020B0503020204020204" pitchFamily="34" charset="-122"/>
              </a:rPr>
              <a:t>4</a:t>
            </a:r>
            <a:r>
              <a:rPr lang="zh-CN" altLang="en-US" sz="2700" b="1" dirty="0">
                <a:solidFill>
                  <a:schemeClr val="bg1"/>
                </a:solidFill>
                <a:latin typeface="微软雅黑" panose="020B0503020204020204" pitchFamily="34" charset="-122"/>
                <a:ea typeface="微软雅黑" panose="020B0503020204020204" pitchFamily="34" charset="-122"/>
              </a:rPr>
              <a:t>的标题</a:t>
            </a:r>
            <a:endParaRPr lang="en-US" altLang="zh-CN" sz="27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4</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4</a:t>
            </a:r>
            <a:r>
              <a:rPr lang="zh-CN" altLang="en-US" sz="1600" dirty="0">
                <a:solidFill>
                  <a:schemeClr val="bg1"/>
                </a:solidFill>
                <a:latin typeface="微软雅黑" panose="020B0503020204020204" pitchFamily="34" charset="-122"/>
                <a:ea typeface="微软雅黑" panose="020B0503020204020204" pitchFamily="34" charset="-122"/>
              </a:rPr>
              <a:t>的文字说明</a:t>
            </a:r>
          </a:p>
        </p:txBody>
      </p:sp>
      <p:pic>
        <p:nvPicPr>
          <p:cNvPr id="16" name="图片 15"/>
          <p:cNvPicPr>
            <a:picLocks noChangeAspect="1"/>
          </p:cNvPicPr>
          <p:nvPr/>
        </p:nvPicPr>
        <p:blipFill rotWithShape="1">
          <a:blip r:embed="rId4" cstate="print">
            <a:extLst>
              <a:ext uri="{28A0092B-C50C-407E-A947-70E740481C1C}">
                <a14:useLocalDpi xmlns:a14="http://schemas.microsoft.com/office/drawing/2010/main" val="0"/>
              </a:ext>
            </a:extLst>
          </a:blip>
          <a:srcRect l="3935" r="2653" b="40063"/>
          <a:stretch/>
        </p:blipFill>
        <p:spPr>
          <a:xfrm>
            <a:off x="644661" y="1538300"/>
            <a:ext cx="3612737" cy="2112235"/>
          </a:xfrm>
          <a:prstGeom prst="rect">
            <a:avLst/>
          </a:prstGeom>
        </p:spPr>
      </p:pic>
      <p:sp>
        <p:nvSpPr>
          <p:cNvPr id="15" name="标题 14"/>
          <p:cNvSpPr>
            <a:spLocks noGrp="1"/>
          </p:cNvSpPr>
          <p:nvPr>
            <p:ph type="title"/>
          </p:nvPr>
        </p:nvSpPr>
        <p:spPr/>
        <p:txBody>
          <a:bodyPr/>
          <a:lstStyle/>
          <a:p>
            <a:r>
              <a:rPr lang="zh-CN" altLang="en-US" dirty="0"/>
              <a:t>单击此处添加标题文本</a:t>
            </a:r>
          </a:p>
        </p:txBody>
      </p:sp>
      <p:pic>
        <p:nvPicPr>
          <p:cNvPr id="17" name="图片 16"/>
          <p:cNvPicPr>
            <a:picLocks noChangeAspect="1"/>
          </p:cNvPicPr>
          <p:nvPr/>
        </p:nvPicPr>
        <p:blipFill rotWithShape="1">
          <a:blip r:embed="rId5" cstate="print">
            <a:extLst>
              <a:ext uri="{28A0092B-C50C-407E-A947-70E740481C1C}">
                <a14:useLocalDpi xmlns:a14="http://schemas.microsoft.com/office/drawing/2010/main" val="0"/>
              </a:ext>
            </a:extLst>
          </a:blip>
          <a:srcRect b="19157"/>
          <a:stretch/>
        </p:blipFill>
        <p:spPr>
          <a:xfrm>
            <a:off x="4255204" y="3650536"/>
            <a:ext cx="3644879" cy="2102558"/>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986971" y="2104672"/>
            <a:ext cx="10218058" cy="2577873"/>
          </a:xfrm>
          <a:prstGeom prst="roundRect">
            <a:avLst>
              <a:gd name="adj" fmla="val 1193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174723" y="934089"/>
            <a:ext cx="2009848" cy="1785556"/>
            <a:chOff x="1191958" y="1652949"/>
            <a:chExt cx="801632" cy="712080"/>
          </a:xfrm>
        </p:grpSpPr>
        <p:sp>
          <p:nvSpPr>
            <p:cNvPr id="3" name="大圆"/>
            <p:cNvSpPr/>
            <p:nvPr/>
          </p:nvSpPr>
          <p:spPr>
            <a:xfrm>
              <a:off x="1219367" y="1652949"/>
              <a:ext cx="712080" cy="71208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7"/>
            <p:cNvSpPr txBox="1"/>
            <p:nvPr/>
          </p:nvSpPr>
          <p:spPr>
            <a:xfrm>
              <a:off x="1191958" y="1763902"/>
              <a:ext cx="801632" cy="527788"/>
            </a:xfrm>
            <a:prstGeom prst="rect">
              <a:avLst/>
            </a:prstGeom>
            <a:noFill/>
          </p:spPr>
          <p:txBody>
            <a:bodyPr wrap="square" rtlCol="0">
              <a:spAutoFit/>
            </a:bodyPr>
            <a:lstStyle/>
            <a:p>
              <a:pPr algn="ctr"/>
              <a:r>
                <a:rPr lang="en-US" altLang="zh-CN" sz="8000" b="1" dirty="0">
                  <a:solidFill>
                    <a:schemeClr val="accent1"/>
                  </a:solidFill>
                  <a:latin typeface="微软雅黑" panose="020B0503020204020204" pitchFamily="34" charset="-122"/>
                  <a:ea typeface="微软雅黑" panose="020B0503020204020204" pitchFamily="34" charset="-122"/>
                </a:rPr>
                <a:t>03</a:t>
              </a:r>
              <a:endParaRPr lang="zh-CN" altLang="en-US" sz="8000" b="1" dirty="0">
                <a:solidFill>
                  <a:schemeClr val="accen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997581" y="2891728"/>
            <a:ext cx="6277047" cy="1208888"/>
            <a:chOff x="1971715" y="2370629"/>
            <a:chExt cx="4708399" cy="906666"/>
          </a:xfrm>
        </p:grpSpPr>
        <p:sp>
          <p:nvSpPr>
            <p:cNvPr id="6" name="TextBox 193"/>
            <p:cNvSpPr txBox="1"/>
            <p:nvPr/>
          </p:nvSpPr>
          <p:spPr>
            <a:xfrm>
              <a:off x="1971715" y="2370629"/>
              <a:ext cx="4708399" cy="484748"/>
            </a:xfrm>
            <a:prstGeom prst="rect">
              <a:avLst/>
            </a:prstGeom>
            <a:noFill/>
          </p:spPr>
          <p:txBody>
            <a:bodyPr wrap="square" rtlCol="0">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单击此处添加标题文本</a:t>
              </a:r>
            </a:p>
          </p:txBody>
        </p:sp>
        <p:sp>
          <p:nvSpPr>
            <p:cNvPr id="7" name="Text Placeholder 2"/>
            <p:cNvSpPr txBox="1"/>
            <p:nvPr/>
          </p:nvSpPr>
          <p:spPr bwMode="auto">
            <a:xfrm>
              <a:off x="2733817" y="2855377"/>
              <a:ext cx="3184200"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None/>
              </a:pPr>
              <a:r>
                <a:rPr lang="zh-CN" altLang="en-US" sz="1500" dirty="0">
                  <a:solidFill>
                    <a:schemeClr val="bg1"/>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500" dirty="0">
                  <a:solidFill>
                    <a:schemeClr val="bg1"/>
                  </a:solidFill>
                  <a:latin typeface="微软雅黑" panose="020B0503020204020204" pitchFamily="34" charset="-122"/>
                  <a:ea typeface="微软雅黑" panose="020B0503020204020204" pitchFamily="34" charset="-122"/>
                </a:rPr>
                <a:t>……</a:t>
              </a:r>
            </a:p>
          </p:txBody>
        </p:sp>
      </p:gr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687" y="579546"/>
            <a:ext cx="2630201" cy="2735333"/>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261573" y="579546"/>
            <a:ext cx="2676920" cy="2735333"/>
          </a:xfrm>
          <a:prstGeom prst="rect">
            <a:avLst/>
          </a:prstGeom>
        </p:spPr>
      </p:pic>
      <p:grpSp>
        <p:nvGrpSpPr>
          <p:cNvPr id="21" name="组合 20"/>
          <p:cNvGrpSpPr/>
          <p:nvPr/>
        </p:nvGrpSpPr>
        <p:grpSpPr>
          <a:xfrm>
            <a:off x="986971" y="4423955"/>
            <a:ext cx="10218058" cy="1150956"/>
            <a:chOff x="986971" y="4379774"/>
            <a:chExt cx="9144000" cy="1029975"/>
          </a:xfrm>
        </p:grpSpPr>
        <p:sp>
          <p:nvSpPr>
            <p:cNvPr id="19" name="矩形 18"/>
            <p:cNvSpPr/>
            <p:nvPr/>
          </p:nvSpPr>
          <p:spPr>
            <a:xfrm>
              <a:off x="986971" y="4379774"/>
              <a:ext cx="9144000" cy="528901"/>
            </a:xfrm>
            <a:prstGeom prst="rect">
              <a:avLst/>
            </a:prstGeom>
            <a:solidFill>
              <a:srgbClr val="FDFE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r="1559"/>
            <a:stretch/>
          </p:blipFill>
          <p:spPr>
            <a:xfrm>
              <a:off x="986971" y="4614829"/>
              <a:ext cx="9144000" cy="794920"/>
            </a:xfrm>
            <a:prstGeom prst="rect">
              <a:avLst/>
            </a:prstGeom>
          </p:spPr>
        </p:pic>
      </p:grpSp>
    </p:spTree>
    <p:extLst>
      <p:ext uri="{BB962C8B-B14F-4D97-AF65-F5344CB8AC3E}">
        <p14:creationId xmlns:p14="http://schemas.microsoft.com/office/powerpoint/2010/main" val="2120986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圆角矩形 29"/>
          <p:cNvSpPr/>
          <p:nvPr/>
        </p:nvSpPr>
        <p:spPr>
          <a:xfrm>
            <a:off x="8653685" y="3043284"/>
            <a:ext cx="1384751" cy="3774744"/>
          </a:xfrm>
          <a:prstGeom prst="roundRect">
            <a:avLst>
              <a:gd name="adj" fmla="val 17300"/>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4604776" y="1679570"/>
            <a:ext cx="1086565" cy="5180017"/>
          </a:xfrm>
          <a:prstGeom prst="roundRect">
            <a:avLst>
              <a:gd name="adj" fmla="val 31974"/>
            </a:avLst>
          </a:prstGeom>
          <a:solidFill>
            <a:schemeClr val="accent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5380038" y="769257"/>
            <a:ext cx="3647847" cy="6090330"/>
          </a:xfrm>
          <a:prstGeom prst="roundRect">
            <a:avLst>
              <a:gd name="adj" fmla="val 1193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670" y="0"/>
            <a:ext cx="2932641" cy="4934857"/>
          </a:xfrm>
          <a:prstGeom prst="rect">
            <a:avLst/>
          </a:prstGeom>
        </p:spPr>
      </p:pic>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764" y="0"/>
            <a:ext cx="4321996" cy="4688114"/>
          </a:xfrm>
          <a:prstGeom prst="rect">
            <a:avLst/>
          </a:prstGeom>
        </p:spPr>
      </p:pic>
      <p:sp>
        <p:nvSpPr>
          <p:cNvPr id="35" name="椭圆 34"/>
          <p:cNvSpPr/>
          <p:nvPr/>
        </p:nvSpPr>
        <p:spPr>
          <a:xfrm>
            <a:off x="5041780" y="1768399"/>
            <a:ext cx="485427" cy="485427"/>
          </a:xfrm>
          <a:prstGeom prst="ellipse">
            <a:avLst/>
          </a:prstGeom>
          <a:gradFill flip="none" rotWithShape="1">
            <a:gsLst>
              <a:gs pos="0">
                <a:schemeClr val="bg1"/>
              </a:gs>
              <a:gs pos="100000">
                <a:srgbClr val="C8C8C8"/>
              </a:gs>
            </a:gsLst>
            <a:lin ang="19800000" scaled="0"/>
            <a:tileRect/>
          </a:gradFill>
          <a:ln w="127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03200" dir="8100000" algn="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eaLnBrk="0" fontAlgn="base" hangingPunct="0">
              <a:spcBef>
                <a:spcPct val="0"/>
              </a:spcBef>
              <a:spcAft>
                <a:spcPct val="0"/>
              </a:spcAft>
              <a:buFont typeface="Arial" panose="020B0604020202020204" pitchFamily="34" charset="0"/>
            </a:pPr>
            <a:r>
              <a:rPr lang="en-US" altLang="zh-CN" sz="2400" dirty="0">
                <a:solidFill>
                  <a:schemeClr val="accent1"/>
                </a:solidFill>
                <a:latin typeface="+mn-ea"/>
                <a:cs typeface="+mn-ea"/>
              </a:rPr>
              <a:t>1</a:t>
            </a:r>
            <a:endParaRPr lang="zh-CN" altLang="en-US" sz="2400" dirty="0">
              <a:solidFill>
                <a:schemeClr val="accent1"/>
              </a:solidFill>
              <a:latin typeface="+mn-ea"/>
              <a:cs typeface="+mn-ea"/>
            </a:endParaRPr>
          </a:p>
        </p:txBody>
      </p:sp>
      <p:sp>
        <p:nvSpPr>
          <p:cNvPr id="36" name="椭圆 35"/>
          <p:cNvSpPr/>
          <p:nvPr/>
        </p:nvSpPr>
        <p:spPr>
          <a:xfrm>
            <a:off x="5041780" y="2439482"/>
            <a:ext cx="485427" cy="485427"/>
          </a:xfrm>
          <a:prstGeom prst="ellipse">
            <a:avLst/>
          </a:prstGeom>
          <a:gradFill flip="none" rotWithShape="1">
            <a:gsLst>
              <a:gs pos="0">
                <a:schemeClr val="bg1"/>
              </a:gs>
              <a:gs pos="100000">
                <a:srgbClr val="C8C8C8"/>
              </a:gs>
            </a:gsLst>
            <a:lin ang="19800000" scaled="0"/>
            <a:tileRect/>
          </a:gradFill>
          <a:ln w="127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03200" dir="8100000" algn="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eaLnBrk="0" fontAlgn="base" hangingPunct="0">
              <a:spcBef>
                <a:spcPct val="0"/>
              </a:spcBef>
              <a:spcAft>
                <a:spcPct val="0"/>
              </a:spcAft>
              <a:buFont typeface="Arial" panose="020B0604020202020204" pitchFamily="34" charset="0"/>
            </a:pPr>
            <a:r>
              <a:rPr lang="en-US" altLang="zh-CN" sz="2400" dirty="0">
                <a:solidFill>
                  <a:schemeClr val="accent1"/>
                </a:solidFill>
                <a:latin typeface="+mn-ea"/>
                <a:cs typeface="+mn-ea"/>
              </a:rPr>
              <a:t>2</a:t>
            </a:r>
            <a:endParaRPr lang="zh-CN" altLang="en-US" sz="2400" dirty="0">
              <a:solidFill>
                <a:schemeClr val="accent1"/>
              </a:solidFill>
              <a:latin typeface="+mn-ea"/>
              <a:cs typeface="+mn-ea"/>
            </a:endParaRPr>
          </a:p>
        </p:txBody>
      </p:sp>
      <p:sp>
        <p:nvSpPr>
          <p:cNvPr id="37" name="椭圆 36"/>
          <p:cNvSpPr/>
          <p:nvPr/>
        </p:nvSpPr>
        <p:spPr>
          <a:xfrm>
            <a:off x="5041780" y="3110565"/>
            <a:ext cx="485427" cy="485427"/>
          </a:xfrm>
          <a:prstGeom prst="ellipse">
            <a:avLst/>
          </a:prstGeom>
          <a:gradFill flip="none" rotWithShape="1">
            <a:gsLst>
              <a:gs pos="0">
                <a:schemeClr val="bg1"/>
              </a:gs>
              <a:gs pos="100000">
                <a:srgbClr val="C8C8C8"/>
              </a:gs>
            </a:gsLst>
            <a:lin ang="19800000" scaled="0"/>
            <a:tileRect/>
          </a:gradFill>
          <a:ln w="127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03200" dir="8100000" algn="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eaLnBrk="0" fontAlgn="base" hangingPunct="0">
              <a:spcBef>
                <a:spcPct val="0"/>
              </a:spcBef>
              <a:spcAft>
                <a:spcPct val="0"/>
              </a:spcAft>
              <a:buFont typeface="Arial" panose="020B0604020202020204" pitchFamily="34" charset="0"/>
            </a:pPr>
            <a:r>
              <a:rPr lang="en-US" altLang="zh-CN" sz="2400" dirty="0">
                <a:solidFill>
                  <a:schemeClr val="accent1"/>
                </a:solidFill>
                <a:latin typeface="+mn-ea"/>
                <a:cs typeface="+mn-ea"/>
              </a:rPr>
              <a:t>3</a:t>
            </a:r>
            <a:endParaRPr lang="zh-CN" altLang="en-US" sz="2400" dirty="0">
              <a:solidFill>
                <a:schemeClr val="accent1"/>
              </a:solidFill>
              <a:latin typeface="+mn-ea"/>
              <a:cs typeface="+mn-ea"/>
            </a:endParaRPr>
          </a:p>
        </p:txBody>
      </p:sp>
      <p:sp>
        <p:nvSpPr>
          <p:cNvPr id="38" name="矩形 37"/>
          <p:cNvSpPr/>
          <p:nvPr/>
        </p:nvSpPr>
        <p:spPr>
          <a:xfrm>
            <a:off x="5779139" y="1841841"/>
            <a:ext cx="2925801" cy="420884"/>
          </a:xfrm>
          <a:prstGeom prst="rect">
            <a:avLst/>
          </a:prstGeom>
        </p:spPr>
        <p:txBody>
          <a:bodyPr wrap="none">
            <a:spAutoFit/>
          </a:bodyPr>
          <a:lstStyle/>
          <a:p>
            <a:pPr>
              <a:defRPr/>
            </a:pPr>
            <a:r>
              <a:rPr kumimoji="1" lang="zh-CN" altLang="en-US" sz="2135" dirty="0">
                <a:solidFill>
                  <a:schemeClr val="bg1"/>
                </a:solidFill>
                <a:latin typeface="+mn-ea"/>
                <a:cs typeface="+mn-ea"/>
              </a:rPr>
              <a:t>单击此处添加标题文本</a:t>
            </a:r>
            <a:endParaRPr lang="zh-CN" altLang="en-US" sz="2135" spc="400" dirty="0">
              <a:solidFill>
                <a:schemeClr val="bg1"/>
              </a:solidFill>
              <a:latin typeface="+mn-ea"/>
              <a:cs typeface="+mn-ea"/>
              <a:sym typeface="+mn-lt"/>
            </a:endParaRPr>
          </a:p>
        </p:txBody>
      </p:sp>
      <p:sp>
        <p:nvSpPr>
          <p:cNvPr id="39" name="矩形 38"/>
          <p:cNvSpPr/>
          <p:nvPr/>
        </p:nvSpPr>
        <p:spPr>
          <a:xfrm>
            <a:off x="5779139" y="2509954"/>
            <a:ext cx="2925801" cy="420884"/>
          </a:xfrm>
          <a:prstGeom prst="rect">
            <a:avLst/>
          </a:prstGeom>
        </p:spPr>
        <p:txBody>
          <a:bodyPr wrap="none">
            <a:spAutoFit/>
          </a:bodyPr>
          <a:lstStyle/>
          <a:p>
            <a:pPr>
              <a:defRPr/>
            </a:pPr>
            <a:r>
              <a:rPr kumimoji="1" lang="zh-CN" altLang="en-US" sz="2135" dirty="0">
                <a:solidFill>
                  <a:schemeClr val="bg1"/>
                </a:solidFill>
                <a:latin typeface="+mn-ea"/>
                <a:cs typeface="+mn-ea"/>
              </a:rPr>
              <a:t>单击此处添加标题文本</a:t>
            </a:r>
            <a:endParaRPr lang="zh-CN" altLang="en-US" sz="2135" spc="400" dirty="0">
              <a:solidFill>
                <a:schemeClr val="bg1"/>
              </a:solidFill>
              <a:latin typeface="+mn-ea"/>
              <a:cs typeface="+mn-ea"/>
              <a:sym typeface="+mn-lt"/>
            </a:endParaRPr>
          </a:p>
        </p:txBody>
      </p:sp>
      <p:sp>
        <p:nvSpPr>
          <p:cNvPr id="40" name="矩形 39"/>
          <p:cNvSpPr/>
          <p:nvPr/>
        </p:nvSpPr>
        <p:spPr>
          <a:xfrm>
            <a:off x="5779139" y="3178067"/>
            <a:ext cx="2925801" cy="420884"/>
          </a:xfrm>
          <a:prstGeom prst="rect">
            <a:avLst/>
          </a:prstGeom>
        </p:spPr>
        <p:txBody>
          <a:bodyPr wrap="none">
            <a:spAutoFit/>
          </a:bodyPr>
          <a:lstStyle/>
          <a:p>
            <a:pPr>
              <a:defRPr/>
            </a:pPr>
            <a:r>
              <a:rPr kumimoji="1" lang="zh-CN" altLang="en-US" sz="2135" dirty="0">
                <a:solidFill>
                  <a:schemeClr val="bg1"/>
                </a:solidFill>
                <a:latin typeface="+mn-ea"/>
                <a:cs typeface="+mn-ea"/>
              </a:rPr>
              <a:t>单击此处添加标题文本</a:t>
            </a:r>
            <a:endParaRPr lang="zh-CN" altLang="en-US" sz="2135" spc="400" dirty="0">
              <a:solidFill>
                <a:schemeClr val="bg1"/>
              </a:solidFill>
              <a:latin typeface="+mn-ea"/>
              <a:cs typeface="+mn-ea"/>
              <a:sym typeface="+mn-lt"/>
            </a:endParaRPr>
          </a:p>
        </p:txBody>
      </p:sp>
      <p:sp>
        <p:nvSpPr>
          <p:cNvPr id="41" name="矩形 40"/>
          <p:cNvSpPr/>
          <p:nvPr/>
        </p:nvSpPr>
        <p:spPr>
          <a:xfrm>
            <a:off x="5779139" y="3846181"/>
            <a:ext cx="2925801" cy="420884"/>
          </a:xfrm>
          <a:prstGeom prst="rect">
            <a:avLst/>
          </a:prstGeom>
        </p:spPr>
        <p:txBody>
          <a:bodyPr wrap="none">
            <a:spAutoFit/>
          </a:bodyPr>
          <a:lstStyle/>
          <a:p>
            <a:pPr>
              <a:defRPr/>
            </a:pPr>
            <a:r>
              <a:rPr kumimoji="1" lang="zh-CN" altLang="en-US" sz="2135" dirty="0">
                <a:solidFill>
                  <a:schemeClr val="bg1"/>
                </a:solidFill>
                <a:latin typeface="+mn-ea"/>
                <a:cs typeface="+mn-ea"/>
              </a:rPr>
              <a:t>单击此处添加标题文本</a:t>
            </a:r>
            <a:endParaRPr lang="zh-CN" altLang="en-US" sz="2135" spc="400" dirty="0">
              <a:solidFill>
                <a:schemeClr val="bg1"/>
              </a:solidFill>
              <a:latin typeface="+mn-ea"/>
              <a:cs typeface="+mn-ea"/>
              <a:sym typeface="+mn-lt"/>
            </a:endParaRPr>
          </a:p>
        </p:txBody>
      </p:sp>
      <p:sp>
        <p:nvSpPr>
          <p:cNvPr id="42" name="椭圆 41"/>
          <p:cNvSpPr/>
          <p:nvPr/>
        </p:nvSpPr>
        <p:spPr>
          <a:xfrm>
            <a:off x="5041780" y="3781647"/>
            <a:ext cx="485427" cy="485427"/>
          </a:xfrm>
          <a:prstGeom prst="ellipse">
            <a:avLst/>
          </a:prstGeom>
          <a:gradFill flip="none" rotWithShape="1">
            <a:gsLst>
              <a:gs pos="0">
                <a:schemeClr val="bg1"/>
              </a:gs>
              <a:gs pos="100000">
                <a:srgbClr val="C8C8C8"/>
              </a:gs>
            </a:gsLst>
            <a:lin ang="19800000" scaled="0"/>
            <a:tileRect/>
          </a:gradFill>
          <a:ln w="127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03200" dir="8100000" algn="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eaLnBrk="0" fontAlgn="base" hangingPunct="0">
              <a:spcBef>
                <a:spcPct val="0"/>
              </a:spcBef>
              <a:spcAft>
                <a:spcPct val="0"/>
              </a:spcAft>
              <a:buFont typeface="Arial" panose="020B0604020202020204" pitchFamily="34" charset="0"/>
            </a:pPr>
            <a:r>
              <a:rPr lang="en-US" altLang="zh-CN" sz="2400" dirty="0">
                <a:solidFill>
                  <a:schemeClr val="accent1"/>
                </a:solidFill>
                <a:latin typeface="+mn-ea"/>
                <a:cs typeface="+mn-ea"/>
              </a:rPr>
              <a:t>4</a:t>
            </a:r>
            <a:endParaRPr lang="zh-CN" altLang="en-US" sz="2400" dirty="0">
              <a:solidFill>
                <a:schemeClr val="accent1"/>
              </a:solidFill>
              <a:latin typeface="+mn-ea"/>
              <a:cs typeface="+mn-ea"/>
            </a:endParaRPr>
          </a:p>
        </p:txBody>
      </p:sp>
      <p:sp>
        <p:nvSpPr>
          <p:cNvPr id="45" name="矩形 44"/>
          <p:cNvSpPr/>
          <p:nvPr/>
        </p:nvSpPr>
        <p:spPr>
          <a:xfrm>
            <a:off x="5779139" y="4514293"/>
            <a:ext cx="2925801" cy="420884"/>
          </a:xfrm>
          <a:prstGeom prst="rect">
            <a:avLst/>
          </a:prstGeom>
        </p:spPr>
        <p:txBody>
          <a:bodyPr wrap="none">
            <a:spAutoFit/>
          </a:bodyPr>
          <a:lstStyle/>
          <a:p>
            <a:pPr>
              <a:defRPr/>
            </a:pPr>
            <a:r>
              <a:rPr kumimoji="1" lang="zh-CN" altLang="en-US" sz="2135" dirty="0">
                <a:solidFill>
                  <a:schemeClr val="bg1"/>
                </a:solidFill>
                <a:latin typeface="+mn-ea"/>
                <a:cs typeface="+mn-ea"/>
              </a:rPr>
              <a:t>单击此处添加标题文本</a:t>
            </a:r>
            <a:endParaRPr lang="zh-CN" altLang="en-US" sz="2135" spc="400" dirty="0">
              <a:solidFill>
                <a:schemeClr val="bg1"/>
              </a:solidFill>
              <a:latin typeface="+mn-ea"/>
              <a:cs typeface="+mn-ea"/>
              <a:sym typeface="+mn-lt"/>
            </a:endParaRPr>
          </a:p>
        </p:txBody>
      </p:sp>
      <p:sp>
        <p:nvSpPr>
          <p:cNvPr id="46" name="椭圆 45"/>
          <p:cNvSpPr/>
          <p:nvPr/>
        </p:nvSpPr>
        <p:spPr>
          <a:xfrm>
            <a:off x="5041780" y="4452730"/>
            <a:ext cx="485427" cy="485427"/>
          </a:xfrm>
          <a:prstGeom prst="ellipse">
            <a:avLst/>
          </a:prstGeom>
          <a:gradFill flip="none" rotWithShape="1">
            <a:gsLst>
              <a:gs pos="0">
                <a:schemeClr val="bg1"/>
              </a:gs>
              <a:gs pos="100000">
                <a:srgbClr val="C8C8C8"/>
              </a:gs>
            </a:gsLst>
            <a:lin ang="19800000" scaled="0"/>
            <a:tileRect/>
          </a:gradFill>
          <a:ln w="12700">
            <a:gradFill flip="none" rotWithShape="1">
              <a:gsLst>
                <a:gs pos="53000">
                  <a:schemeClr val="bg1">
                    <a:alpha val="90000"/>
                  </a:schemeClr>
                </a:gs>
                <a:gs pos="100000">
                  <a:schemeClr val="tx1">
                    <a:lumMod val="50000"/>
                    <a:lumOff val="50000"/>
                  </a:schemeClr>
                </a:gs>
              </a:gsLst>
              <a:lin ang="7200000" scaled="0"/>
              <a:tileRect/>
            </a:gradFill>
          </a:ln>
          <a:effectLst>
            <a:outerShdw blurRad="482600" dist="203200" dir="8100000" algn="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eaLnBrk="0" fontAlgn="base" hangingPunct="0">
              <a:spcBef>
                <a:spcPct val="0"/>
              </a:spcBef>
              <a:spcAft>
                <a:spcPct val="0"/>
              </a:spcAft>
              <a:buFont typeface="Arial" panose="020B0604020202020204" pitchFamily="34" charset="0"/>
            </a:pPr>
            <a:r>
              <a:rPr lang="en-US" altLang="zh-CN" sz="2400" dirty="0">
                <a:solidFill>
                  <a:schemeClr val="accent1"/>
                </a:solidFill>
                <a:latin typeface="+mn-ea"/>
                <a:cs typeface="+mn-ea"/>
              </a:rPr>
              <a:t>5</a:t>
            </a:r>
            <a:endParaRPr lang="zh-CN" altLang="en-US" sz="2400" dirty="0">
              <a:solidFill>
                <a:schemeClr val="accent1"/>
              </a:solidFill>
              <a:latin typeface="+mn-ea"/>
              <a:cs typeface="+mn-ea"/>
            </a:endParaRPr>
          </a:p>
        </p:txBody>
      </p:sp>
      <p:grpSp>
        <p:nvGrpSpPr>
          <p:cNvPr id="14" name="组合 13"/>
          <p:cNvGrpSpPr/>
          <p:nvPr/>
        </p:nvGrpSpPr>
        <p:grpSpPr>
          <a:xfrm>
            <a:off x="-1588" y="4271963"/>
            <a:ext cx="12192001" cy="2587625"/>
            <a:chOff x="-1588" y="4271963"/>
            <a:chExt cx="12192001" cy="2587625"/>
          </a:xfrm>
        </p:grpSpPr>
        <p:sp>
          <p:nvSpPr>
            <p:cNvPr id="15" name="Freeform 497">
              <a:extLst>
                <a:ext uri="{FF2B5EF4-FFF2-40B4-BE49-F238E27FC236}">
                  <a16:creationId xmlns:a16="http://schemas.microsoft.com/office/drawing/2014/main" id="{3E43AE56-03EB-49D1-B4D2-1517AF66A155}"/>
                </a:ext>
              </a:extLst>
            </p:cNvPr>
            <p:cNvSpPr>
              <a:spLocks/>
            </p:cNvSpPr>
            <p:nvPr/>
          </p:nvSpPr>
          <p:spPr bwMode="auto">
            <a:xfrm>
              <a:off x="-1588" y="4271963"/>
              <a:ext cx="12192000" cy="2587625"/>
            </a:xfrm>
            <a:custGeom>
              <a:avLst/>
              <a:gdLst>
                <a:gd name="T0" fmla="*/ 7680 w 7680"/>
                <a:gd name="T1" fmla="*/ 31 h 1632"/>
                <a:gd name="T2" fmla="*/ 7370 w 7680"/>
                <a:gd name="T3" fmla="*/ 0 h 1632"/>
                <a:gd name="T4" fmla="*/ 6023 w 7680"/>
                <a:gd name="T5" fmla="*/ 794 h 1632"/>
                <a:gd name="T6" fmla="*/ 5452 w 7680"/>
                <a:gd name="T7" fmla="*/ 664 h 1632"/>
                <a:gd name="T8" fmla="*/ 4686 w 7680"/>
                <a:gd name="T9" fmla="*/ 910 h 1632"/>
                <a:gd name="T10" fmla="*/ 4024 w 7680"/>
                <a:gd name="T11" fmla="*/ 732 h 1632"/>
                <a:gd name="T12" fmla="*/ 3133 w 7680"/>
                <a:gd name="T13" fmla="*/ 1079 h 1632"/>
                <a:gd name="T14" fmla="*/ 2528 w 7680"/>
                <a:gd name="T15" fmla="*/ 932 h 1632"/>
                <a:gd name="T16" fmla="*/ 1683 w 7680"/>
                <a:gd name="T17" fmla="*/ 1239 h 1632"/>
                <a:gd name="T18" fmla="*/ 720 w 7680"/>
                <a:gd name="T19" fmla="*/ 820 h 1632"/>
                <a:gd name="T20" fmla="*/ 0 w 7680"/>
                <a:gd name="T21" fmla="*/ 1034 h 1632"/>
                <a:gd name="T22" fmla="*/ 0 w 7680"/>
                <a:gd name="T23" fmla="*/ 1632 h 1632"/>
                <a:gd name="T24" fmla="*/ 7680 w 7680"/>
                <a:gd name="T25" fmla="*/ 1632 h 1632"/>
                <a:gd name="T26" fmla="*/ 7680 w 7680"/>
                <a:gd name="T27" fmla="*/ 31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80" h="1632">
                  <a:moveTo>
                    <a:pt x="7680" y="31"/>
                  </a:moveTo>
                  <a:cubicBezTo>
                    <a:pt x="7580" y="11"/>
                    <a:pt x="7476" y="0"/>
                    <a:pt x="7370" y="0"/>
                  </a:cubicBezTo>
                  <a:cubicBezTo>
                    <a:pt x="6790" y="0"/>
                    <a:pt x="6286" y="321"/>
                    <a:pt x="6023" y="794"/>
                  </a:cubicBezTo>
                  <a:cubicBezTo>
                    <a:pt x="5851" y="711"/>
                    <a:pt x="5657" y="664"/>
                    <a:pt x="5452" y="664"/>
                  </a:cubicBezTo>
                  <a:cubicBezTo>
                    <a:pt x="5166" y="664"/>
                    <a:pt x="4901" y="755"/>
                    <a:pt x="4686" y="910"/>
                  </a:cubicBezTo>
                  <a:cubicBezTo>
                    <a:pt x="4491" y="797"/>
                    <a:pt x="4265" y="732"/>
                    <a:pt x="4024" y="732"/>
                  </a:cubicBezTo>
                  <a:cubicBezTo>
                    <a:pt x="3680" y="732"/>
                    <a:pt x="3368" y="864"/>
                    <a:pt x="3133" y="1079"/>
                  </a:cubicBezTo>
                  <a:cubicBezTo>
                    <a:pt x="2952" y="985"/>
                    <a:pt x="2746" y="932"/>
                    <a:pt x="2528" y="932"/>
                  </a:cubicBezTo>
                  <a:cubicBezTo>
                    <a:pt x="2206" y="932"/>
                    <a:pt x="1912" y="1047"/>
                    <a:pt x="1683" y="1239"/>
                  </a:cubicBezTo>
                  <a:cubicBezTo>
                    <a:pt x="1443" y="981"/>
                    <a:pt x="1100" y="820"/>
                    <a:pt x="720" y="820"/>
                  </a:cubicBezTo>
                  <a:cubicBezTo>
                    <a:pt x="454" y="820"/>
                    <a:pt x="207" y="899"/>
                    <a:pt x="0" y="1034"/>
                  </a:cubicBezTo>
                  <a:cubicBezTo>
                    <a:pt x="0" y="1632"/>
                    <a:pt x="0" y="1632"/>
                    <a:pt x="0" y="1632"/>
                  </a:cubicBezTo>
                  <a:cubicBezTo>
                    <a:pt x="7680" y="1632"/>
                    <a:pt x="7680" y="1632"/>
                    <a:pt x="7680" y="1632"/>
                  </a:cubicBezTo>
                  <a:lnTo>
                    <a:pt x="7680" y="31"/>
                  </a:lnTo>
                  <a:close/>
                </a:path>
              </a:pathLst>
            </a:custGeom>
            <a:solidFill>
              <a:srgbClr val="FFFFFF"/>
            </a:solidFill>
            <a:ln>
              <a:noFill/>
            </a:ln>
            <a:effectLst>
              <a:outerShdw blurRad="50800" dist="38100" dir="16200000" rotWithShape="0">
                <a:prstClr val="black">
                  <a:alpha val="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45">
              <a:extLst>
                <a:ext uri="{FF2B5EF4-FFF2-40B4-BE49-F238E27FC236}">
                  <a16:creationId xmlns:a16="http://schemas.microsoft.com/office/drawing/2014/main" id="{3B0508AC-6F3E-43EE-AEC1-A2CD91D000B9}"/>
                </a:ext>
              </a:extLst>
            </p:cNvPr>
            <p:cNvSpPr>
              <a:spLocks/>
            </p:cNvSpPr>
            <p:nvPr/>
          </p:nvSpPr>
          <p:spPr bwMode="auto">
            <a:xfrm>
              <a:off x="-1588" y="5895975"/>
              <a:ext cx="3616325" cy="963612"/>
            </a:xfrm>
            <a:custGeom>
              <a:avLst/>
              <a:gdLst>
                <a:gd name="T0" fmla="*/ 1950 w 2278"/>
                <a:gd name="T1" fmla="*/ 456 h 608"/>
                <a:gd name="T2" fmla="*/ 1673 w 2278"/>
                <a:gd name="T3" fmla="*/ 557 h 608"/>
                <a:gd name="T4" fmla="*/ 1188 w 2278"/>
                <a:gd name="T5" fmla="*/ 360 h 608"/>
                <a:gd name="T6" fmla="*/ 1101 w 2278"/>
                <a:gd name="T7" fmla="*/ 365 h 608"/>
                <a:gd name="T8" fmla="*/ 488 w 2278"/>
                <a:gd name="T9" fmla="*/ 0 h 608"/>
                <a:gd name="T10" fmla="*/ 0 w 2278"/>
                <a:gd name="T11" fmla="*/ 200 h 608"/>
                <a:gd name="T12" fmla="*/ 0 w 2278"/>
                <a:gd name="T13" fmla="*/ 608 h 608"/>
                <a:gd name="T14" fmla="*/ 2278 w 2278"/>
                <a:gd name="T15" fmla="*/ 608 h 608"/>
                <a:gd name="T16" fmla="*/ 1950 w 2278"/>
                <a:gd name="T17" fmla="*/ 45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8" h="608">
                  <a:moveTo>
                    <a:pt x="1950" y="456"/>
                  </a:moveTo>
                  <a:cubicBezTo>
                    <a:pt x="1845" y="456"/>
                    <a:pt x="1748" y="494"/>
                    <a:pt x="1673" y="557"/>
                  </a:cubicBezTo>
                  <a:cubicBezTo>
                    <a:pt x="1548" y="435"/>
                    <a:pt x="1377" y="360"/>
                    <a:pt x="1188" y="360"/>
                  </a:cubicBezTo>
                  <a:cubicBezTo>
                    <a:pt x="1158" y="360"/>
                    <a:pt x="1129" y="362"/>
                    <a:pt x="1101" y="365"/>
                  </a:cubicBezTo>
                  <a:cubicBezTo>
                    <a:pt x="983" y="148"/>
                    <a:pt x="753" y="0"/>
                    <a:pt x="488" y="0"/>
                  </a:cubicBezTo>
                  <a:cubicBezTo>
                    <a:pt x="298" y="0"/>
                    <a:pt x="126" y="76"/>
                    <a:pt x="0" y="200"/>
                  </a:cubicBezTo>
                  <a:cubicBezTo>
                    <a:pt x="0" y="608"/>
                    <a:pt x="0" y="608"/>
                    <a:pt x="0" y="608"/>
                  </a:cubicBezTo>
                  <a:cubicBezTo>
                    <a:pt x="2278" y="608"/>
                    <a:pt x="2278" y="608"/>
                    <a:pt x="2278" y="608"/>
                  </a:cubicBezTo>
                  <a:cubicBezTo>
                    <a:pt x="2199" y="515"/>
                    <a:pt x="2081" y="456"/>
                    <a:pt x="1950" y="456"/>
                  </a:cubicBezTo>
                  <a:close/>
                </a:path>
              </a:pathLst>
            </a:custGeom>
            <a:gradFill flip="none" rotWithShape="1">
              <a:gsLst>
                <a:gs pos="0">
                  <a:schemeClr val="accent1">
                    <a:lumMod val="45000"/>
                    <a:lumOff val="55000"/>
                  </a:schemeClr>
                </a:gs>
                <a:gs pos="100000">
                  <a:srgbClr val="2F9E61"/>
                </a:gs>
              </a:gsLst>
              <a:lin ang="108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546">
              <a:extLst>
                <a:ext uri="{FF2B5EF4-FFF2-40B4-BE49-F238E27FC236}">
                  <a16:creationId xmlns:a16="http://schemas.microsoft.com/office/drawing/2014/main" id="{B23748A1-843F-4CE1-9C98-F44F1C1ED100}"/>
                </a:ext>
              </a:extLst>
            </p:cNvPr>
            <p:cNvSpPr>
              <a:spLocks/>
            </p:cNvSpPr>
            <p:nvPr/>
          </p:nvSpPr>
          <p:spPr bwMode="auto">
            <a:xfrm>
              <a:off x="4894263" y="6656388"/>
              <a:ext cx="971550" cy="203200"/>
            </a:xfrm>
            <a:custGeom>
              <a:avLst/>
              <a:gdLst>
                <a:gd name="T0" fmla="*/ 0 w 612"/>
                <a:gd name="T1" fmla="*/ 128 h 128"/>
                <a:gd name="T2" fmla="*/ 612 w 612"/>
                <a:gd name="T3" fmla="*/ 128 h 128"/>
                <a:gd name="T4" fmla="*/ 306 w 612"/>
                <a:gd name="T5" fmla="*/ 0 h 128"/>
                <a:gd name="T6" fmla="*/ 0 w 612"/>
                <a:gd name="T7" fmla="*/ 128 h 128"/>
              </a:gdLst>
              <a:ahLst/>
              <a:cxnLst>
                <a:cxn ang="0">
                  <a:pos x="T0" y="T1"/>
                </a:cxn>
                <a:cxn ang="0">
                  <a:pos x="T2" y="T3"/>
                </a:cxn>
                <a:cxn ang="0">
                  <a:pos x="T4" y="T5"/>
                </a:cxn>
                <a:cxn ang="0">
                  <a:pos x="T6" y="T7"/>
                </a:cxn>
              </a:cxnLst>
              <a:rect l="0" t="0" r="r" b="b"/>
              <a:pathLst>
                <a:path w="612" h="128">
                  <a:moveTo>
                    <a:pt x="0" y="128"/>
                  </a:moveTo>
                  <a:cubicBezTo>
                    <a:pt x="612" y="128"/>
                    <a:pt x="612" y="128"/>
                    <a:pt x="612" y="128"/>
                  </a:cubicBezTo>
                  <a:cubicBezTo>
                    <a:pt x="534" y="49"/>
                    <a:pt x="426" y="0"/>
                    <a:pt x="306" y="0"/>
                  </a:cubicBezTo>
                  <a:cubicBezTo>
                    <a:pt x="186" y="0"/>
                    <a:pt x="78" y="49"/>
                    <a:pt x="0" y="128"/>
                  </a:cubicBezTo>
                  <a:close/>
                </a:path>
              </a:pathLst>
            </a:custGeom>
            <a:gradFill>
              <a:gsLst>
                <a:gs pos="0">
                  <a:schemeClr val="accent1">
                    <a:lumMod val="45000"/>
                    <a:lumOff val="55000"/>
                  </a:schemeClr>
                </a:gs>
                <a:gs pos="100000">
                  <a:srgbClr val="2F9E6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547">
              <a:extLst>
                <a:ext uri="{FF2B5EF4-FFF2-40B4-BE49-F238E27FC236}">
                  <a16:creationId xmlns:a16="http://schemas.microsoft.com/office/drawing/2014/main" id="{85AB3924-2DDA-4064-B27C-384AC9F44931}"/>
                </a:ext>
              </a:extLst>
            </p:cNvPr>
            <p:cNvSpPr>
              <a:spLocks/>
            </p:cNvSpPr>
            <p:nvPr/>
          </p:nvSpPr>
          <p:spPr bwMode="auto">
            <a:xfrm>
              <a:off x="8475663" y="5362575"/>
              <a:ext cx="3714750" cy="1497012"/>
            </a:xfrm>
            <a:custGeom>
              <a:avLst/>
              <a:gdLst>
                <a:gd name="T0" fmla="*/ 2340 w 2340"/>
                <a:gd name="T1" fmla="*/ 944 h 944"/>
                <a:gd name="T2" fmla="*/ 2340 w 2340"/>
                <a:gd name="T3" fmla="*/ 135 h 944"/>
                <a:gd name="T4" fmla="*/ 1928 w 2340"/>
                <a:gd name="T5" fmla="*/ 0 h 944"/>
                <a:gd name="T6" fmla="*/ 1255 w 2340"/>
                <a:gd name="T7" fmla="*/ 517 h 944"/>
                <a:gd name="T8" fmla="*/ 773 w 2340"/>
                <a:gd name="T9" fmla="*/ 804 h 944"/>
                <a:gd name="T10" fmla="*/ 418 w 2340"/>
                <a:gd name="T11" fmla="*/ 616 h 944"/>
                <a:gd name="T12" fmla="*/ 0 w 2340"/>
                <a:gd name="T13" fmla="*/ 944 h 944"/>
                <a:gd name="T14" fmla="*/ 2340 w 2340"/>
                <a:gd name="T15" fmla="*/ 944 h 9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0" h="944">
                  <a:moveTo>
                    <a:pt x="2340" y="944"/>
                  </a:moveTo>
                  <a:cubicBezTo>
                    <a:pt x="2340" y="135"/>
                    <a:pt x="2340" y="135"/>
                    <a:pt x="2340" y="135"/>
                  </a:cubicBezTo>
                  <a:cubicBezTo>
                    <a:pt x="2225" y="50"/>
                    <a:pt x="2082" y="0"/>
                    <a:pt x="1928" y="0"/>
                  </a:cubicBezTo>
                  <a:cubicBezTo>
                    <a:pt x="1605" y="0"/>
                    <a:pt x="1334" y="219"/>
                    <a:pt x="1255" y="517"/>
                  </a:cubicBezTo>
                  <a:cubicBezTo>
                    <a:pt x="1057" y="541"/>
                    <a:pt x="884" y="649"/>
                    <a:pt x="773" y="804"/>
                  </a:cubicBezTo>
                  <a:cubicBezTo>
                    <a:pt x="696" y="690"/>
                    <a:pt x="566" y="616"/>
                    <a:pt x="418" y="616"/>
                  </a:cubicBezTo>
                  <a:cubicBezTo>
                    <a:pt x="216" y="616"/>
                    <a:pt x="46" y="756"/>
                    <a:pt x="0" y="944"/>
                  </a:cubicBezTo>
                  <a:lnTo>
                    <a:pt x="2340" y="944"/>
                  </a:lnTo>
                  <a:close/>
                </a:path>
              </a:pathLst>
            </a:custGeom>
            <a:gradFill>
              <a:gsLst>
                <a:gs pos="0">
                  <a:schemeClr val="accent1">
                    <a:lumMod val="45000"/>
                    <a:lumOff val="55000"/>
                  </a:schemeClr>
                </a:gs>
                <a:gs pos="100000">
                  <a:srgbClr val="2F9E6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48">
              <a:extLst>
                <a:ext uri="{FF2B5EF4-FFF2-40B4-BE49-F238E27FC236}">
                  <a16:creationId xmlns:a16="http://schemas.microsoft.com/office/drawing/2014/main" id="{977C403C-7AF9-4B5A-BCCB-4E448EA39966}"/>
                </a:ext>
              </a:extLst>
            </p:cNvPr>
            <p:cNvSpPr>
              <a:spLocks/>
            </p:cNvSpPr>
            <p:nvPr/>
          </p:nvSpPr>
          <p:spPr bwMode="auto">
            <a:xfrm>
              <a:off x="5754688" y="5997575"/>
              <a:ext cx="2830513" cy="862012"/>
            </a:xfrm>
            <a:custGeom>
              <a:avLst/>
              <a:gdLst>
                <a:gd name="T0" fmla="*/ 622 w 1783"/>
                <a:gd name="T1" fmla="*/ 0 h 544"/>
                <a:gd name="T2" fmla="*/ 0 w 1783"/>
                <a:gd name="T3" fmla="*/ 544 h 544"/>
                <a:gd name="T4" fmla="*/ 1783 w 1783"/>
                <a:gd name="T5" fmla="*/ 544 h 544"/>
                <a:gd name="T6" fmla="*/ 1306 w 1783"/>
                <a:gd name="T7" fmla="*/ 324 h 544"/>
                <a:gd name="T8" fmla="*/ 1179 w 1783"/>
                <a:gd name="T9" fmla="*/ 337 h 544"/>
                <a:gd name="T10" fmla="*/ 622 w 1783"/>
                <a:gd name="T11" fmla="*/ 0 h 544"/>
              </a:gdLst>
              <a:ahLst/>
              <a:cxnLst>
                <a:cxn ang="0">
                  <a:pos x="T0" y="T1"/>
                </a:cxn>
                <a:cxn ang="0">
                  <a:pos x="T2" y="T3"/>
                </a:cxn>
                <a:cxn ang="0">
                  <a:pos x="T4" y="T5"/>
                </a:cxn>
                <a:cxn ang="0">
                  <a:pos x="T6" y="T7"/>
                </a:cxn>
                <a:cxn ang="0">
                  <a:pos x="T8" y="T9"/>
                </a:cxn>
                <a:cxn ang="0">
                  <a:pos x="T10" y="T11"/>
                </a:cxn>
              </a:cxnLst>
              <a:rect l="0" t="0" r="r" b="b"/>
              <a:pathLst>
                <a:path w="1783" h="544">
                  <a:moveTo>
                    <a:pt x="622" y="0"/>
                  </a:moveTo>
                  <a:cubicBezTo>
                    <a:pt x="304" y="0"/>
                    <a:pt x="41" y="237"/>
                    <a:pt x="0" y="544"/>
                  </a:cubicBezTo>
                  <a:cubicBezTo>
                    <a:pt x="1783" y="544"/>
                    <a:pt x="1783" y="544"/>
                    <a:pt x="1783" y="544"/>
                  </a:cubicBezTo>
                  <a:cubicBezTo>
                    <a:pt x="1668" y="409"/>
                    <a:pt x="1497" y="324"/>
                    <a:pt x="1306" y="324"/>
                  </a:cubicBezTo>
                  <a:cubicBezTo>
                    <a:pt x="1262" y="324"/>
                    <a:pt x="1220" y="328"/>
                    <a:pt x="1179" y="337"/>
                  </a:cubicBezTo>
                  <a:cubicBezTo>
                    <a:pt x="1074" y="137"/>
                    <a:pt x="864" y="0"/>
                    <a:pt x="622" y="0"/>
                  </a:cubicBezTo>
                  <a:close/>
                </a:path>
              </a:pathLst>
            </a:custGeom>
            <a:gradFill>
              <a:gsLst>
                <a:gs pos="0">
                  <a:schemeClr val="accent1">
                    <a:lumMod val="45000"/>
                    <a:lumOff val="55000"/>
                  </a:schemeClr>
                </a:gs>
                <a:gs pos="100000">
                  <a:srgbClr val="2F9E6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10586" y="2884886"/>
            <a:ext cx="3558209" cy="3558209"/>
          </a:xfrm>
          <a:prstGeom prst="rect">
            <a:avLst/>
          </a:prstGeom>
        </p:spPr>
      </p:pic>
      <p:grpSp>
        <p:nvGrpSpPr>
          <p:cNvPr id="8" name="组合 7"/>
          <p:cNvGrpSpPr/>
          <p:nvPr/>
        </p:nvGrpSpPr>
        <p:grpSpPr>
          <a:xfrm>
            <a:off x="2774417" y="1448092"/>
            <a:ext cx="1435637" cy="2731171"/>
            <a:chOff x="2351714" y="1448092"/>
            <a:chExt cx="1435637" cy="2731171"/>
          </a:xfrm>
        </p:grpSpPr>
        <p:sp>
          <p:nvSpPr>
            <p:cNvPr id="44" name="PA_文本框 43"/>
            <p:cNvSpPr txBox="1"/>
            <p:nvPr>
              <p:custDataLst>
                <p:tags r:id="rId1"/>
              </p:custDataLst>
            </p:nvPr>
          </p:nvSpPr>
          <p:spPr>
            <a:xfrm>
              <a:off x="2351714" y="1448092"/>
              <a:ext cx="1241396" cy="1569660"/>
            </a:xfrm>
            <a:prstGeom prst="rect">
              <a:avLst/>
            </a:prstGeom>
            <a:noFill/>
          </p:spPr>
          <p:txBody>
            <a:bodyPr wrap="square" rtlCol="0">
              <a:spAutoFit/>
            </a:bodyPr>
            <a:lstStyle>
              <a:defPPr>
                <a:defRPr lang="zh-CN"/>
              </a:defPPr>
              <a:lvl1pPr>
                <a:defRPr sz="3600">
                  <a:solidFill>
                    <a:srgbClr val="00AF90"/>
                  </a:solidFill>
                  <a:effectLst>
                    <a:innerShdw blurRad="38100">
                      <a:prstClr val="black">
                        <a:alpha val="48000"/>
                      </a:prstClr>
                    </a:innerShdw>
                  </a:effectLst>
                  <a:latin typeface="微软雅黑 Light" panose="020B0502040204020203" pitchFamily="34" charset="-122"/>
                  <a:ea typeface="微软雅黑 Light" panose="020B0502040204020203" pitchFamily="34" charset="-122"/>
                </a:defRPr>
              </a:lvl1pPr>
            </a:lstStyle>
            <a:p>
              <a:pPr algn="ctr"/>
              <a:r>
                <a:rPr lang="zh-CN" altLang="en-US" sz="4800" b="1" dirty="0">
                  <a:gradFill>
                    <a:gsLst>
                      <a:gs pos="0">
                        <a:schemeClr val="accent1">
                          <a:lumMod val="45000"/>
                          <a:lumOff val="55000"/>
                        </a:schemeClr>
                      </a:gs>
                      <a:gs pos="100000">
                        <a:srgbClr val="2F9E61"/>
                      </a:gs>
                    </a:gsLst>
                    <a:lin ang="16200000" scaled="1"/>
                  </a:gradFill>
                  <a:latin typeface="+mn-ea"/>
                  <a:ea typeface="+mn-ea"/>
                  <a:cs typeface="+mn-ea"/>
                </a:rPr>
                <a:t>目录</a:t>
              </a:r>
              <a:endParaRPr lang="en-US" altLang="zh-CN" sz="4800" b="1" dirty="0">
                <a:gradFill>
                  <a:gsLst>
                    <a:gs pos="0">
                      <a:schemeClr val="accent1">
                        <a:lumMod val="45000"/>
                        <a:lumOff val="55000"/>
                      </a:schemeClr>
                    </a:gs>
                    <a:gs pos="100000">
                      <a:srgbClr val="2F9E61"/>
                    </a:gs>
                  </a:gsLst>
                  <a:lin ang="16200000" scaled="1"/>
                </a:gradFill>
                <a:latin typeface="+mn-ea"/>
                <a:ea typeface="+mn-ea"/>
                <a:cs typeface="+mn-ea"/>
              </a:endParaRPr>
            </a:p>
          </p:txBody>
        </p:sp>
        <p:sp>
          <p:nvSpPr>
            <p:cNvPr id="5" name="文本框 4"/>
            <p:cNvSpPr txBox="1"/>
            <p:nvPr/>
          </p:nvSpPr>
          <p:spPr>
            <a:xfrm>
              <a:off x="3171798" y="2112030"/>
              <a:ext cx="615553" cy="2067233"/>
            </a:xfrm>
            <a:prstGeom prst="rect">
              <a:avLst/>
            </a:prstGeom>
            <a:noFill/>
          </p:spPr>
          <p:txBody>
            <a:bodyPr vert="eaVert" wrap="none" rtlCol="0">
              <a:spAutoFit/>
            </a:bodyPr>
            <a:lstStyle/>
            <a:p>
              <a:r>
                <a:rPr lang="en-US" altLang="zh-CN" sz="2800" dirty="0">
                  <a:gradFill>
                    <a:gsLst>
                      <a:gs pos="0">
                        <a:schemeClr val="accent1">
                          <a:lumMod val="45000"/>
                          <a:lumOff val="55000"/>
                        </a:schemeClr>
                      </a:gs>
                      <a:gs pos="100000">
                        <a:srgbClr val="2F9E61"/>
                      </a:gs>
                    </a:gsLst>
                    <a:lin ang="16200000" scaled="1"/>
                  </a:gradFill>
                </a:rPr>
                <a:t>CONTENTS</a:t>
              </a:r>
              <a:endParaRPr lang="zh-CN" altLang="en-US" sz="2800" dirty="0">
                <a:gradFill>
                  <a:gsLst>
                    <a:gs pos="0">
                      <a:schemeClr val="accent1">
                        <a:lumMod val="45000"/>
                        <a:lumOff val="55000"/>
                      </a:schemeClr>
                    </a:gs>
                    <a:gs pos="100000">
                      <a:srgbClr val="2F9E61"/>
                    </a:gs>
                  </a:gsLst>
                  <a:lin ang="16200000" scaled="1"/>
                </a:gradFill>
              </a:endParaRPr>
            </a:p>
          </p:txBody>
        </p:sp>
      </p:grpSp>
      <p:grpSp>
        <p:nvGrpSpPr>
          <p:cNvPr id="32" name="组合 31"/>
          <p:cNvGrpSpPr/>
          <p:nvPr/>
        </p:nvGrpSpPr>
        <p:grpSpPr>
          <a:xfrm>
            <a:off x="5380038" y="474066"/>
            <a:ext cx="3647848" cy="1150956"/>
            <a:chOff x="986971" y="4379774"/>
            <a:chExt cx="3264409" cy="1029975"/>
          </a:xfrm>
        </p:grpSpPr>
        <p:sp>
          <p:nvSpPr>
            <p:cNvPr id="33" name="矩形 32"/>
            <p:cNvSpPr/>
            <p:nvPr/>
          </p:nvSpPr>
          <p:spPr>
            <a:xfrm>
              <a:off x="986971" y="4379774"/>
              <a:ext cx="3264408" cy="528901"/>
            </a:xfrm>
            <a:prstGeom prst="rect">
              <a:avLst/>
            </a:prstGeom>
            <a:solidFill>
              <a:srgbClr val="FDFE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rotWithShape="1">
            <a:blip r:embed="rId6" cstate="print">
              <a:extLst>
                <a:ext uri="{28A0092B-C50C-407E-A947-70E740481C1C}">
                  <a14:useLocalDpi xmlns:a14="http://schemas.microsoft.com/office/drawing/2010/main" val="0"/>
                </a:ext>
              </a:extLst>
            </a:blip>
            <a:srcRect r="64856"/>
            <a:stretch/>
          </p:blipFill>
          <p:spPr>
            <a:xfrm>
              <a:off x="986971" y="4614829"/>
              <a:ext cx="3264409" cy="794920"/>
            </a:xfrm>
            <a:prstGeom prst="rect">
              <a:avLst/>
            </a:prstGeom>
          </p:spPr>
        </p:pic>
      </p:grpSp>
      <p:sp>
        <p:nvSpPr>
          <p:cNvPr id="3" name="文本框 2">
            <a:extLst>
              <a:ext uri="{FF2B5EF4-FFF2-40B4-BE49-F238E27FC236}">
                <a16:creationId xmlns:a16="http://schemas.microsoft.com/office/drawing/2014/main" id="{F5047BFA-ACD9-AF67-8BAE-4D226230E370}"/>
              </a:ext>
            </a:extLst>
          </p:cNvPr>
          <p:cNvSpPr txBox="1"/>
          <p:nvPr/>
        </p:nvSpPr>
        <p:spPr>
          <a:xfrm>
            <a:off x="112115600" y="-54794666"/>
            <a:ext cx="6197600" cy="369332"/>
          </a:xfrm>
          <a:prstGeom prst="rect">
            <a:avLst/>
          </a:prstGeom>
          <a:noFill/>
        </p:spPr>
        <p:txBody>
          <a:bodyPr wrap="square">
            <a:spAutoFit/>
          </a:bodyPr>
          <a:lstStyle/>
          <a:p>
            <a:r>
              <a:rPr lang="zh-CN" altLang="en-US" dirty="0">
                <a:solidFill>
                  <a:schemeClr val="bg1">
                    <a:lumMod val="95000"/>
                  </a:schemeClr>
                </a:solidFill>
              </a:rPr>
              <a:t>5,1P,P,T模板网   ww,w.5,1  pp tm ob an.c om</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Rounded Rectangle 114"/>
          <p:cNvSpPr/>
          <p:nvPr/>
        </p:nvSpPr>
        <p:spPr>
          <a:xfrm>
            <a:off x="4713613" y="1508767"/>
            <a:ext cx="2764776" cy="460856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5" name="Group 69"/>
          <p:cNvGrpSpPr/>
          <p:nvPr/>
        </p:nvGrpSpPr>
        <p:grpSpPr>
          <a:xfrm>
            <a:off x="1095354" y="1739196"/>
            <a:ext cx="2786303" cy="750919"/>
            <a:chOff x="424603" y="672020"/>
            <a:chExt cx="2089999" cy="563189"/>
          </a:xfrm>
        </p:grpSpPr>
        <p:sp>
          <p:nvSpPr>
            <p:cNvPr id="65" name="TextBox 64"/>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66" name="TextBox 65"/>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67" name="Oval 66"/>
            <p:cNvSpPr>
              <a:spLocks noChangeAspect="1"/>
            </p:cNvSpPr>
            <p:nvPr/>
          </p:nvSpPr>
          <p:spPr>
            <a:xfrm>
              <a:off x="424603" y="729170"/>
              <a:ext cx="469021" cy="455593"/>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1</a:t>
              </a:r>
              <a:endParaRPr lang="en-US" dirty="0">
                <a:latin typeface="+mn-ea"/>
              </a:endParaRPr>
            </a:p>
          </p:txBody>
        </p:sp>
      </p:grpSp>
      <p:grpSp>
        <p:nvGrpSpPr>
          <p:cNvPr id="6" name="Group 70"/>
          <p:cNvGrpSpPr/>
          <p:nvPr/>
        </p:nvGrpSpPr>
        <p:grpSpPr>
          <a:xfrm>
            <a:off x="1095354" y="2763320"/>
            <a:ext cx="2786303" cy="750919"/>
            <a:chOff x="424603" y="672020"/>
            <a:chExt cx="2089999" cy="563189"/>
          </a:xfrm>
        </p:grpSpPr>
        <p:sp>
          <p:nvSpPr>
            <p:cNvPr id="72" name="TextBox 71"/>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73" name="TextBox 72"/>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75" name="Oval 74"/>
            <p:cNvSpPr>
              <a:spLocks noChangeAspect="1"/>
            </p:cNvSpPr>
            <p:nvPr/>
          </p:nvSpPr>
          <p:spPr>
            <a:xfrm>
              <a:off x="424603" y="729170"/>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2</a:t>
              </a:r>
              <a:endParaRPr lang="en-US" dirty="0">
                <a:latin typeface="+mn-ea"/>
              </a:endParaRPr>
            </a:p>
          </p:txBody>
        </p:sp>
      </p:grpSp>
      <p:grpSp>
        <p:nvGrpSpPr>
          <p:cNvPr id="7" name="Group 76"/>
          <p:cNvGrpSpPr/>
          <p:nvPr/>
        </p:nvGrpSpPr>
        <p:grpSpPr>
          <a:xfrm>
            <a:off x="1095354" y="3787444"/>
            <a:ext cx="2786303" cy="750919"/>
            <a:chOff x="424603" y="672020"/>
            <a:chExt cx="2089999" cy="563189"/>
          </a:xfrm>
        </p:grpSpPr>
        <p:sp>
          <p:nvSpPr>
            <p:cNvPr id="78" name="TextBox 77"/>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79" name="TextBox 78"/>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81" name="Oval 80"/>
            <p:cNvSpPr>
              <a:spLocks noChangeAspect="1"/>
            </p:cNvSpPr>
            <p:nvPr/>
          </p:nvSpPr>
          <p:spPr>
            <a:xfrm>
              <a:off x="424603" y="72917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3</a:t>
              </a:r>
              <a:endParaRPr lang="en-US" dirty="0">
                <a:latin typeface="+mn-ea"/>
              </a:endParaRPr>
            </a:p>
          </p:txBody>
        </p:sp>
      </p:grpSp>
      <p:grpSp>
        <p:nvGrpSpPr>
          <p:cNvPr id="9" name="Group 82"/>
          <p:cNvGrpSpPr/>
          <p:nvPr/>
        </p:nvGrpSpPr>
        <p:grpSpPr>
          <a:xfrm>
            <a:off x="1095354" y="4811570"/>
            <a:ext cx="2786303" cy="750919"/>
            <a:chOff x="424603" y="672020"/>
            <a:chExt cx="2089999" cy="563189"/>
          </a:xfrm>
        </p:grpSpPr>
        <p:sp>
          <p:nvSpPr>
            <p:cNvPr id="84" name="TextBox 83"/>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85" name="TextBox 84"/>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87" name="Oval 86"/>
            <p:cNvSpPr>
              <a:spLocks noChangeAspect="1"/>
            </p:cNvSpPr>
            <p:nvPr/>
          </p:nvSpPr>
          <p:spPr>
            <a:xfrm>
              <a:off x="424603" y="72917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4</a:t>
              </a:r>
              <a:endParaRPr lang="en-US" dirty="0">
                <a:latin typeface="+mn-ea"/>
              </a:endParaRPr>
            </a:p>
          </p:txBody>
        </p:sp>
      </p:grpSp>
      <p:grpSp>
        <p:nvGrpSpPr>
          <p:cNvPr id="13" name="Group 120"/>
          <p:cNvGrpSpPr/>
          <p:nvPr/>
        </p:nvGrpSpPr>
        <p:grpSpPr>
          <a:xfrm>
            <a:off x="4073823" y="2084138"/>
            <a:ext cx="743177" cy="192723"/>
            <a:chOff x="3074218" y="1415265"/>
            <a:chExt cx="557455" cy="144542"/>
          </a:xfrm>
        </p:grpSpPr>
        <p:cxnSp>
          <p:nvCxnSpPr>
            <p:cNvPr id="116" name="Straight Connector 115"/>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17" name="Oval 116"/>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4" name="Group 121"/>
          <p:cNvGrpSpPr/>
          <p:nvPr/>
        </p:nvGrpSpPr>
        <p:grpSpPr>
          <a:xfrm>
            <a:off x="4073823" y="3112696"/>
            <a:ext cx="743177" cy="192723"/>
            <a:chOff x="3074218" y="1415265"/>
            <a:chExt cx="557455" cy="144542"/>
          </a:xfrm>
        </p:grpSpPr>
        <p:cxnSp>
          <p:nvCxnSpPr>
            <p:cNvPr id="123" name="Straight Connector 122"/>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24" name="Oval 123"/>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5" name="Group 124"/>
          <p:cNvGrpSpPr/>
          <p:nvPr/>
        </p:nvGrpSpPr>
        <p:grpSpPr>
          <a:xfrm>
            <a:off x="4073823" y="4153644"/>
            <a:ext cx="743177" cy="192723"/>
            <a:chOff x="3074218" y="1415265"/>
            <a:chExt cx="557455" cy="144542"/>
          </a:xfrm>
        </p:grpSpPr>
        <p:cxnSp>
          <p:nvCxnSpPr>
            <p:cNvPr id="126" name="Straight Connector 125"/>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27" name="Oval 126"/>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6" name="Group 127"/>
          <p:cNvGrpSpPr/>
          <p:nvPr/>
        </p:nvGrpSpPr>
        <p:grpSpPr>
          <a:xfrm>
            <a:off x="4073823" y="5139864"/>
            <a:ext cx="743177" cy="192723"/>
            <a:chOff x="3074218" y="1415265"/>
            <a:chExt cx="557455" cy="144542"/>
          </a:xfrm>
        </p:grpSpPr>
        <p:cxnSp>
          <p:nvCxnSpPr>
            <p:cNvPr id="129" name="Straight Connector 128"/>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30" name="Oval 129"/>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sp>
        <p:nvSpPr>
          <p:cNvPr id="80" name="TextBox 79"/>
          <p:cNvSpPr txBox="1"/>
          <p:nvPr/>
        </p:nvSpPr>
        <p:spPr>
          <a:xfrm>
            <a:off x="7708486" y="1508767"/>
            <a:ext cx="3596172" cy="3370141"/>
          </a:xfrm>
          <a:prstGeom prst="rect">
            <a:avLst/>
          </a:prstGeom>
          <a:noFill/>
        </p:spPr>
        <p:txBody>
          <a:bodyPr wrap="square" lIns="121908" tIns="60954" rIns="121908" bIns="60954" rtlCol="0">
            <a:spAutoFit/>
          </a:bodyPr>
          <a:lstStyle/>
          <a:p>
            <a:pPr algn="just"/>
            <a:r>
              <a:rPr lang="zh-CN" altLang="en-US" sz="2100" dirty="0">
                <a:solidFill>
                  <a:schemeClr val="tx1">
                    <a:lumMod val="65000"/>
                    <a:lumOff val="35000"/>
                  </a:schemeClr>
                </a:solidFill>
                <a:latin typeface="+mn-ea"/>
              </a:rPr>
              <a:t>单击此处添加标题文本</a:t>
            </a:r>
            <a:endParaRPr lang="en-US" altLang="zh-CN" sz="2100" dirty="0">
              <a:solidFill>
                <a:schemeClr val="tx1">
                  <a:lumMod val="65000"/>
                  <a:lumOff val="35000"/>
                </a:schemeClr>
              </a:solidFill>
              <a:latin typeface="+mn-ea"/>
            </a:endParaRPr>
          </a:p>
          <a:p>
            <a:pPr algn="just"/>
            <a:endParaRPr lang="en-US" sz="2100" dirty="0">
              <a:solidFill>
                <a:schemeClr val="bg2"/>
              </a:solidFill>
              <a:latin typeface="+mn-ea"/>
            </a:endParaRPr>
          </a:p>
          <a:p>
            <a:pPr algn="just"/>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endParaRPr lang="en-US" altLang="zh-CN" sz="1300" dirty="0">
              <a:solidFill>
                <a:schemeClr val="tx1">
                  <a:lumMod val="65000"/>
                  <a:lumOff val="35000"/>
                </a:schemeClr>
              </a:solidFill>
              <a:latin typeface="+mn-ea"/>
            </a:endParaRPr>
          </a:p>
          <a:p>
            <a:pPr algn="just"/>
            <a:endParaRPr lang="en-US" altLang="zh-CN" sz="1300" dirty="0">
              <a:solidFill>
                <a:schemeClr val="tx1">
                  <a:lumMod val="65000"/>
                  <a:lumOff val="35000"/>
                </a:schemeClr>
              </a:solidFill>
              <a:latin typeface="+mn-ea"/>
            </a:endParaRPr>
          </a:p>
          <a:p>
            <a:pPr algn="just"/>
            <a:r>
              <a:rPr lang="zh-CN" altLang="en-US" sz="1300" dirty="0">
                <a:solidFill>
                  <a:schemeClr val="tx1">
                    <a:lumMod val="65000"/>
                    <a:lumOff val="35000"/>
                  </a:schemeClr>
                </a:solidFill>
                <a:latin typeface="+mn-ea"/>
              </a:rPr>
              <a:t>根据自己的需要添加适当的文字，在幻灯片中，一页的文字最好不要超</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字，根据自己的需要添加适当的文字一页的文字最好不要超过</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a:t>
            </a:r>
          </a:p>
        </p:txBody>
      </p:sp>
      <p:sp>
        <p:nvSpPr>
          <p:cNvPr id="3" name="标题 2"/>
          <p:cNvSpPr>
            <a:spLocks noGrp="1"/>
          </p:cNvSpPr>
          <p:nvPr>
            <p:ph type="title"/>
          </p:nvPr>
        </p:nvSpPr>
        <p:spPr/>
        <p:txBody>
          <a:bodyPr/>
          <a:lstStyle/>
          <a:p>
            <a:r>
              <a:rPr lang="zh-CN" altLang="en-US" dirty="0"/>
              <a:t>单击此处添加标题文本</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17000" y="1508767"/>
            <a:ext cx="2595706" cy="436788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645483" y="-2645483"/>
            <a:ext cx="6901035" cy="12192002"/>
          </a:xfrm>
          <a:prstGeom prst="rect">
            <a:avLst/>
          </a:prstGeom>
        </p:spPr>
      </p:pic>
      <p:sp>
        <p:nvSpPr>
          <p:cNvPr id="21" name="TextBox 20"/>
          <p:cNvSpPr txBox="1"/>
          <p:nvPr/>
        </p:nvSpPr>
        <p:spPr>
          <a:xfrm>
            <a:off x="3672113" y="2361623"/>
            <a:ext cx="4847774" cy="2585323"/>
          </a:xfrm>
          <a:prstGeom prst="rect">
            <a:avLst/>
          </a:prstGeom>
          <a:noFill/>
        </p:spPr>
        <p:txBody>
          <a:bodyPr wrap="square" lIns="0" tIns="0" rIns="0" bIns="0" rtlCol="0">
            <a:spAutoFit/>
          </a:bodyPr>
          <a:lstStyle/>
          <a:p>
            <a:pPr algn="ctr">
              <a:lnSpc>
                <a:spcPct val="150000"/>
              </a:lnSpc>
            </a:pPr>
            <a:r>
              <a:rPr lang="zh-CN" altLang="en-US" sz="1600" dirty="0">
                <a:gradFill>
                  <a:gsLst>
                    <a:gs pos="100000">
                      <a:schemeClr val="bg1">
                        <a:lumMod val="75000"/>
                      </a:schemeClr>
                    </a:gs>
                    <a:gs pos="0">
                      <a:schemeClr val="tx1">
                        <a:lumMod val="95000"/>
                        <a:lumOff val="5000"/>
                      </a:schemeClr>
                    </a:gs>
                  </a:gsLst>
                  <a:lin ang="16200000" scaled="1"/>
                </a:gradFill>
                <a:latin typeface="+mn-ea"/>
              </a:rPr>
              <a:t>此处添加详细文本描述，建议与标题相关并符合整体语言风格，语言描述尽量简洁生动。尽量将每页幻灯片的字数控制在</a:t>
            </a:r>
            <a:r>
              <a:rPr lang="en-US" altLang="zh-CN" sz="1600" dirty="0">
                <a:gradFill>
                  <a:gsLst>
                    <a:gs pos="100000">
                      <a:schemeClr val="bg1">
                        <a:lumMod val="75000"/>
                      </a:schemeClr>
                    </a:gs>
                    <a:gs pos="0">
                      <a:schemeClr val="tx1">
                        <a:lumMod val="95000"/>
                        <a:lumOff val="5000"/>
                      </a:schemeClr>
                    </a:gs>
                  </a:gsLst>
                  <a:lin ang="16200000" scaled="1"/>
                </a:gradFill>
                <a:latin typeface="+mn-ea"/>
              </a:rPr>
              <a:t>200</a:t>
            </a:r>
            <a:r>
              <a:rPr lang="zh-CN" altLang="en-US" sz="1600" dirty="0">
                <a:gradFill>
                  <a:gsLst>
                    <a:gs pos="100000">
                      <a:schemeClr val="bg1">
                        <a:lumMod val="75000"/>
                      </a:schemeClr>
                    </a:gs>
                    <a:gs pos="0">
                      <a:schemeClr val="tx1">
                        <a:lumMod val="95000"/>
                        <a:lumOff val="5000"/>
                      </a:schemeClr>
                    </a:gs>
                  </a:gsLst>
                  <a:lin ang="16200000" scaled="1"/>
                </a:gradFill>
                <a:latin typeface="+mn-ea"/>
              </a:rPr>
              <a:t>字以内，据统计每页幻灯片的最好控制在</a:t>
            </a:r>
            <a:r>
              <a:rPr lang="en-US" altLang="zh-CN" sz="1600" dirty="0">
                <a:gradFill>
                  <a:gsLst>
                    <a:gs pos="100000">
                      <a:schemeClr val="bg1">
                        <a:lumMod val="75000"/>
                      </a:schemeClr>
                    </a:gs>
                    <a:gs pos="0">
                      <a:schemeClr val="tx1">
                        <a:lumMod val="95000"/>
                        <a:lumOff val="5000"/>
                      </a:schemeClr>
                    </a:gs>
                  </a:gsLst>
                  <a:lin ang="16200000" scaled="1"/>
                </a:gradFill>
                <a:latin typeface="+mn-ea"/>
              </a:rPr>
              <a:t>5</a:t>
            </a:r>
            <a:r>
              <a:rPr lang="zh-CN" altLang="en-US" sz="1600" dirty="0">
                <a:gradFill>
                  <a:gsLst>
                    <a:gs pos="100000">
                      <a:schemeClr val="bg1">
                        <a:lumMod val="75000"/>
                      </a:schemeClr>
                    </a:gs>
                    <a:gs pos="0">
                      <a:schemeClr val="tx1">
                        <a:lumMod val="95000"/>
                        <a:lumOff val="5000"/>
                      </a:schemeClr>
                    </a:gs>
                  </a:gsLst>
                  <a:lin ang="16200000" scaled="1"/>
                </a:gradFill>
                <a:latin typeface="+mn-ea"/>
              </a:rPr>
              <a:t>分钟之内。此处添加详细文本描述，建议与标题相关并符合整体语言风格，语言描述尽量简洁生动。尽量将每页幻灯片的字数控制在</a:t>
            </a:r>
            <a:r>
              <a:rPr lang="en-US" altLang="zh-CN" sz="1600" dirty="0">
                <a:gradFill>
                  <a:gsLst>
                    <a:gs pos="100000">
                      <a:schemeClr val="bg1">
                        <a:lumMod val="75000"/>
                      </a:schemeClr>
                    </a:gs>
                    <a:gs pos="0">
                      <a:schemeClr val="tx1">
                        <a:lumMod val="95000"/>
                        <a:lumOff val="5000"/>
                      </a:schemeClr>
                    </a:gs>
                  </a:gsLst>
                  <a:lin ang="16200000" scaled="1"/>
                </a:gradFill>
                <a:latin typeface="+mn-ea"/>
              </a:rPr>
              <a:t>200</a:t>
            </a:r>
            <a:r>
              <a:rPr lang="zh-CN" altLang="en-US" sz="1600" dirty="0">
                <a:gradFill>
                  <a:gsLst>
                    <a:gs pos="100000">
                      <a:schemeClr val="bg1">
                        <a:lumMod val="75000"/>
                      </a:schemeClr>
                    </a:gs>
                    <a:gs pos="0">
                      <a:schemeClr val="tx1">
                        <a:lumMod val="95000"/>
                        <a:lumOff val="5000"/>
                      </a:schemeClr>
                    </a:gs>
                  </a:gsLst>
                  <a:lin ang="16200000" scaled="1"/>
                </a:gradFill>
                <a:latin typeface="+mn-ea"/>
              </a:rPr>
              <a:t>字以内，据统计每页幻灯片的最好控制在</a:t>
            </a:r>
            <a:r>
              <a:rPr lang="en-US" altLang="zh-CN" sz="1600" dirty="0">
                <a:gradFill>
                  <a:gsLst>
                    <a:gs pos="100000">
                      <a:schemeClr val="bg1">
                        <a:lumMod val="75000"/>
                      </a:schemeClr>
                    </a:gs>
                    <a:gs pos="0">
                      <a:schemeClr val="tx1">
                        <a:lumMod val="95000"/>
                        <a:lumOff val="5000"/>
                      </a:schemeClr>
                    </a:gs>
                  </a:gsLst>
                  <a:lin ang="16200000" scaled="1"/>
                </a:gradFill>
                <a:latin typeface="+mn-ea"/>
              </a:rPr>
              <a:t>5</a:t>
            </a:r>
            <a:r>
              <a:rPr lang="zh-CN" altLang="en-US" sz="1600" dirty="0">
                <a:gradFill>
                  <a:gsLst>
                    <a:gs pos="100000">
                      <a:schemeClr val="bg1">
                        <a:lumMod val="75000"/>
                      </a:schemeClr>
                    </a:gs>
                    <a:gs pos="0">
                      <a:schemeClr val="tx1">
                        <a:lumMod val="95000"/>
                        <a:lumOff val="5000"/>
                      </a:schemeClr>
                    </a:gs>
                  </a:gsLst>
                  <a:lin ang="16200000" scaled="1"/>
                </a:gradFill>
                <a:latin typeface="+mn-ea"/>
              </a:rPr>
              <a:t>分钟之内。</a:t>
            </a:r>
            <a:endParaRPr lang="en-US" sz="1600" dirty="0">
              <a:gradFill>
                <a:gsLst>
                  <a:gs pos="100000">
                    <a:schemeClr val="bg1">
                      <a:lumMod val="75000"/>
                    </a:schemeClr>
                  </a:gs>
                  <a:gs pos="0">
                    <a:schemeClr val="tx1">
                      <a:lumMod val="95000"/>
                      <a:lumOff val="5000"/>
                    </a:schemeClr>
                  </a:gs>
                </a:gsLst>
                <a:lin ang="16200000" scaled="1"/>
              </a:gradFill>
              <a:latin typeface="+mn-ea"/>
            </a:endParaRPr>
          </a:p>
        </p:txBody>
      </p:sp>
      <p:sp>
        <p:nvSpPr>
          <p:cNvPr id="40" name="Rectangle 39"/>
          <p:cNvSpPr/>
          <p:nvPr/>
        </p:nvSpPr>
        <p:spPr>
          <a:xfrm>
            <a:off x="3326883" y="1569786"/>
            <a:ext cx="5538232" cy="553986"/>
          </a:xfrm>
          <a:prstGeom prst="rect">
            <a:avLst/>
          </a:prstGeom>
        </p:spPr>
        <p:txBody>
          <a:bodyPr wrap="square" lIns="121908" tIns="60954" rIns="121908" bIns="60954">
            <a:spAutoFit/>
          </a:bodyPr>
          <a:lstStyle/>
          <a:p>
            <a:pPr algn="ctr"/>
            <a:r>
              <a:rPr lang="zh-CN" altLang="en-US" sz="2800" b="1" dirty="0">
                <a:gradFill>
                  <a:gsLst>
                    <a:gs pos="100000">
                      <a:schemeClr val="bg1">
                        <a:lumMod val="75000"/>
                      </a:schemeClr>
                    </a:gs>
                    <a:gs pos="0">
                      <a:schemeClr val="tx1">
                        <a:lumMod val="95000"/>
                        <a:lumOff val="5000"/>
                      </a:schemeClr>
                    </a:gs>
                  </a:gsLst>
                  <a:lin ang="16200000" scaled="1"/>
                </a:gradFill>
                <a:latin typeface="+mn-ea"/>
              </a:rPr>
              <a:t>单击此处添加标题文本</a:t>
            </a:r>
            <a:endParaRPr lang="en-US" altLang="zh-CN" sz="2800" b="1" dirty="0">
              <a:gradFill>
                <a:gsLst>
                  <a:gs pos="100000">
                    <a:schemeClr val="bg1">
                      <a:lumMod val="75000"/>
                    </a:schemeClr>
                  </a:gs>
                  <a:gs pos="0">
                    <a:schemeClr val="tx1">
                      <a:lumMod val="95000"/>
                      <a:lumOff val="5000"/>
                    </a:schemeClr>
                  </a:gs>
                </a:gsLst>
                <a:lin ang="16200000" scaled="1"/>
              </a:gradFill>
              <a:latin typeface="+mn-ea"/>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65114" y="4296361"/>
            <a:ext cx="3326885" cy="2548879"/>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5716" y="3974054"/>
            <a:ext cx="2520315" cy="274840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9"/>
          <p:cNvGrpSpPr/>
          <p:nvPr/>
        </p:nvGrpSpPr>
        <p:grpSpPr>
          <a:xfrm>
            <a:off x="8069795" y="2423569"/>
            <a:ext cx="3277895" cy="2605425"/>
            <a:chOff x="6357949" y="2115904"/>
            <a:chExt cx="2458741" cy="1954069"/>
          </a:xfrm>
        </p:grpSpPr>
        <p:sp>
          <p:nvSpPr>
            <p:cNvPr id="37" name="Rectangle 36"/>
            <p:cNvSpPr/>
            <p:nvPr/>
          </p:nvSpPr>
          <p:spPr>
            <a:xfrm>
              <a:off x="6357949" y="2115904"/>
              <a:ext cx="2458741" cy="300083"/>
            </a:xfrm>
            <a:prstGeom prst="rect">
              <a:avLst/>
            </a:prstGeom>
          </p:spPr>
          <p:txBody>
            <a:bodyPr wrap="square">
              <a:spAutoFit/>
            </a:bodyPr>
            <a:lstStyle/>
            <a:p>
              <a:r>
                <a:rPr lang="zh-CN" altLang="en-US" sz="2000" b="1" dirty="0">
                  <a:solidFill>
                    <a:schemeClr val="tx1">
                      <a:lumMod val="50000"/>
                      <a:lumOff val="50000"/>
                    </a:schemeClr>
                  </a:solidFill>
                  <a:latin typeface="+mn-ea"/>
                  <a:cs typeface="Open Sans" panose="020B0606030504020204" charset="0"/>
                </a:rPr>
                <a:t>单击此处添加标题文本</a:t>
              </a:r>
              <a:endParaRPr lang="en-US" sz="2000" b="1" dirty="0">
                <a:solidFill>
                  <a:schemeClr val="tx1">
                    <a:lumMod val="50000"/>
                    <a:lumOff val="50000"/>
                  </a:schemeClr>
                </a:solidFill>
                <a:latin typeface="+mn-ea"/>
                <a:cs typeface="Open Sans" panose="020B0606030504020204" charset="0"/>
              </a:endParaRPr>
            </a:p>
          </p:txBody>
        </p:sp>
        <p:sp>
          <p:nvSpPr>
            <p:cNvPr id="38" name="Rectangle 37"/>
            <p:cNvSpPr/>
            <p:nvPr/>
          </p:nvSpPr>
          <p:spPr>
            <a:xfrm>
              <a:off x="6357950" y="2500312"/>
              <a:ext cx="2143140" cy="1569661"/>
            </a:xfrm>
            <a:prstGeom prst="rect">
              <a:avLst/>
            </a:prstGeom>
          </p:spPr>
          <p:txBody>
            <a:bodyPr wrap="square">
              <a:spAutoFit/>
            </a:bodyPr>
            <a:lstStyle/>
            <a:p>
              <a:r>
                <a:rPr lang="zh-CN" altLang="en-US" sz="13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cs typeface="Open Sans Light" pitchFamily="34" charset="0"/>
                </a:rPr>
                <a:t>200</a:t>
              </a:r>
              <a:r>
                <a:rPr lang="zh-CN" altLang="en-US" sz="1300" dirty="0">
                  <a:solidFill>
                    <a:schemeClr val="tx1">
                      <a:lumMod val="50000"/>
                      <a:lumOff val="50000"/>
                    </a:schemeClr>
                  </a:solidFill>
                  <a:latin typeface="+mn-ea"/>
                  <a:cs typeface="Open Sans Light" pitchFamily="34" charset="0"/>
                </a:rPr>
                <a:t>字以内，据统计每页幻灯片的最好控制在</a:t>
              </a:r>
              <a:r>
                <a:rPr lang="en-US" altLang="zh-CN" sz="1300" dirty="0">
                  <a:solidFill>
                    <a:schemeClr val="tx1">
                      <a:lumMod val="50000"/>
                      <a:lumOff val="50000"/>
                    </a:schemeClr>
                  </a:solidFill>
                  <a:latin typeface="+mn-ea"/>
                  <a:cs typeface="Open Sans Light" pitchFamily="34" charset="0"/>
                </a:rPr>
                <a:t>5</a:t>
              </a:r>
              <a:r>
                <a:rPr lang="zh-CN" altLang="en-US" sz="1300" dirty="0">
                  <a:solidFill>
                    <a:schemeClr val="tx1">
                      <a:lumMod val="50000"/>
                      <a:lumOff val="50000"/>
                    </a:schemeClr>
                  </a:solidFill>
                  <a:latin typeface="+mn-ea"/>
                  <a:cs typeface="Open Sans Light" pitchFamily="34" charset="0"/>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cs typeface="Open Sans Light" pitchFamily="34" charset="0"/>
                </a:rPr>
                <a:t>200</a:t>
              </a:r>
              <a:r>
                <a:rPr lang="zh-CN" altLang="en-US" sz="1300" dirty="0">
                  <a:solidFill>
                    <a:schemeClr val="tx1">
                      <a:lumMod val="50000"/>
                      <a:lumOff val="50000"/>
                    </a:schemeClr>
                  </a:solidFill>
                  <a:latin typeface="+mn-ea"/>
                  <a:cs typeface="Open Sans Light" pitchFamily="34" charset="0"/>
                </a:rPr>
                <a:t>字以内，据统计每页幻灯片的最好控制在</a:t>
              </a:r>
              <a:r>
                <a:rPr lang="en-US" altLang="zh-CN" sz="1300" dirty="0">
                  <a:solidFill>
                    <a:schemeClr val="tx1">
                      <a:lumMod val="50000"/>
                      <a:lumOff val="50000"/>
                    </a:schemeClr>
                  </a:solidFill>
                  <a:latin typeface="+mn-ea"/>
                  <a:cs typeface="Open Sans Light" pitchFamily="34" charset="0"/>
                </a:rPr>
                <a:t>5</a:t>
              </a:r>
              <a:r>
                <a:rPr lang="zh-CN" altLang="en-US" sz="1300" dirty="0">
                  <a:solidFill>
                    <a:schemeClr val="tx1">
                      <a:lumMod val="50000"/>
                      <a:lumOff val="50000"/>
                    </a:schemeClr>
                  </a:solidFill>
                  <a:latin typeface="+mn-ea"/>
                  <a:cs typeface="Open Sans Light" pitchFamily="34" charset="0"/>
                </a:rPr>
                <a:t>分钟之内。</a:t>
              </a:r>
            </a:p>
          </p:txBody>
        </p:sp>
      </p:grpSp>
      <p:sp>
        <p:nvSpPr>
          <p:cNvPr id="10" name="标题 9"/>
          <p:cNvSpPr>
            <a:spLocks noGrp="1"/>
          </p:cNvSpPr>
          <p:nvPr>
            <p:ph type="title"/>
          </p:nvPr>
        </p:nvSpPr>
        <p:spPr/>
        <p:txBody>
          <a:bodyPr/>
          <a:lstStyle/>
          <a:p>
            <a:r>
              <a:rPr lang="zh-CN" altLang="en-US" dirty="0"/>
              <a:t>单击此处添加标题文本</a:t>
            </a: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0161" y="870857"/>
            <a:ext cx="4544933" cy="5064580"/>
          </a:xfrm>
          <a:prstGeom prst="rect">
            <a:avLst/>
          </a:prstGeom>
        </p:spPr>
      </p:pic>
      <p:grpSp>
        <p:nvGrpSpPr>
          <p:cNvPr id="35" name="Group 29"/>
          <p:cNvGrpSpPr/>
          <p:nvPr/>
        </p:nvGrpSpPr>
        <p:grpSpPr>
          <a:xfrm>
            <a:off x="958310" y="2423569"/>
            <a:ext cx="3277895" cy="2605425"/>
            <a:chOff x="6357949" y="2115904"/>
            <a:chExt cx="2458741" cy="1954069"/>
          </a:xfrm>
        </p:grpSpPr>
        <p:sp>
          <p:nvSpPr>
            <p:cNvPr id="41" name="Rectangle 36"/>
            <p:cNvSpPr/>
            <p:nvPr/>
          </p:nvSpPr>
          <p:spPr>
            <a:xfrm>
              <a:off x="6357949" y="2115904"/>
              <a:ext cx="2458741" cy="300083"/>
            </a:xfrm>
            <a:prstGeom prst="rect">
              <a:avLst/>
            </a:prstGeom>
          </p:spPr>
          <p:txBody>
            <a:bodyPr wrap="square">
              <a:spAutoFit/>
            </a:bodyPr>
            <a:lstStyle/>
            <a:p>
              <a:r>
                <a:rPr lang="zh-CN" altLang="en-US" sz="2000" b="1" dirty="0">
                  <a:solidFill>
                    <a:schemeClr val="tx1">
                      <a:lumMod val="50000"/>
                      <a:lumOff val="50000"/>
                    </a:schemeClr>
                  </a:solidFill>
                  <a:latin typeface="+mn-ea"/>
                  <a:cs typeface="Open Sans" panose="020B0606030504020204" charset="0"/>
                </a:rPr>
                <a:t>单击此处添加标题文本</a:t>
              </a:r>
              <a:endParaRPr lang="en-US" sz="2000" b="1" dirty="0">
                <a:solidFill>
                  <a:schemeClr val="tx1">
                    <a:lumMod val="50000"/>
                    <a:lumOff val="50000"/>
                  </a:schemeClr>
                </a:solidFill>
                <a:latin typeface="+mn-ea"/>
                <a:cs typeface="Open Sans" panose="020B0606030504020204" charset="0"/>
              </a:endParaRPr>
            </a:p>
          </p:txBody>
        </p:sp>
        <p:sp>
          <p:nvSpPr>
            <p:cNvPr id="42" name="Rectangle 37"/>
            <p:cNvSpPr/>
            <p:nvPr/>
          </p:nvSpPr>
          <p:spPr>
            <a:xfrm>
              <a:off x="6357950" y="2500312"/>
              <a:ext cx="2143140" cy="1569661"/>
            </a:xfrm>
            <a:prstGeom prst="rect">
              <a:avLst/>
            </a:prstGeom>
          </p:spPr>
          <p:txBody>
            <a:bodyPr wrap="square">
              <a:spAutoFit/>
            </a:bodyPr>
            <a:lstStyle/>
            <a:p>
              <a:r>
                <a:rPr lang="zh-CN" altLang="en-US" sz="13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cs typeface="Open Sans Light" pitchFamily="34" charset="0"/>
                </a:rPr>
                <a:t>200</a:t>
              </a:r>
              <a:r>
                <a:rPr lang="zh-CN" altLang="en-US" sz="1300" dirty="0">
                  <a:solidFill>
                    <a:schemeClr val="tx1">
                      <a:lumMod val="50000"/>
                      <a:lumOff val="50000"/>
                    </a:schemeClr>
                  </a:solidFill>
                  <a:latin typeface="+mn-ea"/>
                  <a:cs typeface="Open Sans Light" pitchFamily="34" charset="0"/>
                </a:rPr>
                <a:t>字以内，据统计每页幻灯片的最好控制在</a:t>
              </a:r>
              <a:r>
                <a:rPr lang="en-US" altLang="zh-CN" sz="1300" dirty="0">
                  <a:solidFill>
                    <a:schemeClr val="tx1">
                      <a:lumMod val="50000"/>
                      <a:lumOff val="50000"/>
                    </a:schemeClr>
                  </a:solidFill>
                  <a:latin typeface="+mn-ea"/>
                  <a:cs typeface="Open Sans Light" pitchFamily="34" charset="0"/>
                </a:rPr>
                <a:t>5</a:t>
              </a:r>
              <a:r>
                <a:rPr lang="zh-CN" altLang="en-US" sz="1300" dirty="0">
                  <a:solidFill>
                    <a:schemeClr val="tx1">
                      <a:lumMod val="50000"/>
                      <a:lumOff val="50000"/>
                    </a:schemeClr>
                  </a:solidFill>
                  <a:latin typeface="+mn-ea"/>
                  <a:cs typeface="Open Sans Light" pitchFamily="34" charset="0"/>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cs typeface="Open Sans Light" pitchFamily="34" charset="0"/>
                </a:rPr>
                <a:t>200</a:t>
              </a:r>
              <a:r>
                <a:rPr lang="zh-CN" altLang="en-US" sz="1300" dirty="0">
                  <a:solidFill>
                    <a:schemeClr val="tx1">
                      <a:lumMod val="50000"/>
                      <a:lumOff val="50000"/>
                    </a:schemeClr>
                  </a:solidFill>
                  <a:latin typeface="+mn-ea"/>
                  <a:cs typeface="Open Sans Light" pitchFamily="34" charset="0"/>
                </a:rPr>
                <a:t>字以内，据统计每页幻灯片的最好控制在</a:t>
              </a:r>
              <a:r>
                <a:rPr lang="en-US" altLang="zh-CN" sz="1300" dirty="0">
                  <a:solidFill>
                    <a:schemeClr val="tx1">
                      <a:lumMod val="50000"/>
                      <a:lumOff val="50000"/>
                    </a:schemeClr>
                  </a:solidFill>
                  <a:latin typeface="+mn-ea"/>
                  <a:cs typeface="Open Sans Light" pitchFamily="34" charset="0"/>
                </a:rPr>
                <a:t>5</a:t>
              </a:r>
              <a:r>
                <a:rPr lang="zh-CN" altLang="en-US" sz="1300" dirty="0">
                  <a:solidFill>
                    <a:schemeClr val="tx1">
                      <a:lumMod val="50000"/>
                      <a:lumOff val="50000"/>
                    </a:schemeClr>
                  </a:solidFill>
                  <a:latin typeface="+mn-ea"/>
                  <a:cs typeface="Open Sans Light" pitchFamily="34" charset="0"/>
                </a:rPr>
                <a:t>分钟之内。</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1003078"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5" name="TextBox 54"/>
          <p:cNvSpPr txBox="1"/>
          <p:nvPr/>
        </p:nvSpPr>
        <p:spPr>
          <a:xfrm>
            <a:off x="3594998"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6" name="TextBox 55"/>
          <p:cNvSpPr txBox="1"/>
          <p:nvPr/>
        </p:nvSpPr>
        <p:spPr>
          <a:xfrm>
            <a:off x="6186917"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7" name="TextBox 56"/>
          <p:cNvSpPr txBox="1"/>
          <p:nvPr/>
        </p:nvSpPr>
        <p:spPr>
          <a:xfrm>
            <a:off x="8778836"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grpSp>
        <p:nvGrpSpPr>
          <p:cNvPr id="69" name="Group 68"/>
          <p:cNvGrpSpPr/>
          <p:nvPr/>
        </p:nvGrpSpPr>
        <p:grpSpPr>
          <a:xfrm>
            <a:off x="887191" y="1627577"/>
            <a:ext cx="2544174" cy="1450452"/>
            <a:chOff x="664884" y="1281949"/>
            <a:chExt cx="1908379" cy="1087839"/>
          </a:xfrm>
        </p:grpSpPr>
        <p:sp>
          <p:nvSpPr>
            <p:cNvPr id="27" name="Flowchart: Data 26"/>
            <p:cNvSpPr/>
            <p:nvPr/>
          </p:nvSpPr>
          <p:spPr>
            <a:xfrm rot="16200000" flipH="1" flipV="1">
              <a:off x="2146236" y="1938862"/>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28" name="Flowchart: Data 27"/>
            <p:cNvSpPr/>
            <p:nvPr/>
          </p:nvSpPr>
          <p:spPr>
            <a:xfrm rot="5400000" flipV="1">
              <a:off x="451832" y="1938861"/>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grpSp>
          <p:nvGrpSpPr>
            <p:cNvPr id="66" name="Group 65"/>
            <p:cNvGrpSpPr/>
            <p:nvPr/>
          </p:nvGrpSpPr>
          <p:grpSpPr>
            <a:xfrm>
              <a:off x="664885" y="1281949"/>
              <a:ext cx="1907435" cy="1087839"/>
              <a:chOff x="697943" y="1545178"/>
              <a:chExt cx="1907435" cy="1087839"/>
            </a:xfrm>
          </p:grpSpPr>
          <p:sp>
            <p:nvSpPr>
              <p:cNvPr id="58" name="Rectangle 57"/>
              <p:cNvSpPr/>
              <p:nvPr/>
            </p:nvSpPr>
            <p:spPr>
              <a:xfrm>
                <a:off x="1536290" y="1545178"/>
                <a:ext cx="138566" cy="565540"/>
              </a:xfrm>
              <a:prstGeom prst="rect">
                <a:avLst/>
              </a:prstGeom>
            </p:spPr>
            <p:txBody>
              <a:bodyPr wrap="none">
                <a:spAutoFit/>
              </a:bodyPr>
              <a:lstStyle/>
              <a:p>
                <a:pPr algn="ctr"/>
                <a:endParaRPr lang="en-US" sz="4300" dirty="0">
                  <a:solidFill>
                    <a:schemeClr val="tx2">
                      <a:lumMod val="75000"/>
                    </a:schemeClr>
                  </a:solidFill>
                  <a:latin typeface="+mn-ea"/>
                </a:endParaRPr>
              </a:p>
            </p:txBody>
          </p:sp>
          <p:sp>
            <p:nvSpPr>
              <p:cNvPr id="30" name="Rectangle 29"/>
              <p:cNvSpPr/>
              <p:nvPr/>
            </p:nvSpPr>
            <p:spPr>
              <a:xfrm>
                <a:off x="697943" y="2119793"/>
                <a:ext cx="1907435" cy="513224"/>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grpSp>
        <p:nvGrpSpPr>
          <p:cNvPr id="51" name="Group 50"/>
          <p:cNvGrpSpPr/>
          <p:nvPr/>
        </p:nvGrpSpPr>
        <p:grpSpPr>
          <a:xfrm>
            <a:off x="3490176" y="1431959"/>
            <a:ext cx="2544174" cy="1646071"/>
            <a:chOff x="2630115" y="3357102"/>
            <a:chExt cx="1908379" cy="1234553"/>
          </a:xfrm>
        </p:grpSpPr>
        <p:sp>
          <p:nvSpPr>
            <p:cNvPr id="59" name="Rectangle 58"/>
            <p:cNvSpPr/>
            <p:nvPr/>
          </p:nvSpPr>
          <p:spPr>
            <a:xfrm>
              <a:off x="3584280" y="3357102"/>
              <a:ext cx="49" cy="830997"/>
            </a:xfrm>
            <a:prstGeom prst="rect">
              <a:avLst/>
            </a:prstGeom>
          </p:spPr>
          <p:txBody>
            <a:bodyPr wrap="none" lIns="0" tIns="0" rIns="0" bIns="0">
              <a:spAutoFit/>
            </a:bodyPr>
            <a:lstStyle/>
            <a:p>
              <a:pPr algn="ctr"/>
              <a:endParaRPr lang="en-US" sz="7200" dirty="0">
                <a:solidFill>
                  <a:schemeClr val="bg2"/>
                </a:solidFill>
                <a:latin typeface="+mn-ea"/>
              </a:endParaRPr>
            </a:p>
          </p:txBody>
        </p:sp>
        <p:grpSp>
          <p:nvGrpSpPr>
            <p:cNvPr id="47" name="Group 46"/>
            <p:cNvGrpSpPr/>
            <p:nvPr/>
          </p:nvGrpSpPr>
          <p:grpSpPr>
            <a:xfrm>
              <a:off x="2630115" y="3947676"/>
              <a:ext cx="1908379" cy="643979"/>
              <a:chOff x="2630115" y="3947676"/>
              <a:chExt cx="1908379" cy="643979"/>
            </a:xfrm>
          </p:grpSpPr>
          <p:sp>
            <p:nvSpPr>
              <p:cNvPr id="33" name="Flowchart: Data 32"/>
              <p:cNvSpPr/>
              <p:nvPr/>
            </p:nvSpPr>
            <p:spPr>
              <a:xfrm rot="16200000" flipH="1" flipV="1">
                <a:off x="4111467" y="4160729"/>
                <a:ext cx="640080" cy="213975"/>
              </a:xfrm>
              <a:prstGeom prst="flowChartInputOutp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4" name="Flowchart: Data 33"/>
              <p:cNvSpPr/>
              <p:nvPr/>
            </p:nvSpPr>
            <p:spPr>
              <a:xfrm rot="5400000" flipV="1">
                <a:off x="2417063" y="4160728"/>
                <a:ext cx="640080" cy="213975"/>
              </a:xfrm>
              <a:prstGeom prst="flowChartInputOutp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5" name="Rectangle 34"/>
              <p:cNvSpPr/>
              <p:nvPr/>
            </p:nvSpPr>
            <p:spPr>
              <a:xfrm>
                <a:off x="2630116" y="4078431"/>
                <a:ext cx="1907435" cy="513224"/>
              </a:xfrm>
              <a:prstGeom prst="rect">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grpSp>
        <p:nvGrpSpPr>
          <p:cNvPr id="53" name="Group 52"/>
          <p:cNvGrpSpPr/>
          <p:nvPr/>
        </p:nvGrpSpPr>
        <p:grpSpPr>
          <a:xfrm>
            <a:off x="8784976" y="1672521"/>
            <a:ext cx="2544174" cy="1405508"/>
            <a:chOff x="6794873" y="2697307"/>
            <a:chExt cx="1908379" cy="1054131"/>
          </a:xfrm>
        </p:grpSpPr>
        <p:sp>
          <p:nvSpPr>
            <p:cNvPr id="61" name="Rectangle 60"/>
            <p:cNvSpPr/>
            <p:nvPr/>
          </p:nvSpPr>
          <p:spPr>
            <a:xfrm>
              <a:off x="7787797" y="2697307"/>
              <a:ext cx="49" cy="553998"/>
            </a:xfrm>
            <a:prstGeom prst="rect">
              <a:avLst/>
            </a:prstGeom>
          </p:spPr>
          <p:txBody>
            <a:bodyPr wrap="none" lIns="0" tIns="0" rIns="0" bIns="0">
              <a:spAutoFit/>
            </a:bodyPr>
            <a:lstStyle/>
            <a:p>
              <a:pPr algn="ctr"/>
              <a:endParaRPr lang="en-US" sz="4800" dirty="0">
                <a:solidFill>
                  <a:schemeClr val="accent3"/>
                </a:solidFill>
                <a:latin typeface="+mn-ea"/>
              </a:endParaRPr>
            </a:p>
          </p:txBody>
        </p:sp>
        <p:grpSp>
          <p:nvGrpSpPr>
            <p:cNvPr id="46" name="Group 45"/>
            <p:cNvGrpSpPr/>
            <p:nvPr/>
          </p:nvGrpSpPr>
          <p:grpSpPr>
            <a:xfrm>
              <a:off x="6794873" y="3107459"/>
              <a:ext cx="1908379" cy="643979"/>
              <a:chOff x="4605506" y="1989038"/>
              <a:chExt cx="1908379" cy="643979"/>
            </a:xfrm>
          </p:grpSpPr>
          <p:sp>
            <p:nvSpPr>
              <p:cNvPr id="38" name="Flowchart: Data 37"/>
              <p:cNvSpPr/>
              <p:nvPr/>
            </p:nvSpPr>
            <p:spPr>
              <a:xfrm rot="16200000" flipH="1" flipV="1">
                <a:off x="6086858" y="2202091"/>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9" name="Flowchart: Data 38"/>
              <p:cNvSpPr/>
              <p:nvPr/>
            </p:nvSpPr>
            <p:spPr>
              <a:xfrm rot="5400000" flipV="1">
                <a:off x="4392454" y="2202090"/>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0" name="Rectangle 39"/>
              <p:cNvSpPr/>
              <p:nvPr/>
            </p:nvSpPr>
            <p:spPr>
              <a:xfrm>
                <a:off x="4605507" y="2119793"/>
                <a:ext cx="1907435" cy="513224"/>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grpSp>
        <p:nvGrpSpPr>
          <p:cNvPr id="70" name="Group 69"/>
          <p:cNvGrpSpPr/>
          <p:nvPr/>
        </p:nvGrpSpPr>
        <p:grpSpPr>
          <a:xfrm>
            <a:off x="6137577" y="1655066"/>
            <a:ext cx="2544174" cy="1422963"/>
            <a:chOff x="4602110" y="1271789"/>
            <a:chExt cx="1908379" cy="1067222"/>
          </a:xfrm>
        </p:grpSpPr>
        <p:sp>
          <p:nvSpPr>
            <p:cNvPr id="60" name="Rectangle 59"/>
            <p:cNvSpPr/>
            <p:nvPr/>
          </p:nvSpPr>
          <p:spPr>
            <a:xfrm>
              <a:off x="5520581" y="1271789"/>
              <a:ext cx="49" cy="553998"/>
            </a:xfrm>
            <a:prstGeom prst="rect">
              <a:avLst/>
            </a:prstGeom>
          </p:spPr>
          <p:txBody>
            <a:bodyPr wrap="none" lIns="0" tIns="0" rIns="0" bIns="0">
              <a:spAutoFit/>
            </a:bodyPr>
            <a:lstStyle/>
            <a:p>
              <a:pPr algn="ctr"/>
              <a:endParaRPr lang="en-US" sz="4800" dirty="0">
                <a:solidFill>
                  <a:schemeClr val="accent1"/>
                </a:solidFill>
                <a:latin typeface="+mn-ea"/>
              </a:endParaRPr>
            </a:p>
          </p:txBody>
        </p:sp>
        <p:grpSp>
          <p:nvGrpSpPr>
            <p:cNvPr id="48" name="Group 47"/>
            <p:cNvGrpSpPr/>
            <p:nvPr/>
          </p:nvGrpSpPr>
          <p:grpSpPr>
            <a:xfrm>
              <a:off x="4602110" y="1695032"/>
              <a:ext cx="1908379" cy="643979"/>
              <a:chOff x="6580897" y="3947676"/>
              <a:chExt cx="1908379" cy="643979"/>
            </a:xfrm>
          </p:grpSpPr>
          <p:sp>
            <p:nvSpPr>
              <p:cNvPr id="43" name="Flowchart: Data 42"/>
              <p:cNvSpPr/>
              <p:nvPr/>
            </p:nvSpPr>
            <p:spPr>
              <a:xfrm rot="16200000" flipH="1" flipV="1">
                <a:off x="8062249" y="4160729"/>
                <a:ext cx="640080" cy="213975"/>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4" name="Flowchart: Data 43"/>
              <p:cNvSpPr/>
              <p:nvPr/>
            </p:nvSpPr>
            <p:spPr>
              <a:xfrm rot="5400000" flipV="1">
                <a:off x="6367845" y="4160728"/>
                <a:ext cx="640080" cy="213975"/>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5" name="Rectangle 44"/>
              <p:cNvSpPr/>
              <p:nvPr/>
            </p:nvSpPr>
            <p:spPr>
              <a:xfrm>
                <a:off x="6580898" y="4078431"/>
                <a:ext cx="1907435" cy="513224"/>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sp>
        <p:nvSpPr>
          <p:cNvPr id="67" name="TextBox 66"/>
          <p:cNvSpPr txBox="1"/>
          <p:nvPr/>
        </p:nvSpPr>
        <p:spPr>
          <a:xfrm>
            <a:off x="1035440" y="4902930"/>
            <a:ext cx="10121124" cy="600164"/>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68" name="Straight Connector 67"/>
          <p:cNvCxnSpPr/>
          <p:nvPr/>
        </p:nvCxnSpPr>
        <p:spPr>
          <a:xfrm>
            <a:off x="1043634" y="4725144"/>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7" name="Freeform 143"/>
          <p:cNvSpPr>
            <a:spLocks noEditPoints="1"/>
          </p:cNvSpPr>
          <p:nvPr/>
        </p:nvSpPr>
        <p:spPr bwMode="auto">
          <a:xfrm>
            <a:off x="1944407" y="1645854"/>
            <a:ext cx="615385" cy="566876"/>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tx2">
              <a:lumMod val="75000"/>
            </a:schemeClr>
          </a:solidFill>
          <a:ln>
            <a:noFill/>
          </a:ln>
        </p:spPr>
        <p:txBody>
          <a:bodyPr vert="horz" wrap="square" lIns="121908" tIns="60954" rIns="121908" bIns="60954" numCol="1" anchor="t" anchorCtr="0" compatLnSpc="1"/>
          <a:lstStyle/>
          <a:p>
            <a:endParaRPr lang="en-US">
              <a:latin typeface="+mn-ea"/>
            </a:endParaRPr>
          </a:p>
        </p:txBody>
      </p:sp>
      <p:sp>
        <p:nvSpPr>
          <p:cNvPr id="41" name="Freeform 92"/>
          <p:cNvSpPr>
            <a:spLocks noEditPoints="1"/>
          </p:cNvSpPr>
          <p:nvPr/>
        </p:nvSpPr>
        <p:spPr bwMode="auto">
          <a:xfrm>
            <a:off x="7071886" y="1580815"/>
            <a:ext cx="580299" cy="591172"/>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accent1"/>
          </a:solidFill>
          <a:ln>
            <a:noFill/>
          </a:ln>
        </p:spPr>
        <p:txBody>
          <a:bodyPr vert="horz" wrap="square" lIns="121908" tIns="60954" rIns="121908" bIns="60954" numCol="1" anchor="t" anchorCtr="0" compatLnSpc="1"/>
          <a:lstStyle/>
          <a:p>
            <a:endParaRPr lang="en-US">
              <a:latin typeface="+mn-ea"/>
            </a:endParaRPr>
          </a:p>
        </p:txBody>
      </p:sp>
      <p:grpSp>
        <p:nvGrpSpPr>
          <p:cNvPr id="42" name="组合 41"/>
          <p:cNvGrpSpPr/>
          <p:nvPr/>
        </p:nvGrpSpPr>
        <p:grpSpPr>
          <a:xfrm>
            <a:off x="4519314" y="1650564"/>
            <a:ext cx="545212" cy="510191"/>
            <a:chOff x="6661150" y="233363"/>
            <a:chExt cx="320675" cy="300038"/>
          </a:xfrm>
          <a:solidFill>
            <a:schemeClr val="accent4"/>
          </a:solidFill>
        </p:grpSpPr>
        <p:sp>
          <p:nvSpPr>
            <p:cNvPr id="49"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0"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2"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2"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63" name="Freeform 140"/>
          <p:cNvSpPr>
            <a:spLocks noEditPoints="1"/>
          </p:cNvSpPr>
          <p:nvPr/>
        </p:nvSpPr>
        <p:spPr bwMode="auto">
          <a:xfrm>
            <a:off x="9806236" y="1580816"/>
            <a:ext cx="605083" cy="60516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accent3"/>
          </a:solidFill>
          <a:ln>
            <a:noFill/>
          </a:ln>
        </p:spPr>
        <p:txBody>
          <a:bodyPr vert="horz" wrap="square" lIns="121908" tIns="60954" rIns="121908" bIns="60954" numCol="1" anchor="t" anchorCtr="0" compatLnSpc="1"/>
          <a:lstStyle/>
          <a:p>
            <a:endParaRPr lang="en-US">
              <a:latin typeface="+mn-ea"/>
            </a:endParaRPr>
          </a:p>
        </p:txBody>
      </p:sp>
      <p:sp>
        <p:nvSpPr>
          <p:cNvPr id="3" name="标题 2"/>
          <p:cNvSpPr>
            <a:spLocks noGrp="1"/>
          </p:cNvSpPr>
          <p:nvPr>
            <p:ph type="title"/>
          </p:nvPr>
        </p:nvSpPr>
        <p:spPr/>
        <p:txBody>
          <a:bodyPr/>
          <a:lstStyle/>
          <a:p>
            <a:r>
              <a:rPr lang="zh-CN" altLang="en-US"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66"/>
          <p:cNvGrpSpPr/>
          <p:nvPr/>
        </p:nvGrpSpPr>
        <p:grpSpPr>
          <a:xfrm>
            <a:off x="8798525" y="3094785"/>
            <a:ext cx="2596630" cy="911661"/>
            <a:chOff x="5603652" y="1661703"/>
            <a:chExt cx="1947726" cy="683746"/>
          </a:xfrm>
        </p:grpSpPr>
        <p:sp>
          <p:nvSpPr>
            <p:cNvPr id="37" name="Text Placeholder 3"/>
            <p:cNvSpPr txBox="1"/>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3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39" name="Group 69"/>
          <p:cNvGrpSpPr/>
          <p:nvPr/>
        </p:nvGrpSpPr>
        <p:grpSpPr>
          <a:xfrm>
            <a:off x="8414528" y="1658987"/>
            <a:ext cx="2596630" cy="913253"/>
            <a:chOff x="5603652" y="1660509"/>
            <a:chExt cx="1947726" cy="684940"/>
          </a:xfrm>
        </p:grpSpPr>
        <p:sp>
          <p:nvSpPr>
            <p:cNvPr id="40"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5">
                      <a:lumMod val="75000"/>
                    </a:schemeClr>
                  </a:solidFill>
                  <a:latin typeface="+mn-ea"/>
                </a:rPr>
                <a:t>添加副标题</a:t>
              </a:r>
              <a:endParaRPr lang="en-US" dirty="0">
                <a:solidFill>
                  <a:schemeClr val="accent5">
                    <a:lumMod val="75000"/>
                  </a:schemeClr>
                </a:solidFill>
                <a:latin typeface="+mn-ea"/>
              </a:endParaRPr>
            </a:p>
          </p:txBody>
        </p:sp>
        <p:sp>
          <p:nvSpPr>
            <p:cNvPr id="41"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2" name="Group 72"/>
          <p:cNvGrpSpPr/>
          <p:nvPr/>
        </p:nvGrpSpPr>
        <p:grpSpPr>
          <a:xfrm>
            <a:off x="1041792" y="4577741"/>
            <a:ext cx="2596630" cy="915868"/>
            <a:chOff x="5603652" y="1658548"/>
            <a:chExt cx="1947726" cy="686901"/>
          </a:xfrm>
        </p:grpSpPr>
        <p:sp>
          <p:nvSpPr>
            <p:cNvPr id="43"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2"/>
                  </a:solidFill>
                  <a:latin typeface="+mn-ea"/>
                </a:rPr>
                <a:t>添加副标题</a:t>
              </a:r>
              <a:endParaRPr lang="en-US" dirty="0">
                <a:solidFill>
                  <a:schemeClr val="accent2"/>
                </a:solidFill>
                <a:latin typeface="+mn-ea"/>
              </a:endParaRPr>
            </a:p>
          </p:txBody>
        </p:sp>
        <p:sp>
          <p:nvSpPr>
            <p:cNvPr id="44"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5" name="Group 75"/>
          <p:cNvGrpSpPr/>
          <p:nvPr/>
        </p:nvGrpSpPr>
        <p:grpSpPr>
          <a:xfrm>
            <a:off x="720047" y="3165466"/>
            <a:ext cx="2596630" cy="942961"/>
            <a:chOff x="5603652" y="1638228"/>
            <a:chExt cx="1947726" cy="707221"/>
          </a:xfrm>
        </p:grpSpPr>
        <p:sp>
          <p:nvSpPr>
            <p:cNvPr id="46" name="Text Placeholder 3"/>
            <p:cNvSpPr txBox="1"/>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47"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8" name="Group 72"/>
          <p:cNvGrpSpPr/>
          <p:nvPr/>
        </p:nvGrpSpPr>
        <p:grpSpPr>
          <a:xfrm>
            <a:off x="1041792" y="1765105"/>
            <a:ext cx="2596630" cy="915868"/>
            <a:chOff x="5603652" y="1658548"/>
            <a:chExt cx="1947726" cy="686901"/>
          </a:xfrm>
        </p:grpSpPr>
        <p:sp>
          <p:nvSpPr>
            <p:cNvPr id="49"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2"/>
                  </a:solidFill>
                  <a:latin typeface="+mn-ea"/>
                </a:rPr>
                <a:t>添加副标题</a:t>
              </a:r>
              <a:endParaRPr lang="en-US" dirty="0">
                <a:solidFill>
                  <a:schemeClr val="bg2"/>
                </a:solidFill>
                <a:latin typeface="+mn-ea"/>
              </a:endParaRPr>
            </a:p>
          </p:txBody>
        </p:sp>
        <p:sp>
          <p:nvSpPr>
            <p:cNvPr id="50"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51" name="Group 69"/>
          <p:cNvGrpSpPr/>
          <p:nvPr/>
        </p:nvGrpSpPr>
        <p:grpSpPr>
          <a:xfrm>
            <a:off x="8414528" y="4556255"/>
            <a:ext cx="2596630" cy="913253"/>
            <a:chOff x="5603652" y="1660509"/>
            <a:chExt cx="1947726" cy="684940"/>
          </a:xfrm>
        </p:grpSpPr>
        <p:sp>
          <p:nvSpPr>
            <p:cNvPr id="52"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53"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Freeform 81"/>
          <p:cNvSpPr/>
          <p:nvPr/>
        </p:nvSpPr>
        <p:spPr>
          <a:xfrm rot="2539609">
            <a:off x="6846619" y="4406594"/>
            <a:ext cx="641147" cy="106841"/>
          </a:xfrm>
          <a:custGeom>
            <a:avLst/>
            <a:gdLst/>
            <a:ahLst/>
            <a:cxnLst/>
            <a:rect l="0" t="0" r="0" b="0"/>
            <a:pathLst>
              <a:path>
                <a:moveTo>
                  <a:pt x="0" y="32211"/>
                </a:moveTo>
                <a:lnTo>
                  <a:pt x="386650" y="32211"/>
                </a:lnTo>
              </a:path>
            </a:pathLst>
          </a:custGeom>
          <a:noFill/>
          <a:ln>
            <a:solidFill>
              <a:schemeClr val="accent4"/>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3" name="Freeform 82"/>
          <p:cNvSpPr/>
          <p:nvPr/>
        </p:nvSpPr>
        <p:spPr>
          <a:xfrm>
            <a:off x="6930185" y="3607974"/>
            <a:ext cx="701802" cy="106841"/>
          </a:xfrm>
          <a:custGeom>
            <a:avLst/>
            <a:gdLst/>
            <a:ahLst/>
            <a:cxnLst/>
            <a:rect l="0" t="0" r="0" b="0"/>
            <a:pathLst>
              <a:path>
                <a:moveTo>
                  <a:pt x="0" y="32211"/>
                </a:moveTo>
                <a:lnTo>
                  <a:pt x="423229" y="32211"/>
                </a:lnTo>
              </a:path>
            </a:pathLst>
          </a:custGeom>
          <a:noFill/>
          <a:ln>
            <a:solidFill>
              <a:schemeClr val="accent3"/>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4" name="Freeform 83"/>
          <p:cNvSpPr/>
          <p:nvPr/>
        </p:nvSpPr>
        <p:spPr>
          <a:xfrm rot="19060391">
            <a:off x="6846619" y="2809354"/>
            <a:ext cx="641147" cy="106841"/>
          </a:xfrm>
          <a:custGeom>
            <a:avLst/>
            <a:gdLst/>
            <a:ahLst/>
            <a:cxnLst/>
            <a:rect l="0" t="0" r="0" b="0"/>
            <a:pathLst>
              <a:path>
                <a:moveTo>
                  <a:pt x="0" y="32211"/>
                </a:moveTo>
                <a:lnTo>
                  <a:pt x="386650" y="32211"/>
                </a:lnTo>
              </a:path>
            </a:pathLst>
          </a:custGeom>
          <a:noFill/>
          <a:ln>
            <a:solidFill>
              <a:schemeClr val="accent5">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6" name="Freeform 85"/>
          <p:cNvSpPr/>
          <p:nvPr/>
        </p:nvSpPr>
        <p:spPr>
          <a:xfrm>
            <a:off x="7171193" y="1729200"/>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5">
              <a:lumMod val="75000"/>
            </a:schemeClr>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latin typeface="+mn-ea"/>
              </a:rPr>
              <a:t>04</a:t>
            </a:r>
          </a:p>
        </p:txBody>
      </p:sp>
      <p:sp>
        <p:nvSpPr>
          <p:cNvPr id="88" name="Freeform 87"/>
          <p:cNvSpPr/>
          <p:nvPr/>
        </p:nvSpPr>
        <p:spPr>
          <a:xfrm>
            <a:off x="7631989" y="3112986"/>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3"/>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lumMod val="95000"/>
                  </a:schemeClr>
                </a:solidFill>
                <a:latin typeface="+mn-ea"/>
              </a:rPr>
              <a:t>05</a:t>
            </a:r>
            <a:endParaRPr lang="en-US" sz="3200" dirty="0">
              <a:latin typeface="+mn-ea"/>
            </a:endParaRPr>
          </a:p>
        </p:txBody>
      </p:sp>
      <p:sp>
        <p:nvSpPr>
          <p:cNvPr id="90" name="Freeform 89"/>
          <p:cNvSpPr/>
          <p:nvPr/>
        </p:nvSpPr>
        <p:spPr>
          <a:xfrm>
            <a:off x="7171193" y="4520350"/>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4"/>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solidFill>
                <a:latin typeface="+mn-ea"/>
              </a:rPr>
              <a:t>06</a:t>
            </a:r>
          </a:p>
        </p:txBody>
      </p:sp>
      <p:sp>
        <p:nvSpPr>
          <p:cNvPr id="110" name="Freeform 109"/>
          <p:cNvSpPr/>
          <p:nvPr/>
        </p:nvSpPr>
        <p:spPr>
          <a:xfrm>
            <a:off x="5243110" y="2807985"/>
            <a:ext cx="1716950" cy="171716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tx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endParaRPr lang="en-US" sz="4800" dirty="0">
              <a:latin typeface="+mn-ea"/>
            </a:endParaRPr>
          </a:p>
        </p:txBody>
      </p:sp>
      <p:sp>
        <p:nvSpPr>
          <p:cNvPr id="29" name="Freeform 28"/>
          <p:cNvSpPr/>
          <p:nvPr/>
        </p:nvSpPr>
        <p:spPr>
          <a:xfrm rot="19060391" flipH="1">
            <a:off x="4657664" y="4406594"/>
            <a:ext cx="641147" cy="106841"/>
          </a:xfrm>
          <a:custGeom>
            <a:avLst/>
            <a:gdLst/>
            <a:ahLst/>
            <a:cxnLst/>
            <a:rect l="0" t="0" r="0" b="0"/>
            <a:pathLst>
              <a:path>
                <a:moveTo>
                  <a:pt x="0" y="32211"/>
                </a:moveTo>
                <a:lnTo>
                  <a:pt x="386650" y="32211"/>
                </a:lnTo>
              </a:path>
            </a:pathLst>
          </a:custGeom>
          <a:noFill/>
          <a:ln>
            <a:solidFill>
              <a:schemeClr val="accent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0" name="Freeform 29"/>
          <p:cNvSpPr/>
          <p:nvPr/>
        </p:nvSpPr>
        <p:spPr>
          <a:xfrm flipH="1">
            <a:off x="4513440" y="3607974"/>
            <a:ext cx="701802" cy="106841"/>
          </a:xfrm>
          <a:custGeom>
            <a:avLst/>
            <a:gdLst/>
            <a:ahLst/>
            <a:cxnLst/>
            <a:rect l="0" t="0" r="0" b="0"/>
            <a:pathLst>
              <a:path>
                <a:moveTo>
                  <a:pt x="0" y="32211"/>
                </a:moveTo>
                <a:lnTo>
                  <a:pt x="423229" y="32211"/>
                </a:lnTo>
              </a:path>
            </a:pathLst>
          </a:custGeom>
          <a:noFill/>
          <a:ln>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1" name="Freeform 30"/>
          <p:cNvSpPr/>
          <p:nvPr/>
        </p:nvSpPr>
        <p:spPr>
          <a:xfrm rot="2539609" flipH="1">
            <a:off x="4657664" y="2809354"/>
            <a:ext cx="641147" cy="106841"/>
          </a:xfrm>
          <a:custGeom>
            <a:avLst/>
            <a:gdLst/>
            <a:ahLst/>
            <a:cxnLst/>
            <a:rect l="0" t="0" r="0" b="0"/>
            <a:pathLst>
              <a:path>
                <a:moveTo>
                  <a:pt x="0" y="32211"/>
                </a:moveTo>
                <a:lnTo>
                  <a:pt x="386650" y="32211"/>
                </a:lnTo>
              </a:path>
            </a:pathLst>
          </a:custGeom>
          <a:noFill/>
          <a:ln>
            <a:solidFill>
              <a:schemeClr val="accent4"/>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3770538" y="1729200"/>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4"/>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latin typeface="+mn-ea"/>
              </a:rPr>
              <a:t>01</a:t>
            </a:r>
          </a:p>
        </p:txBody>
      </p:sp>
      <p:sp>
        <p:nvSpPr>
          <p:cNvPr id="33" name="Freeform 32"/>
          <p:cNvSpPr/>
          <p:nvPr/>
        </p:nvSpPr>
        <p:spPr>
          <a:xfrm>
            <a:off x="3408025" y="3112986"/>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solidFill>
                <a:latin typeface="+mn-ea"/>
              </a:rPr>
              <a:t>02</a:t>
            </a:r>
            <a:endParaRPr lang="en-US" sz="3200" dirty="0">
              <a:latin typeface="+mn-ea"/>
            </a:endParaRPr>
          </a:p>
        </p:txBody>
      </p:sp>
      <p:sp>
        <p:nvSpPr>
          <p:cNvPr id="34" name="Freeform 33"/>
          <p:cNvSpPr/>
          <p:nvPr/>
        </p:nvSpPr>
        <p:spPr>
          <a:xfrm>
            <a:off x="3792022" y="4520350"/>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2"/>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dirty="0">
                <a:solidFill>
                  <a:schemeClr val="bg1"/>
                </a:solidFill>
                <a:latin typeface="+mn-ea"/>
              </a:rPr>
              <a:t>03</a:t>
            </a:r>
          </a:p>
        </p:txBody>
      </p:sp>
      <p:grpSp>
        <p:nvGrpSpPr>
          <p:cNvPr id="54" name="组合 53"/>
          <p:cNvGrpSpPr/>
          <p:nvPr/>
        </p:nvGrpSpPr>
        <p:grpSpPr>
          <a:xfrm>
            <a:off x="5860536" y="3377122"/>
            <a:ext cx="545212" cy="510191"/>
            <a:chOff x="6661150" y="233363"/>
            <a:chExt cx="320675" cy="300038"/>
          </a:xfrm>
          <a:solidFill>
            <a:schemeClr val="bg1"/>
          </a:solidFill>
        </p:grpSpPr>
        <p:sp>
          <p:nvSpPr>
            <p:cNvPr id="5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3" name="标题 2"/>
          <p:cNvSpPr>
            <a:spLocks noGrp="1"/>
          </p:cNvSpPr>
          <p:nvPr>
            <p:ph type="title"/>
          </p:nvPr>
        </p:nvSpPr>
        <p:spPr/>
        <p:txBody>
          <a:bodyPr/>
          <a:lstStyle/>
          <a:p>
            <a:r>
              <a:rPr lang="zh-CN" altLang="en-US"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5"/>
          <p:cNvSpPr>
            <a:spLocks noChangeArrowheads="1"/>
          </p:cNvSpPr>
          <p:nvPr/>
        </p:nvSpPr>
        <p:spPr bwMode="auto">
          <a:xfrm rot="10800000">
            <a:off x="1980915" y="3626379"/>
            <a:ext cx="3585524" cy="100592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4"/>
          </a:solidFill>
          <a:ln>
            <a:noFill/>
          </a:ln>
        </p:spPr>
        <p:style>
          <a:lnRef idx="2">
            <a:schemeClr val="accent6">
              <a:shade val="50000"/>
            </a:schemeClr>
          </a:lnRef>
          <a:fillRef idx="1">
            <a:schemeClr val="accent6"/>
          </a:fillRef>
          <a:effectRef idx="0">
            <a:schemeClr val="accent6"/>
          </a:effectRef>
          <a:fontRef idx="minor">
            <a:schemeClr val="lt1"/>
          </a:fontRef>
        </p:style>
        <p:txBody>
          <a:bodyPr lIns="96225" tIns="48114" rIns="96225" bIns="48114" rtlCol="0" anchor="ctr"/>
          <a:lstStyle/>
          <a:p>
            <a:pPr algn="ctr"/>
            <a:endParaRPr lang="zh-CN" altLang="en-US" dirty="0">
              <a:cs typeface="+mn-ea"/>
            </a:endParaRPr>
          </a:p>
        </p:txBody>
      </p:sp>
      <p:sp>
        <p:nvSpPr>
          <p:cNvPr id="5" name="AutoShape 6"/>
          <p:cNvSpPr>
            <a:spLocks noChangeArrowheads="1"/>
          </p:cNvSpPr>
          <p:nvPr/>
        </p:nvSpPr>
        <p:spPr bwMode="auto">
          <a:xfrm>
            <a:off x="3057937" y="1439550"/>
            <a:ext cx="1431480" cy="1219128"/>
          </a:xfrm>
          <a:prstGeom prst="triangle">
            <a:avLst>
              <a:gd name="adj" fmla="val 50000"/>
            </a:avLst>
          </a:pr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lIns="96225" tIns="48114" rIns="96225" bIns="48114" rtlCol="0" anchor="ctr"/>
          <a:lstStyle/>
          <a:p>
            <a:pPr algn="ctr"/>
            <a:endParaRPr lang="zh-CN" altLang="en-US" dirty="0">
              <a:cs typeface="+mn-ea"/>
            </a:endParaRPr>
          </a:p>
        </p:txBody>
      </p:sp>
      <p:sp>
        <p:nvSpPr>
          <p:cNvPr id="6" name="AutoShape 4"/>
          <p:cNvSpPr>
            <a:spLocks noChangeArrowheads="1"/>
          </p:cNvSpPr>
          <p:nvPr/>
        </p:nvSpPr>
        <p:spPr bwMode="auto">
          <a:xfrm rot="10800000">
            <a:off x="2607830" y="2821635"/>
            <a:ext cx="2331699" cy="65533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lIns="96225" tIns="48114" rIns="96225" bIns="48114" rtlCol="0" anchor="ctr"/>
          <a:lstStyle/>
          <a:p>
            <a:pPr algn="ctr"/>
            <a:endParaRPr lang="zh-CN" altLang="en-US" dirty="0">
              <a:cs typeface="+mn-ea"/>
            </a:endParaRPr>
          </a:p>
        </p:txBody>
      </p:sp>
      <p:sp>
        <p:nvSpPr>
          <p:cNvPr id="7" name="AutoShape 5"/>
          <p:cNvSpPr>
            <a:spLocks noChangeArrowheads="1"/>
          </p:cNvSpPr>
          <p:nvPr/>
        </p:nvSpPr>
        <p:spPr bwMode="auto">
          <a:xfrm rot="10800000">
            <a:off x="1392092" y="4760545"/>
            <a:ext cx="4763175" cy="94311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071" h="21295">
                <a:moveTo>
                  <a:pt x="0" y="1"/>
                </a:moveTo>
                <a:lnTo>
                  <a:pt x="2235" y="21295"/>
                </a:lnTo>
                <a:lnTo>
                  <a:pt x="16979" y="21295"/>
                </a:lnTo>
                <a:lnTo>
                  <a:pt x="19071" y="0"/>
                </a:lnTo>
                <a:lnTo>
                  <a:pt x="0" y="1"/>
                </a:lnTo>
                <a:close/>
              </a:path>
            </a:pathLst>
          </a:custGeom>
          <a:solidFill>
            <a:schemeClr val="accent5"/>
          </a:solidFill>
          <a:ln>
            <a:noFill/>
          </a:ln>
        </p:spPr>
        <p:style>
          <a:lnRef idx="2">
            <a:schemeClr val="dk1">
              <a:shade val="50000"/>
            </a:schemeClr>
          </a:lnRef>
          <a:fillRef idx="1">
            <a:schemeClr val="dk1"/>
          </a:fillRef>
          <a:effectRef idx="0">
            <a:schemeClr val="dk1"/>
          </a:effectRef>
          <a:fontRef idx="minor">
            <a:schemeClr val="lt1"/>
          </a:fontRef>
        </p:style>
        <p:txBody>
          <a:bodyPr lIns="96225" tIns="48114" rIns="96225" bIns="48114" rtlCol="0" anchor="ctr"/>
          <a:lstStyle/>
          <a:p>
            <a:pPr algn="ctr"/>
            <a:endParaRPr lang="zh-CN" altLang="en-US" dirty="0">
              <a:cs typeface="+mn-ea"/>
            </a:endParaRPr>
          </a:p>
        </p:txBody>
      </p:sp>
      <p:cxnSp>
        <p:nvCxnSpPr>
          <p:cNvPr id="8" name="直接连接符 7"/>
          <p:cNvCxnSpPr/>
          <p:nvPr/>
        </p:nvCxnSpPr>
        <p:spPr>
          <a:xfrm>
            <a:off x="4406959" y="2150705"/>
            <a:ext cx="5548102"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4939529" y="3151229"/>
            <a:ext cx="5015532"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5514447" y="4171015"/>
            <a:ext cx="444061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6155268" y="5180643"/>
            <a:ext cx="379979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2" name="Rectangle 10"/>
          <p:cNvSpPr/>
          <p:nvPr/>
        </p:nvSpPr>
        <p:spPr>
          <a:xfrm>
            <a:off x="8586389" y="1687474"/>
            <a:ext cx="1340363" cy="451405"/>
          </a:xfrm>
          <a:prstGeom prst="rect">
            <a:avLst/>
          </a:prstGeom>
        </p:spPr>
        <p:txBody>
          <a:bodyPr wrap="none" lIns="121908" tIns="60954" rIns="121908" bIns="60954">
            <a:spAutoFit/>
          </a:bodyPr>
          <a:lstStyle/>
          <a:p>
            <a:r>
              <a:rPr lang="zh-CN" altLang="en-US" sz="2100" b="1" dirty="0">
                <a:solidFill>
                  <a:schemeClr val="accent2"/>
                </a:solidFill>
                <a:latin typeface="+mn-ea"/>
                <a:cs typeface="+mn-ea"/>
              </a:rPr>
              <a:t>填加标题</a:t>
            </a:r>
            <a:endParaRPr lang="en-US" sz="2100" b="1" dirty="0">
              <a:solidFill>
                <a:schemeClr val="accent2"/>
              </a:solidFill>
              <a:latin typeface="+mn-ea"/>
              <a:cs typeface="+mn-ea"/>
            </a:endParaRPr>
          </a:p>
        </p:txBody>
      </p:sp>
      <p:sp>
        <p:nvSpPr>
          <p:cNvPr id="13" name="TextBox 12"/>
          <p:cNvSpPr txBox="1"/>
          <p:nvPr/>
        </p:nvSpPr>
        <p:spPr>
          <a:xfrm>
            <a:off x="6896422" y="2111625"/>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14" name="Rectangle 10"/>
          <p:cNvSpPr/>
          <p:nvPr/>
        </p:nvSpPr>
        <p:spPr>
          <a:xfrm>
            <a:off x="8586389" y="2681358"/>
            <a:ext cx="1340363" cy="451405"/>
          </a:xfrm>
          <a:prstGeom prst="rect">
            <a:avLst/>
          </a:prstGeom>
        </p:spPr>
        <p:txBody>
          <a:bodyPr wrap="none" lIns="121908" tIns="60954" rIns="121908" bIns="60954">
            <a:spAutoFit/>
          </a:bodyPr>
          <a:lstStyle/>
          <a:p>
            <a:r>
              <a:rPr lang="zh-CN" altLang="en-US" sz="2100" b="1" dirty="0">
                <a:solidFill>
                  <a:schemeClr val="accent3"/>
                </a:solidFill>
                <a:latin typeface="+mn-ea"/>
                <a:cs typeface="+mn-ea"/>
              </a:rPr>
              <a:t>填加标题</a:t>
            </a:r>
            <a:endParaRPr lang="en-US" sz="2100" b="1" dirty="0">
              <a:solidFill>
                <a:schemeClr val="accent3"/>
              </a:solidFill>
              <a:latin typeface="+mn-ea"/>
              <a:cs typeface="+mn-ea"/>
            </a:endParaRPr>
          </a:p>
        </p:txBody>
      </p:sp>
      <p:sp>
        <p:nvSpPr>
          <p:cNvPr id="15" name="TextBox 14"/>
          <p:cNvSpPr txBox="1"/>
          <p:nvPr/>
        </p:nvSpPr>
        <p:spPr>
          <a:xfrm>
            <a:off x="6896422" y="3105509"/>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16" name="Rectangle 10"/>
          <p:cNvSpPr/>
          <p:nvPr/>
        </p:nvSpPr>
        <p:spPr>
          <a:xfrm>
            <a:off x="8586389" y="3705191"/>
            <a:ext cx="1340363" cy="451405"/>
          </a:xfrm>
          <a:prstGeom prst="rect">
            <a:avLst/>
          </a:prstGeom>
        </p:spPr>
        <p:txBody>
          <a:bodyPr wrap="none" lIns="121908" tIns="60954" rIns="121908" bIns="60954">
            <a:spAutoFit/>
          </a:bodyPr>
          <a:lstStyle/>
          <a:p>
            <a:r>
              <a:rPr lang="zh-CN" altLang="en-US" sz="2100" b="1" dirty="0">
                <a:solidFill>
                  <a:schemeClr val="accent4"/>
                </a:solidFill>
                <a:latin typeface="+mn-ea"/>
                <a:cs typeface="+mn-ea"/>
              </a:rPr>
              <a:t>填加标题</a:t>
            </a:r>
            <a:endParaRPr lang="en-US" sz="2100" b="1" dirty="0">
              <a:solidFill>
                <a:schemeClr val="accent4"/>
              </a:solidFill>
              <a:latin typeface="+mn-ea"/>
              <a:cs typeface="+mn-ea"/>
            </a:endParaRPr>
          </a:p>
        </p:txBody>
      </p:sp>
      <p:sp>
        <p:nvSpPr>
          <p:cNvPr id="17" name="TextBox 16"/>
          <p:cNvSpPr txBox="1"/>
          <p:nvPr/>
        </p:nvSpPr>
        <p:spPr>
          <a:xfrm>
            <a:off x="6896422" y="4129343"/>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18" name="Rectangle 10"/>
          <p:cNvSpPr/>
          <p:nvPr/>
        </p:nvSpPr>
        <p:spPr>
          <a:xfrm>
            <a:off x="8586389" y="4772205"/>
            <a:ext cx="1340363" cy="451405"/>
          </a:xfrm>
          <a:prstGeom prst="rect">
            <a:avLst/>
          </a:prstGeom>
        </p:spPr>
        <p:txBody>
          <a:bodyPr wrap="none" lIns="121908" tIns="60954" rIns="121908" bIns="60954">
            <a:spAutoFit/>
          </a:bodyPr>
          <a:lstStyle/>
          <a:p>
            <a:r>
              <a:rPr lang="zh-CN" altLang="en-US" sz="2100" b="1" dirty="0">
                <a:solidFill>
                  <a:schemeClr val="accent5"/>
                </a:solidFill>
                <a:latin typeface="+mn-ea"/>
                <a:cs typeface="+mn-ea"/>
              </a:rPr>
              <a:t>填加标题</a:t>
            </a:r>
            <a:endParaRPr lang="en-US" sz="2100" b="1" dirty="0">
              <a:solidFill>
                <a:schemeClr val="accent5"/>
              </a:solidFill>
              <a:latin typeface="+mn-ea"/>
              <a:cs typeface="+mn-ea"/>
            </a:endParaRPr>
          </a:p>
        </p:txBody>
      </p:sp>
      <p:sp>
        <p:nvSpPr>
          <p:cNvPr id="19" name="TextBox 18"/>
          <p:cNvSpPr txBox="1"/>
          <p:nvPr/>
        </p:nvSpPr>
        <p:spPr>
          <a:xfrm>
            <a:off x="6896422" y="5196356"/>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3" name="标题 2"/>
          <p:cNvSpPr>
            <a:spLocks noGrp="1"/>
          </p:cNvSpPr>
          <p:nvPr>
            <p:ph type="title"/>
          </p:nvPr>
        </p:nvSpPr>
        <p:spPr/>
        <p:txBody>
          <a:bodyPr/>
          <a:lstStyle/>
          <a:p>
            <a:r>
              <a:rPr lang="zh-CN" altLang="en-US"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343177" y="1917352"/>
            <a:ext cx="4391891" cy="2497135"/>
            <a:chOff x="4734035" y="2620621"/>
            <a:chExt cx="3294347" cy="1872851"/>
          </a:xfrm>
          <a:solidFill>
            <a:schemeClr val="accent3"/>
          </a:solidFill>
        </p:grpSpPr>
        <p:sp>
          <p:nvSpPr>
            <p:cNvPr id="5" name="AutoShape 3"/>
            <p:cNvSpPr>
              <a:spLocks noChangeArrowheads="1"/>
            </p:cNvSpPr>
            <p:nvPr/>
          </p:nvSpPr>
          <p:spPr bwMode="gray">
            <a:xfrm>
              <a:off x="4734035" y="2620621"/>
              <a:ext cx="3294347" cy="1872851"/>
            </a:xfrm>
            <a:prstGeom prst="rightArrow">
              <a:avLst>
                <a:gd name="adj1" fmla="val 64000"/>
                <a:gd name="adj2" fmla="val 37599"/>
              </a:avLst>
            </a:prstGeom>
            <a:solidFill>
              <a:schemeClr val="accent5"/>
            </a:solidFill>
            <a:ln w="25400" algn="ctr">
              <a:noFill/>
              <a:miter lim="800000"/>
            </a:ln>
          </p:spPr>
          <p:txBody>
            <a:bodyPr lIns="45720" tIns="44450" rIns="45720" bIns="44450" anchor="ctr" anchorCtr="1"/>
            <a:lstStyle/>
            <a:p>
              <a:pPr>
                <a:defRPr/>
              </a:pPr>
              <a:endParaRPr lang="zh-TW" altLang="en-US" kern="0">
                <a:solidFill>
                  <a:sysClr val="windowText" lastClr="000000"/>
                </a:solidFill>
                <a:cs typeface="+mn-ea"/>
              </a:endParaRPr>
            </a:p>
          </p:txBody>
        </p:sp>
        <p:sp>
          <p:nvSpPr>
            <p:cNvPr id="6" name="TextBox 11"/>
            <p:cNvSpPr txBox="1">
              <a:spLocks noChangeArrowheads="1"/>
            </p:cNvSpPr>
            <p:nvPr/>
          </p:nvSpPr>
          <p:spPr bwMode="auto">
            <a:xfrm flipH="1">
              <a:off x="5699417" y="3356992"/>
              <a:ext cx="1752902" cy="38087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700" b="1" kern="0" dirty="0">
                  <a:solidFill>
                    <a:schemeClr val="bg1"/>
                  </a:solidFill>
                  <a:latin typeface="+mn-ea"/>
                  <a:ea typeface="+mn-ea"/>
                  <a:cs typeface="+mn-ea"/>
                </a:rPr>
                <a:t>点击添加标题    </a:t>
              </a:r>
              <a:endParaRPr lang="en-US" altLang="zh-CN" sz="2700" b="1" kern="0" dirty="0">
                <a:solidFill>
                  <a:schemeClr val="bg1"/>
                </a:solidFill>
                <a:latin typeface="+mn-ea"/>
                <a:ea typeface="+mn-ea"/>
                <a:cs typeface="+mn-ea"/>
              </a:endParaRPr>
            </a:p>
          </p:txBody>
        </p:sp>
      </p:grpSp>
      <p:sp>
        <p:nvSpPr>
          <p:cNvPr id="7" name="AutoShape 5"/>
          <p:cNvSpPr>
            <a:spLocks noChangeArrowheads="1"/>
          </p:cNvSpPr>
          <p:nvPr/>
        </p:nvSpPr>
        <p:spPr bwMode="auto">
          <a:xfrm>
            <a:off x="6343175" y="2364672"/>
            <a:ext cx="1285022" cy="883580"/>
          </a:xfrm>
          <a:custGeom>
            <a:avLst/>
            <a:gdLst>
              <a:gd name="connsiteX0" fmla="*/ 0 w 959131"/>
              <a:gd name="connsiteY0" fmla="*/ 641255 h 641255"/>
              <a:gd name="connsiteX1" fmla="*/ 0 w 959131"/>
              <a:gd name="connsiteY1" fmla="*/ 0 h 641255"/>
              <a:gd name="connsiteX2" fmla="*/ 959131 w 959131"/>
              <a:gd name="connsiteY2" fmla="*/ 641255 h 641255"/>
              <a:gd name="connsiteX3" fmla="*/ 0 w 959131"/>
              <a:gd name="connsiteY3" fmla="*/ 641255 h 641255"/>
              <a:gd name="connsiteX0-1" fmla="*/ 0 w 963893"/>
              <a:gd name="connsiteY0-2" fmla="*/ 641255 h 655542"/>
              <a:gd name="connsiteX1-3" fmla="*/ 0 w 963893"/>
              <a:gd name="connsiteY1-4" fmla="*/ 0 h 655542"/>
              <a:gd name="connsiteX2-5" fmla="*/ 963893 w 963893"/>
              <a:gd name="connsiteY2-6" fmla="*/ 655542 h 655542"/>
              <a:gd name="connsiteX3-7" fmla="*/ 0 w 963893"/>
              <a:gd name="connsiteY3-8" fmla="*/ 641255 h 655542"/>
              <a:gd name="connsiteX0-9" fmla="*/ 0 w 963893"/>
              <a:gd name="connsiteY0-10" fmla="*/ 660305 h 660305"/>
              <a:gd name="connsiteX1-11" fmla="*/ 0 w 963893"/>
              <a:gd name="connsiteY1-12" fmla="*/ 0 h 660305"/>
              <a:gd name="connsiteX2-13" fmla="*/ 963893 w 963893"/>
              <a:gd name="connsiteY2-14" fmla="*/ 655542 h 660305"/>
              <a:gd name="connsiteX3-15" fmla="*/ 0 w 963893"/>
              <a:gd name="connsiteY3-16" fmla="*/ 660305 h 660305"/>
              <a:gd name="connsiteX0-17" fmla="*/ 0 w 966274"/>
              <a:gd name="connsiteY0-18" fmla="*/ 660305 h 660305"/>
              <a:gd name="connsiteX1-19" fmla="*/ 0 w 966274"/>
              <a:gd name="connsiteY1-20" fmla="*/ 0 h 660305"/>
              <a:gd name="connsiteX2-21" fmla="*/ 966274 w 966274"/>
              <a:gd name="connsiteY2-22" fmla="*/ 657923 h 660305"/>
              <a:gd name="connsiteX3-23" fmla="*/ 0 w 966274"/>
              <a:gd name="connsiteY3-24" fmla="*/ 660305 h 660305"/>
              <a:gd name="connsiteX0-25" fmla="*/ 0 w 959130"/>
              <a:gd name="connsiteY0-26" fmla="*/ 660305 h 660305"/>
              <a:gd name="connsiteX1-27" fmla="*/ 0 w 959130"/>
              <a:gd name="connsiteY1-28" fmla="*/ 0 h 660305"/>
              <a:gd name="connsiteX2-29" fmla="*/ 959130 w 959130"/>
              <a:gd name="connsiteY2-30" fmla="*/ 657923 h 660305"/>
              <a:gd name="connsiteX3-31" fmla="*/ 0 w 959130"/>
              <a:gd name="connsiteY3-32" fmla="*/ 660305 h 660305"/>
              <a:gd name="connsiteX0-33" fmla="*/ 0 w 963892"/>
              <a:gd name="connsiteY0-34" fmla="*/ 660305 h 662685"/>
              <a:gd name="connsiteX1-35" fmla="*/ 0 w 963892"/>
              <a:gd name="connsiteY1-36" fmla="*/ 0 h 662685"/>
              <a:gd name="connsiteX2-37" fmla="*/ 963892 w 963892"/>
              <a:gd name="connsiteY2-38" fmla="*/ 662685 h 662685"/>
              <a:gd name="connsiteX3-39" fmla="*/ 0 w 963892"/>
              <a:gd name="connsiteY3-40" fmla="*/ 660305 h 662685"/>
            </a:gdLst>
            <a:ahLst/>
            <a:cxnLst>
              <a:cxn ang="0">
                <a:pos x="connsiteX0-1" y="connsiteY0-2"/>
              </a:cxn>
              <a:cxn ang="0">
                <a:pos x="connsiteX1-3" y="connsiteY1-4"/>
              </a:cxn>
              <a:cxn ang="0">
                <a:pos x="connsiteX2-5" y="connsiteY2-6"/>
              </a:cxn>
              <a:cxn ang="0">
                <a:pos x="connsiteX3-7" y="connsiteY3-8"/>
              </a:cxn>
            </a:cxnLst>
            <a:rect l="l" t="t" r="r" b="b"/>
            <a:pathLst>
              <a:path w="963892" h="662685">
                <a:moveTo>
                  <a:pt x="0" y="660305"/>
                </a:moveTo>
                <a:lnTo>
                  <a:pt x="0" y="0"/>
                </a:lnTo>
                <a:lnTo>
                  <a:pt x="963892" y="662685"/>
                </a:lnTo>
                <a:lnTo>
                  <a:pt x="0" y="660305"/>
                </a:lnTo>
                <a:close/>
              </a:path>
            </a:pathLst>
          </a:custGeom>
          <a:solidFill>
            <a:schemeClr val="accent4">
              <a:lumMod val="75000"/>
            </a:schemeClr>
          </a:solidFill>
          <a:ln>
            <a:noFill/>
          </a:ln>
        </p:spPr>
        <p:txBody>
          <a:bodyPr wrap="none" lIns="0" tIns="0" rIns="0" bIns="0" anchor="ctr"/>
          <a:lstStyle/>
          <a:p>
            <a:pPr>
              <a:defRPr/>
            </a:pPr>
            <a:endParaRPr lang="zh-TW" altLang="en-US" kern="0">
              <a:solidFill>
                <a:sysClr val="windowText" lastClr="000000"/>
              </a:solidFill>
              <a:cs typeface="+mn-ea"/>
            </a:endParaRPr>
          </a:p>
        </p:txBody>
      </p:sp>
      <p:sp>
        <p:nvSpPr>
          <p:cNvPr id="8" name="TextBox 7"/>
          <p:cNvSpPr txBox="1"/>
          <p:nvPr/>
        </p:nvSpPr>
        <p:spPr>
          <a:xfrm>
            <a:off x="1488089" y="1421922"/>
            <a:ext cx="8501155" cy="854940"/>
          </a:xfrm>
          <a:prstGeom prst="rect">
            <a:avLst/>
          </a:prstGeom>
          <a:noFill/>
        </p:spPr>
        <p:txBody>
          <a:bodyPr wrap="square" lIns="115150" tIns="57576" rIns="115150" bIns="57576" rtlCol="0">
            <a:spAutoFit/>
          </a:bodyPr>
          <a:lstStyle/>
          <a:p>
            <a:pPr>
              <a:lnSpc>
                <a:spcPct val="150000"/>
              </a:lnSpc>
            </a:pPr>
            <a:r>
              <a:rPr lang="zh-CN" altLang="en-US" sz="1600" dirty="0">
                <a:solidFill>
                  <a:schemeClr val="tx1">
                    <a:lumMod val="65000"/>
                    <a:lumOff val="35000"/>
                  </a:schemeClr>
                </a:solidFill>
                <a:latin typeface="+mn-ea"/>
                <a:cs typeface="+mn-ea"/>
              </a:rPr>
              <a:t>单击此处添加文本单击此处添加文本 单击此处添加文本单击此处添加文本单击此处添加文本单击此处添加文本单击此处添加文本单击此处添加</a:t>
            </a:r>
            <a:endParaRPr lang="en-US" altLang="zh-CN" sz="1600" dirty="0">
              <a:solidFill>
                <a:schemeClr val="tx1">
                  <a:lumMod val="65000"/>
                  <a:lumOff val="35000"/>
                </a:schemeClr>
              </a:solidFill>
              <a:latin typeface="+mn-ea"/>
              <a:cs typeface="+mn-ea"/>
            </a:endParaRPr>
          </a:p>
        </p:txBody>
      </p:sp>
      <p:cxnSp>
        <p:nvCxnSpPr>
          <p:cNvPr id="10" name="直接连接符 9"/>
          <p:cNvCxnSpPr/>
          <p:nvPr/>
        </p:nvCxnSpPr>
        <p:spPr>
          <a:xfrm>
            <a:off x="1620016" y="2363815"/>
            <a:ext cx="8369229" cy="0"/>
          </a:xfrm>
          <a:prstGeom prst="line">
            <a:avLst/>
          </a:prstGeom>
          <a:noFill/>
          <a:ln w="9525" cap="flat" cmpd="sng" algn="ctr">
            <a:solidFill>
              <a:schemeClr val="tx1">
                <a:lumMod val="50000"/>
                <a:lumOff val="50000"/>
              </a:schemeClr>
            </a:solidFill>
            <a:prstDash val="dash"/>
          </a:ln>
          <a:effectLst/>
        </p:spPr>
      </p:cxnSp>
      <p:grpSp>
        <p:nvGrpSpPr>
          <p:cNvPr id="11" name="组合 10"/>
          <p:cNvGrpSpPr/>
          <p:nvPr/>
        </p:nvGrpSpPr>
        <p:grpSpPr>
          <a:xfrm>
            <a:off x="3802187" y="3247198"/>
            <a:ext cx="3819513" cy="1511860"/>
            <a:chOff x="2829536" y="3634297"/>
            <a:chExt cx="2865008" cy="1133894"/>
          </a:xfrm>
          <a:solidFill>
            <a:srgbClr val="FF6E00"/>
          </a:solidFill>
        </p:grpSpPr>
        <p:sp>
          <p:nvSpPr>
            <p:cNvPr id="12" name="Rectangle 4"/>
            <p:cNvSpPr>
              <a:spLocks noChangeArrowheads="1"/>
            </p:cNvSpPr>
            <p:nvPr/>
          </p:nvSpPr>
          <p:spPr bwMode="gray">
            <a:xfrm>
              <a:off x="2829536" y="3634297"/>
              <a:ext cx="2865008" cy="1133894"/>
            </a:xfrm>
            <a:prstGeom prst="rect">
              <a:avLst/>
            </a:prstGeom>
            <a:solidFill>
              <a:schemeClr val="accent4"/>
            </a:solidFill>
            <a:ln w="25400" algn="ctr">
              <a:noFill/>
              <a:miter lim="800000"/>
            </a:ln>
          </p:spPr>
          <p:txBody>
            <a:bodyPr lIns="45720" tIns="44450" rIns="45720" bIns="44450" anchor="ctr" anchorCtr="1"/>
            <a:lstStyle/>
            <a:p>
              <a:pPr>
                <a:defRPr/>
              </a:pPr>
              <a:endParaRPr lang="zh-TW" altLang="en-US" kern="0">
                <a:solidFill>
                  <a:sysClr val="windowText" lastClr="000000"/>
                </a:solidFill>
                <a:cs typeface="+mn-ea"/>
              </a:endParaRPr>
            </a:p>
          </p:txBody>
        </p:sp>
        <p:sp>
          <p:nvSpPr>
            <p:cNvPr id="13" name="TextBox 11"/>
            <p:cNvSpPr txBox="1">
              <a:spLocks noChangeArrowheads="1"/>
            </p:cNvSpPr>
            <p:nvPr/>
          </p:nvSpPr>
          <p:spPr bwMode="auto">
            <a:xfrm flipH="1">
              <a:off x="3695549" y="3974399"/>
              <a:ext cx="1752901" cy="38087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700" b="1" kern="0" dirty="0">
                  <a:solidFill>
                    <a:schemeClr val="bg1"/>
                  </a:solidFill>
                  <a:latin typeface="+mn-ea"/>
                  <a:ea typeface="+mn-ea"/>
                  <a:cs typeface="+mn-ea"/>
                </a:rPr>
                <a:t>点击添加标题    </a:t>
              </a:r>
              <a:endParaRPr lang="en-US" altLang="zh-CN" sz="2700" b="1" kern="0" dirty="0">
                <a:solidFill>
                  <a:schemeClr val="bg1"/>
                </a:solidFill>
                <a:latin typeface="+mn-ea"/>
                <a:ea typeface="+mn-ea"/>
                <a:cs typeface="+mn-ea"/>
              </a:endParaRPr>
            </a:p>
          </p:txBody>
        </p:sp>
      </p:grpSp>
      <p:sp>
        <p:nvSpPr>
          <p:cNvPr id="14" name="AutoShape 8"/>
          <p:cNvSpPr>
            <a:spLocks noChangeArrowheads="1"/>
          </p:cNvSpPr>
          <p:nvPr/>
        </p:nvSpPr>
        <p:spPr bwMode="auto">
          <a:xfrm>
            <a:off x="3802188" y="3248252"/>
            <a:ext cx="1038359" cy="926847"/>
          </a:xfrm>
          <a:custGeom>
            <a:avLst/>
            <a:gdLst>
              <a:gd name="connsiteX0" fmla="*/ 0 w 820146"/>
              <a:gd name="connsiteY0" fmla="*/ 697675 h 697675"/>
              <a:gd name="connsiteX1" fmla="*/ 0 w 820146"/>
              <a:gd name="connsiteY1" fmla="*/ 0 h 697675"/>
              <a:gd name="connsiteX2" fmla="*/ 820146 w 820146"/>
              <a:gd name="connsiteY2" fmla="*/ 697675 h 697675"/>
              <a:gd name="connsiteX3" fmla="*/ 0 w 820146"/>
              <a:gd name="connsiteY3" fmla="*/ 697675 h 697675"/>
              <a:gd name="connsiteX0-1" fmla="*/ 0 w 778871"/>
              <a:gd name="connsiteY0-2" fmla="*/ 697675 h 697675"/>
              <a:gd name="connsiteX1-3" fmla="*/ 0 w 778871"/>
              <a:gd name="connsiteY1-4" fmla="*/ 0 h 697675"/>
              <a:gd name="connsiteX2-5" fmla="*/ 778871 w 778871"/>
              <a:gd name="connsiteY2-6" fmla="*/ 678625 h 697675"/>
              <a:gd name="connsiteX3-7" fmla="*/ 0 w 778871"/>
              <a:gd name="connsiteY3-8" fmla="*/ 697675 h 697675"/>
              <a:gd name="connsiteX0-9" fmla="*/ 0 w 778871"/>
              <a:gd name="connsiteY0-10" fmla="*/ 672275 h 678625"/>
              <a:gd name="connsiteX1-11" fmla="*/ 0 w 778871"/>
              <a:gd name="connsiteY1-12" fmla="*/ 0 h 678625"/>
              <a:gd name="connsiteX2-13" fmla="*/ 778871 w 778871"/>
              <a:gd name="connsiteY2-14" fmla="*/ 678625 h 678625"/>
              <a:gd name="connsiteX3-15" fmla="*/ 0 w 778871"/>
              <a:gd name="connsiteY3-16" fmla="*/ 672275 h 678625"/>
              <a:gd name="connsiteX0-17" fmla="*/ 0 w 778871"/>
              <a:gd name="connsiteY0-18" fmla="*/ 672275 h 678625"/>
              <a:gd name="connsiteX1-19" fmla="*/ 0 w 778871"/>
              <a:gd name="connsiteY1-20" fmla="*/ 0 h 678625"/>
              <a:gd name="connsiteX2-21" fmla="*/ 778871 w 778871"/>
              <a:gd name="connsiteY2-22" fmla="*/ 678625 h 678625"/>
              <a:gd name="connsiteX3-23" fmla="*/ 0 w 778871"/>
              <a:gd name="connsiteY3-24" fmla="*/ 672275 h 678625"/>
              <a:gd name="connsiteX0-25" fmla="*/ 0 w 778871"/>
              <a:gd name="connsiteY0-26" fmla="*/ 695135 h 695135"/>
              <a:gd name="connsiteX1-27" fmla="*/ 0 w 778871"/>
              <a:gd name="connsiteY1-28" fmla="*/ 0 h 695135"/>
              <a:gd name="connsiteX2-29" fmla="*/ 778871 w 778871"/>
              <a:gd name="connsiteY2-30" fmla="*/ 678625 h 695135"/>
              <a:gd name="connsiteX3-31" fmla="*/ 0 w 778871"/>
              <a:gd name="connsiteY3-32" fmla="*/ 695135 h 695135"/>
            </a:gdLst>
            <a:ahLst/>
            <a:cxnLst>
              <a:cxn ang="0">
                <a:pos x="connsiteX0-1" y="connsiteY0-2"/>
              </a:cxn>
              <a:cxn ang="0">
                <a:pos x="connsiteX1-3" y="connsiteY1-4"/>
              </a:cxn>
              <a:cxn ang="0">
                <a:pos x="connsiteX2-5" y="connsiteY2-6"/>
              </a:cxn>
              <a:cxn ang="0">
                <a:pos x="connsiteX3-7" y="connsiteY3-8"/>
              </a:cxn>
            </a:cxnLst>
            <a:rect l="l" t="t" r="r" b="b"/>
            <a:pathLst>
              <a:path w="778871" h="695135">
                <a:moveTo>
                  <a:pt x="0" y="695135"/>
                </a:moveTo>
                <a:lnTo>
                  <a:pt x="0" y="0"/>
                </a:lnTo>
                <a:lnTo>
                  <a:pt x="778871" y="678625"/>
                </a:lnTo>
                <a:lnTo>
                  <a:pt x="0" y="695135"/>
                </a:lnTo>
                <a:close/>
              </a:path>
            </a:pathLst>
          </a:custGeom>
          <a:solidFill>
            <a:schemeClr val="accent3">
              <a:lumMod val="75000"/>
            </a:schemeClr>
          </a:solidFill>
          <a:ln>
            <a:noFill/>
          </a:ln>
        </p:spPr>
        <p:txBody>
          <a:bodyPr wrap="none" lIns="0" tIns="0" rIns="0" bIns="0" anchor="ctr"/>
          <a:lstStyle/>
          <a:p>
            <a:pPr>
              <a:defRPr/>
            </a:pPr>
            <a:endParaRPr lang="zh-TW" altLang="en-US" kern="0">
              <a:solidFill>
                <a:sysClr val="windowText" lastClr="000000"/>
              </a:solidFill>
              <a:cs typeface="+mn-ea"/>
            </a:endParaRPr>
          </a:p>
        </p:txBody>
      </p:sp>
      <p:grpSp>
        <p:nvGrpSpPr>
          <p:cNvPr id="15" name="组合 14"/>
          <p:cNvGrpSpPr/>
          <p:nvPr/>
        </p:nvGrpSpPr>
        <p:grpSpPr>
          <a:xfrm>
            <a:off x="1523689" y="4148074"/>
            <a:ext cx="3305843" cy="1513693"/>
            <a:chOff x="1120439" y="4309954"/>
            <a:chExt cx="2479705" cy="1135270"/>
          </a:xfrm>
          <a:solidFill>
            <a:schemeClr val="accent1"/>
          </a:solidFill>
        </p:grpSpPr>
        <p:sp>
          <p:nvSpPr>
            <p:cNvPr id="16" name="Rectangle 6"/>
            <p:cNvSpPr>
              <a:spLocks noChangeArrowheads="1"/>
            </p:cNvSpPr>
            <p:nvPr/>
          </p:nvSpPr>
          <p:spPr bwMode="gray">
            <a:xfrm>
              <a:off x="1120439" y="4309954"/>
              <a:ext cx="2479705" cy="1135270"/>
            </a:xfrm>
            <a:prstGeom prst="rect">
              <a:avLst/>
            </a:prstGeom>
            <a:solidFill>
              <a:schemeClr val="accent3"/>
            </a:solidFill>
            <a:ln w="25400" algn="ctr">
              <a:noFill/>
              <a:miter lim="800000"/>
            </a:ln>
          </p:spPr>
          <p:txBody>
            <a:bodyPr lIns="45720" tIns="44450" rIns="45720" bIns="44450" anchor="ctr" anchorCtr="1"/>
            <a:lstStyle/>
            <a:p>
              <a:pPr>
                <a:defRPr/>
              </a:pPr>
              <a:endParaRPr lang="zh-TW" altLang="en-US" kern="0">
                <a:solidFill>
                  <a:sysClr val="windowText" lastClr="000000"/>
                </a:solidFill>
                <a:cs typeface="+mn-ea"/>
              </a:endParaRPr>
            </a:p>
          </p:txBody>
        </p:sp>
        <p:sp>
          <p:nvSpPr>
            <p:cNvPr id="17" name="TextBox 16"/>
            <p:cNvSpPr txBox="1">
              <a:spLocks noChangeArrowheads="1"/>
            </p:cNvSpPr>
            <p:nvPr/>
          </p:nvSpPr>
          <p:spPr bwMode="auto">
            <a:xfrm flipH="1">
              <a:off x="1490153" y="4677534"/>
              <a:ext cx="1752903" cy="38087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700" b="1" kern="0" dirty="0">
                  <a:solidFill>
                    <a:schemeClr val="bg1"/>
                  </a:solidFill>
                  <a:latin typeface="+mn-ea"/>
                  <a:ea typeface="+mn-ea"/>
                  <a:cs typeface="+mn-ea"/>
                </a:rPr>
                <a:t>点击添加标题    </a:t>
              </a:r>
              <a:endParaRPr lang="en-US" altLang="zh-CN" sz="2700" b="1" kern="0" dirty="0">
                <a:solidFill>
                  <a:schemeClr val="bg1"/>
                </a:solidFill>
                <a:latin typeface="+mn-ea"/>
                <a:ea typeface="+mn-ea"/>
                <a:cs typeface="+mn-ea"/>
              </a:endParaRPr>
            </a:p>
          </p:txBody>
        </p:sp>
      </p:grpSp>
      <p:sp>
        <p:nvSpPr>
          <p:cNvPr id="3" name="标题 2"/>
          <p:cNvSpPr>
            <a:spLocks noGrp="1"/>
          </p:cNvSpPr>
          <p:nvPr>
            <p:ph type="title"/>
          </p:nvPr>
        </p:nvSpPr>
        <p:spPr/>
        <p:txBody>
          <a:bodyPr/>
          <a:lstStyle/>
          <a:p>
            <a:r>
              <a:rPr lang="zh-CN" altLang="en-US"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588" y="4271963"/>
            <a:ext cx="12192001" cy="2587625"/>
            <a:chOff x="-1588" y="4271963"/>
            <a:chExt cx="12192001" cy="2587625"/>
          </a:xfrm>
        </p:grpSpPr>
        <p:sp>
          <p:nvSpPr>
            <p:cNvPr id="20" name="Freeform 497">
              <a:extLst>
                <a:ext uri="{FF2B5EF4-FFF2-40B4-BE49-F238E27FC236}">
                  <a16:creationId xmlns:a16="http://schemas.microsoft.com/office/drawing/2014/main" id="{3E43AE56-03EB-49D1-B4D2-1517AF66A155}"/>
                </a:ext>
              </a:extLst>
            </p:cNvPr>
            <p:cNvSpPr>
              <a:spLocks/>
            </p:cNvSpPr>
            <p:nvPr/>
          </p:nvSpPr>
          <p:spPr bwMode="auto">
            <a:xfrm>
              <a:off x="-1588" y="4271963"/>
              <a:ext cx="12192000" cy="2587625"/>
            </a:xfrm>
            <a:custGeom>
              <a:avLst/>
              <a:gdLst>
                <a:gd name="T0" fmla="*/ 7680 w 7680"/>
                <a:gd name="T1" fmla="*/ 31 h 1632"/>
                <a:gd name="T2" fmla="*/ 7370 w 7680"/>
                <a:gd name="T3" fmla="*/ 0 h 1632"/>
                <a:gd name="T4" fmla="*/ 6023 w 7680"/>
                <a:gd name="T5" fmla="*/ 794 h 1632"/>
                <a:gd name="T6" fmla="*/ 5452 w 7680"/>
                <a:gd name="T7" fmla="*/ 664 h 1632"/>
                <a:gd name="T8" fmla="*/ 4686 w 7680"/>
                <a:gd name="T9" fmla="*/ 910 h 1632"/>
                <a:gd name="T10" fmla="*/ 4024 w 7680"/>
                <a:gd name="T11" fmla="*/ 732 h 1632"/>
                <a:gd name="T12" fmla="*/ 3133 w 7680"/>
                <a:gd name="T13" fmla="*/ 1079 h 1632"/>
                <a:gd name="T14" fmla="*/ 2528 w 7680"/>
                <a:gd name="T15" fmla="*/ 932 h 1632"/>
                <a:gd name="T16" fmla="*/ 1683 w 7680"/>
                <a:gd name="T17" fmla="*/ 1239 h 1632"/>
                <a:gd name="T18" fmla="*/ 720 w 7680"/>
                <a:gd name="T19" fmla="*/ 820 h 1632"/>
                <a:gd name="T20" fmla="*/ 0 w 7680"/>
                <a:gd name="T21" fmla="*/ 1034 h 1632"/>
                <a:gd name="T22" fmla="*/ 0 w 7680"/>
                <a:gd name="T23" fmla="*/ 1632 h 1632"/>
                <a:gd name="T24" fmla="*/ 7680 w 7680"/>
                <a:gd name="T25" fmla="*/ 1632 h 1632"/>
                <a:gd name="T26" fmla="*/ 7680 w 7680"/>
                <a:gd name="T27" fmla="*/ 31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80" h="1632">
                  <a:moveTo>
                    <a:pt x="7680" y="31"/>
                  </a:moveTo>
                  <a:cubicBezTo>
                    <a:pt x="7580" y="11"/>
                    <a:pt x="7476" y="0"/>
                    <a:pt x="7370" y="0"/>
                  </a:cubicBezTo>
                  <a:cubicBezTo>
                    <a:pt x="6790" y="0"/>
                    <a:pt x="6286" y="321"/>
                    <a:pt x="6023" y="794"/>
                  </a:cubicBezTo>
                  <a:cubicBezTo>
                    <a:pt x="5851" y="711"/>
                    <a:pt x="5657" y="664"/>
                    <a:pt x="5452" y="664"/>
                  </a:cubicBezTo>
                  <a:cubicBezTo>
                    <a:pt x="5166" y="664"/>
                    <a:pt x="4901" y="755"/>
                    <a:pt x="4686" y="910"/>
                  </a:cubicBezTo>
                  <a:cubicBezTo>
                    <a:pt x="4491" y="797"/>
                    <a:pt x="4265" y="732"/>
                    <a:pt x="4024" y="732"/>
                  </a:cubicBezTo>
                  <a:cubicBezTo>
                    <a:pt x="3680" y="732"/>
                    <a:pt x="3368" y="864"/>
                    <a:pt x="3133" y="1079"/>
                  </a:cubicBezTo>
                  <a:cubicBezTo>
                    <a:pt x="2952" y="985"/>
                    <a:pt x="2746" y="932"/>
                    <a:pt x="2528" y="932"/>
                  </a:cubicBezTo>
                  <a:cubicBezTo>
                    <a:pt x="2206" y="932"/>
                    <a:pt x="1912" y="1047"/>
                    <a:pt x="1683" y="1239"/>
                  </a:cubicBezTo>
                  <a:cubicBezTo>
                    <a:pt x="1443" y="981"/>
                    <a:pt x="1100" y="820"/>
                    <a:pt x="720" y="820"/>
                  </a:cubicBezTo>
                  <a:cubicBezTo>
                    <a:pt x="454" y="820"/>
                    <a:pt x="207" y="899"/>
                    <a:pt x="0" y="1034"/>
                  </a:cubicBezTo>
                  <a:cubicBezTo>
                    <a:pt x="0" y="1632"/>
                    <a:pt x="0" y="1632"/>
                    <a:pt x="0" y="1632"/>
                  </a:cubicBezTo>
                  <a:cubicBezTo>
                    <a:pt x="7680" y="1632"/>
                    <a:pt x="7680" y="1632"/>
                    <a:pt x="7680" y="1632"/>
                  </a:cubicBezTo>
                  <a:lnTo>
                    <a:pt x="7680" y="31"/>
                  </a:lnTo>
                  <a:close/>
                </a:path>
              </a:pathLst>
            </a:custGeom>
            <a:solidFill>
              <a:srgbClr val="FFFFFF"/>
            </a:solidFill>
            <a:ln>
              <a:noFill/>
            </a:ln>
            <a:effectLst>
              <a:outerShdw blurRad="50800" dist="38100" dir="16200000" rotWithShape="0">
                <a:prstClr val="black">
                  <a:alpha val="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545">
              <a:extLst>
                <a:ext uri="{FF2B5EF4-FFF2-40B4-BE49-F238E27FC236}">
                  <a16:creationId xmlns:a16="http://schemas.microsoft.com/office/drawing/2014/main" id="{3B0508AC-6F3E-43EE-AEC1-A2CD91D000B9}"/>
                </a:ext>
              </a:extLst>
            </p:cNvPr>
            <p:cNvSpPr>
              <a:spLocks/>
            </p:cNvSpPr>
            <p:nvPr/>
          </p:nvSpPr>
          <p:spPr bwMode="auto">
            <a:xfrm>
              <a:off x="-1588" y="5895975"/>
              <a:ext cx="3616325" cy="963612"/>
            </a:xfrm>
            <a:custGeom>
              <a:avLst/>
              <a:gdLst>
                <a:gd name="T0" fmla="*/ 1950 w 2278"/>
                <a:gd name="T1" fmla="*/ 456 h 608"/>
                <a:gd name="T2" fmla="*/ 1673 w 2278"/>
                <a:gd name="T3" fmla="*/ 557 h 608"/>
                <a:gd name="T4" fmla="*/ 1188 w 2278"/>
                <a:gd name="T5" fmla="*/ 360 h 608"/>
                <a:gd name="T6" fmla="*/ 1101 w 2278"/>
                <a:gd name="T7" fmla="*/ 365 h 608"/>
                <a:gd name="T8" fmla="*/ 488 w 2278"/>
                <a:gd name="T9" fmla="*/ 0 h 608"/>
                <a:gd name="T10" fmla="*/ 0 w 2278"/>
                <a:gd name="T11" fmla="*/ 200 h 608"/>
                <a:gd name="T12" fmla="*/ 0 w 2278"/>
                <a:gd name="T13" fmla="*/ 608 h 608"/>
                <a:gd name="T14" fmla="*/ 2278 w 2278"/>
                <a:gd name="T15" fmla="*/ 608 h 608"/>
                <a:gd name="T16" fmla="*/ 1950 w 2278"/>
                <a:gd name="T17" fmla="*/ 45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8" h="608">
                  <a:moveTo>
                    <a:pt x="1950" y="456"/>
                  </a:moveTo>
                  <a:cubicBezTo>
                    <a:pt x="1845" y="456"/>
                    <a:pt x="1748" y="494"/>
                    <a:pt x="1673" y="557"/>
                  </a:cubicBezTo>
                  <a:cubicBezTo>
                    <a:pt x="1548" y="435"/>
                    <a:pt x="1377" y="360"/>
                    <a:pt x="1188" y="360"/>
                  </a:cubicBezTo>
                  <a:cubicBezTo>
                    <a:pt x="1158" y="360"/>
                    <a:pt x="1129" y="362"/>
                    <a:pt x="1101" y="365"/>
                  </a:cubicBezTo>
                  <a:cubicBezTo>
                    <a:pt x="983" y="148"/>
                    <a:pt x="753" y="0"/>
                    <a:pt x="488" y="0"/>
                  </a:cubicBezTo>
                  <a:cubicBezTo>
                    <a:pt x="298" y="0"/>
                    <a:pt x="126" y="76"/>
                    <a:pt x="0" y="200"/>
                  </a:cubicBezTo>
                  <a:cubicBezTo>
                    <a:pt x="0" y="608"/>
                    <a:pt x="0" y="608"/>
                    <a:pt x="0" y="608"/>
                  </a:cubicBezTo>
                  <a:cubicBezTo>
                    <a:pt x="2278" y="608"/>
                    <a:pt x="2278" y="608"/>
                    <a:pt x="2278" y="608"/>
                  </a:cubicBezTo>
                  <a:cubicBezTo>
                    <a:pt x="2199" y="515"/>
                    <a:pt x="2081" y="456"/>
                    <a:pt x="1950" y="456"/>
                  </a:cubicBezTo>
                  <a:close/>
                </a:path>
              </a:pathLst>
            </a:custGeom>
            <a:gradFill flip="none" rotWithShape="1">
              <a:gsLst>
                <a:gs pos="0">
                  <a:schemeClr val="accent1">
                    <a:lumMod val="45000"/>
                    <a:lumOff val="55000"/>
                  </a:schemeClr>
                </a:gs>
                <a:gs pos="100000">
                  <a:srgbClr val="2F9E61"/>
                </a:gs>
              </a:gsLst>
              <a:lin ang="108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546">
              <a:extLst>
                <a:ext uri="{FF2B5EF4-FFF2-40B4-BE49-F238E27FC236}">
                  <a16:creationId xmlns:a16="http://schemas.microsoft.com/office/drawing/2014/main" id="{B23748A1-843F-4CE1-9C98-F44F1C1ED100}"/>
                </a:ext>
              </a:extLst>
            </p:cNvPr>
            <p:cNvSpPr>
              <a:spLocks/>
            </p:cNvSpPr>
            <p:nvPr/>
          </p:nvSpPr>
          <p:spPr bwMode="auto">
            <a:xfrm>
              <a:off x="4894263" y="6656388"/>
              <a:ext cx="971550" cy="203200"/>
            </a:xfrm>
            <a:custGeom>
              <a:avLst/>
              <a:gdLst>
                <a:gd name="T0" fmla="*/ 0 w 612"/>
                <a:gd name="T1" fmla="*/ 128 h 128"/>
                <a:gd name="T2" fmla="*/ 612 w 612"/>
                <a:gd name="T3" fmla="*/ 128 h 128"/>
                <a:gd name="T4" fmla="*/ 306 w 612"/>
                <a:gd name="T5" fmla="*/ 0 h 128"/>
                <a:gd name="T6" fmla="*/ 0 w 612"/>
                <a:gd name="T7" fmla="*/ 128 h 128"/>
              </a:gdLst>
              <a:ahLst/>
              <a:cxnLst>
                <a:cxn ang="0">
                  <a:pos x="T0" y="T1"/>
                </a:cxn>
                <a:cxn ang="0">
                  <a:pos x="T2" y="T3"/>
                </a:cxn>
                <a:cxn ang="0">
                  <a:pos x="T4" y="T5"/>
                </a:cxn>
                <a:cxn ang="0">
                  <a:pos x="T6" y="T7"/>
                </a:cxn>
              </a:cxnLst>
              <a:rect l="0" t="0" r="r" b="b"/>
              <a:pathLst>
                <a:path w="612" h="128">
                  <a:moveTo>
                    <a:pt x="0" y="128"/>
                  </a:moveTo>
                  <a:cubicBezTo>
                    <a:pt x="612" y="128"/>
                    <a:pt x="612" y="128"/>
                    <a:pt x="612" y="128"/>
                  </a:cubicBezTo>
                  <a:cubicBezTo>
                    <a:pt x="534" y="49"/>
                    <a:pt x="426" y="0"/>
                    <a:pt x="306" y="0"/>
                  </a:cubicBezTo>
                  <a:cubicBezTo>
                    <a:pt x="186" y="0"/>
                    <a:pt x="78" y="49"/>
                    <a:pt x="0" y="128"/>
                  </a:cubicBezTo>
                  <a:close/>
                </a:path>
              </a:pathLst>
            </a:custGeom>
            <a:gradFill>
              <a:gsLst>
                <a:gs pos="0">
                  <a:schemeClr val="accent1">
                    <a:lumMod val="45000"/>
                    <a:lumOff val="55000"/>
                  </a:schemeClr>
                </a:gs>
                <a:gs pos="100000">
                  <a:srgbClr val="2F9E6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547">
              <a:extLst>
                <a:ext uri="{FF2B5EF4-FFF2-40B4-BE49-F238E27FC236}">
                  <a16:creationId xmlns:a16="http://schemas.microsoft.com/office/drawing/2014/main" id="{85AB3924-2DDA-4064-B27C-384AC9F44931}"/>
                </a:ext>
              </a:extLst>
            </p:cNvPr>
            <p:cNvSpPr>
              <a:spLocks/>
            </p:cNvSpPr>
            <p:nvPr/>
          </p:nvSpPr>
          <p:spPr bwMode="auto">
            <a:xfrm>
              <a:off x="8475663" y="5362575"/>
              <a:ext cx="3714750" cy="1497012"/>
            </a:xfrm>
            <a:custGeom>
              <a:avLst/>
              <a:gdLst>
                <a:gd name="T0" fmla="*/ 2340 w 2340"/>
                <a:gd name="T1" fmla="*/ 944 h 944"/>
                <a:gd name="T2" fmla="*/ 2340 w 2340"/>
                <a:gd name="T3" fmla="*/ 135 h 944"/>
                <a:gd name="T4" fmla="*/ 1928 w 2340"/>
                <a:gd name="T5" fmla="*/ 0 h 944"/>
                <a:gd name="T6" fmla="*/ 1255 w 2340"/>
                <a:gd name="T7" fmla="*/ 517 h 944"/>
                <a:gd name="T8" fmla="*/ 773 w 2340"/>
                <a:gd name="T9" fmla="*/ 804 h 944"/>
                <a:gd name="T10" fmla="*/ 418 w 2340"/>
                <a:gd name="T11" fmla="*/ 616 h 944"/>
                <a:gd name="T12" fmla="*/ 0 w 2340"/>
                <a:gd name="T13" fmla="*/ 944 h 944"/>
                <a:gd name="T14" fmla="*/ 2340 w 2340"/>
                <a:gd name="T15" fmla="*/ 944 h 9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0" h="944">
                  <a:moveTo>
                    <a:pt x="2340" y="944"/>
                  </a:moveTo>
                  <a:cubicBezTo>
                    <a:pt x="2340" y="135"/>
                    <a:pt x="2340" y="135"/>
                    <a:pt x="2340" y="135"/>
                  </a:cubicBezTo>
                  <a:cubicBezTo>
                    <a:pt x="2225" y="50"/>
                    <a:pt x="2082" y="0"/>
                    <a:pt x="1928" y="0"/>
                  </a:cubicBezTo>
                  <a:cubicBezTo>
                    <a:pt x="1605" y="0"/>
                    <a:pt x="1334" y="219"/>
                    <a:pt x="1255" y="517"/>
                  </a:cubicBezTo>
                  <a:cubicBezTo>
                    <a:pt x="1057" y="541"/>
                    <a:pt x="884" y="649"/>
                    <a:pt x="773" y="804"/>
                  </a:cubicBezTo>
                  <a:cubicBezTo>
                    <a:pt x="696" y="690"/>
                    <a:pt x="566" y="616"/>
                    <a:pt x="418" y="616"/>
                  </a:cubicBezTo>
                  <a:cubicBezTo>
                    <a:pt x="216" y="616"/>
                    <a:pt x="46" y="756"/>
                    <a:pt x="0" y="944"/>
                  </a:cubicBezTo>
                  <a:lnTo>
                    <a:pt x="2340" y="944"/>
                  </a:lnTo>
                  <a:close/>
                </a:path>
              </a:pathLst>
            </a:custGeom>
            <a:gradFill>
              <a:gsLst>
                <a:gs pos="0">
                  <a:schemeClr val="accent1">
                    <a:lumMod val="45000"/>
                    <a:lumOff val="55000"/>
                  </a:schemeClr>
                </a:gs>
                <a:gs pos="100000">
                  <a:srgbClr val="2F9E6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48">
              <a:extLst>
                <a:ext uri="{FF2B5EF4-FFF2-40B4-BE49-F238E27FC236}">
                  <a16:creationId xmlns:a16="http://schemas.microsoft.com/office/drawing/2014/main" id="{977C403C-7AF9-4B5A-BCCB-4E448EA39966}"/>
                </a:ext>
              </a:extLst>
            </p:cNvPr>
            <p:cNvSpPr>
              <a:spLocks/>
            </p:cNvSpPr>
            <p:nvPr/>
          </p:nvSpPr>
          <p:spPr bwMode="auto">
            <a:xfrm>
              <a:off x="5754688" y="5997575"/>
              <a:ext cx="2830513" cy="862012"/>
            </a:xfrm>
            <a:custGeom>
              <a:avLst/>
              <a:gdLst>
                <a:gd name="T0" fmla="*/ 622 w 1783"/>
                <a:gd name="T1" fmla="*/ 0 h 544"/>
                <a:gd name="T2" fmla="*/ 0 w 1783"/>
                <a:gd name="T3" fmla="*/ 544 h 544"/>
                <a:gd name="T4" fmla="*/ 1783 w 1783"/>
                <a:gd name="T5" fmla="*/ 544 h 544"/>
                <a:gd name="T6" fmla="*/ 1306 w 1783"/>
                <a:gd name="T7" fmla="*/ 324 h 544"/>
                <a:gd name="T8" fmla="*/ 1179 w 1783"/>
                <a:gd name="T9" fmla="*/ 337 h 544"/>
                <a:gd name="T10" fmla="*/ 622 w 1783"/>
                <a:gd name="T11" fmla="*/ 0 h 544"/>
              </a:gdLst>
              <a:ahLst/>
              <a:cxnLst>
                <a:cxn ang="0">
                  <a:pos x="T0" y="T1"/>
                </a:cxn>
                <a:cxn ang="0">
                  <a:pos x="T2" y="T3"/>
                </a:cxn>
                <a:cxn ang="0">
                  <a:pos x="T4" y="T5"/>
                </a:cxn>
                <a:cxn ang="0">
                  <a:pos x="T6" y="T7"/>
                </a:cxn>
                <a:cxn ang="0">
                  <a:pos x="T8" y="T9"/>
                </a:cxn>
                <a:cxn ang="0">
                  <a:pos x="T10" y="T11"/>
                </a:cxn>
              </a:cxnLst>
              <a:rect l="0" t="0" r="r" b="b"/>
              <a:pathLst>
                <a:path w="1783" h="544">
                  <a:moveTo>
                    <a:pt x="622" y="0"/>
                  </a:moveTo>
                  <a:cubicBezTo>
                    <a:pt x="304" y="0"/>
                    <a:pt x="41" y="237"/>
                    <a:pt x="0" y="544"/>
                  </a:cubicBezTo>
                  <a:cubicBezTo>
                    <a:pt x="1783" y="544"/>
                    <a:pt x="1783" y="544"/>
                    <a:pt x="1783" y="544"/>
                  </a:cubicBezTo>
                  <a:cubicBezTo>
                    <a:pt x="1668" y="409"/>
                    <a:pt x="1497" y="324"/>
                    <a:pt x="1306" y="324"/>
                  </a:cubicBezTo>
                  <a:cubicBezTo>
                    <a:pt x="1262" y="324"/>
                    <a:pt x="1220" y="328"/>
                    <a:pt x="1179" y="337"/>
                  </a:cubicBezTo>
                  <a:cubicBezTo>
                    <a:pt x="1074" y="137"/>
                    <a:pt x="864" y="0"/>
                    <a:pt x="622" y="0"/>
                  </a:cubicBezTo>
                  <a:close/>
                </a:path>
              </a:pathLst>
            </a:custGeom>
            <a:gradFill>
              <a:gsLst>
                <a:gs pos="0">
                  <a:schemeClr val="accent1">
                    <a:lumMod val="45000"/>
                    <a:lumOff val="55000"/>
                  </a:schemeClr>
                </a:gs>
                <a:gs pos="100000">
                  <a:srgbClr val="2F9E6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 name="PA_文本框 4"/>
          <p:cNvSpPr txBox="1"/>
          <p:nvPr>
            <p:custDataLst>
              <p:tags r:id="rId1"/>
            </p:custDataLst>
          </p:nvPr>
        </p:nvSpPr>
        <p:spPr>
          <a:xfrm>
            <a:off x="3611816" y="1547622"/>
            <a:ext cx="4968365" cy="1862048"/>
          </a:xfrm>
          <a:prstGeom prst="rect">
            <a:avLst/>
          </a:prstGeom>
          <a:noFill/>
        </p:spPr>
        <p:txBody>
          <a:bodyPr wrap="square" rtlCol="0">
            <a:spAutoFit/>
          </a:bodyPr>
          <a:lstStyle/>
          <a:p>
            <a:pPr algn="ctr"/>
            <a:r>
              <a:rPr lang="en-US" altLang="zh-CN" sz="11500" spc="79" dirty="0">
                <a:gradFill>
                  <a:gsLst>
                    <a:gs pos="0">
                      <a:srgbClr val="60A8C9"/>
                    </a:gs>
                    <a:gs pos="100000">
                      <a:srgbClr val="2F9E61"/>
                    </a:gs>
                  </a:gsLst>
                  <a:lin ang="5400000" scaled="1"/>
                </a:gradFill>
                <a:latin typeface="Avengeance Mightiest Avenger" pitchFamily="2" charset="0"/>
                <a:cs typeface="+mn-ea"/>
                <a:sym typeface="+mn-lt"/>
              </a:rPr>
              <a:t>2020</a:t>
            </a:r>
            <a:endParaRPr lang="zh-CN" altLang="en-US" sz="11500" spc="79" dirty="0">
              <a:gradFill>
                <a:gsLst>
                  <a:gs pos="0">
                    <a:srgbClr val="60A8C9"/>
                  </a:gs>
                  <a:gs pos="100000">
                    <a:srgbClr val="2F9E61"/>
                  </a:gs>
                </a:gsLst>
                <a:lin ang="5400000" scaled="1"/>
              </a:gradFill>
              <a:latin typeface="Avengeance Mightiest Avenger" pitchFamily="2" charset="0"/>
              <a:cs typeface="+mn-ea"/>
              <a:sym typeface="+mn-lt"/>
            </a:endParaRPr>
          </a:p>
        </p:txBody>
      </p:sp>
      <p:sp>
        <p:nvSpPr>
          <p:cNvPr id="3" name="PA_文本框 49"/>
          <p:cNvSpPr txBox="1"/>
          <p:nvPr>
            <p:custDataLst>
              <p:tags r:id="rId2"/>
            </p:custDataLst>
          </p:nvPr>
        </p:nvSpPr>
        <p:spPr>
          <a:xfrm>
            <a:off x="2753234" y="3189523"/>
            <a:ext cx="6685528" cy="830997"/>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4800" dirty="0">
                <a:gradFill>
                  <a:gsLst>
                    <a:gs pos="0">
                      <a:srgbClr val="60A8C9"/>
                    </a:gs>
                    <a:gs pos="100000">
                      <a:srgbClr val="2F9E61"/>
                    </a:gs>
                  </a:gsLst>
                  <a:lin ang="5400000" scaled="1"/>
                </a:gradFill>
                <a:sym typeface="+mn-lt"/>
              </a:rPr>
              <a:t>谢谢观看   </a:t>
            </a:r>
            <a:r>
              <a:rPr lang="en-US" altLang="zh-CN" sz="4800" dirty="0">
                <a:gradFill>
                  <a:gsLst>
                    <a:gs pos="0">
                      <a:srgbClr val="60A8C9"/>
                    </a:gs>
                    <a:gs pos="100000">
                      <a:srgbClr val="2F9E61"/>
                    </a:gs>
                  </a:gsLst>
                  <a:lin ang="5400000" scaled="1"/>
                </a:gradFill>
                <a:sym typeface="+mn-lt"/>
              </a:rPr>
              <a:t>THANKS</a:t>
            </a:r>
            <a:endParaRPr lang="zh-CN" altLang="en-US" sz="4800" dirty="0">
              <a:gradFill>
                <a:gsLst>
                  <a:gs pos="0">
                    <a:srgbClr val="60A8C9"/>
                  </a:gs>
                  <a:gs pos="100000">
                    <a:srgbClr val="2F9E61"/>
                  </a:gs>
                </a:gsLst>
                <a:lin ang="5400000" scaled="1"/>
              </a:gradFill>
              <a:sym typeface="+mn-lt"/>
            </a:endParaRPr>
          </a:p>
        </p:txBody>
      </p:sp>
      <p:sp>
        <p:nvSpPr>
          <p:cNvPr id="4" name="PA_文本框 19"/>
          <p:cNvSpPr txBox="1"/>
          <p:nvPr>
            <p:custDataLst>
              <p:tags r:id="rId3"/>
            </p:custDataLst>
          </p:nvPr>
        </p:nvSpPr>
        <p:spPr>
          <a:xfrm>
            <a:off x="3222170" y="4088518"/>
            <a:ext cx="5747656" cy="238527"/>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dist"/>
            <a:r>
              <a:rPr lang="en-US" altLang="zh-CN" sz="1100" dirty="0">
                <a:solidFill>
                  <a:schemeClr val="bg1">
                    <a:lumMod val="50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HAPPY CHRISTMAS </a:t>
            </a:r>
          </a:p>
        </p:txBody>
      </p:sp>
      <p:cxnSp>
        <p:nvCxnSpPr>
          <p:cNvPr id="5" name="PA_直接连接符 4"/>
          <p:cNvCxnSpPr/>
          <p:nvPr>
            <p:custDataLst>
              <p:tags r:id="rId4"/>
            </p:custDataLst>
          </p:nvPr>
        </p:nvCxnSpPr>
        <p:spPr>
          <a:xfrm>
            <a:off x="2354439" y="4007795"/>
            <a:ext cx="6683482" cy="0"/>
          </a:xfrm>
          <a:prstGeom prst="line">
            <a:avLst/>
          </a:prstGeom>
          <a:ln>
            <a:gradFill flip="none" rotWithShape="1">
              <a:gsLst>
                <a:gs pos="0">
                  <a:schemeClr val="accent1">
                    <a:lumMod val="5000"/>
                    <a:lumOff val="95000"/>
                    <a:alpha val="0"/>
                  </a:schemeClr>
                </a:gs>
                <a:gs pos="54000">
                  <a:schemeClr val="accent1">
                    <a:lumMod val="45000"/>
                    <a:lumOff val="55000"/>
                  </a:schemeClr>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9341" y="0"/>
            <a:ext cx="2932641" cy="4934857"/>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8739976" y="0"/>
            <a:ext cx="2932642" cy="4934857"/>
          </a:xfrm>
          <a:prstGeom prst="rect">
            <a:avLst/>
          </a:prstGeom>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0"/>
            <a:ext cx="12192000" cy="2057400"/>
          </a:xfrm>
          <a:prstGeom prst="rect">
            <a:avLst/>
          </a:prstGeom>
        </p:spPr>
      </p:pic>
      <p:pic>
        <p:nvPicPr>
          <p:cNvPr id="13" name="图片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929105" y="5052928"/>
            <a:ext cx="4408973" cy="1842951"/>
          </a:xfrm>
          <a:prstGeom prst="rect">
            <a:avLst/>
          </a:prstGeom>
        </p:spPr>
      </p:pic>
      <p:sp>
        <p:nvSpPr>
          <p:cNvPr id="15" name="圆角矩形 14"/>
          <p:cNvSpPr/>
          <p:nvPr/>
        </p:nvSpPr>
        <p:spPr>
          <a:xfrm>
            <a:off x="4317998" y="4659157"/>
            <a:ext cx="3556000" cy="493486"/>
          </a:xfrm>
          <a:prstGeom prst="roundRect">
            <a:avLst>
              <a:gd name="adj" fmla="val 50000"/>
            </a:avLst>
          </a:prstGeom>
          <a:solidFill>
            <a:schemeClr val="bg1"/>
          </a:solidFill>
          <a:ln w="25400">
            <a:solidFill>
              <a:srgbClr val="2F9E61"/>
            </a:solidFill>
          </a:ln>
          <a:effectLst>
            <a:innerShdw dist="76200" dir="135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2F9E61"/>
                </a:solidFill>
              </a:rPr>
              <a:t>汇报人：</a:t>
            </a:r>
            <a:r>
              <a:rPr lang="en-US" altLang="zh-CN" sz="1600" dirty="0">
                <a:solidFill>
                  <a:srgbClr val="2F9E61"/>
                </a:solidFill>
              </a:rPr>
              <a:t>51PPT</a:t>
            </a:r>
            <a:r>
              <a:rPr lang="zh-CN" altLang="en-US" sz="1600" dirty="0">
                <a:solidFill>
                  <a:srgbClr val="2F9E61"/>
                </a:solidFill>
              </a:rPr>
              <a:t>模板网</a:t>
            </a:r>
          </a:p>
        </p:txBody>
      </p:sp>
    </p:spTree>
    <p:extLst>
      <p:ext uri="{BB962C8B-B14F-4D97-AF65-F5344CB8AC3E}">
        <p14:creationId xmlns:p14="http://schemas.microsoft.com/office/powerpoint/2010/main" val="1547541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70909" y="2927927"/>
            <a:ext cx="4827027"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a:t>作品</a:t>
            </a:r>
          </a:p>
        </p:txBody>
      </p:sp>
    </p:spTree>
    <p:extLst>
      <p:ext uri="{BB962C8B-B14F-4D97-AF65-F5344CB8AC3E}">
        <p14:creationId xmlns:p14="http://schemas.microsoft.com/office/powerpoint/2010/main" val="3233691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986971" y="2104672"/>
            <a:ext cx="10218058" cy="2577873"/>
          </a:xfrm>
          <a:prstGeom prst="roundRect">
            <a:avLst>
              <a:gd name="adj" fmla="val 1193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174723" y="934089"/>
            <a:ext cx="2009848" cy="1785556"/>
            <a:chOff x="1191958" y="1652949"/>
            <a:chExt cx="801632" cy="712080"/>
          </a:xfrm>
        </p:grpSpPr>
        <p:sp>
          <p:nvSpPr>
            <p:cNvPr id="3" name="大圆"/>
            <p:cNvSpPr/>
            <p:nvPr/>
          </p:nvSpPr>
          <p:spPr>
            <a:xfrm>
              <a:off x="1219367" y="1652949"/>
              <a:ext cx="712080" cy="71208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7"/>
            <p:cNvSpPr txBox="1"/>
            <p:nvPr/>
          </p:nvSpPr>
          <p:spPr>
            <a:xfrm>
              <a:off x="1191958" y="1763902"/>
              <a:ext cx="801632" cy="527788"/>
            </a:xfrm>
            <a:prstGeom prst="rect">
              <a:avLst/>
            </a:prstGeom>
            <a:noFill/>
          </p:spPr>
          <p:txBody>
            <a:bodyPr wrap="square" rtlCol="0">
              <a:spAutoFit/>
            </a:bodyPr>
            <a:lstStyle/>
            <a:p>
              <a:pPr algn="ctr"/>
              <a:r>
                <a:rPr lang="en-US" altLang="zh-CN" sz="8000" b="1" dirty="0">
                  <a:solidFill>
                    <a:schemeClr val="accent1"/>
                  </a:solidFill>
                  <a:latin typeface="微软雅黑" panose="020B0503020204020204" pitchFamily="34" charset="-122"/>
                  <a:ea typeface="微软雅黑" panose="020B0503020204020204" pitchFamily="34" charset="-122"/>
                </a:rPr>
                <a:t>01</a:t>
              </a:r>
              <a:endParaRPr lang="zh-CN" altLang="en-US" sz="8000" b="1" dirty="0">
                <a:solidFill>
                  <a:schemeClr val="accen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997581" y="2891728"/>
            <a:ext cx="6277047" cy="1208888"/>
            <a:chOff x="1971715" y="2370629"/>
            <a:chExt cx="4708399" cy="906666"/>
          </a:xfrm>
        </p:grpSpPr>
        <p:sp>
          <p:nvSpPr>
            <p:cNvPr id="6" name="TextBox 193"/>
            <p:cNvSpPr txBox="1"/>
            <p:nvPr/>
          </p:nvSpPr>
          <p:spPr>
            <a:xfrm>
              <a:off x="1971715" y="2370629"/>
              <a:ext cx="4708399" cy="484748"/>
            </a:xfrm>
            <a:prstGeom prst="rect">
              <a:avLst/>
            </a:prstGeom>
            <a:noFill/>
          </p:spPr>
          <p:txBody>
            <a:bodyPr wrap="square" rtlCol="0">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单击此处添加标题文本</a:t>
              </a:r>
            </a:p>
          </p:txBody>
        </p:sp>
        <p:sp>
          <p:nvSpPr>
            <p:cNvPr id="7" name="Text Placeholder 2"/>
            <p:cNvSpPr txBox="1"/>
            <p:nvPr/>
          </p:nvSpPr>
          <p:spPr bwMode="auto">
            <a:xfrm>
              <a:off x="2733817" y="2855377"/>
              <a:ext cx="3184200"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None/>
              </a:pPr>
              <a:r>
                <a:rPr lang="zh-CN" altLang="en-US" sz="1500" dirty="0">
                  <a:solidFill>
                    <a:schemeClr val="bg1"/>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500" dirty="0">
                  <a:solidFill>
                    <a:schemeClr val="bg1"/>
                  </a:solidFill>
                  <a:latin typeface="微软雅黑" panose="020B0503020204020204" pitchFamily="34" charset="-122"/>
                  <a:ea typeface="微软雅黑" panose="020B0503020204020204" pitchFamily="34" charset="-122"/>
                </a:rPr>
                <a:t>……</a:t>
              </a:r>
            </a:p>
          </p:txBody>
        </p:sp>
      </p:gr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7687" y="579546"/>
            <a:ext cx="2630201" cy="2735333"/>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261573" y="579546"/>
            <a:ext cx="2676920" cy="2735333"/>
          </a:xfrm>
          <a:prstGeom prst="rect">
            <a:avLst/>
          </a:prstGeom>
        </p:spPr>
      </p:pic>
      <p:grpSp>
        <p:nvGrpSpPr>
          <p:cNvPr id="21" name="组合 20"/>
          <p:cNvGrpSpPr/>
          <p:nvPr/>
        </p:nvGrpSpPr>
        <p:grpSpPr>
          <a:xfrm>
            <a:off x="986971" y="4423955"/>
            <a:ext cx="10218058" cy="1150956"/>
            <a:chOff x="986971" y="4379774"/>
            <a:chExt cx="9144000" cy="1029975"/>
          </a:xfrm>
        </p:grpSpPr>
        <p:sp>
          <p:nvSpPr>
            <p:cNvPr id="19" name="矩形 18"/>
            <p:cNvSpPr/>
            <p:nvPr/>
          </p:nvSpPr>
          <p:spPr>
            <a:xfrm>
              <a:off x="986971" y="4379774"/>
              <a:ext cx="9144000" cy="528901"/>
            </a:xfrm>
            <a:prstGeom prst="rect">
              <a:avLst/>
            </a:prstGeom>
            <a:solidFill>
              <a:srgbClr val="FDFE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5" cstate="print">
              <a:extLst>
                <a:ext uri="{28A0092B-C50C-407E-A947-70E740481C1C}">
                  <a14:useLocalDpi xmlns:a14="http://schemas.microsoft.com/office/drawing/2010/main" val="0"/>
                </a:ext>
              </a:extLst>
            </a:blip>
            <a:srcRect r="1559"/>
            <a:stretch/>
          </p:blipFill>
          <p:spPr>
            <a:xfrm>
              <a:off x="986971" y="4614829"/>
              <a:ext cx="9144000" cy="794920"/>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25029" y="2648732"/>
            <a:ext cx="4311037" cy="2590577"/>
            <a:chOff x="3779912" y="1912064"/>
            <a:chExt cx="3233699" cy="1942932"/>
          </a:xfrm>
        </p:grpSpPr>
        <p:sp>
          <p:nvSpPr>
            <p:cNvPr id="3" name="矩形 2"/>
            <p:cNvSpPr>
              <a:spLocks noChangeArrowheads="1"/>
            </p:cNvSpPr>
            <p:nvPr/>
          </p:nvSpPr>
          <p:spPr bwMode="auto">
            <a:xfrm>
              <a:off x="3779912" y="2400753"/>
              <a:ext cx="2877140" cy="1454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50000"/>
                </a:lnSpc>
              </a:pPr>
              <a:r>
                <a:rPr lang="zh-CN" altLang="en-US" sz="1600" dirty="0">
                  <a:solidFill>
                    <a:schemeClr val="tx1">
                      <a:lumMod val="50000"/>
                      <a:lumOff val="50000"/>
                    </a:schemeClr>
                  </a:solidFill>
                  <a:latin typeface="+mj-ea"/>
                  <a:cs typeface="华文黑体" pitchFamily="2" charset="-122"/>
                </a:rPr>
                <a:t>根据自己的需要添加适当的文字，在幻灯片中，一页的文字最好不要超</a:t>
              </a:r>
              <a:r>
                <a:rPr lang="en-US" altLang="zh-CN" sz="1600" dirty="0">
                  <a:solidFill>
                    <a:schemeClr val="tx1">
                      <a:lumMod val="50000"/>
                      <a:lumOff val="50000"/>
                    </a:schemeClr>
                  </a:solidFill>
                  <a:latin typeface="+mj-ea"/>
                  <a:cs typeface="华文黑体" pitchFamily="2" charset="-122"/>
                </a:rPr>
                <a:t>200</a:t>
              </a:r>
              <a:r>
                <a:rPr lang="zh-CN" altLang="en-US" sz="1600" dirty="0">
                  <a:solidFill>
                    <a:schemeClr val="tx1">
                      <a:lumMod val="50000"/>
                      <a:lumOff val="50000"/>
                    </a:schemeClr>
                  </a:solidFill>
                  <a:latin typeface="+mj-ea"/>
                  <a:cs typeface="华文黑体" pitchFamily="2" charset="-122"/>
                </a:rPr>
                <a:t>字，根据自己的需要添加适当的文字一页的文字最好不要超过</a:t>
              </a:r>
              <a:r>
                <a:rPr lang="en-US" altLang="zh-CN" sz="1600" dirty="0">
                  <a:solidFill>
                    <a:schemeClr val="tx1">
                      <a:lumMod val="50000"/>
                      <a:lumOff val="50000"/>
                    </a:schemeClr>
                  </a:solidFill>
                  <a:latin typeface="+mj-ea"/>
                  <a:cs typeface="华文黑体" pitchFamily="2" charset="-122"/>
                </a:rPr>
                <a:t>200</a:t>
              </a:r>
              <a:r>
                <a:rPr lang="zh-CN" altLang="en-US" sz="1600" dirty="0">
                  <a:solidFill>
                    <a:schemeClr val="tx1">
                      <a:lumMod val="50000"/>
                      <a:lumOff val="50000"/>
                    </a:schemeClr>
                  </a:solidFill>
                  <a:latin typeface="+mj-ea"/>
                  <a:cs typeface="华文黑体" pitchFamily="2" charset="-122"/>
                </a:rPr>
                <a:t>字。</a:t>
              </a:r>
            </a:p>
            <a:p>
              <a:pPr lvl="0">
                <a:lnSpc>
                  <a:spcPct val="150000"/>
                </a:lnSpc>
              </a:pPr>
              <a:endParaRPr lang="zh-CN" altLang="en-US" sz="1600" dirty="0">
                <a:solidFill>
                  <a:schemeClr val="tx1">
                    <a:lumMod val="50000"/>
                    <a:lumOff val="50000"/>
                  </a:schemeClr>
                </a:solidFill>
                <a:latin typeface="+mj-ea"/>
                <a:cs typeface="华文黑体" pitchFamily="2" charset="-122"/>
              </a:endParaRPr>
            </a:p>
          </p:txBody>
        </p:sp>
        <p:sp>
          <p:nvSpPr>
            <p:cNvPr id="4" name="矩形 3"/>
            <p:cNvSpPr/>
            <p:nvPr/>
          </p:nvSpPr>
          <p:spPr>
            <a:xfrm>
              <a:off x="3796928" y="1912064"/>
              <a:ext cx="3216683" cy="438581"/>
            </a:xfrm>
            <a:prstGeom prst="rect">
              <a:avLst/>
            </a:prstGeom>
            <a:noFill/>
          </p:spPr>
          <p:txBody>
            <a:bodyPr wrap="none" rtlCol="0">
              <a:spAutoFit/>
            </a:bodyPr>
            <a:lstStyle/>
            <a:p>
              <a:r>
                <a:rPr lang="zh-CN" altLang="en-US" sz="3200" b="1" dirty="0">
                  <a:solidFill>
                    <a:schemeClr val="tx1">
                      <a:lumMod val="50000"/>
                      <a:lumOff val="50000"/>
                    </a:schemeClr>
                  </a:solidFill>
                  <a:latin typeface="+mj-ea"/>
                </a:rPr>
                <a:t>单击此处添加标题文本</a:t>
              </a:r>
            </a:p>
          </p:txBody>
        </p:sp>
      </p:grpSp>
      <p:grpSp>
        <p:nvGrpSpPr>
          <p:cNvPr id="19" name="组合 18"/>
          <p:cNvGrpSpPr/>
          <p:nvPr/>
        </p:nvGrpSpPr>
        <p:grpSpPr>
          <a:xfrm>
            <a:off x="-14514" y="5817443"/>
            <a:ext cx="12206513" cy="1043523"/>
            <a:chOff x="-14514" y="5817443"/>
            <a:chExt cx="12206513" cy="1043523"/>
          </a:xfrm>
        </p:grpSpPr>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91428" y="5817443"/>
              <a:ext cx="8200571" cy="1043523"/>
            </a:xfrm>
            <a:prstGeom prst="rect">
              <a:avLst/>
            </a:prstGeom>
          </p:spPr>
        </p:pic>
        <p:pic>
          <p:nvPicPr>
            <p:cNvPr id="18" name="图片 17"/>
            <p:cNvPicPr>
              <a:picLocks noChangeAspect="1"/>
            </p:cNvPicPr>
            <p:nvPr/>
          </p:nvPicPr>
          <p:blipFill rotWithShape="1">
            <a:blip r:embed="rId2" cstate="print">
              <a:extLst>
                <a:ext uri="{28A0092B-C50C-407E-A947-70E740481C1C}">
                  <a14:useLocalDpi xmlns:a14="http://schemas.microsoft.com/office/drawing/2010/main" val="0"/>
                </a:ext>
              </a:extLst>
            </a:blip>
            <a:srcRect r="51150"/>
            <a:stretch/>
          </p:blipFill>
          <p:spPr>
            <a:xfrm flipH="1">
              <a:off x="-14514" y="5817443"/>
              <a:ext cx="4005942" cy="1043523"/>
            </a:xfrm>
            <a:prstGeom prst="rect">
              <a:avLst/>
            </a:prstGeom>
          </p:spPr>
        </p:pic>
      </p:grpSp>
      <p:sp>
        <p:nvSpPr>
          <p:cNvPr id="24" name="标题 3"/>
          <p:cNvSpPr>
            <a:spLocks noGrp="1"/>
          </p:cNvSpPr>
          <p:nvPr>
            <p:ph type="title"/>
          </p:nvPr>
        </p:nvSpPr>
        <p:spPr>
          <a:xfrm>
            <a:off x="1640114" y="300959"/>
            <a:ext cx="10114738" cy="388854"/>
          </a:xfrm>
        </p:spPr>
        <p:txBody>
          <a:bodyPr>
            <a:normAutofit fontScale="90000"/>
          </a:bodyPr>
          <a:lstStyle/>
          <a:p>
            <a:r>
              <a:rPr lang="zh-CN" altLang="en-US" dirty="0"/>
              <a:t>单击此处添加标题文本</a:t>
            </a:r>
          </a:p>
        </p:txBody>
      </p: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0336" y="1267947"/>
            <a:ext cx="5064693" cy="542771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5399" y="4479170"/>
            <a:ext cx="7792727" cy="857052"/>
          </a:xfrm>
          <a:prstGeom prst="roundRect">
            <a:avLst/>
          </a:prstGeom>
          <a:noFill/>
          <a:ln w="60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382" tIns="45691" rIns="91382" bIns="45691" anchor="ctr"/>
          <a:lstStyle/>
          <a:p>
            <a:pPr algn="ctr">
              <a:defRPr/>
            </a:pPr>
            <a:endParaRPr lang="zh-CN" altLang="en-US"/>
          </a:p>
        </p:txBody>
      </p:sp>
      <p:sp>
        <p:nvSpPr>
          <p:cNvPr id="18" name="圆角矩形 17"/>
          <p:cNvSpPr/>
          <p:nvPr/>
        </p:nvSpPr>
        <p:spPr>
          <a:xfrm>
            <a:off x="1858227" y="3172961"/>
            <a:ext cx="7680087" cy="857052"/>
          </a:xfrm>
          <a:prstGeom prst="roundRect">
            <a:avLst/>
          </a:prstGeom>
          <a:noFill/>
          <a:ln w="603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382" tIns="45691" rIns="91382" bIns="45691" anchor="ctr"/>
          <a:lstStyle/>
          <a:p>
            <a:pPr algn="ctr">
              <a:defRPr/>
            </a:pPr>
            <a:endParaRPr lang="zh-CN" altLang="en-US"/>
          </a:p>
        </p:txBody>
      </p:sp>
      <p:sp>
        <p:nvSpPr>
          <p:cNvPr id="19" name="圆角矩形 18"/>
          <p:cNvSpPr/>
          <p:nvPr/>
        </p:nvSpPr>
        <p:spPr>
          <a:xfrm>
            <a:off x="2705399" y="1839769"/>
            <a:ext cx="7792727" cy="857052"/>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382" tIns="45691" rIns="91382" bIns="45691" anchor="ctr"/>
          <a:lstStyle/>
          <a:p>
            <a:pPr algn="ctr">
              <a:defRPr/>
            </a:pPr>
            <a:endParaRPr lang="zh-CN" altLang="en-US"/>
          </a:p>
        </p:txBody>
      </p:sp>
      <p:grpSp>
        <p:nvGrpSpPr>
          <p:cNvPr id="20" name="Group 5"/>
          <p:cNvGrpSpPr/>
          <p:nvPr/>
        </p:nvGrpSpPr>
        <p:grpSpPr bwMode="auto">
          <a:xfrm>
            <a:off x="1858224" y="1587415"/>
            <a:ext cx="1237444" cy="1236376"/>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1"/>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1"/>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23" name="Oval 8"/>
            <p:cNvSpPr>
              <a:spLocks noChangeArrowheads="1"/>
            </p:cNvSpPr>
            <p:nvPr/>
          </p:nvSpPr>
          <p:spPr bwMode="ltGray">
            <a:xfrm>
              <a:off x="870" y="915"/>
              <a:ext cx="690" cy="690"/>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grpSp>
        <p:nvGrpSpPr>
          <p:cNvPr id="24" name="Group 12"/>
          <p:cNvGrpSpPr/>
          <p:nvPr/>
        </p:nvGrpSpPr>
        <p:grpSpPr bwMode="auto">
          <a:xfrm>
            <a:off x="9200394" y="2941241"/>
            <a:ext cx="1237444" cy="1236377"/>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26" name="Oval 14"/>
            <p:cNvSpPr>
              <a:spLocks noChangeArrowheads="1"/>
            </p:cNvSpPr>
            <p:nvPr/>
          </p:nvSpPr>
          <p:spPr bwMode="gray">
            <a:xfrm>
              <a:off x="836" y="879"/>
              <a:ext cx="758" cy="758"/>
            </a:xfrm>
            <a:prstGeom prst="ellipse">
              <a:avLst/>
            </a:prstGeom>
            <a:noFill/>
            <a:ln w="38100">
              <a:solidFill>
                <a:schemeClr val="accent2"/>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sp>
          <p:nvSpPr>
            <p:cNvPr id="27" name="Oval 15"/>
            <p:cNvSpPr>
              <a:spLocks noChangeArrowheads="1"/>
            </p:cNvSpPr>
            <p:nvPr/>
          </p:nvSpPr>
          <p:spPr bwMode="gray">
            <a:xfrm>
              <a:off x="870" y="915"/>
              <a:ext cx="690" cy="690"/>
            </a:xfrm>
            <a:prstGeom prst="ellipse">
              <a:avLst/>
            </a:prstGeom>
            <a:noFill/>
            <a:ln w="38100">
              <a:solidFill>
                <a:schemeClr val="accent2"/>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grpSp>
        <p:nvGrpSpPr>
          <p:cNvPr id="28" name="Group 19"/>
          <p:cNvGrpSpPr/>
          <p:nvPr/>
        </p:nvGrpSpPr>
        <p:grpSpPr bwMode="auto">
          <a:xfrm>
            <a:off x="1848706" y="4318871"/>
            <a:ext cx="1237444" cy="1236377"/>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chemeClr val="accent3"/>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30" name="Oval 21"/>
            <p:cNvSpPr>
              <a:spLocks noChangeArrowheads="1"/>
            </p:cNvSpPr>
            <p:nvPr/>
          </p:nvSpPr>
          <p:spPr bwMode="ltGray">
            <a:xfrm>
              <a:off x="836" y="879"/>
              <a:ext cx="758" cy="758"/>
            </a:xfrm>
            <a:prstGeom prst="ellipse">
              <a:avLst/>
            </a:prstGeom>
            <a:noFill/>
            <a:ln w="38100">
              <a:solidFill>
                <a:schemeClr val="accent3"/>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sp>
          <p:nvSpPr>
            <p:cNvPr id="31" name="Oval 22"/>
            <p:cNvSpPr>
              <a:spLocks noChangeArrowheads="1"/>
            </p:cNvSpPr>
            <p:nvPr/>
          </p:nvSpPr>
          <p:spPr bwMode="ltGray">
            <a:xfrm>
              <a:off x="870" y="915"/>
              <a:ext cx="690" cy="690"/>
            </a:xfrm>
            <a:prstGeom prst="ellipse">
              <a:avLst/>
            </a:prstGeom>
            <a:noFill/>
            <a:ln w="38100">
              <a:solidFill>
                <a:schemeClr val="accent3"/>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sp>
        <p:nvSpPr>
          <p:cNvPr id="32" name="TextBox 69"/>
          <p:cNvSpPr txBox="1"/>
          <p:nvPr/>
        </p:nvSpPr>
        <p:spPr>
          <a:xfrm>
            <a:off x="1870772" y="2006938"/>
            <a:ext cx="1213647" cy="400017"/>
          </a:xfrm>
          <a:prstGeom prst="rect">
            <a:avLst/>
          </a:prstGeom>
          <a:noFill/>
        </p:spPr>
        <p:txBody>
          <a:bodyPr lIns="91382" tIns="45691" rIns="91382" bIns="45691">
            <a:spAutoFit/>
          </a:bodyPr>
          <a:lstStyle/>
          <a:p>
            <a:pPr algn="ctr">
              <a:defRPr/>
            </a:pPr>
            <a:r>
              <a:rPr lang="zh-CN" altLang="en-US" sz="2000" b="1" dirty="0">
                <a:solidFill>
                  <a:schemeClr val="accent1"/>
                </a:solidFill>
                <a:latin typeface="微软雅黑" panose="020B0503020204020204" pitchFamily="34" charset="-122"/>
                <a:ea typeface="微软雅黑" panose="020B0503020204020204" pitchFamily="34" charset="-122"/>
              </a:rPr>
              <a:t>其一</a:t>
            </a:r>
          </a:p>
        </p:txBody>
      </p:sp>
      <p:sp>
        <p:nvSpPr>
          <p:cNvPr id="33" name="TextBox 70"/>
          <p:cNvSpPr txBox="1"/>
          <p:nvPr/>
        </p:nvSpPr>
        <p:spPr>
          <a:xfrm>
            <a:off x="9434573" y="3395161"/>
            <a:ext cx="999474" cy="400017"/>
          </a:xfrm>
          <a:prstGeom prst="rect">
            <a:avLst/>
          </a:prstGeom>
          <a:noFill/>
        </p:spPr>
        <p:txBody>
          <a:bodyPr lIns="91382" tIns="45691" rIns="91382" bIns="45691">
            <a:spAutoFit/>
          </a:bodyPr>
          <a:lstStyle/>
          <a:p>
            <a:pPr>
              <a:defRPr/>
            </a:pPr>
            <a:r>
              <a:rPr lang="zh-CN" altLang="en-US" sz="2000" b="1" dirty="0">
                <a:solidFill>
                  <a:schemeClr val="accent2"/>
                </a:solidFill>
                <a:latin typeface="微软雅黑" panose="020B0503020204020204" pitchFamily="34" charset="-122"/>
                <a:ea typeface="微软雅黑" panose="020B0503020204020204" pitchFamily="34" charset="-122"/>
              </a:rPr>
              <a:t>其二</a:t>
            </a:r>
          </a:p>
        </p:txBody>
      </p:sp>
      <p:sp>
        <p:nvSpPr>
          <p:cNvPr id="34" name="TextBox 71"/>
          <p:cNvSpPr txBox="1"/>
          <p:nvPr/>
        </p:nvSpPr>
        <p:spPr>
          <a:xfrm>
            <a:off x="2103360" y="4764857"/>
            <a:ext cx="1142257" cy="400017"/>
          </a:xfrm>
          <a:prstGeom prst="rect">
            <a:avLst/>
          </a:prstGeom>
          <a:noFill/>
        </p:spPr>
        <p:txBody>
          <a:bodyPr lIns="91382" tIns="45691" rIns="91382" bIns="45691">
            <a:spAutoFit/>
          </a:bodyPr>
          <a:lstStyle/>
          <a:p>
            <a:pPr>
              <a:defRPr/>
            </a:pPr>
            <a:r>
              <a:rPr lang="zh-CN" altLang="en-US" sz="2000" b="1" dirty="0">
                <a:solidFill>
                  <a:schemeClr val="accent3"/>
                </a:solidFill>
                <a:latin typeface="微软雅黑" panose="020B0503020204020204" pitchFamily="34" charset="-122"/>
                <a:ea typeface="微软雅黑" panose="020B0503020204020204" pitchFamily="34" charset="-122"/>
              </a:rPr>
              <a:t>其三</a:t>
            </a:r>
          </a:p>
        </p:txBody>
      </p:sp>
      <p:sp>
        <p:nvSpPr>
          <p:cNvPr id="35" name="TextBox 73"/>
          <p:cNvSpPr txBox="1"/>
          <p:nvPr/>
        </p:nvSpPr>
        <p:spPr>
          <a:xfrm>
            <a:off x="3214654" y="2011180"/>
            <a:ext cx="7143862" cy="587025"/>
          </a:xfrm>
          <a:prstGeom prst="rect">
            <a:avLst/>
          </a:prstGeom>
          <a:noFill/>
        </p:spPr>
        <p:txBody>
          <a:bodyPr lIns="91382" tIns="45691" rIns="91382" bIns="45691">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根据自己的需要添加适当的文字，在幻灯片中，一页的文字最好不要超</a:t>
            </a:r>
            <a:r>
              <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36" name="TextBox 74"/>
          <p:cNvSpPr txBox="1"/>
          <p:nvPr/>
        </p:nvSpPr>
        <p:spPr>
          <a:xfrm>
            <a:off x="1980382" y="3236446"/>
            <a:ext cx="7166072" cy="587025"/>
          </a:xfrm>
          <a:prstGeom prst="rect">
            <a:avLst/>
          </a:prstGeom>
          <a:noFill/>
          <a:ln>
            <a:noFill/>
          </a:ln>
        </p:spPr>
        <p:txBody>
          <a:bodyPr lIns="91382" tIns="45691" rIns="91382" bIns="45691">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根据自己的需要添加适当的文字，在幻灯片中，一页的文字最好不要超</a:t>
            </a:r>
            <a:r>
              <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TextBox 75"/>
          <p:cNvSpPr txBox="1">
            <a:spLocks noChangeArrowheads="1"/>
          </p:cNvSpPr>
          <p:nvPr/>
        </p:nvSpPr>
        <p:spPr bwMode="auto">
          <a:xfrm>
            <a:off x="3076632" y="4537894"/>
            <a:ext cx="7411974" cy="58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2" tIns="45691" rIns="91382" bIns="45691">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根据自己的需要添加适当的文字，在幻灯片中，一页的文字最好不要超</a:t>
            </a:r>
            <a:r>
              <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4" name="标题 3"/>
          <p:cNvSpPr>
            <a:spLocks noGrp="1"/>
          </p:cNvSpPr>
          <p:nvPr>
            <p:ph type="title"/>
          </p:nvPr>
        </p:nvSpPr>
        <p:spPr/>
        <p:txBody>
          <a:bodyPr>
            <a:normAutofit fontScale="90000"/>
          </a:bodyPr>
          <a:lstStyle/>
          <a:p>
            <a:r>
              <a:rPr lang="zh-CN" altLang="en-US"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5908676" y="2137202"/>
            <a:ext cx="2837935" cy="2890341"/>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ln>
        </p:spPr>
        <p:txBody>
          <a:bodyPr vert="eaVert" lIns="89420" tIns="44710" rIns="89420" bIns="44710" anchor="ctr"/>
          <a:lstStyle/>
          <a:p>
            <a:pPr>
              <a:defRPr/>
            </a:pPr>
            <a:endParaRPr lang="zh-CN" altLang="en-US" sz="1500" kern="0">
              <a:solidFill>
                <a:sysClr val="window" lastClr="FFFFFF"/>
              </a:solidFill>
              <a:latin typeface="微软雅黑" panose="020B0503020204020204" pitchFamily="34" charset="-122"/>
              <a:ea typeface="微软雅黑" panose="020B0503020204020204" pitchFamily="34" charset="-122"/>
            </a:endParaRPr>
          </a:p>
        </p:txBody>
      </p:sp>
      <p:sp>
        <p:nvSpPr>
          <p:cNvPr id="5" name="等腰三角形 21"/>
          <p:cNvSpPr/>
          <p:nvPr/>
        </p:nvSpPr>
        <p:spPr bwMode="auto">
          <a:xfrm rot="5400000">
            <a:off x="3109929" y="2137202"/>
            <a:ext cx="2837935" cy="2890341"/>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ln>
        </p:spPr>
        <p:txBody>
          <a:bodyPr vert="eaVert" lIns="89420" tIns="44710" rIns="89420" bIns="44710" anchor="ctr"/>
          <a:lstStyle/>
          <a:p>
            <a:pPr>
              <a:defRPr/>
            </a:pPr>
            <a:endParaRPr lang="zh-CN" altLang="en-US" sz="1500" kern="0">
              <a:solidFill>
                <a:sysClr val="window" lastClr="FFFFFF"/>
              </a:solidFill>
              <a:latin typeface="微软雅黑" panose="020B0503020204020204" pitchFamily="34" charset="-122"/>
              <a:ea typeface="微软雅黑" panose="020B0503020204020204" pitchFamily="34" charset="-122"/>
            </a:endParaRPr>
          </a:p>
        </p:txBody>
      </p:sp>
      <p:sp>
        <p:nvSpPr>
          <p:cNvPr id="6" name="椭圆 5"/>
          <p:cNvSpPr/>
          <p:nvPr/>
        </p:nvSpPr>
        <p:spPr bwMode="auto">
          <a:xfrm>
            <a:off x="3085512" y="1926683"/>
            <a:ext cx="3563019" cy="3578855"/>
          </a:xfrm>
          <a:prstGeom prst="ellipse">
            <a:avLst/>
          </a:prstGeom>
          <a:noFill/>
          <a:ln w="25400" cap="flat" cmpd="sng" algn="ctr">
            <a:solidFill>
              <a:schemeClr val="accent1"/>
            </a:solidFill>
            <a:prstDash val="solid"/>
          </a:ln>
          <a:effectLst/>
        </p:spPr>
        <p:txBody>
          <a:bodyPr lIns="89420" tIns="44710" rIns="89420" bIns="44710" anchor="ctr"/>
          <a:lstStyle/>
          <a:p>
            <a:pPr algn="ctr">
              <a:defRPr/>
            </a:pPr>
            <a:endParaRPr lang="zh-CN" altLang="en-US" kern="0" dirty="0">
              <a:solidFill>
                <a:sysClr val="window" lastClr="FFFFFF"/>
              </a:solidFill>
              <a:latin typeface="Calibri" panose="020F0502020204030204"/>
              <a:ea typeface="微软雅黑" panose="020B0503020204020204" pitchFamily="34" charset="-122"/>
            </a:endParaRPr>
          </a:p>
        </p:txBody>
      </p:sp>
      <p:sp>
        <p:nvSpPr>
          <p:cNvPr id="7" name="椭圆 6"/>
          <p:cNvSpPr/>
          <p:nvPr/>
        </p:nvSpPr>
        <p:spPr bwMode="auto">
          <a:xfrm>
            <a:off x="5217433" y="1926683"/>
            <a:ext cx="3564569" cy="3578855"/>
          </a:xfrm>
          <a:prstGeom prst="ellipse">
            <a:avLst/>
          </a:prstGeom>
          <a:noFill/>
          <a:ln w="25400" cap="flat" cmpd="sng" algn="ctr">
            <a:solidFill>
              <a:schemeClr val="accent1"/>
            </a:solidFill>
            <a:prstDash val="solid"/>
          </a:ln>
          <a:effectLst/>
        </p:spPr>
        <p:txBody>
          <a:bodyPr lIns="89420" tIns="44710" rIns="89420" bIns="44710" anchor="ctr"/>
          <a:lstStyle/>
          <a:p>
            <a:pPr algn="ctr">
              <a:defRPr/>
            </a:pPr>
            <a:endParaRPr lang="zh-CN" altLang="en-US" kern="0" dirty="0">
              <a:solidFill>
                <a:sysClr val="window" lastClr="FFFFFF"/>
              </a:solidFill>
              <a:latin typeface="Calibri" panose="020F0502020204030204"/>
              <a:ea typeface="微软雅黑" panose="020B0503020204020204" pitchFamily="34" charset="-122"/>
            </a:endParaRPr>
          </a:p>
        </p:txBody>
      </p:sp>
      <p:cxnSp>
        <p:nvCxnSpPr>
          <p:cNvPr id="8" name="直接连接符 7"/>
          <p:cNvCxnSpPr>
            <a:cxnSpLocks noChangeShapeType="1"/>
          </p:cNvCxnSpPr>
          <p:nvPr/>
        </p:nvCxnSpPr>
        <p:spPr bwMode="auto">
          <a:xfrm>
            <a:off x="4063869" y="2800372"/>
            <a:ext cx="558175" cy="263196"/>
          </a:xfrm>
          <a:prstGeom prst="line">
            <a:avLst/>
          </a:prstGeom>
          <a:noFill/>
          <a:ln w="28575" algn="ctr">
            <a:solidFill>
              <a:schemeClr val="accent1"/>
            </a:solidFill>
            <a:round/>
            <a:headEnd type="none" w="med" len="med"/>
            <a:tailEnd type="arrow" w="med" len="med"/>
          </a:ln>
        </p:spPr>
      </p:cxnSp>
      <p:cxnSp>
        <p:nvCxnSpPr>
          <p:cNvPr id="9" name="直接连接符 8"/>
          <p:cNvCxnSpPr>
            <a:cxnSpLocks noChangeShapeType="1"/>
          </p:cNvCxnSpPr>
          <p:nvPr/>
        </p:nvCxnSpPr>
        <p:spPr bwMode="auto">
          <a:xfrm>
            <a:off x="3766174" y="3608648"/>
            <a:ext cx="576781" cy="0"/>
          </a:xfrm>
          <a:prstGeom prst="line">
            <a:avLst/>
          </a:prstGeom>
          <a:noFill/>
          <a:ln w="28575" algn="ctr">
            <a:solidFill>
              <a:schemeClr val="accent1"/>
            </a:solidFill>
            <a:round/>
            <a:headEnd type="none" w="med" len="med"/>
            <a:tailEnd type="arrow" w="med" len="med"/>
          </a:ln>
        </p:spPr>
      </p:cxnSp>
      <p:cxnSp>
        <p:nvCxnSpPr>
          <p:cNvPr id="10" name="直接连接符 9"/>
          <p:cNvCxnSpPr>
            <a:cxnSpLocks noChangeShapeType="1"/>
          </p:cNvCxnSpPr>
          <p:nvPr/>
        </p:nvCxnSpPr>
        <p:spPr bwMode="auto">
          <a:xfrm flipV="1">
            <a:off x="4063867" y="4131929"/>
            <a:ext cx="576781" cy="306804"/>
          </a:xfrm>
          <a:prstGeom prst="line">
            <a:avLst/>
          </a:prstGeom>
          <a:noFill/>
          <a:ln w="28575" algn="ctr">
            <a:solidFill>
              <a:schemeClr val="accent1"/>
            </a:solidFill>
            <a:round/>
            <a:headEnd type="none" w="med" len="med"/>
            <a:tailEnd type="arrow" w="med" len="med"/>
          </a:ln>
        </p:spPr>
      </p:cxnSp>
      <p:cxnSp>
        <p:nvCxnSpPr>
          <p:cNvPr id="11" name="直接连接符 10"/>
          <p:cNvCxnSpPr>
            <a:cxnSpLocks noChangeShapeType="1"/>
          </p:cNvCxnSpPr>
          <p:nvPr/>
        </p:nvCxnSpPr>
        <p:spPr bwMode="auto">
          <a:xfrm flipH="1" flipV="1">
            <a:off x="7318340" y="4119470"/>
            <a:ext cx="576781" cy="306804"/>
          </a:xfrm>
          <a:prstGeom prst="line">
            <a:avLst/>
          </a:prstGeom>
          <a:noFill/>
          <a:ln w="28575" algn="ctr">
            <a:solidFill>
              <a:schemeClr val="accent1"/>
            </a:solidFill>
            <a:round/>
            <a:headEnd type="none" w="med" len="med"/>
            <a:tailEnd type="arrow" w="med" len="med"/>
          </a:ln>
        </p:spPr>
      </p:cxnSp>
      <p:cxnSp>
        <p:nvCxnSpPr>
          <p:cNvPr id="12" name="直接连接符 11"/>
          <p:cNvCxnSpPr>
            <a:cxnSpLocks noChangeShapeType="1"/>
          </p:cNvCxnSpPr>
          <p:nvPr/>
        </p:nvCxnSpPr>
        <p:spPr bwMode="auto">
          <a:xfrm flipH="1">
            <a:off x="7606730" y="3605534"/>
            <a:ext cx="576781" cy="0"/>
          </a:xfrm>
          <a:prstGeom prst="line">
            <a:avLst/>
          </a:prstGeom>
          <a:noFill/>
          <a:ln w="28575" algn="ctr">
            <a:solidFill>
              <a:schemeClr val="accent1"/>
            </a:solidFill>
            <a:round/>
            <a:headEnd type="none" w="med" len="med"/>
            <a:tailEnd type="arrow" w="med" len="med"/>
          </a:ln>
        </p:spPr>
      </p:cxnSp>
      <p:cxnSp>
        <p:nvCxnSpPr>
          <p:cNvPr id="13" name="直接连接符 12"/>
          <p:cNvCxnSpPr>
            <a:cxnSpLocks noChangeShapeType="1"/>
          </p:cNvCxnSpPr>
          <p:nvPr/>
        </p:nvCxnSpPr>
        <p:spPr bwMode="auto">
          <a:xfrm flipH="1">
            <a:off x="7336947" y="2800372"/>
            <a:ext cx="558175" cy="263196"/>
          </a:xfrm>
          <a:prstGeom prst="line">
            <a:avLst/>
          </a:prstGeom>
          <a:noFill/>
          <a:ln w="28575" algn="ctr">
            <a:solidFill>
              <a:schemeClr val="accent1"/>
            </a:solidFill>
            <a:round/>
            <a:headEnd type="none" w="med" len="med"/>
            <a:tailEnd type="arrow" w="med" len="med"/>
          </a:ln>
        </p:spPr>
      </p:cxnSp>
      <p:grpSp>
        <p:nvGrpSpPr>
          <p:cNvPr id="14" name="组合 13"/>
          <p:cNvGrpSpPr/>
          <p:nvPr/>
        </p:nvGrpSpPr>
        <p:grpSpPr>
          <a:xfrm>
            <a:off x="4907335" y="2582339"/>
            <a:ext cx="2055944" cy="2065083"/>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kern="0" dirty="0">
                  <a:solidFill>
                    <a:schemeClr val="tx1">
                      <a:lumMod val="50000"/>
                      <a:lumOff val="50000"/>
                    </a:schemeClr>
                  </a:solidFill>
                  <a:latin typeface="Impact" panose="020B0806030902050204" pitchFamily="34" charset="0"/>
                  <a:ea typeface="微软雅黑" panose="020B0503020204020204" pitchFamily="34" charset="-122"/>
                </a:rPr>
                <a:t>工作计划</a:t>
              </a:r>
            </a:p>
          </p:txBody>
        </p:sp>
      </p:grpSp>
      <p:sp>
        <p:nvSpPr>
          <p:cNvPr id="17" name="Oval 19"/>
          <p:cNvSpPr>
            <a:spLocks noChangeArrowheads="1"/>
          </p:cNvSpPr>
          <p:nvPr/>
        </p:nvSpPr>
        <p:spPr bwMode="auto">
          <a:xfrm>
            <a:off x="3102566" y="2010780"/>
            <a:ext cx="969055" cy="973360"/>
          </a:xfrm>
          <a:prstGeom prst="ellipse">
            <a:avLst/>
          </a:prstGeom>
          <a:solidFill>
            <a:schemeClr val="tx2"/>
          </a:solidFill>
          <a:ln w="9525">
            <a:noFill/>
            <a:round/>
          </a:ln>
          <a:effectLst/>
        </p:spPr>
        <p:txBody>
          <a:bodyPr lIns="89420" tIns="44710" rIns="89420" bIns="44710" anchor="ctr"/>
          <a:lstStyle/>
          <a:p>
            <a:pPr algn="ctr">
              <a:lnSpc>
                <a:spcPct val="120000"/>
              </a:lnSpc>
              <a:defRPr/>
            </a:pPr>
            <a:r>
              <a:rPr lang="zh-CN" altLang="en-US" sz="1900" kern="0" dirty="0">
                <a:solidFill>
                  <a:sysClr val="window" lastClr="FFFFFF"/>
                </a:solidFill>
                <a:latin typeface="Arial" panose="020B0604020202020204" pitchFamily="34" charset="0"/>
                <a:ea typeface="微软雅黑" panose="020B0503020204020204" pitchFamily="34" charset="-122"/>
              </a:rPr>
              <a:t>添加文本</a:t>
            </a:r>
          </a:p>
        </p:txBody>
      </p:sp>
      <p:sp>
        <p:nvSpPr>
          <p:cNvPr id="18" name="Oval 19"/>
          <p:cNvSpPr>
            <a:spLocks noChangeArrowheads="1"/>
          </p:cNvSpPr>
          <p:nvPr/>
        </p:nvSpPr>
        <p:spPr bwMode="auto">
          <a:xfrm>
            <a:off x="7845507" y="2026355"/>
            <a:ext cx="969054" cy="974919"/>
          </a:xfrm>
          <a:prstGeom prst="ellipse">
            <a:avLst/>
          </a:prstGeom>
          <a:solidFill>
            <a:schemeClr val="accent2"/>
          </a:solidFill>
          <a:ln w="9525">
            <a:noFill/>
            <a:round/>
          </a:ln>
          <a:effectLst/>
        </p:spPr>
        <p:txBody>
          <a:bodyPr lIns="89420" tIns="44710" rIns="89420" bIns="44710" anchor="ctr"/>
          <a:lstStyle/>
          <a:p>
            <a:pPr algn="ctr">
              <a:lnSpc>
                <a:spcPct val="120000"/>
              </a:lnSpc>
              <a:defRPr/>
            </a:pPr>
            <a:r>
              <a:rPr lang="zh-CN" altLang="en-US" sz="1900" kern="0" dirty="0">
                <a:solidFill>
                  <a:schemeClr val="bg1"/>
                </a:solidFill>
                <a:latin typeface="Arial" panose="020B0604020202020204" pitchFamily="34" charset="0"/>
                <a:ea typeface="微软雅黑" panose="020B0503020204020204" pitchFamily="34" charset="-122"/>
              </a:rPr>
              <a:t>添加文本</a:t>
            </a:r>
          </a:p>
        </p:txBody>
      </p:sp>
      <p:sp>
        <p:nvSpPr>
          <p:cNvPr id="19" name="Oval 19"/>
          <p:cNvSpPr>
            <a:spLocks noChangeArrowheads="1"/>
          </p:cNvSpPr>
          <p:nvPr/>
        </p:nvSpPr>
        <p:spPr bwMode="auto">
          <a:xfrm>
            <a:off x="8285844" y="3157013"/>
            <a:ext cx="970604" cy="974919"/>
          </a:xfrm>
          <a:prstGeom prst="ellipse">
            <a:avLst/>
          </a:prstGeom>
          <a:solidFill>
            <a:schemeClr val="accent1"/>
          </a:solidFill>
          <a:ln w="9525">
            <a:noFill/>
            <a:round/>
          </a:ln>
          <a:effectLst/>
        </p:spPr>
        <p:txBody>
          <a:bodyPr lIns="89420" tIns="44710" rIns="89420" bIns="44710" anchor="ctr"/>
          <a:lstStyle/>
          <a:p>
            <a:pPr algn="ctr">
              <a:lnSpc>
                <a:spcPct val="120000"/>
              </a:lnSpc>
              <a:defRPr/>
            </a:pPr>
            <a:r>
              <a:rPr lang="zh-CN" altLang="en-US" sz="1900" kern="0" dirty="0">
                <a:solidFill>
                  <a:schemeClr val="bg1"/>
                </a:solidFill>
                <a:latin typeface="Arial" panose="020B0604020202020204" pitchFamily="34" charset="0"/>
                <a:ea typeface="微软雅黑" panose="020B0503020204020204" pitchFamily="34" charset="-122"/>
              </a:rPr>
              <a:t>添加文本</a:t>
            </a:r>
          </a:p>
        </p:txBody>
      </p:sp>
      <p:sp>
        <p:nvSpPr>
          <p:cNvPr id="20" name="Oval 19"/>
          <p:cNvSpPr>
            <a:spLocks noChangeArrowheads="1"/>
          </p:cNvSpPr>
          <p:nvPr/>
        </p:nvSpPr>
        <p:spPr bwMode="auto">
          <a:xfrm>
            <a:off x="7893569" y="4275209"/>
            <a:ext cx="970604" cy="974919"/>
          </a:xfrm>
          <a:prstGeom prst="ellipse">
            <a:avLst/>
          </a:prstGeom>
          <a:solidFill>
            <a:schemeClr val="tx2"/>
          </a:solidFill>
          <a:ln w="9525">
            <a:noFill/>
            <a:round/>
          </a:ln>
          <a:effectLst/>
        </p:spPr>
        <p:txBody>
          <a:bodyPr lIns="89420" tIns="44710" rIns="89420" bIns="44710" anchor="ctr"/>
          <a:lstStyle/>
          <a:p>
            <a:pPr algn="ctr">
              <a:lnSpc>
                <a:spcPct val="120000"/>
              </a:lnSpc>
              <a:defRPr/>
            </a:pPr>
            <a:r>
              <a:rPr lang="zh-CN" altLang="en-US" sz="1900" kern="0" dirty="0">
                <a:solidFill>
                  <a:schemeClr val="bg1"/>
                </a:solidFill>
                <a:latin typeface="Arial" panose="020B0604020202020204" pitchFamily="34" charset="0"/>
                <a:ea typeface="微软雅黑" panose="020B0503020204020204" pitchFamily="34" charset="-122"/>
              </a:rPr>
              <a:t>添加文本</a:t>
            </a:r>
          </a:p>
        </p:txBody>
      </p:sp>
      <p:sp>
        <p:nvSpPr>
          <p:cNvPr id="21" name="Oval 19"/>
          <p:cNvSpPr>
            <a:spLocks noChangeArrowheads="1"/>
          </p:cNvSpPr>
          <p:nvPr/>
        </p:nvSpPr>
        <p:spPr bwMode="auto">
          <a:xfrm>
            <a:off x="2668430" y="3119635"/>
            <a:ext cx="970604" cy="974919"/>
          </a:xfrm>
          <a:prstGeom prst="ellipse">
            <a:avLst/>
          </a:prstGeom>
          <a:solidFill>
            <a:schemeClr val="accent1"/>
          </a:solidFill>
          <a:ln w="9525">
            <a:noFill/>
            <a:round/>
          </a:ln>
          <a:effectLst/>
        </p:spPr>
        <p:txBody>
          <a:bodyPr lIns="89420" tIns="44710" rIns="89420" bIns="44710" anchor="ctr"/>
          <a:lstStyle/>
          <a:p>
            <a:pPr algn="ctr">
              <a:lnSpc>
                <a:spcPct val="120000"/>
              </a:lnSpc>
              <a:defRPr/>
            </a:pPr>
            <a:r>
              <a:rPr lang="zh-CN" altLang="en-US" sz="1900" kern="0" dirty="0">
                <a:solidFill>
                  <a:sysClr val="window" lastClr="FFFFFF"/>
                </a:solidFill>
                <a:latin typeface="Arial" panose="020B0604020202020204" pitchFamily="34" charset="0"/>
                <a:ea typeface="微软雅黑" panose="020B0503020204020204" pitchFamily="34" charset="-122"/>
              </a:rPr>
              <a:t>添加文本</a:t>
            </a:r>
          </a:p>
        </p:txBody>
      </p:sp>
      <p:sp>
        <p:nvSpPr>
          <p:cNvPr id="22" name="Oval 19"/>
          <p:cNvSpPr>
            <a:spLocks noChangeArrowheads="1"/>
          </p:cNvSpPr>
          <p:nvPr/>
        </p:nvSpPr>
        <p:spPr bwMode="auto">
          <a:xfrm>
            <a:off x="3065355" y="4268978"/>
            <a:ext cx="970604" cy="974919"/>
          </a:xfrm>
          <a:prstGeom prst="ellipse">
            <a:avLst/>
          </a:prstGeom>
          <a:solidFill>
            <a:schemeClr val="accent2"/>
          </a:solidFill>
          <a:ln w="9525">
            <a:noFill/>
            <a:round/>
          </a:ln>
          <a:effectLst/>
        </p:spPr>
        <p:txBody>
          <a:bodyPr lIns="89420" tIns="44710" rIns="89420" bIns="44710" anchor="ctr"/>
          <a:lstStyle/>
          <a:p>
            <a:pPr algn="ctr">
              <a:lnSpc>
                <a:spcPct val="120000"/>
              </a:lnSpc>
              <a:defRPr/>
            </a:pPr>
            <a:r>
              <a:rPr lang="zh-CN" altLang="en-US" sz="1900" kern="0" dirty="0">
                <a:solidFill>
                  <a:sysClr val="window" lastClr="FFFFFF"/>
                </a:solidFill>
                <a:latin typeface="Arial" panose="020B0604020202020204" pitchFamily="34" charset="0"/>
                <a:ea typeface="微软雅黑" panose="020B0503020204020204" pitchFamily="34" charset="-122"/>
              </a:rPr>
              <a:t>添加文本</a:t>
            </a:r>
          </a:p>
        </p:txBody>
      </p:sp>
      <p:sp>
        <p:nvSpPr>
          <p:cNvPr id="23" name="TextBox 22"/>
          <p:cNvSpPr txBox="1"/>
          <p:nvPr/>
        </p:nvSpPr>
        <p:spPr>
          <a:xfrm>
            <a:off x="729338" y="2040308"/>
            <a:ext cx="2124133" cy="690458"/>
          </a:xfrm>
          <a:prstGeom prst="rect">
            <a:avLst/>
          </a:prstGeom>
          <a:noFill/>
        </p:spPr>
        <p:txBody>
          <a:bodyPr wrap="square" lIns="89420" tIns="44710" rIns="89420" bIns="44710" rtlCol="0">
            <a:spAutoFit/>
          </a:bodyPr>
          <a:lstStyle/>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24" name="TextBox 23"/>
          <p:cNvSpPr txBox="1"/>
          <p:nvPr/>
        </p:nvSpPr>
        <p:spPr>
          <a:xfrm>
            <a:off x="9029631" y="2040309"/>
            <a:ext cx="2095385" cy="690458"/>
          </a:xfrm>
          <a:prstGeom prst="rect">
            <a:avLst/>
          </a:prstGeom>
          <a:noFill/>
        </p:spPr>
        <p:txBody>
          <a:bodyPr wrap="square" lIns="89420" tIns="44710" rIns="89420" bIns="44710" rtlCol="0">
            <a:spAutoFit/>
          </a:bodyPr>
          <a:lstStyle/>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a:t>
            </a:r>
            <a:r>
              <a:rPr lang="zh-CN" altLang="en-US" sz="1500">
                <a:solidFill>
                  <a:schemeClr val="tx1">
                    <a:lumMod val="50000"/>
                    <a:lumOff val="50000"/>
                  </a:schemeClr>
                </a:solidFill>
                <a:latin typeface="微软雅黑" panose="020B0503020204020204" pitchFamily="34" charset="-122"/>
                <a:ea typeface="微软雅黑" panose="020B0503020204020204" pitchFamily="34" charset="-122"/>
              </a:rPr>
              <a:t>文本后。</a:t>
            </a:r>
          </a:p>
        </p:txBody>
      </p:sp>
      <p:sp>
        <p:nvSpPr>
          <p:cNvPr id="25" name="TextBox 24"/>
          <p:cNvSpPr txBox="1"/>
          <p:nvPr/>
        </p:nvSpPr>
        <p:spPr>
          <a:xfrm>
            <a:off x="336113" y="3324415"/>
            <a:ext cx="2095385" cy="990540"/>
          </a:xfrm>
          <a:prstGeom prst="rect">
            <a:avLst/>
          </a:prstGeom>
          <a:noFill/>
        </p:spPr>
        <p:txBody>
          <a:bodyPr wrap="square" lIns="89420" tIns="44710" rIns="89420" bIns="44710" rtlCol="0">
            <a:spAutoFit/>
          </a:bodyPr>
          <a:lstStyle/>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26" name="TextBox 25"/>
          <p:cNvSpPr txBox="1"/>
          <p:nvPr/>
        </p:nvSpPr>
        <p:spPr>
          <a:xfrm>
            <a:off x="9486141" y="3324415"/>
            <a:ext cx="2095385" cy="690458"/>
          </a:xfrm>
          <a:prstGeom prst="rect">
            <a:avLst/>
          </a:prstGeom>
          <a:noFill/>
        </p:spPr>
        <p:txBody>
          <a:bodyPr wrap="square" lIns="89420" tIns="44710" rIns="89420" bIns="44710" rtlCol="0">
            <a:spAutoFit/>
          </a:bodyPr>
          <a:lstStyle/>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a:t>
            </a:r>
            <a:r>
              <a:rPr lang="zh-CN" altLang="en-US" sz="1500">
                <a:solidFill>
                  <a:schemeClr val="tx1">
                    <a:lumMod val="50000"/>
                    <a:lumOff val="50000"/>
                  </a:schemeClr>
                </a:solidFill>
                <a:latin typeface="微软雅黑" panose="020B0503020204020204" pitchFamily="34" charset="-122"/>
                <a:ea typeface="微软雅黑" panose="020B0503020204020204" pitchFamily="34" charset="-122"/>
              </a:rPr>
              <a:t>文本后。</a:t>
            </a:r>
          </a:p>
        </p:txBody>
      </p:sp>
      <p:sp>
        <p:nvSpPr>
          <p:cNvPr id="27" name="TextBox 26"/>
          <p:cNvSpPr txBox="1"/>
          <p:nvPr/>
        </p:nvSpPr>
        <p:spPr>
          <a:xfrm>
            <a:off x="9054834" y="4442612"/>
            <a:ext cx="2095385" cy="990540"/>
          </a:xfrm>
          <a:prstGeom prst="rect">
            <a:avLst/>
          </a:prstGeom>
          <a:noFill/>
        </p:spPr>
        <p:txBody>
          <a:bodyPr wrap="square" lIns="89420" tIns="44710" rIns="89420" bIns="44710" rtlCol="0">
            <a:spAutoFit/>
          </a:bodyPr>
          <a:lstStyle/>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a:t>
            </a:r>
            <a:r>
              <a:rPr lang="zh-CN" altLang="en-US" sz="1500">
                <a:solidFill>
                  <a:schemeClr val="tx1">
                    <a:lumMod val="50000"/>
                    <a:lumOff val="50000"/>
                  </a:schemeClr>
                </a:solidFill>
                <a:latin typeface="微软雅黑" panose="020B0503020204020204" pitchFamily="34" charset="-122"/>
                <a:ea typeface="微软雅黑" panose="020B0503020204020204" pitchFamily="34" charset="-122"/>
              </a:rPr>
              <a:t>文本后。</a:t>
            </a:r>
          </a:p>
        </p:txBody>
      </p:sp>
      <p:sp>
        <p:nvSpPr>
          <p:cNvPr id="28" name="TextBox 27"/>
          <p:cNvSpPr txBox="1"/>
          <p:nvPr/>
        </p:nvSpPr>
        <p:spPr>
          <a:xfrm>
            <a:off x="729339" y="4442612"/>
            <a:ext cx="2095385" cy="990540"/>
          </a:xfrm>
          <a:prstGeom prst="rect">
            <a:avLst/>
          </a:prstGeom>
          <a:noFill/>
        </p:spPr>
        <p:txBody>
          <a:bodyPr wrap="square" lIns="89420" tIns="44710" rIns="89420" bIns="44710" rtlCol="0">
            <a:spAutoFit/>
          </a:bodyPr>
          <a:lstStyle/>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a:t>
            </a:r>
            <a:r>
              <a:rPr lang="zh-CN" altLang="en-US" sz="1500">
                <a:solidFill>
                  <a:schemeClr val="tx1">
                    <a:lumMod val="50000"/>
                    <a:lumOff val="50000"/>
                  </a:schemeClr>
                </a:solidFill>
                <a:latin typeface="微软雅黑" panose="020B0503020204020204" pitchFamily="34" charset="-122"/>
                <a:ea typeface="微软雅黑" panose="020B0503020204020204" pitchFamily="34" charset="-122"/>
              </a:rPr>
              <a:t>文本后。</a:t>
            </a:r>
          </a:p>
        </p:txBody>
      </p:sp>
      <p:sp>
        <p:nvSpPr>
          <p:cNvPr id="30" name="标题 3"/>
          <p:cNvSpPr>
            <a:spLocks noGrp="1"/>
          </p:cNvSpPr>
          <p:nvPr>
            <p:ph type="title"/>
          </p:nvPr>
        </p:nvSpPr>
        <p:spPr/>
        <p:txBody>
          <a:bodyPr>
            <a:normAutofit fontScale="90000"/>
          </a:bodyPr>
          <a:lstStyle/>
          <a:p>
            <a:r>
              <a:rPr lang="zh-CN" altLang="en-US"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21628" y="2060294"/>
            <a:ext cx="1801332" cy="1596711"/>
            <a:chOff x="1572164" y="1993205"/>
            <a:chExt cx="1962102" cy="1738992"/>
          </a:xfrm>
        </p:grpSpPr>
        <p:sp>
          <p:nvSpPr>
            <p:cNvPr id="3" name="Freeform 5"/>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accent1"/>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4" name="Freeform 5"/>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tx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5" name="组合 4"/>
          <p:cNvGrpSpPr/>
          <p:nvPr/>
        </p:nvGrpSpPr>
        <p:grpSpPr>
          <a:xfrm>
            <a:off x="4821628" y="3750779"/>
            <a:ext cx="1801332" cy="1596711"/>
            <a:chOff x="1572165" y="1993205"/>
            <a:chExt cx="1962102" cy="1738992"/>
          </a:xfrm>
        </p:grpSpPr>
        <p:sp>
          <p:nvSpPr>
            <p:cNvPr id="6"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7"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8" name="组合 7"/>
          <p:cNvGrpSpPr/>
          <p:nvPr/>
        </p:nvGrpSpPr>
        <p:grpSpPr>
          <a:xfrm>
            <a:off x="6296372" y="2905538"/>
            <a:ext cx="1801332" cy="1596711"/>
            <a:chOff x="1572165" y="1993205"/>
            <a:chExt cx="1962102" cy="1738992"/>
          </a:xfrm>
        </p:grpSpPr>
        <p:sp>
          <p:nvSpPr>
            <p:cNvPr id="9"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10"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11" name="组合 10"/>
          <p:cNvGrpSpPr/>
          <p:nvPr/>
        </p:nvGrpSpPr>
        <p:grpSpPr>
          <a:xfrm>
            <a:off x="5446921" y="2621731"/>
            <a:ext cx="550746" cy="473832"/>
            <a:chOff x="3787022" y="1797643"/>
            <a:chExt cx="550817" cy="473832"/>
          </a:xfrm>
          <a:solidFill>
            <a:schemeClr val="bg1"/>
          </a:solidFill>
        </p:grpSpPr>
        <p:sp>
          <p:nvSpPr>
            <p:cNvPr id="12"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3" name="Freeform 218"/>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4" name="Freeform 219"/>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5" name="Freeform 220"/>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6" name="Freeform 221"/>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7" name="Freeform 222"/>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8" name="Freeform 223"/>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9" name="Freeform 224"/>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0" name="Freeform 225"/>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21" name="组合 20"/>
          <p:cNvGrpSpPr/>
          <p:nvPr/>
        </p:nvGrpSpPr>
        <p:grpSpPr>
          <a:xfrm>
            <a:off x="6985620" y="3529864"/>
            <a:ext cx="535568" cy="348055"/>
            <a:chOff x="7058307" y="1859447"/>
            <a:chExt cx="535637" cy="348055"/>
          </a:xfrm>
          <a:solidFill>
            <a:schemeClr val="bg1"/>
          </a:solidFill>
        </p:grpSpPr>
        <p:sp>
          <p:nvSpPr>
            <p:cNvPr id="22"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3"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4"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5"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6" name="Freeform 244"/>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7"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8"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29" name="组合 28"/>
          <p:cNvGrpSpPr/>
          <p:nvPr/>
        </p:nvGrpSpPr>
        <p:grpSpPr>
          <a:xfrm>
            <a:off x="5485950" y="4357273"/>
            <a:ext cx="535568" cy="394680"/>
            <a:chOff x="5958843" y="1820413"/>
            <a:chExt cx="535637" cy="394680"/>
          </a:xfrm>
          <a:solidFill>
            <a:schemeClr val="bg1"/>
          </a:solidFill>
        </p:grpSpPr>
        <p:sp>
          <p:nvSpPr>
            <p:cNvPr id="30" name="Freeform 248"/>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1"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32" name="组合 31"/>
          <p:cNvGrpSpPr/>
          <p:nvPr/>
        </p:nvGrpSpPr>
        <p:grpSpPr>
          <a:xfrm>
            <a:off x="1044949" y="2427941"/>
            <a:ext cx="3733314" cy="1181453"/>
            <a:chOff x="888047" y="1844993"/>
            <a:chExt cx="2800350" cy="886090"/>
          </a:xfrm>
        </p:grpSpPr>
        <p:sp>
          <p:nvSpPr>
            <p:cNvPr id="33" name="TextBox 32"/>
            <p:cNvSpPr txBox="1"/>
            <p:nvPr/>
          </p:nvSpPr>
          <p:spPr>
            <a:xfrm>
              <a:off x="888047" y="1844993"/>
              <a:ext cx="2800350" cy="311624"/>
            </a:xfrm>
            <a:prstGeom prst="rect">
              <a:avLst/>
            </a:prstGeom>
            <a:noFill/>
          </p:spPr>
          <p:txBody>
            <a:bodyPr wrap="square" rtlCol="0">
              <a:spAutoFit/>
            </a:bodyPr>
            <a:lstStyle/>
            <a:p>
              <a:pPr algn="ctr"/>
              <a:r>
                <a:rPr lang="zh-CN" altLang="en-US" sz="2100" dirty="0">
                  <a:solidFill>
                    <a:schemeClr val="tx2"/>
                  </a:solidFill>
                  <a:latin typeface="微软雅黑" panose="020B0503020204020204" pitchFamily="34" charset="-122"/>
                  <a:ea typeface="微软雅黑" panose="020B0503020204020204" pitchFamily="34" charset="-122"/>
                </a:rPr>
                <a:t>单击此处添加标题文本</a:t>
              </a:r>
            </a:p>
          </p:txBody>
        </p:sp>
        <p:sp>
          <p:nvSpPr>
            <p:cNvPr id="34" name="TextBox 33"/>
            <p:cNvSpPr txBox="1"/>
            <p:nvPr/>
          </p:nvSpPr>
          <p:spPr>
            <a:xfrm>
              <a:off x="1148437" y="2211710"/>
              <a:ext cx="2149545" cy="519373"/>
            </a:xfrm>
            <a:prstGeom prst="rect">
              <a:avLst/>
            </a:prstGeom>
            <a:noFill/>
          </p:spPr>
          <p:txBody>
            <a:bodyPr wrap="square" rtlCol="0">
              <a:spAutoFit/>
            </a:bodyPr>
            <a:lstStyle/>
            <a:p>
              <a:pPr algn="r"/>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请输入内容请输入文字内容请输入内容请输入文字内容请输入文</a:t>
              </a:r>
            </a:p>
            <a:p>
              <a:pPr algn="r"/>
              <a:endPar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058278" y="4047732"/>
            <a:ext cx="3733314" cy="1134081"/>
            <a:chOff x="898045" y="1880522"/>
            <a:chExt cx="2800350" cy="850561"/>
          </a:xfrm>
        </p:grpSpPr>
        <p:sp>
          <p:nvSpPr>
            <p:cNvPr id="36" name="TextBox 35"/>
            <p:cNvSpPr txBox="1"/>
            <p:nvPr/>
          </p:nvSpPr>
          <p:spPr>
            <a:xfrm>
              <a:off x="898045" y="1880522"/>
              <a:ext cx="2800350" cy="311624"/>
            </a:xfrm>
            <a:prstGeom prst="rect">
              <a:avLst/>
            </a:prstGeom>
            <a:noFill/>
          </p:spPr>
          <p:txBody>
            <a:bodyPr wrap="square" rtlCol="0">
              <a:spAutoFit/>
            </a:bodyPr>
            <a:lstStyle/>
            <a:p>
              <a:pPr algn="ctr"/>
              <a:r>
                <a:rPr lang="zh-CN" altLang="en-US" sz="2100" dirty="0">
                  <a:solidFill>
                    <a:schemeClr val="accent3"/>
                  </a:solidFill>
                  <a:latin typeface="微软雅黑" panose="020B0503020204020204" pitchFamily="34" charset="-122"/>
                  <a:ea typeface="微软雅黑" panose="020B0503020204020204" pitchFamily="34" charset="-122"/>
                </a:rPr>
                <a:t>单击此处添加标题文本</a:t>
              </a:r>
            </a:p>
          </p:txBody>
        </p:sp>
        <p:sp>
          <p:nvSpPr>
            <p:cNvPr id="37" name="TextBox 36"/>
            <p:cNvSpPr txBox="1"/>
            <p:nvPr/>
          </p:nvSpPr>
          <p:spPr>
            <a:xfrm>
              <a:off x="1148437" y="2211710"/>
              <a:ext cx="2149545" cy="519373"/>
            </a:xfrm>
            <a:prstGeom prst="rect">
              <a:avLst/>
            </a:prstGeom>
            <a:noFill/>
          </p:spPr>
          <p:txBody>
            <a:bodyPr wrap="square" rtlCol="0">
              <a:spAutoFit/>
            </a:bodyPr>
            <a:lstStyle/>
            <a:p>
              <a:pPr algn="r"/>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请输入内容请输入文字内容请输入内容请输入文字内容请输入文</a:t>
              </a:r>
            </a:p>
            <a:p>
              <a:pPr algn="r"/>
              <a:endPar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7247979" y="1954224"/>
            <a:ext cx="3733314" cy="1134081"/>
            <a:chOff x="553519" y="310390"/>
            <a:chExt cx="2800350" cy="850561"/>
          </a:xfrm>
        </p:grpSpPr>
        <p:sp>
          <p:nvSpPr>
            <p:cNvPr id="39" name="TextBox 38"/>
            <p:cNvSpPr txBox="1"/>
            <p:nvPr/>
          </p:nvSpPr>
          <p:spPr>
            <a:xfrm>
              <a:off x="553519" y="310390"/>
              <a:ext cx="2800350" cy="311624"/>
            </a:xfrm>
            <a:prstGeom prst="rect">
              <a:avLst/>
            </a:prstGeom>
            <a:noFill/>
          </p:spPr>
          <p:txBody>
            <a:bodyPr wrap="square" rtlCol="0">
              <a:spAutoFit/>
            </a:bodyPr>
            <a:lstStyle/>
            <a:p>
              <a:pPr algn="ctr"/>
              <a:r>
                <a:rPr lang="zh-CN" altLang="en-US" sz="2100" dirty="0">
                  <a:solidFill>
                    <a:schemeClr val="accent2"/>
                  </a:solidFill>
                  <a:latin typeface="微软雅黑" panose="020B0503020204020204" pitchFamily="34" charset="-122"/>
                  <a:ea typeface="微软雅黑" panose="020B0503020204020204" pitchFamily="34" charset="-122"/>
                </a:rPr>
                <a:t>单击此处添加标题文本</a:t>
              </a:r>
            </a:p>
          </p:txBody>
        </p:sp>
        <p:sp>
          <p:nvSpPr>
            <p:cNvPr id="40" name="TextBox 39"/>
            <p:cNvSpPr txBox="1"/>
            <p:nvPr/>
          </p:nvSpPr>
          <p:spPr>
            <a:xfrm>
              <a:off x="878921" y="641578"/>
              <a:ext cx="2149545" cy="519373"/>
            </a:xfrm>
            <a:prstGeom prst="rect">
              <a:avLst/>
            </a:prstGeom>
            <a:noFill/>
          </p:spPr>
          <p:txBody>
            <a:bodyPr wrap="square" rtlCol="0">
              <a:spAutoFit/>
            </a:bodyPr>
            <a:lstStyle/>
            <a:p>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请输入内容请输入文字内容请输入内容请输入文字内容请输入文</a:t>
              </a:r>
            </a:p>
            <a:p>
              <a:endPar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42" name="标题 41"/>
          <p:cNvSpPr>
            <a:spLocks noGrp="1"/>
          </p:cNvSpPr>
          <p:nvPr>
            <p:ph type="title"/>
          </p:nvPr>
        </p:nvSpPr>
        <p:spPr/>
        <p:txBody>
          <a:bodyPr/>
          <a:lstStyle/>
          <a:p>
            <a:r>
              <a:rPr lang="zh-CN" altLang="en-US"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068324" y="1860517"/>
            <a:ext cx="2969512" cy="2976565"/>
            <a:chOff x="800752" y="1176303"/>
            <a:chExt cx="2227424" cy="2232424"/>
          </a:xfrm>
        </p:grpSpPr>
        <p:grpSp>
          <p:nvGrpSpPr>
            <p:cNvPr id="3" name="组合 2"/>
            <p:cNvGrpSpPr/>
            <p:nvPr/>
          </p:nvGrpSpPr>
          <p:grpSpPr>
            <a:xfrm>
              <a:off x="800752" y="1176303"/>
              <a:ext cx="2227424" cy="2232424"/>
              <a:chOff x="1529375" y="1276859"/>
              <a:chExt cx="2373418" cy="2378746"/>
            </a:xfrm>
          </p:grpSpPr>
          <p:sp>
            <p:nvSpPr>
              <p:cNvPr id="8"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latin typeface="+mj-ea"/>
                  <a:ea typeface="+mj-ea"/>
                </a:endParaRPr>
              </a:p>
            </p:txBody>
          </p:sp>
          <p:sp>
            <p:nvSpPr>
              <p:cNvPr id="9" name="椭圆 8"/>
              <p:cNvSpPr/>
              <p:nvPr/>
            </p:nvSpPr>
            <p:spPr>
              <a:xfrm>
                <a:off x="1636782" y="1386930"/>
                <a:ext cx="2158604" cy="2158604"/>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grpSp>
        <p:sp>
          <p:nvSpPr>
            <p:cNvPr id="4" name="TextBox 3"/>
            <p:cNvSpPr txBox="1"/>
            <p:nvPr/>
          </p:nvSpPr>
          <p:spPr>
            <a:xfrm>
              <a:off x="1546202" y="1844450"/>
              <a:ext cx="773389" cy="438581"/>
            </a:xfrm>
            <a:prstGeom prst="rect">
              <a:avLst/>
            </a:prstGeom>
            <a:noFill/>
          </p:spPr>
          <p:txBody>
            <a:bodyPr wrap="none" rtlCol="0">
              <a:spAutoFit/>
            </a:bodyPr>
            <a:lstStyle/>
            <a:p>
              <a:r>
                <a:rPr lang="en-US" altLang="zh-CN" sz="3200" dirty="0">
                  <a:solidFill>
                    <a:schemeClr val="tx1">
                      <a:lumMod val="50000"/>
                      <a:lumOff val="50000"/>
                    </a:schemeClr>
                  </a:solidFill>
                  <a:latin typeface="+mj-ea"/>
                  <a:ea typeface="+mj-ea"/>
                </a:rPr>
                <a:t>76%</a:t>
              </a:r>
              <a:endParaRPr lang="zh-CN" altLang="en-US" sz="3200" dirty="0">
                <a:solidFill>
                  <a:schemeClr val="tx1">
                    <a:lumMod val="50000"/>
                    <a:lumOff val="50000"/>
                  </a:schemeClr>
                </a:solidFill>
                <a:latin typeface="+mj-ea"/>
                <a:ea typeface="+mj-ea"/>
              </a:endParaRPr>
            </a:p>
          </p:txBody>
        </p:sp>
        <p:sp>
          <p:nvSpPr>
            <p:cNvPr id="5" name="TextBox 4"/>
            <p:cNvSpPr txBox="1"/>
            <p:nvPr/>
          </p:nvSpPr>
          <p:spPr>
            <a:xfrm>
              <a:off x="1487883" y="2217359"/>
              <a:ext cx="869582" cy="288541"/>
            </a:xfrm>
            <a:prstGeom prst="rect">
              <a:avLst/>
            </a:prstGeom>
            <a:noFill/>
          </p:spPr>
          <p:txBody>
            <a:bodyPr wrap="none" rtlCol="0">
              <a:spAutoFit/>
            </a:bodyPr>
            <a:lstStyle/>
            <a:p>
              <a:r>
                <a:rPr lang="zh-CN" altLang="en-US" sz="1900" dirty="0">
                  <a:solidFill>
                    <a:schemeClr val="tx1">
                      <a:lumMod val="50000"/>
                      <a:lumOff val="50000"/>
                    </a:schemeClr>
                  </a:solidFill>
                  <a:latin typeface="+mj-ea"/>
                  <a:ea typeface="+mj-ea"/>
                </a:rPr>
                <a:t>添加标题</a:t>
              </a:r>
            </a:p>
          </p:txBody>
        </p:sp>
      </p:grpSp>
      <p:grpSp>
        <p:nvGrpSpPr>
          <p:cNvPr id="28" name="组合 27"/>
          <p:cNvGrpSpPr/>
          <p:nvPr/>
        </p:nvGrpSpPr>
        <p:grpSpPr>
          <a:xfrm>
            <a:off x="1073550" y="4937291"/>
            <a:ext cx="2964286" cy="722571"/>
            <a:chOff x="804672" y="3483883"/>
            <a:chExt cx="2223504" cy="541928"/>
          </a:xfrm>
        </p:grpSpPr>
        <p:sp>
          <p:nvSpPr>
            <p:cNvPr id="6" name="矩形 5"/>
            <p:cNvSpPr/>
            <p:nvPr/>
          </p:nvSpPr>
          <p:spPr>
            <a:xfrm>
              <a:off x="901552" y="3483883"/>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sp>
          <p:nvSpPr>
            <p:cNvPr id="7" name="矩形 6"/>
            <p:cNvSpPr/>
            <p:nvPr/>
          </p:nvSpPr>
          <p:spPr>
            <a:xfrm>
              <a:off x="804672" y="3633396"/>
              <a:ext cx="2198213" cy="392415"/>
            </a:xfrm>
            <a:prstGeom prst="rect">
              <a:avLst/>
            </a:prstGeom>
          </p:spPr>
          <p:txBody>
            <a:bodyPr wrap="square">
              <a:spAutoFit/>
            </a:bodyPr>
            <a:lstStyle/>
            <a:p>
              <a:pPr lvl="0"/>
              <a:r>
                <a:rPr lang="zh-CN" altLang="en-US" sz="1400" dirty="0">
                  <a:solidFill>
                    <a:schemeClr val="tx1">
                      <a:lumMod val="50000"/>
                      <a:lumOff val="50000"/>
                    </a:schemeClr>
                  </a:solidFill>
                  <a:latin typeface="+mj-ea"/>
                  <a:ea typeface="+mj-ea"/>
                  <a:cs typeface="华文黑体" pitchFamily="2" charset="-122"/>
                </a:rPr>
                <a:t>点击输入简要文本内容，文字内容需概况精炼的说明该分项内容</a:t>
              </a:r>
              <a:r>
                <a:rPr lang="en-US" altLang="zh-CN" sz="1400" dirty="0">
                  <a:solidFill>
                    <a:schemeClr val="tx1">
                      <a:lumMod val="50000"/>
                      <a:lumOff val="50000"/>
                    </a:schemeClr>
                  </a:solidFill>
                  <a:latin typeface="+mj-ea"/>
                  <a:ea typeface="+mj-ea"/>
                  <a:cs typeface="华文黑体" pitchFamily="2" charset="-122"/>
                </a:rPr>
                <a:t>……</a:t>
              </a:r>
              <a:r>
                <a:rPr lang="zh-CN" altLang="en-US" sz="1400" dirty="0">
                  <a:solidFill>
                    <a:schemeClr val="tx1">
                      <a:lumMod val="50000"/>
                      <a:lumOff val="50000"/>
                    </a:schemeClr>
                  </a:solidFill>
                  <a:latin typeface="+mj-ea"/>
                  <a:ea typeface="+mj-ea"/>
                  <a:cs typeface="华文黑体" pitchFamily="2" charset="-122"/>
                </a:rPr>
                <a:t>。</a:t>
              </a:r>
            </a:p>
          </p:txBody>
        </p:sp>
      </p:grpSp>
      <p:grpSp>
        <p:nvGrpSpPr>
          <p:cNvPr id="25" name="组合 24"/>
          <p:cNvGrpSpPr/>
          <p:nvPr/>
        </p:nvGrpSpPr>
        <p:grpSpPr>
          <a:xfrm>
            <a:off x="4720407" y="1860516"/>
            <a:ext cx="2835131" cy="2838832"/>
            <a:chOff x="3540169" y="1176303"/>
            <a:chExt cx="2126625" cy="2129124"/>
          </a:xfrm>
        </p:grpSpPr>
        <p:sp>
          <p:nvSpPr>
            <p:cNvPr id="11" name="椭圆 10"/>
            <p:cNvSpPr/>
            <p:nvPr/>
          </p:nvSpPr>
          <p:spPr>
            <a:xfrm>
              <a:off x="3540169" y="1176303"/>
              <a:ext cx="2025824" cy="202582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sp>
          <p:nvSpPr>
            <p:cNvPr id="12"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sp>
          <p:nvSpPr>
            <p:cNvPr id="13" name="TextBox 12"/>
            <p:cNvSpPr txBox="1"/>
            <p:nvPr/>
          </p:nvSpPr>
          <p:spPr>
            <a:xfrm>
              <a:off x="4223097" y="1741150"/>
              <a:ext cx="773389" cy="438581"/>
            </a:xfrm>
            <a:prstGeom prst="rect">
              <a:avLst/>
            </a:prstGeom>
            <a:noFill/>
          </p:spPr>
          <p:txBody>
            <a:bodyPr wrap="none" rtlCol="0">
              <a:spAutoFit/>
            </a:bodyPr>
            <a:lstStyle/>
            <a:p>
              <a:r>
                <a:rPr lang="en-US" altLang="zh-CN" sz="3200" dirty="0">
                  <a:solidFill>
                    <a:schemeClr val="tx1">
                      <a:lumMod val="50000"/>
                      <a:lumOff val="50000"/>
                    </a:schemeClr>
                  </a:solidFill>
                  <a:latin typeface="+mj-ea"/>
                  <a:ea typeface="+mj-ea"/>
                </a:rPr>
                <a:t>48%</a:t>
              </a:r>
              <a:endParaRPr lang="zh-CN" altLang="en-US" sz="3200" dirty="0">
                <a:solidFill>
                  <a:schemeClr val="tx1">
                    <a:lumMod val="50000"/>
                    <a:lumOff val="50000"/>
                  </a:schemeClr>
                </a:solidFill>
                <a:latin typeface="+mj-ea"/>
                <a:ea typeface="+mj-ea"/>
              </a:endParaRPr>
            </a:p>
          </p:txBody>
        </p:sp>
        <p:sp>
          <p:nvSpPr>
            <p:cNvPr id="14" name="TextBox 13"/>
            <p:cNvSpPr txBox="1"/>
            <p:nvPr/>
          </p:nvSpPr>
          <p:spPr>
            <a:xfrm>
              <a:off x="4134521" y="2114059"/>
              <a:ext cx="869582" cy="288541"/>
            </a:xfrm>
            <a:prstGeom prst="rect">
              <a:avLst/>
            </a:prstGeom>
            <a:noFill/>
          </p:spPr>
          <p:txBody>
            <a:bodyPr wrap="none" rtlCol="0">
              <a:spAutoFit/>
            </a:bodyPr>
            <a:lstStyle/>
            <a:p>
              <a:r>
                <a:rPr lang="zh-CN" altLang="en-US" sz="1900" dirty="0">
                  <a:solidFill>
                    <a:schemeClr val="tx1">
                      <a:lumMod val="50000"/>
                      <a:lumOff val="50000"/>
                    </a:schemeClr>
                  </a:solidFill>
                  <a:latin typeface="+mj-ea"/>
                  <a:ea typeface="+mj-ea"/>
                </a:rPr>
                <a:t>添加标题</a:t>
              </a:r>
            </a:p>
          </p:txBody>
        </p:sp>
      </p:grpSp>
      <p:grpSp>
        <p:nvGrpSpPr>
          <p:cNvPr id="29" name="组合 28"/>
          <p:cNvGrpSpPr/>
          <p:nvPr/>
        </p:nvGrpSpPr>
        <p:grpSpPr>
          <a:xfrm>
            <a:off x="4591249" y="4936211"/>
            <a:ext cx="3060802" cy="722572"/>
            <a:chOff x="3443290" y="3483074"/>
            <a:chExt cx="2295900" cy="541929"/>
          </a:xfrm>
        </p:grpSpPr>
        <p:sp>
          <p:nvSpPr>
            <p:cNvPr id="15" name="矩形 14"/>
            <p:cNvSpPr/>
            <p:nvPr/>
          </p:nvSpPr>
          <p:spPr>
            <a:xfrm>
              <a:off x="3540169" y="3483074"/>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sp>
          <p:nvSpPr>
            <p:cNvPr id="16" name="矩形 15"/>
            <p:cNvSpPr/>
            <p:nvPr/>
          </p:nvSpPr>
          <p:spPr>
            <a:xfrm>
              <a:off x="3443290" y="3632588"/>
              <a:ext cx="2295900" cy="392415"/>
            </a:xfrm>
            <a:prstGeom prst="rect">
              <a:avLst/>
            </a:prstGeom>
          </p:spPr>
          <p:txBody>
            <a:bodyPr wrap="square">
              <a:spAutoFit/>
            </a:bodyPr>
            <a:lstStyle/>
            <a:p>
              <a:pPr lvl="0"/>
              <a:r>
                <a:rPr lang="zh-CN" altLang="en-US" sz="1400" dirty="0">
                  <a:solidFill>
                    <a:schemeClr val="tx1">
                      <a:lumMod val="50000"/>
                      <a:lumOff val="50000"/>
                    </a:schemeClr>
                  </a:solidFill>
                  <a:latin typeface="+mj-ea"/>
                  <a:ea typeface="+mj-ea"/>
                  <a:cs typeface="华文黑体" pitchFamily="2" charset="-122"/>
                </a:rPr>
                <a:t>点击输入简要文本内容，文字内容需概况精炼的说明该分项内容</a:t>
              </a:r>
              <a:r>
                <a:rPr lang="en-US" altLang="zh-CN" sz="1400" dirty="0">
                  <a:solidFill>
                    <a:schemeClr val="tx1">
                      <a:lumMod val="50000"/>
                      <a:lumOff val="50000"/>
                    </a:schemeClr>
                  </a:solidFill>
                  <a:latin typeface="+mj-ea"/>
                  <a:ea typeface="+mj-ea"/>
                  <a:cs typeface="华文黑体" pitchFamily="2" charset="-122"/>
                </a:rPr>
                <a:t>……</a:t>
              </a:r>
              <a:endParaRPr lang="zh-CN" altLang="en-US" sz="1400" dirty="0">
                <a:solidFill>
                  <a:schemeClr val="tx1">
                    <a:lumMod val="50000"/>
                    <a:lumOff val="50000"/>
                  </a:schemeClr>
                </a:solidFill>
                <a:latin typeface="+mj-ea"/>
                <a:ea typeface="+mj-ea"/>
                <a:cs typeface="华文黑体" pitchFamily="2" charset="-122"/>
              </a:endParaRPr>
            </a:p>
          </p:txBody>
        </p:sp>
      </p:grpSp>
      <p:grpSp>
        <p:nvGrpSpPr>
          <p:cNvPr id="27" name="组合 26"/>
          <p:cNvGrpSpPr/>
          <p:nvPr/>
        </p:nvGrpSpPr>
        <p:grpSpPr>
          <a:xfrm>
            <a:off x="8238106" y="1860516"/>
            <a:ext cx="2829242" cy="2838832"/>
            <a:chOff x="6178788" y="1176303"/>
            <a:chExt cx="2122208" cy="2129124"/>
          </a:xfrm>
        </p:grpSpPr>
        <p:sp>
          <p:nvSpPr>
            <p:cNvPr id="18"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latin typeface="+mj-ea"/>
                <a:ea typeface="+mj-ea"/>
              </a:endParaRPr>
            </a:p>
          </p:txBody>
        </p:sp>
        <p:sp>
          <p:nvSpPr>
            <p:cNvPr id="19" name="椭圆 18"/>
            <p:cNvSpPr/>
            <p:nvPr/>
          </p:nvSpPr>
          <p:spPr>
            <a:xfrm>
              <a:off x="6275172" y="1176303"/>
              <a:ext cx="2025824" cy="2025823"/>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sp>
          <p:nvSpPr>
            <p:cNvPr id="20" name="TextBox 19"/>
            <p:cNvSpPr txBox="1"/>
            <p:nvPr/>
          </p:nvSpPr>
          <p:spPr>
            <a:xfrm>
              <a:off x="6958100" y="1741150"/>
              <a:ext cx="773389" cy="438581"/>
            </a:xfrm>
            <a:prstGeom prst="rect">
              <a:avLst/>
            </a:prstGeom>
            <a:noFill/>
          </p:spPr>
          <p:txBody>
            <a:bodyPr wrap="none" rtlCol="0">
              <a:spAutoFit/>
            </a:bodyPr>
            <a:lstStyle/>
            <a:p>
              <a:r>
                <a:rPr lang="en-US" altLang="zh-CN" sz="3200" dirty="0">
                  <a:solidFill>
                    <a:schemeClr val="tx1">
                      <a:lumMod val="50000"/>
                      <a:lumOff val="50000"/>
                    </a:schemeClr>
                  </a:solidFill>
                  <a:latin typeface="+mj-ea"/>
                  <a:ea typeface="+mj-ea"/>
                </a:rPr>
                <a:t>22%</a:t>
              </a:r>
              <a:endParaRPr lang="zh-CN" altLang="en-US" sz="3200" dirty="0">
                <a:solidFill>
                  <a:schemeClr val="tx1">
                    <a:lumMod val="50000"/>
                    <a:lumOff val="50000"/>
                  </a:schemeClr>
                </a:solidFill>
                <a:latin typeface="+mj-ea"/>
                <a:ea typeface="+mj-ea"/>
              </a:endParaRPr>
            </a:p>
          </p:txBody>
        </p:sp>
        <p:sp>
          <p:nvSpPr>
            <p:cNvPr id="21" name="TextBox 20"/>
            <p:cNvSpPr txBox="1"/>
            <p:nvPr/>
          </p:nvSpPr>
          <p:spPr>
            <a:xfrm>
              <a:off x="6894560" y="2114059"/>
              <a:ext cx="869582" cy="288541"/>
            </a:xfrm>
            <a:prstGeom prst="rect">
              <a:avLst/>
            </a:prstGeom>
            <a:noFill/>
          </p:spPr>
          <p:txBody>
            <a:bodyPr wrap="none" rtlCol="0">
              <a:spAutoFit/>
            </a:bodyPr>
            <a:lstStyle/>
            <a:p>
              <a:r>
                <a:rPr lang="zh-CN" altLang="en-US" sz="1900" dirty="0">
                  <a:solidFill>
                    <a:schemeClr val="tx1">
                      <a:lumMod val="50000"/>
                      <a:lumOff val="50000"/>
                    </a:schemeClr>
                  </a:solidFill>
                  <a:latin typeface="+mj-ea"/>
                  <a:ea typeface="+mj-ea"/>
                </a:rPr>
                <a:t>添加标题</a:t>
              </a:r>
            </a:p>
          </p:txBody>
        </p:sp>
      </p:grpSp>
      <p:grpSp>
        <p:nvGrpSpPr>
          <p:cNvPr id="30" name="组合 29"/>
          <p:cNvGrpSpPr/>
          <p:nvPr/>
        </p:nvGrpSpPr>
        <p:grpSpPr>
          <a:xfrm>
            <a:off x="8268703" y="4939256"/>
            <a:ext cx="2966539" cy="722572"/>
            <a:chOff x="6201738" y="3485358"/>
            <a:chExt cx="2225194" cy="541929"/>
          </a:xfrm>
        </p:grpSpPr>
        <p:sp>
          <p:nvSpPr>
            <p:cNvPr id="22" name="矩形 21"/>
            <p:cNvSpPr/>
            <p:nvPr/>
          </p:nvSpPr>
          <p:spPr>
            <a:xfrm>
              <a:off x="6275172" y="3485358"/>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ea"/>
                <a:ea typeface="+mj-ea"/>
              </a:endParaRPr>
            </a:p>
          </p:txBody>
        </p:sp>
        <p:sp>
          <p:nvSpPr>
            <p:cNvPr id="23" name="矩形 22"/>
            <p:cNvSpPr/>
            <p:nvPr/>
          </p:nvSpPr>
          <p:spPr>
            <a:xfrm>
              <a:off x="6201738" y="3634872"/>
              <a:ext cx="2225194" cy="392415"/>
            </a:xfrm>
            <a:prstGeom prst="rect">
              <a:avLst/>
            </a:prstGeom>
          </p:spPr>
          <p:txBody>
            <a:bodyPr wrap="square">
              <a:spAutoFit/>
            </a:bodyPr>
            <a:lstStyle/>
            <a:p>
              <a:pPr lvl="0"/>
              <a:r>
                <a:rPr lang="zh-CN" altLang="en-US" sz="1400" dirty="0">
                  <a:solidFill>
                    <a:schemeClr val="tx1">
                      <a:lumMod val="50000"/>
                      <a:lumOff val="50000"/>
                    </a:schemeClr>
                  </a:solidFill>
                  <a:latin typeface="+mj-ea"/>
                  <a:ea typeface="+mj-ea"/>
                  <a:cs typeface="华文黑体" pitchFamily="2" charset="-122"/>
                </a:rPr>
                <a:t>点击输入简要文本内容，文字内容需概况精炼的说明该分项内容</a:t>
              </a:r>
              <a:r>
                <a:rPr lang="en-US" altLang="zh-CN" sz="1400" dirty="0">
                  <a:solidFill>
                    <a:schemeClr val="tx1">
                      <a:lumMod val="50000"/>
                      <a:lumOff val="50000"/>
                    </a:schemeClr>
                  </a:solidFill>
                  <a:latin typeface="+mj-ea"/>
                  <a:ea typeface="+mj-ea"/>
                  <a:cs typeface="华文黑体" pitchFamily="2" charset="-122"/>
                </a:rPr>
                <a:t>……</a:t>
              </a:r>
              <a:endParaRPr lang="zh-CN" altLang="en-US" sz="1400" dirty="0">
                <a:solidFill>
                  <a:schemeClr val="tx1">
                    <a:lumMod val="50000"/>
                    <a:lumOff val="50000"/>
                  </a:schemeClr>
                </a:solidFill>
                <a:latin typeface="+mj-ea"/>
                <a:ea typeface="+mj-ea"/>
                <a:cs typeface="华文黑体" pitchFamily="2"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4"/>
          <p:cNvGrpSpPr/>
          <p:nvPr/>
        </p:nvGrpSpPr>
        <p:grpSpPr>
          <a:xfrm>
            <a:off x="1142445" y="2264042"/>
            <a:ext cx="2150380" cy="2597882"/>
            <a:chOff x="309082" y="1378455"/>
            <a:chExt cx="1612995" cy="1948411"/>
          </a:xfrm>
        </p:grpSpPr>
        <p:sp>
          <p:nvSpPr>
            <p:cNvPr id="12" name="TextBox 11"/>
            <p:cNvSpPr txBox="1"/>
            <p:nvPr/>
          </p:nvSpPr>
          <p:spPr>
            <a:xfrm>
              <a:off x="309082" y="2588202"/>
              <a:ext cx="1612995" cy="738664"/>
            </a:xfrm>
            <a:prstGeom prst="rect">
              <a:avLst/>
            </a:prstGeom>
            <a:noFill/>
          </p:spPr>
          <p:txBody>
            <a:bodyPr wrap="square" rtlCol="0">
              <a:spAutoFit/>
            </a:bodyPr>
            <a:lstStyle/>
            <a:p>
              <a:pPr algn="ctr"/>
              <a:r>
                <a:rPr lang="zh-CN" altLang="en-US" sz="1900" b="1" dirty="0">
                  <a:solidFill>
                    <a:schemeClr val="tx2">
                      <a:lumMod val="75000"/>
                    </a:schemeClr>
                  </a:solidFill>
                  <a:latin typeface="+mn-ea"/>
                </a:rPr>
                <a:t>输入标题</a:t>
              </a:r>
              <a:endParaRPr lang="en-US" altLang="zh-CN" sz="1900" b="1" dirty="0">
                <a:solidFill>
                  <a:schemeClr val="tx2">
                    <a:lumMod val="75000"/>
                  </a:schemeClr>
                </a:solidFill>
                <a:latin typeface="+mn-ea"/>
              </a:endParaRPr>
            </a:p>
            <a:p>
              <a:pPr algn="ct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33" name="Oval 32"/>
            <p:cNvSpPr/>
            <p:nvPr/>
          </p:nvSpPr>
          <p:spPr>
            <a:xfrm>
              <a:off x="510706" y="1378455"/>
              <a:ext cx="1209747" cy="1209747"/>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00" dirty="0">
                <a:solidFill>
                  <a:schemeClr val="bg1"/>
                </a:solidFill>
                <a:latin typeface="+mn-ea"/>
              </a:endParaRPr>
            </a:p>
          </p:txBody>
        </p:sp>
      </p:grpSp>
      <p:grpSp>
        <p:nvGrpSpPr>
          <p:cNvPr id="6" name="Group 35"/>
          <p:cNvGrpSpPr/>
          <p:nvPr/>
        </p:nvGrpSpPr>
        <p:grpSpPr>
          <a:xfrm>
            <a:off x="3728023" y="2264042"/>
            <a:ext cx="2150380" cy="2637892"/>
            <a:chOff x="309082" y="1378455"/>
            <a:chExt cx="1612995" cy="1978419"/>
          </a:xfrm>
        </p:grpSpPr>
        <p:sp>
          <p:nvSpPr>
            <p:cNvPr id="38" name="TextBox 37"/>
            <p:cNvSpPr txBox="1"/>
            <p:nvPr/>
          </p:nvSpPr>
          <p:spPr>
            <a:xfrm>
              <a:off x="309082" y="2588202"/>
              <a:ext cx="1612995" cy="768672"/>
            </a:xfrm>
            <a:prstGeom prst="rect">
              <a:avLst/>
            </a:prstGeom>
            <a:noFill/>
          </p:spPr>
          <p:txBody>
            <a:bodyPr wrap="square" rtlCol="0">
              <a:spAutoFit/>
            </a:bodyPr>
            <a:lstStyle/>
            <a:p>
              <a:pPr algn="ctr"/>
              <a:r>
                <a:rPr lang="zh-CN" altLang="en-US" sz="1900" b="1" dirty="0">
                  <a:solidFill>
                    <a:schemeClr val="tx2">
                      <a:lumMod val="75000"/>
                    </a:schemeClr>
                  </a:solidFill>
                  <a:latin typeface="+mn-ea"/>
                </a:rPr>
                <a:t>输入标题</a:t>
              </a:r>
              <a:endParaRPr lang="en-US" altLang="zh-CN" sz="1900" b="1" dirty="0">
                <a:solidFill>
                  <a:schemeClr val="tx2">
                    <a:lumMod val="75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39" name="Oval 38"/>
            <p:cNvSpPr/>
            <p:nvPr/>
          </p:nvSpPr>
          <p:spPr>
            <a:xfrm>
              <a:off x="510706" y="1378455"/>
              <a:ext cx="1209747" cy="12097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latin typeface="+mn-ea"/>
              </a:endParaRPr>
            </a:p>
          </p:txBody>
        </p:sp>
      </p:grpSp>
      <p:grpSp>
        <p:nvGrpSpPr>
          <p:cNvPr id="7" name="Group 39"/>
          <p:cNvGrpSpPr/>
          <p:nvPr/>
        </p:nvGrpSpPr>
        <p:grpSpPr>
          <a:xfrm>
            <a:off x="6313601" y="2231052"/>
            <a:ext cx="2150380" cy="2637892"/>
            <a:chOff x="309082" y="1378455"/>
            <a:chExt cx="1612995" cy="1978419"/>
          </a:xfrm>
        </p:grpSpPr>
        <p:sp>
          <p:nvSpPr>
            <p:cNvPr id="42" name="TextBox 41"/>
            <p:cNvSpPr txBox="1"/>
            <p:nvPr/>
          </p:nvSpPr>
          <p:spPr>
            <a:xfrm>
              <a:off x="309082" y="2588202"/>
              <a:ext cx="1612995" cy="768672"/>
            </a:xfrm>
            <a:prstGeom prst="rect">
              <a:avLst/>
            </a:prstGeom>
            <a:noFill/>
          </p:spPr>
          <p:txBody>
            <a:bodyPr wrap="square" rtlCol="0">
              <a:spAutoFit/>
            </a:bodyPr>
            <a:lstStyle/>
            <a:p>
              <a:pPr algn="ctr"/>
              <a:r>
                <a:rPr lang="zh-CN" altLang="en-US" sz="1900" b="1" dirty="0">
                  <a:solidFill>
                    <a:schemeClr val="tx2">
                      <a:lumMod val="75000"/>
                    </a:schemeClr>
                  </a:solidFill>
                  <a:latin typeface="+mn-ea"/>
                </a:rPr>
                <a:t>输入标题</a:t>
              </a:r>
              <a:endParaRPr lang="en-US" altLang="zh-CN" sz="1900" b="1" dirty="0">
                <a:solidFill>
                  <a:schemeClr val="tx2">
                    <a:lumMod val="75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43" name="Oval 42"/>
            <p:cNvSpPr/>
            <p:nvPr/>
          </p:nvSpPr>
          <p:spPr>
            <a:xfrm>
              <a:off x="510706" y="1378455"/>
              <a:ext cx="1209747" cy="12097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latin typeface="+mn-ea"/>
              </a:endParaRPr>
            </a:p>
          </p:txBody>
        </p:sp>
      </p:grpSp>
      <p:grpSp>
        <p:nvGrpSpPr>
          <p:cNvPr id="8" name="Group 43"/>
          <p:cNvGrpSpPr/>
          <p:nvPr/>
        </p:nvGrpSpPr>
        <p:grpSpPr>
          <a:xfrm>
            <a:off x="8899178" y="2231052"/>
            <a:ext cx="2150380" cy="2637892"/>
            <a:chOff x="309082" y="1378455"/>
            <a:chExt cx="1612995" cy="1978419"/>
          </a:xfrm>
        </p:grpSpPr>
        <p:sp>
          <p:nvSpPr>
            <p:cNvPr id="46" name="TextBox 45"/>
            <p:cNvSpPr txBox="1"/>
            <p:nvPr/>
          </p:nvSpPr>
          <p:spPr>
            <a:xfrm>
              <a:off x="309082" y="2588202"/>
              <a:ext cx="1612995" cy="768672"/>
            </a:xfrm>
            <a:prstGeom prst="rect">
              <a:avLst/>
            </a:prstGeom>
            <a:noFill/>
          </p:spPr>
          <p:txBody>
            <a:bodyPr wrap="square" rtlCol="0">
              <a:spAutoFit/>
            </a:bodyPr>
            <a:lstStyle/>
            <a:p>
              <a:pPr algn="ctr"/>
              <a:r>
                <a:rPr lang="zh-CN" altLang="en-US" sz="1900" b="1" dirty="0">
                  <a:solidFill>
                    <a:schemeClr val="tx2">
                      <a:lumMod val="75000"/>
                    </a:schemeClr>
                  </a:solidFill>
                  <a:latin typeface="+mn-ea"/>
                </a:rPr>
                <a:t>输入标题</a:t>
              </a:r>
              <a:endParaRPr lang="en-US" altLang="zh-CN" sz="1900" b="1" dirty="0">
                <a:solidFill>
                  <a:schemeClr val="tx2">
                    <a:lumMod val="75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47" name="Oval 46"/>
            <p:cNvSpPr/>
            <p:nvPr/>
          </p:nvSpPr>
          <p:spPr>
            <a:xfrm>
              <a:off x="510706" y="1378455"/>
              <a:ext cx="1209747" cy="12097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bg1"/>
                </a:solidFill>
                <a:latin typeface="+mn-ea"/>
              </a:endParaRPr>
            </a:p>
          </p:txBody>
        </p:sp>
      </p:grpSp>
      <p:sp>
        <p:nvSpPr>
          <p:cNvPr id="19" name="Freeform 143"/>
          <p:cNvSpPr>
            <a:spLocks noEditPoints="1"/>
          </p:cNvSpPr>
          <p:nvPr/>
        </p:nvSpPr>
        <p:spPr bwMode="auto">
          <a:xfrm>
            <a:off x="1976367" y="2848291"/>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0" name="Freeform 144"/>
          <p:cNvSpPr/>
          <p:nvPr/>
        </p:nvSpPr>
        <p:spPr bwMode="auto">
          <a:xfrm>
            <a:off x="7182442" y="2835044"/>
            <a:ext cx="412697" cy="446617"/>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1" name="Freeform 149"/>
          <p:cNvSpPr/>
          <p:nvPr/>
        </p:nvSpPr>
        <p:spPr bwMode="auto">
          <a:xfrm>
            <a:off x="9756379" y="2865225"/>
            <a:ext cx="435977" cy="42756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3" name="Freeform 160"/>
          <p:cNvSpPr/>
          <p:nvPr/>
        </p:nvSpPr>
        <p:spPr bwMode="auto">
          <a:xfrm>
            <a:off x="4552420" y="2877742"/>
            <a:ext cx="501585" cy="319617"/>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 name="标题 2"/>
          <p:cNvSpPr>
            <a:spLocks noGrp="1"/>
          </p:cNvSpPr>
          <p:nvPr>
            <p:ph type="title"/>
          </p:nvPr>
        </p:nvSpPr>
        <p:spPr/>
        <p:txBody>
          <a:bodyPr/>
          <a:lstStyle/>
          <a:p>
            <a:r>
              <a:rPr lang="zh-CN" altLang="en-US"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51PPT模板网   www.51pptmoban.com">
  <a:themeElements>
    <a:clrScheme name="自定义 810">
      <a:dk1>
        <a:sysClr val="windowText" lastClr="000000"/>
      </a:dk1>
      <a:lt1>
        <a:sysClr val="window" lastClr="FFFFFF"/>
      </a:lt1>
      <a:dk2>
        <a:srgbClr val="60A8C9"/>
      </a:dk2>
      <a:lt2>
        <a:srgbClr val="E7E6E6"/>
      </a:lt2>
      <a:accent1>
        <a:srgbClr val="2F9E61"/>
      </a:accent1>
      <a:accent2>
        <a:srgbClr val="60A8C9"/>
      </a:accent2>
      <a:accent3>
        <a:srgbClr val="2F9E61"/>
      </a:accent3>
      <a:accent4>
        <a:srgbClr val="60A8C9"/>
      </a:accent4>
      <a:accent5>
        <a:srgbClr val="2F9E61"/>
      </a:accent5>
      <a:accent6>
        <a:srgbClr val="60A8C9"/>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TotalTime>
  <Words>2283</Words>
  <Application>Microsoft Office PowerPoint</Application>
  <PresentationFormat>宽屏</PresentationFormat>
  <Paragraphs>261</Paragraphs>
  <Slides>28</Slides>
  <Notes>18</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28</vt:i4>
      </vt:variant>
    </vt:vector>
  </HeadingPairs>
  <TitlesOfParts>
    <vt:vector size="37" baseType="lpstr">
      <vt:lpstr>Avengeance Mightiest Avenger</vt:lpstr>
      <vt:lpstr>阿里巴巴普惠体 L</vt:lpstr>
      <vt:lpstr>微软雅黑</vt:lpstr>
      <vt:lpstr>Agency FB</vt:lpstr>
      <vt:lpstr>Arial</vt:lpstr>
      <vt:lpstr>Arial Black</vt:lpstr>
      <vt:lpstr>Calibri</vt:lpstr>
      <vt:lpstr>Impact</vt:lpstr>
      <vt:lpstr>51PPT模板网   www.51pptmoban.com</vt:lpstr>
      <vt:lpstr>PowerPoint 演示文稿</vt:lpstr>
      <vt:lpstr>PowerPoint 演示文稿</vt:lpstr>
      <vt:lpstr>PowerPoint 演示文稿</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PowerPoint 演示文稿</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PowerPoint 演示文稿</vt:lpstr>
      <vt:lpstr>单击此处添加标题文本</vt:lpstr>
      <vt:lpstr>PowerPoint 演示文稿</vt:lpstr>
      <vt:lpstr>单击此处添加标题文本</vt:lpstr>
      <vt:lpstr>单击此处添加标题文本</vt:lpstr>
      <vt:lpstr>单击此处添加标题文本</vt:lpstr>
      <vt:lpstr>单击此处添加标题文本</vt:lpstr>
      <vt:lpstr>单击此处添加标题文本</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蓝绿小清新圣诞节总结汇报ppt模板</dc:title>
  <dc:creator>51PPT模板网</dc:creator>
  <cp:keywords>www.51pptmoban.com</cp:keywords>
  <dc:description>www.51pptmoban.com</dc:description>
  <cp:lastModifiedBy>Win user</cp:lastModifiedBy>
  <cp:revision>85</cp:revision>
  <dcterms:created xsi:type="dcterms:W3CDTF">2015-05-05T08:02:00Z</dcterms:created>
  <dcterms:modified xsi:type="dcterms:W3CDTF">2022-10-22T11:44:13Z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2052-10.1.0.6390</vt:lpwstr>
  </property>
</Properties>
</file>